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65" r:id="rId5"/>
    <p:sldId id="257" r:id="rId6"/>
    <p:sldId id="258" r:id="rId7"/>
    <p:sldId id="256" r:id="rId8"/>
    <p:sldId id="259" r:id="rId9"/>
    <p:sldId id="260" r:id="rId10"/>
    <p:sldId id="261" r:id="rId11"/>
    <p:sldId id="262" r:id="rId12"/>
    <p:sldId id="26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7F9DF-BDBE-C697-7C01-777308F2064F}" v="39" dt="2020-10-07T19:57:39.255"/>
    <p1510:client id="{2FEB0136-74A4-0E9A-5BA2-1A743873A2ED}" v="113" dt="2020-10-07T11:57:33.765"/>
    <p1510:client id="{6FEC6D10-2AD5-BEF4-B62C-2C502C31A2DF}" v="16" dt="2020-10-08T13:49:27.390"/>
    <p1510:client id="{83413614-25F4-43B3-BB4E-2661CFEDA483}" v="6" dt="2020-09-15T12:41:32.121"/>
    <p1510:client id="{B1006199-575A-DD25-34EE-B04DC47DAFEB}" v="71" dt="2020-10-07T08:50:49.498"/>
    <p1510:client id="{B9033F8E-7D26-F7B3-E554-AECB385330B3}" v="1" dt="2020-10-07T19:49:22.847"/>
    <p1510:client id="{FBD99DCF-FC79-FAEA-6A95-2898B78BAAFB}" v="312" dt="2020-09-28T12:37:42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Carnelley" userId="S::carnelleyjc@dulwich.org.uk::92278332-be24-419f-a58b-30a6b439fd4d" providerId="AD" clId="Web-{1FE7F9DF-BDBE-C697-7C01-777308F2064F}"/>
    <pc:docChg chg="modSld">
      <pc:chgData name="John Carnelley" userId="S::carnelleyjc@dulwich.org.uk::92278332-be24-419f-a58b-30a6b439fd4d" providerId="AD" clId="Web-{1FE7F9DF-BDBE-C697-7C01-777308F2064F}" dt="2020-10-07T19:57:39.255" v="38" actId="20577"/>
      <pc:docMkLst>
        <pc:docMk/>
      </pc:docMkLst>
      <pc:sldChg chg="modSp">
        <pc:chgData name="John Carnelley" userId="S::carnelleyjc@dulwich.org.uk::92278332-be24-419f-a58b-30a6b439fd4d" providerId="AD" clId="Web-{1FE7F9DF-BDBE-C697-7C01-777308F2064F}" dt="2020-10-07T19:56:59.707" v="4" actId="20577"/>
        <pc:sldMkLst>
          <pc:docMk/>
          <pc:sldMk cId="587779824" sldId="257"/>
        </pc:sldMkLst>
        <pc:spChg chg="mod">
          <ac:chgData name="John Carnelley" userId="S::carnelleyjc@dulwich.org.uk::92278332-be24-419f-a58b-30a6b439fd4d" providerId="AD" clId="Web-{1FE7F9DF-BDBE-C697-7C01-777308F2064F}" dt="2020-10-07T19:56:59.707" v="4" actId="20577"/>
          <ac:spMkLst>
            <pc:docMk/>
            <pc:sldMk cId="587779824" sldId="257"/>
            <ac:spMk id="3" creationId="{E627D706-2CEA-4191-AFA0-83F6763CBDFF}"/>
          </ac:spMkLst>
        </pc:spChg>
      </pc:sldChg>
      <pc:sldChg chg="modSp">
        <pc:chgData name="John Carnelley" userId="S::carnelleyjc@dulwich.org.uk::92278332-be24-419f-a58b-30a6b439fd4d" providerId="AD" clId="Web-{1FE7F9DF-BDBE-C697-7C01-777308F2064F}" dt="2020-10-07T19:57:39.239" v="37" actId="20577"/>
        <pc:sldMkLst>
          <pc:docMk/>
          <pc:sldMk cId="2411282054" sldId="258"/>
        </pc:sldMkLst>
        <pc:spChg chg="mod">
          <ac:chgData name="John Carnelley" userId="S::carnelleyjc@dulwich.org.uk::92278332-be24-419f-a58b-30a6b439fd4d" providerId="AD" clId="Web-{1FE7F9DF-BDBE-C697-7C01-777308F2064F}" dt="2020-10-07T19:57:39.239" v="37" actId="20577"/>
          <ac:spMkLst>
            <pc:docMk/>
            <pc:sldMk cId="2411282054" sldId="258"/>
            <ac:spMk id="3" creationId="{1B51F150-EA29-45D7-AD3E-BC521045EEF3}"/>
          </ac:spMkLst>
        </pc:spChg>
      </pc:sldChg>
      <pc:sldChg chg="modSp">
        <pc:chgData name="John Carnelley" userId="S::carnelleyjc@dulwich.org.uk::92278332-be24-419f-a58b-30a6b439fd4d" providerId="AD" clId="Web-{1FE7F9DF-BDBE-C697-7C01-777308F2064F}" dt="2020-10-07T19:54:14.312" v="1" actId="688"/>
        <pc:sldMkLst>
          <pc:docMk/>
          <pc:sldMk cId="3047697718" sldId="265"/>
        </pc:sldMkLst>
        <pc:spChg chg="mod">
          <ac:chgData name="John Carnelley" userId="S::carnelleyjc@dulwich.org.uk::92278332-be24-419f-a58b-30a6b439fd4d" providerId="AD" clId="Web-{1FE7F9DF-BDBE-C697-7C01-777308F2064F}" dt="2020-10-07T19:54:14.312" v="1" actId="688"/>
          <ac:spMkLst>
            <pc:docMk/>
            <pc:sldMk cId="3047697718" sldId="265"/>
            <ac:spMk id="4" creationId="{FF0769DB-0701-49B0-8D8B-6AA40728B809}"/>
          </ac:spMkLst>
        </pc:spChg>
      </pc:sldChg>
    </pc:docChg>
  </pc:docChgLst>
  <pc:docChgLst>
    <pc:chgData name="John Carnelley" userId="S::carnelleyjc@dulwich.org.uk::92278332-be24-419f-a58b-30a6b439fd4d" providerId="AD" clId="Web-{6FEC6D10-2AD5-BEF4-B62C-2C502C31A2DF}"/>
    <pc:docChg chg="modSld">
      <pc:chgData name="John Carnelley" userId="S::carnelleyjc@dulwich.org.uk::92278332-be24-419f-a58b-30a6b439fd4d" providerId="AD" clId="Web-{6FEC6D10-2AD5-BEF4-B62C-2C502C31A2DF}" dt="2020-10-08T13:49:27.390" v="14" actId="20577"/>
      <pc:docMkLst>
        <pc:docMk/>
      </pc:docMkLst>
      <pc:sldChg chg="modSp">
        <pc:chgData name="John Carnelley" userId="S::carnelleyjc@dulwich.org.uk::92278332-be24-419f-a58b-30a6b439fd4d" providerId="AD" clId="Web-{6FEC6D10-2AD5-BEF4-B62C-2C502C31A2DF}" dt="2020-10-08T13:49:21.671" v="12" actId="20577"/>
        <pc:sldMkLst>
          <pc:docMk/>
          <pc:sldMk cId="3047697718" sldId="265"/>
        </pc:sldMkLst>
        <pc:spChg chg="mod">
          <ac:chgData name="John Carnelley" userId="S::carnelleyjc@dulwich.org.uk::92278332-be24-419f-a58b-30a6b439fd4d" providerId="AD" clId="Web-{6FEC6D10-2AD5-BEF4-B62C-2C502C31A2DF}" dt="2020-10-08T13:49:21.671" v="12" actId="20577"/>
          <ac:spMkLst>
            <pc:docMk/>
            <pc:sldMk cId="3047697718" sldId="265"/>
            <ac:spMk id="4" creationId="{FF0769DB-0701-49B0-8D8B-6AA40728B809}"/>
          </ac:spMkLst>
        </pc:spChg>
      </pc:sldChg>
    </pc:docChg>
  </pc:docChgLst>
  <pc:docChgLst>
    <pc:chgData name="John Carnelley" userId="S::carnelleyjc@dulwich.org.uk::92278332-be24-419f-a58b-30a6b439fd4d" providerId="AD" clId="Web-{B1006199-575A-DD25-34EE-B04DC47DAFEB}"/>
    <pc:docChg chg="modSld">
      <pc:chgData name="John Carnelley" userId="S::carnelleyjc@dulwich.org.uk::92278332-be24-419f-a58b-30a6b439fd4d" providerId="AD" clId="Web-{B1006199-575A-DD25-34EE-B04DC47DAFEB}" dt="2020-10-07T08:50:49.264" v="69" actId="20577"/>
      <pc:docMkLst>
        <pc:docMk/>
      </pc:docMkLst>
      <pc:sldChg chg="modSp">
        <pc:chgData name="John Carnelley" userId="S::carnelleyjc@dulwich.org.uk::92278332-be24-419f-a58b-30a6b439fd4d" providerId="AD" clId="Web-{B1006199-575A-DD25-34EE-B04DC47DAFEB}" dt="2020-10-07T08:48:01.176" v="44" actId="20577"/>
        <pc:sldMkLst>
          <pc:docMk/>
          <pc:sldMk cId="587779824" sldId="257"/>
        </pc:sldMkLst>
        <pc:spChg chg="mod">
          <ac:chgData name="John Carnelley" userId="S::carnelleyjc@dulwich.org.uk::92278332-be24-419f-a58b-30a6b439fd4d" providerId="AD" clId="Web-{B1006199-575A-DD25-34EE-B04DC47DAFEB}" dt="2020-10-07T08:48:01.176" v="44" actId="20577"/>
          <ac:spMkLst>
            <pc:docMk/>
            <pc:sldMk cId="587779824" sldId="257"/>
            <ac:spMk id="3" creationId="{E627D706-2CEA-4191-AFA0-83F6763CBDFF}"/>
          </ac:spMkLst>
        </pc:spChg>
      </pc:sldChg>
      <pc:sldChg chg="modSp">
        <pc:chgData name="John Carnelley" userId="S::carnelleyjc@dulwich.org.uk::92278332-be24-419f-a58b-30a6b439fd4d" providerId="AD" clId="Web-{B1006199-575A-DD25-34EE-B04DC47DAFEB}" dt="2020-10-07T08:50:37.279" v="60" actId="20577"/>
        <pc:sldMkLst>
          <pc:docMk/>
          <pc:sldMk cId="1836755504" sldId="261"/>
        </pc:sldMkLst>
        <pc:spChg chg="mod">
          <ac:chgData name="John Carnelley" userId="S::carnelleyjc@dulwich.org.uk::92278332-be24-419f-a58b-30a6b439fd4d" providerId="AD" clId="Web-{B1006199-575A-DD25-34EE-B04DC47DAFEB}" dt="2020-10-07T08:50:37.279" v="60" actId="20577"/>
          <ac:spMkLst>
            <pc:docMk/>
            <pc:sldMk cId="1836755504" sldId="261"/>
            <ac:spMk id="2" creationId="{C33967C3-16DB-40BD-8046-AF437E0919E4}"/>
          </ac:spMkLst>
        </pc:spChg>
      </pc:sldChg>
      <pc:sldChg chg="modSp">
        <pc:chgData name="John Carnelley" userId="S::carnelleyjc@dulwich.org.uk::92278332-be24-419f-a58b-30a6b439fd4d" providerId="AD" clId="Web-{B1006199-575A-DD25-34EE-B04DC47DAFEB}" dt="2020-10-07T08:50:46.561" v="67" actId="20577"/>
        <pc:sldMkLst>
          <pc:docMk/>
          <pc:sldMk cId="2539748092" sldId="262"/>
        </pc:sldMkLst>
        <pc:spChg chg="mod">
          <ac:chgData name="John Carnelley" userId="S::carnelleyjc@dulwich.org.uk::92278332-be24-419f-a58b-30a6b439fd4d" providerId="AD" clId="Web-{B1006199-575A-DD25-34EE-B04DC47DAFEB}" dt="2020-10-07T08:50:46.561" v="67" actId="20577"/>
          <ac:spMkLst>
            <pc:docMk/>
            <pc:sldMk cId="2539748092" sldId="262"/>
            <ac:spMk id="2" creationId="{7435F69A-0769-4F0E-AD61-82D20BE2CED4}"/>
          </ac:spMkLst>
        </pc:spChg>
      </pc:sldChg>
    </pc:docChg>
  </pc:docChgLst>
  <pc:docChgLst>
    <pc:chgData name="John Carnelley" userId="S::carnelleyjc@dulwich.org.uk::92278332-be24-419f-a58b-30a6b439fd4d" providerId="AD" clId="Web-{FBD99DCF-FC79-FAEA-6A95-2898B78BAAFB}"/>
    <pc:docChg chg="modSld">
      <pc:chgData name="John Carnelley" userId="S::carnelleyjc@dulwich.org.uk::92278332-be24-419f-a58b-30a6b439fd4d" providerId="AD" clId="Web-{FBD99DCF-FC79-FAEA-6A95-2898B78BAAFB}" dt="2020-09-28T12:37:42.944" v="311" actId="20577"/>
      <pc:docMkLst>
        <pc:docMk/>
      </pc:docMkLst>
      <pc:sldChg chg="modSp">
        <pc:chgData name="John Carnelley" userId="S::carnelleyjc@dulwich.org.uk::92278332-be24-419f-a58b-30a6b439fd4d" providerId="AD" clId="Web-{FBD99DCF-FC79-FAEA-6A95-2898B78BAAFB}" dt="2020-09-28T12:35:14.974" v="303" actId="20577"/>
        <pc:sldMkLst>
          <pc:docMk/>
          <pc:sldMk cId="587779824" sldId="257"/>
        </pc:sldMkLst>
        <pc:spChg chg="mod">
          <ac:chgData name="John Carnelley" userId="S::carnelleyjc@dulwich.org.uk::92278332-be24-419f-a58b-30a6b439fd4d" providerId="AD" clId="Web-{FBD99DCF-FC79-FAEA-6A95-2898B78BAAFB}" dt="2020-09-28T12:35:14.974" v="303" actId="20577"/>
          <ac:spMkLst>
            <pc:docMk/>
            <pc:sldMk cId="587779824" sldId="257"/>
            <ac:spMk id="3" creationId="{E627D706-2CEA-4191-AFA0-83F6763CBDFF}"/>
          </ac:spMkLst>
        </pc:spChg>
      </pc:sldChg>
      <pc:sldChg chg="modSp">
        <pc:chgData name="John Carnelley" userId="S::carnelleyjc@dulwich.org.uk::92278332-be24-419f-a58b-30a6b439fd4d" providerId="AD" clId="Web-{FBD99DCF-FC79-FAEA-6A95-2898B78BAAFB}" dt="2020-09-28T12:37:42.928" v="310" actId="20577"/>
        <pc:sldMkLst>
          <pc:docMk/>
          <pc:sldMk cId="2411282054" sldId="258"/>
        </pc:sldMkLst>
        <pc:spChg chg="mod">
          <ac:chgData name="John Carnelley" userId="S::carnelleyjc@dulwich.org.uk::92278332-be24-419f-a58b-30a6b439fd4d" providerId="AD" clId="Web-{FBD99DCF-FC79-FAEA-6A95-2898B78BAAFB}" dt="2020-09-28T12:37:42.928" v="310" actId="20577"/>
          <ac:spMkLst>
            <pc:docMk/>
            <pc:sldMk cId="2411282054" sldId="258"/>
            <ac:spMk id="3" creationId="{1B51F150-EA29-45D7-AD3E-BC521045EEF3}"/>
          </ac:spMkLst>
        </pc:spChg>
      </pc:sldChg>
      <pc:sldChg chg="modSp">
        <pc:chgData name="John Carnelley" userId="S::carnelleyjc@dulwich.org.uk::92278332-be24-419f-a58b-30a6b439fd4d" providerId="AD" clId="Web-{FBD99DCF-FC79-FAEA-6A95-2898B78BAAFB}" dt="2020-09-28T12:32:43.677" v="258" actId="20577"/>
        <pc:sldMkLst>
          <pc:docMk/>
          <pc:sldMk cId="2641346440" sldId="259"/>
        </pc:sldMkLst>
        <pc:spChg chg="mod">
          <ac:chgData name="John Carnelley" userId="S::carnelleyjc@dulwich.org.uk::92278332-be24-419f-a58b-30a6b439fd4d" providerId="AD" clId="Web-{FBD99DCF-FC79-FAEA-6A95-2898B78BAAFB}" dt="2020-09-28T12:32:43.677" v="258" actId="20577"/>
          <ac:spMkLst>
            <pc:docMk/>
            <pc:sldMk cId="2641346440" sldId="259"/>
            <ac:spMk id="3" creationId="{274F5797-33C5-4D16-8739-6B1A1388F6DD}"/>
          </ac:spMkLst>
        </pc:spChg>
      </pc:sldChg>
    </pc:docChg>
  </pc:docChgLst>
  <pc:docChgLst>
    <pc:chgData name="John Carnelley" userId="S::carnelleyjc@dulwich.org.uk::92278332-be24-419f-a58b-30a6b439fd4d" providerId="AD" clId="Web-{2FEB0136-74A4-0E9A-5BA2-1A743873A2ED}"/>
    <pc:docChg chg="modSld">
      <pc:chgData name="John Carnelley" userId="S::carnelleyjc@dulwich.org.uk::92278332-be24-419f-a58b-30a6b439fd4d" providerId="AD" clId="Web-{2FEB0136-74A4-0E9A-5BA2-1A743873A2ED}" dt="2020-10-07T11:57:33.765" v="110" actId="20577"/>
      <pc:docMkLst>
        <pc:docMk/>
      </pc:docMkLst>
      <pc:sldChg chg="modSp">
        <pc:chgData name="John Carnelley" userId="S::carnelleyjc@dulwich.org.uk::92278332-be24-419f-a58b-30a6b439fd4d" providerId="AD" clId="Web-{2FEB0136-74A4-0E9A-5BA2-1A743873A2ED}" dt="2020-10-07T11:44:38.529" v="7" actId="20577"/>
        <pc:sldMkLst>
          <pc:docMk/>
          <pc:sldMk cId="587779824" sldId="257"/>
        </pc:sldMkLst>
        <pc:spChg chg="mod">
          <ac:chgData name="John Carnelley" userId="S::carnelleyjc@dulwich.org.uk::92278332-be24-419f-a58b-30a6b439fd4d" providerId="AD" clId="Web-{2FEB0136-74A4-0E9A-5BA2-1A743873A2ED}" dt="2020-10-07T11:44:38.529" v="7" actId="20577"/>
          <ac:spMkLst>
            <pc:docMk/>
            <pc:sldMk cId="587779824" sldId="257"/>
            <ac:spMk id="3" creationId="{E627D706-2CEA-4191-AFA0-83F6763CBDFF}"/>
          </ac:spMkLst>
        </pc:spChg>
      </pc:sldChg>
      <pc:sldChg chg="modSp">
        <pc:chgData name="John Carnelley" userId="S::carnelleyjc@dulwich.org.uk::92278332-be24-419f-a58b-30a6b439fd4d" providerId="AD" clId="Web-{2FEB0136-74A4-0E9A-5BA2-1A743873A2ED}" dt="2020-10-07T11:45:52.873" v="9" actId="20577"/>
        <pc:sldMkLst>
          <pc:docMk/>
          <pc:sldMk cId="2411282054" sldId="258"/>
        </pc:sldMkLst>
        <pc:spChg chg="mod">
          <ac:chgData name="John Carnelley" userId="S::carnelleyjc@dulwich.org.uk::92278332-be24-419f-a58b-30a6b439fd4d" providerId="AD" clId="Web-{2FEB0136-74A4-0E9A-5BA2-1A743873A2ED}" dt="2020-10-07T11:45:52.873" v="9" actId="20577"/>
          <ac:spMkLst>
            <pc:docMk/>
            <pc:sldMk cId="2411282054" sldId="258"/>
            <ac:spMk id="3" creationId="{1B51F150-EA29-45D7-AD3E-BC521045EEF3}"/>
          </ac:spMkLst>
        </pc:spChg>
      </pc:sldChg>
      <pc:sldChg chg="modSp">
        <pc:chgData name="John Carnelley" userId="S::carnelleyjc@dulwich.org.uk::92278332-be24-419f-a58b-30a6b439fd4d" providerId="AD" clId="Web-{2FEB0136-74A4-0E9A-5BA2-1A743873A2ED}" dt="2020-10-07T11:57:32.203" v="108" actId="20577"/>
        <pc:sldMkLst>
          <pc:docMk/>
          <pc:sldMk cId="2539748092" sldId="262"/>
        </pc:sldMkLst>
        <pc:spChg chg="mod">
          <ac:chgData name="John Carnelley" userId="S::carnelleyjc@dulwich.org.uk::92278332-be24-419f-a58b-30a6b439fd4d" providerId="AD" clId="Web-{2FEB0136-74A4-0E9A-5BA2-1A743873A2ED}" dt="2020-10-07T11:57:32.203" v="108" actId="20577"/>
          <ac:spMkLst>
            <pc:docMk/>
            <pc:sldMk cId="2539748092" sldId="262"/>
            <ac:spMk id="2" creationId="{7435F69A-0769-4F0E-AD61-82D20BE2CED4}"/>
          </ac:spMkLst>
        </pc:spChg>
      </pc:sldChg>
      <pc:sldChg chg="modSp">
        <pc:chgData name="John Carnelley" userId="S::carnelleyjc@dulwich.org.uk::92278332-be24-419f-a58b-30a6b439fd4d" providerId="AD" clId="Web-{2FEB0136-74A4-0E9A-5BA2-1A743873A2ED}" dt="2020-10-07T11:50:44.311" v="80" actId="20577"/>
        <pc:sldMkLst>
          <pc:docMk/>
          <pc:sldMk cId="2445261961" sldId="263"/>
        </pc:sldMkLst>
        <pc:spChg chg="mod">
          <ac:chgData name="John Carnelley" userId="S::carnelleyjc@dulwich.org.uk::92278332-be24-419f-a58b-30a6b439fd4d" providerId="AD" clId="Web-{2FEB0136-74A4-0E9A-5BA2-1A743873A2ED}" dt="2020-10-07T11:50:44.311" v="80" actId="20577"/>
          <ac:spMkLst>
            <pc:docMk/>
            <pc:sldMk cId="2445261961" sldId="263"/>
            <ac:spMk id="2" creationId="{14FADD4C-DAF3-4BE4-A4D7-F5638220090E}"/>
          </ac:spMkLst>
        </pc:spChg>
      </pc:sldChg>
      <pc:sldChg chg="modSp">
        <pc:chgData name="John Carnelley" userId="S::carnelleyjc@dulwich.org.uk::92278332-be24-419f-a58b-30a6b439fd4d" providerId="AD" clId="Web-{2FEB0136-74A4-0E9A-5BA2-1A743873A2ED}" dt="2020-10-07T11:49:56.780" v="34" actId="20577"/>
        <pc:sldMkLst>
          <pc:docMk/>
          <pc:sldMk cId="1610906146" sldId="266"/>
        </pc:sldMkLst>
        <pc:spChg chg="mod">
          <ac:chgData name="John Carnelley" userId="S::carnelleyjc@dulwich.org.uk::92278332-be24-419f-a58b-30a6b439fd4d" providerId="AD" clId="Web-{2FEB0136-74A4-0E9A-5BA2-1A743873A2ED}" dt="2020-10-07T11:49:56.780" v="34" actId="20577"/>
          <ac:spMkLst>
            <pc:docMk/>
            <pc:sldMk cId="1610906146" sldId="266"/>
            <ac:spMk id="2" creationId="{DD5E99B2-0BC4-45AE-AAED-01927EE248A5}"/>
          </ac:spMkLst>
        </pc:spChg>
      </pc:sldChg>
    </pc:docChg>
  </pc:docChgLst>
  <pc:docChgLst>
    <pc:chgData name="John Carnelley" userId="S::carnelleyjc@dulwich.org.uk::92278332-be24-419f-a58b-30a6b439fd4d" providerId="AD" clId="Web-{B9033F8E-7D26-F7B3-E554-AECB385330B3}"/>
    <pc:docChg chg="modSld">
      <pc:chgData name="John Carnelley" userId="S::carnelleyjc@dulwich.org.uk::92278332-be24-419f-a58b-30a6b439fd4d" providerId="AD" clId="Web-{B9033F8E-7D26-F7B3-E554-AECB385330B3}" dt="2020-10-07T19:49:22.847" v="0"/>
      <pc:docMkLst>
        <pc:docMk/>
      </pc:docMkLst>
      <pc:sldChg chg="addSp">
        <pc:chgData name="John Carnelley" userId="S::carnelleyjc@dulwich.org.uk::92278332-be24-419f-a58b-30a6b439fd4d" providerId="AD" clId="Web-{B9033F8E-7D26-F7B3-E554-AECB385330B3}" dt="2020-10-07T19:49:22.847" v="0"/>
        <pc:sldMkLst>
          <pc:docMk/>
          <pc:sldMk cId="3047697718" sldId="265"/>
        </pc:sldMkLst>
        <pc:spChg chg="add">
          <ac:chgData name="John Carnelley" userId="S::carnelleyjc@dulwich.org.uk::92278332-be24-419f-a58b-30a6b439fd4d" providerId="AD" clId="Web-{B9033F8E-7D26-F7B3-E554-AECB385330B3}" dt="2020-10-07T19:49:22.847" v="0"/>
          <ac:spMkLst>
            <pc:docMk/>
            <pc:sldMk cId="3047697718" sldId="265"/>
            <ac:spMk id="4" creationId="{FF0769DB-0701-49B0-8D8B-6AA40728B80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750E1-4146-4717-A200-F83FE78E3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616" y="962902"/>
            <a:ext cx="4176384" cy="2380828"/>
          </a:xfrm>
        </p:spPr>
        <p:txBody>
          <a:bodyPr>
            <a:normAutofit/>
          </a:bodyPr>
          <a:lstStyle/>
          <a:p>
            <a:r>
              <a:rPr lang="en-GB" sz="4800" dirty="0" err="1"/>
              <a:t>Ludvig</a:t>
            </a:r>
            <a:r>
              <a:rPr lang="en-GB" sz="4800" dirty="0"/>
              <a:t> van Beethoven</a:t>
            </a:r>
            <a:br>
              <a:rPr lang="en-GB" sz="4800" dirty="0"/>
            </a:br>
            <a:r>
              <a:rPr lang="en-GB" sz="4800" dirty="0"/>
              <a:t>1770 - 1827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FEFFB-480F-4F12-8026-8AA3966A8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617" y="3531204"/>
            <a:ext cx="4171479" cy="1610643"/>
          </a:xfrm>
        </p:spPr>
        <p:txBody>
          <a:bodyPr>
            <a:normAutofit fontScale="70000" lnSpcReduction="20000"/>
          </a:bodyPr>
          <a:lstStyle/>
          <a:p>
            <a:r>
              <a:rPr lang="en-GB" sz="2800" dirty="0" err="1"/>
              <a:t>Pathétique</a:t>
            </a:r>
            <a:r>
              <a:rPr lang="en-GB" sz="2800" dirty="0"/>
              <a:t> Sonata in c minor</a:t>
            </a:r>
          </a:p>
          <a:p>
            <a:r>
              <a:rPr lang="en-GB" sz="2800" dirty="0"/>
              <a:t>1</a:t>
            </a:r>
            <a:r>
              <a:rPr lang="en-GB" sz="2800" baseline="30000" dirty="0"/>
              <a:t>st</a:t>
            </a:r>
            <a:r>
              <a:rPr lang="en-GB" sz="2800" dirty="0"/>
              <a:t> movement</a:t>
            </a:r>
          </a:p>
          <a:p>
            <a:r>
              <a:rPr lang="en-GB" sz="4600" dirty="0"/>
              <a:t>The context</a:t>
            </a:r>
          </a:p>
        </p:txBody>
      </p:sp>
      <p:pic>
        <p:nvPicPr>
          <p:cNvPr id="1028" name="Picture 4" descr="A person wearing a red shirt&#10;&#10;Description automatically generated">
            <a:extLst>
              <a:ext uri="{FF2B5EF4-FFF2-40B4-BE49-F238E27FC236}">
                <a16:creationId xmlns:a16="http://schemas.microsoft.com/office/drawing/2014/main" id="{4FA8EE94-C297-4026-95BF-E5B771CBB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410" y="805583"/>
            <a:ext cx="4672443" cy="46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0769DB-0701-49B0-8D8B-6AA40728B809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697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5E99B2-0BC4-45AE-AAED-01927EE2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2300" dirty="0"/>
              <a:t>Finally Beethoven created a finished ‘autograph score’ – only it often wasn’t finished and was covered with alternatives And Changes – luckily, we have Sibelius, Cubase or Logic to help us. (from THE </a:t>
            </a:r>
            <a:r>
              <a:rPr lang="en-US" sz="2300" i="1" dirty="0" err="1"/>
              <a:t>missa</a:t>
            </a:r>
            <a:r>
              <a:rPr lang="en-US" sz="2300" i="1" dirty="0"/>
              <a:t> </a:t>
            </a:r>
            <a:r>
              <a:rPr lang="en-US" sz="2300" i="1" dirty="0" err="1"/>
              <a:t>Solemnis</a:t>
            </a:r>
            <a:r>
              <a:rPr lang="en-US" sz="2300" dirty="0"/>
              <a:t>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F2EF9C-D534-4BDE-BA1F-FB63132D5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4411" y="953370"/>
            <a:ext cx="4960442" cy="43651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906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86905-6549-4CDF-9A96-D373E137C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information and performance circumstances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7D706-2CEA-4191-AFA0-83F6763CB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Ludwig van Beethoven was born in 1770 in the German city of Bonn.</a:t>
            </a:r>
            <a:endParaRPr lang="en-US" dirty="0"/>
          </a:p>
          <a:p>
            <a:r>
              <a:rPr lang="en-GB" dirty="0"/>
              <a:t>As a young man he moved from Bonn to Vienna where he was chiefly known as a </a:t>
            </a:r>
            <a:r>
              <a:rPr lang="en-GB" b="1" dirty="0"/>
              <a:t>virtuoso </a:t>
            </a:r>
            <a:r>
              <a:rPr lang="en-GB" dirty="0"/>
              <a:t>pianist.</a:t>
            </a:r>
            <a:endParaRPr lang="en-US" dirty="0"/>
          </a:p>
          <a:p>
            <a:r>
              <a:rPr lang="en-GB" dirty="0"/>
              <a:t>He played mainly in the houses of wealthy aristocrats, but he also gave grander-scale concerts. </a:t>
            </a:r>
            <a:endParaRPr lang="en-US"/>
          </a:p>
          <a:p>
            <a:r>
              <a:rPr lang="en-GB" dirty="0">
                <a:ea typeface="+mn-lt"/>
                <a:cs typeface="+mn-lt"/>
              </a:rPr>
              <a:t>Although he gave very few public concerts, he did stage a famous benefit concert on December 22, 1808 in the </a:t>
            </a:r>
            <a:r>
              <a:rPr lang="en-GB" i="1" dirty="0" err="1">
                <a:ea typeface="+mn-lt"/>
                <a:cs typeface="+mn-lt"/>
              </a:rPr>
              <a:t>Theater</a:t>
            </a:r>
            <a:r>
              <a:rPr lang="en-GB" i="1" dirty="0">
                <a:ea typeface="+mn-lt"/>
                <a:cs typeface="+mn-lt"/>
              </a:rPr>
              <a:t> an der Wien</a:t>
            </a:r>
            <a:r>
              <a:rPr lang="en-GB" dirty="0">
                <a:ea typeface="+mn-lt"/>
                <a:cs typeface="+mn-lt"/>
              </a:rPr>
              <a:t>.  This enormous event included both the Fifth and Sixth Symphonies; the Fourth Piano concerto; two movements from the Mass in C, a concert aria </a:t>
            </a:r>
            <a:r>
              <a:rPr lang="en-GB" i="1" dirty="0">
                <a:ea typeface="+mn-lt"/>
                <a:cs typeface="+mn-lt"/>
              </a:rPr>
              <a:t>Ah! </a:t>
            </a:r>
            <a:r>
              <a:rPr lang="en-GB" i="1" dirty="0" err="1">
                <a:ea typeface="+mn-lt"/>
                <a:cs typeface="+mn-lt"/>
              </a:rPr>
              <a:t>Perfido</a:t>
            </a:r>
            <a:r>
              <a:rPr lang="en-GB" dirty="0">
                <a:ea typeface="+mn-lt"/>
                <a:cs typeface="+mn-lt"/>
              </a:rPr>
              <a:t> and the </a:t>
            </a:r>
            <a:r>
              <a:rPr lang="en-GB" i="1" dirty="0">
                <a:ea typeface="+mn-lt"/>
                <a:cs typeface="+mn-lt"/>
              </a:rPr>
              <a:t>Choral Fantasia</a:t>
            </a:r>
            <a:r>
              <a:rPr lang="en-GB" dirty="0">
                <a:ea typeface="+mn-lt"/>
                <a:cs typeface="+mn-lt"/>
              </a:rPr>
              <a:t> for orchestra, choir, vocal soloists and piano.  The concert lasted for four hours!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779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03C0-89EE-4A84-93F0-B6D039E0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Pathétique</a:t>
            </a:r>
            <a:r>
              <a:rPr lang="en-GB" dirty="0"/>
              <a:t> Sonata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1F150-EA29-45D7-AD3E-BC521045E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This piece was his eighth published sonata and was written between 1796 and 1799.  It was dedicated to a Viennese aristocrat, Prince Karl von </a:t>
            </a:r>
            <a:r>
              <a:rPr lang="en-GB" dirty="0" err="1"/>
              <a:t>Lichnowsky</a:t>
            </a:r>
            <a:r>
              <a:rPr lang="en-GB" dirty="0"/>
              <a:t>.  </a:t>
            </a:r>
            <a:r>
              <a:rPr lang="en-GB" dirty="0">
                <a:ea typeface="+mn-lt"/>
                <a:cs typeface="+mn-lt"/>
              </a:rPr>
              <a:t>It was around the time of the </a:t>
            </a:r>
            <a:r>
              <a:rPr lang="en-GB" i="1" dirty="0" err="1">
                <a:ea typeface="+mn-lt"/>
                <a:cs typeface="+mn-lt"/>
              </a:rPr>
              <a:t>Pathéthique</a:t>
            </a:r>
            <a:r>
              <a:rPr lang="en-GB" i="1" dirty="0">
                <a:ea typeface="+mn-lt"/>
                <a:cs typeface="+mn-lt"/>
              </a:rPr>
              <a:t> Sonata</a:t>
            </a:r>
            <a:r>
              <a:rPr lang="en-GB" dirty="0">
                <a:ea typeface="+mn-lt"/>
                <a:cs typeface="+mn-lt"/>
              </a:rPr>
              <a:t> that Beethoven's hearing began to deteriorate.</a:t>
            </a:r>
            <a:endParaRPr lang="en-GB" dirty="0"/>
          </a:p>
          <a:p>
            <a:pPr lvl="1"/>
            <a:r>
              <a:rPr lang="en-GB" dirty="0"/>
              <a:t>The French word </a:t>
            </a:r>
            <a:r>
              <a:rPr lang="en-GB" i="1" dirty="0" err="1"/>
              <a:t>pathétique</a:t>
            </a:r>
            <a:r>
              <a:rPr lang="en-GB" i="1" dirty="0"/>
              <a:t> </a:t>
            </a:r>
            <a:r>
              <a:rPr lang="en-GB" dirty="0"/>
              <a:t>means ‘moving’ or ‘emotional’ and it was used by the publisher in the first edition.</a:t>
            </a:r>
          </a:p>
          <a:p>
            <a:pPr lvl="1"/>
            <a:r>
              <a:rPr lang="en-GB" dirty="0"/>
              <a:t>A </a:t>
            </a:r>
            <a:r>
              <a:rPr lang="en-GB" b="1" dirty="0"/>
              <a:t>sonata </a:t>
            </a:r>
            <a:r>
              <a:rPr lang="en-GB" dirty="0"/>
              <a:t>is a piece for solo instrument and contains three or sometimes four </a:t>
            </a:r>
            <a:r>
              <a:rPr lang="en-GB" b="1" dirty="0"/>
              <a:t>movements</a:t>
            </a:r>
            <a:r>
              <a:rPr lang="en-GB" dirty="0"/>
              <a:t>, each with a different </a:t>
            </a:r>
            <a:r>
              <a:rPr lang="en-GB" b="1" dirty="0"/>
              <a:t>tempo </a:t>
            </a:r>
            <a:r>
              <a:rPr lang="en-GB" dirty="0"/>
              <a:t>(speed).  </a:t>
            </a:r>
            <a:endParaRPr lang="en-GB"/>
          </a:p>
          <a:p>
            <a:r>
              <a:rPr lang="en-GB" dirty="0"/>
              <a:t>Beethoven is regarded as one of the great composers of the </a:t>
            </a:r>
            <a:r>
              <a:rPr lang="en-GB" b="1" dirty="0"/>
              <a:t>Classical </a:t>
            </a:r>
            <a:r>
              <a:rPr lang="en-GB" dirty="0"/>
              <a:t>period together with Mozart and Haydn, both of whom he knew.  </a:t>
            </a:r>
          </a:p>
          <a:p>
            <a:pPr lvl="1"/>
            <a:r>
              <a:rPr lang="en-GB" dirty="0"/>
              <a:t>To a certain extent this piece shows early signs of the </a:t>
            </a:r>
            <a:r>
              <a:rPr lang="en-GB" b="1" dirty="0"/>
              <a:t>Romantic </a:t>
            </a:r>
            <a:r>
              <a:rPr lang="en-GB" dirty="0"/>
              <a:t>style to come.  Beethoven’s piece is revolutionary in its extreme use of dynamics and unusual structure.</a:t>
            </a:r>
          </a:p>
        </p:txBody>
      </p:sp>
    </p:spTree>
    <p:extLst>
      <p:ext uri="{BB962C8B-B14F-4D97-AF65-F5344CB8AC3E}">
        <p14:creationId xmlns:p14="http://schemas.microsoft.com/office/powerpoint/2010/main" val="2411282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72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ectangle 74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750E1-4146-4717-A200-F83FE78E3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616" y="962902"/>
            <a:ext cx="4176384" cy="2380828"/>
          </a:xfrm>
        </p:spPr>
        <p:txBody>
          <a:bodyPr>
            <a:normAutofit/>
          </a:bodyPr>
          <a:lstStyle/>
          <a:p>
            <a:r>
              <a:rPr lang="en-GB" sz="4800" dirty="0" err="1"/>
              <a:t>Beethoven’S</a:t>
            </a:r>
            <a:r>
              <a:rPr lang="en-GB" sz="4800" dirty="0"/>
              <a:t> Sketch Books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FEFFB-480F-4F12-8026-8AA3966A8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617" y="3531204"/>
            <a:ext cx="4171479" cy="1610643"/>
          </a:xfrm>
        </p:spPr>
        <p:txBody>
          <a:bodyPr>
            <a:normAutofit/>
          </a:bodyPr>
          <a:lstStyle/>
          <a:p>
            <a:r>
              <a:rPr lang="en-GB" sz="2800" dirty="0"/>
              <a:t>How can he help you to compose?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A person wearing a red shirt&#10;&#10;Description automatically generated">
            <a:extLst>
              <a:ext uri="{FF2B5EF4-FFF2-40B4-BE49-F238E27FC236}">
                <a16:creationId xmlns:a16="http://schemas.microsoft.com/office/drawing/2014/main" id="{4FA8EE94-C297-4026-95BF-E5B771CBB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410" y="805583"/>
            <a:ext cx="4672443" cy="46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027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7B7D-AFAB-4E51-A8B7-4A60D1931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Beethoven’s composing method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F5797-33C5-4D16-8739-6B1A1388F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We study ‘great’ composers for two reasons: firstly because we like their music and secondly because they can teach us how to write our own music.</a:t>
            </a:r>
          </a:p>
          <a:p>
            <a:r>
              <a:rPr lang="en-GB"/>
              <a:t>We know that Beethoven spent months and often years composing and developing individual ideas – these ideas were </a:t>
            </a:r>
            <a:r>
              <a:rPr lang="en-GB" dirty="0"/>
              <a:t>eventually woven together to create a complete composition.</a:t>
            </a:r>
          </a:p>
          <a:p>
            <a:r>
              <a:rPr lang="en-GB"/>
              <a:t>He kept his ideas in </a:t>
            </a:r>
            <a:r>
              <a:rPr lang="en-GB" b="1" dirty="0"/>
              <a:t>sketch </a:t>
            </a:r>
            <a:r>
              <a:rPr lang="en-GB" b="1"/>
              <a:t>books</a:t>
            </a:r>
            <a:r>
              <a:rPr lang="en-GB"/>
              <a:t> – </a:t>
            </a:r>
            <a:r>
              <a:rPr lang="en-GB" dirty="0"/>
              <a:t>he often used his ideas many years after he had first thought of them.</a:t>
            </a:r>
          </a:p>
          <a:p>
            <a:r>
              <a:rPr lang="en-GB"/>
              <a:t>Over 10,000 pages of sketches survive!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346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C97E-C4BC-4195-9989-5D3300DF0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the sketch books tell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ABE51-30A9-42B7-9B34-ED956B41B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There are several different types of sketch book:</a:t>
            </a:r>
          </a:p>
          <a:p>
            <a:pPr lvl="1"/>
            <a:r>
              <a:rPr lang="en-GB" b="1" dirty="0"/>
              <a:t>Concept sketches</a:t>
            </a:r>
            <a:r>
              <a:rPr lang="en-GB" dirty="0"/>
              <a:t> </a:t>
            </a:r>
            <a:r>
              <a:rPr lang="en-GB" b="1" dirty="0"/>
              <a:t>-</a:t>
            </a:r>
            <a:r>
              <a:rPr lang="en-GB" dirty="0"/>
              <a:t> just brief ideas – clefs, key signatures, time signatures, sometimes a title and sometimes some harmony was added.</a:t>
            </a:r>
          </a:p>
          <a:p>
            <a:pPr lvl="1"/>
            <a:r>
              <a:rPr lang="en-GB" b="1" dirty="0"/>
              <a:t>Synopsis sketches –</a:t>
            </a:r>
            <a:r>
              <a:rPr lang="en-GB" dirty="0"/>
              <a:t> ideas with elaborations of the themes, developments and possible continuations – often a single line of melody with a synopsis of the structure and content.</a:t>
            </a:r>
          </a:p>
          <a:p>
            <a:pPr lvl="1"/>
            <a:r>
              <a:rPr lang="en-GB" b="1" dirty="0"/>
              <a:t>Continuity drafts – </a:t>
            </a:r>
            <a:r>
              <a:rPr lang="en-GB" dirty="0"/>
              <a:t>here he attempted to fit his ideas together and to establish continuity between sections – there were often several different juxtapositions of the material.</a:t>
            </a:r>
          </a:p>
          <a:p>
            <a:r>
              <a:rPr lang="en-GB" dirty="0"/>
              <a:t>We can look at his methods and use them to compose music of our own, in our own style – whatever that might be!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216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33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4" name="Picture 35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5" name="Straight Connector 37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39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7" name="Rectangle 41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43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967C3-16DB-40BD-8046-AF437E09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2500" dirty="0"/>
              <a:t>Concept sketch: We can make a note of a clef, key or idea that we intend to use (from the </a:t>
            </a:r>
            <a:r>
              <a:rPr lang="en-US" sz="2500" i="1" dirty="0"/>
              <a:t>Missa </a:t>
            </a:r>
            <a:r>
              <a:rPr lang="en-US" sz="2500" i="1" dirty="0" err="1"/>
              <a:t>Solemnis</a:t>
            </a:r>
            <a:r>
              <a:rPr lang="en-US" sz="2500" dirty="0"/>
              <a:t>)</a:t>
            </a:r>
          </a:p>
        </p:txBody>
      </p:sp>
      <p:cxnSp>
        <p:nvCxnSpPr>
          <p:cNvPr id="69" name="Straight Connector 45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0" name="Group 47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49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51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11FE6F-66C5-40D4-AFE9-4F8DA9335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481" r="-2" b="6362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73" name="Picture 53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4" name="Straight Connector 55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755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75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5" name="Picture 77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6" name="Straight Connector 79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81">
            <a:extLst>
              <a:ext uri="{FF2B5EF4-FFF2-40B4-BE49-F238E27FC236}">
                <a16:creationId xmlns:a16="http://schemas.microsoft.com/office/drawing/2014/main" id="{912F6065-5345-44BD-B66E-5487CCD7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98" name="Rectangle 83">
            <a:extLst>
              <a:ext uri="{FF2B5EF4-FFF2-40B4-BE49-F238E27FC236}">
                <a16:creationId xmlns:a16="http://schemas.microsoft.com/office/drawing/2014/main" id="{0EF77632-1A0C-4B9F-829B-226E68A78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85">
            <a:extLst>
              <a:ext uri="{FF2B5EF4-FFF2-40B4-BE49-F238E27FC236}">
                <a16:creationId xmlns:a16="http://schemas.microsoft.com/office/drawing/2014/main" id="{F3DCFC27-6BCE-42B6-8372-070EA07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5F69A-0769-4F0E-AD61-82D20BE2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424" y="4460798"/>
            <a:ext cx="8637073" cy="558063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1700" dirty="0"/>
              <a:t>Synopsis sketch: We can note down chords sequences or melodies that we might use and/or combine (from a sketch for the </a:t>
            </a:r>
            <a:r>
              <a:rPr lang="en-US" sz="1700" i="1" dirty="0" err="1"/>
              <a:t>eroica</a:t>
            </a:r>
            <a:r>
              <a:rPr lang="en-US" sz="1700" dirty="0"/>
              <a:t> Symphony)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15DCD-52A0-4F77-B367-126D196B7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137" y="795295"/>
            <a:ext cx="4242437" cy="319243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A9E2B4-9733-454B-9293-630FB1CEF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835" r="-2" b="10625"/>
          <a:stretch/>
        </p:blipFill>
        <p:spPr>
          <a:xfrm>
            <a:off x="6171060" y="1086239"/>
            <a:ext cx="4242437" cy="2610545"/>
          </a:xfrm>
          <a:prstGeom prst="rect">
            <a:avLst/>
          </a:prstGeom>
        </p:spPr>
      </p:pic>
      <p:cxnSp>
        <p:nvCxnSpPr>
          <p:cNvPr id="100" name="Straight Connector 87">
            <a:extLst>
              <a:ext uri="{FF2B5EF4-FFF2-40B4-BE49-F238E27FC236}">
                <a16:creationId xmlns:a16="http://schemas.microsoft.com/office/drawing/2014/main" id="{96A4B1E0-284C-4A01-8141-A24D2B8EE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1" name="Picture 89">
            <a:extLst>
              <a:ext uri="{FF2B5EF4-FFF2-40B4-BE49-F238E27FC236}">
                <a16:creationId xmlns:a16="http://schemas.microsoft.com/office/drawing/2014/main" id="{F82046CE-87C5-4670-A404-6AB453F5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2" name="Straight Connector 91">
            <a:extLst>
              <a:ext uri="{FF2B5EF4-FFF2-40B4-BE49-F238E27FC236}">
                <a16:creationId xmlns:a16="http://schemas.microsoft.com/office/drawing/2014/main" id="{A224BAD7-5931-4CA6-BB58-0CBCFCFA6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748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FADD4C-DAF3-4BE4-A4D7-F5638220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2000" dirty="0"/>
              <a:t>Continuity draft: We can compose different sections and then rearrange them to give the best structure (from the </a:t>
            </a:r>
            <a:r>
              <a:rPr lang="en-US" sz="2000" i="1" dirty="0"/>
              <a:t>Moonlight</a:t>
            </a:r>
            <a:r>
              <a:rPr lang="en-US" sz="2000" dirty="0"/>
              <a:t> Sonata, </a:t>
            </a:r>
            <a:r>
              <a:rPr lang="en-US" sz="2000" dirty="0" err="1"/>
              <a:t>mvt</a:t>
            </a:r>
            <a:r>
              <a:rPr lang="en-US" sz="2000" dirty="0"/>
              <a:t> 3)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D9688C-74FA-4B94-9AFC-C6D5C766B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311" r="-2" b="13104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6196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488DE3D4FE514D9E273667B01285CF" ma:contentTypeVersion="11" ma:contentTypeDescription="Create a new document." ma:contentTypeScope="" ma:versionID="6bfa62cd8e789f1a633c0bc075c26b53">
  <xsd:schema xmlns:xsd="http://www.w3.org/2001/XMLSchema" xmlns:xs="http://www.w3.org/2001/XMLSchema" xmlns:p="http://schemas.microsoft.com/office/2006/metadata/properties" xmlns:ns2="d802e50f-85da-471f-860e-281353efef5e" xmlns:ns3="0f60531c-6ca3-4404-9df6-6dbc3c1036c6" targetNamespace="http://schemas.microsoft.com/office/2006/metadata/properties" ma:root="true" ma:fieldsID="8e146d93b33362296d7de245ff499036" ns2:_="" ns3:_="">
    <xsd:import namespace="d802e50f-85da-471f-860e-281353efef5e"/>
    <xsd:import namespace="0f60531c-6ca3-4404-9df6-6dbc3c1036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02e50f-85da-471f-860e-281353efef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60531c-6ca3-4404-9df6-6dbc3c1036c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1AB952-A3B8-49F6-AA35-010E7F75C7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02e50f-85da-471f-860e-281353efef5e"/>
    <ds:schemaRef ds:uri="0f60531c-6ca3-4404-9df6-6dbc3c1036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C6121A-3866-49E1-B7E8-BCD876AB462D}">
  <ds:schemaRefs>
    <ds:schemaRef ds:uri="http://schemas.microsoft.com/office/2006/metadata/properties"/>
    <ds:schemaRef ds:uri="http://schemas.microsoft.com/office/infopath/2007/PartnerControls"/>
    <ds:schemaRef ds:uri="1cf7f59f-7990-4991-b065-4eeed00be5ea"/>
  </ds:schemaRefs>
</ds:datastoreItem>
</file>

<file path=customXml/itemProps3.xml><?xml version="1.0" encoding="utf-8"?>
<ds:datastoreItem xmlns:ds="http://schemas.openxmlformats.org/officeDocument/2006/customXml" ds:itemID="{A7E9ECA6-49E6-4F13-8B4A-50CCF88249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760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Gallery</vt:lpstr>
      <vt:lpstr>Ludvig van Beethoven 1770 - 1827</vt:lpstr>
      <vt:lpstr>Background information and performance circumstances</vt:lpstr>
      <vt:lpstr>The Pathétique Sonata</vt:lpstr>
      <vt:lpstr>Beethoven’S Sketch Books</vt:lpstr>
      <vt:lpstr>Beethoven’s composing method </vt:lpstr>
      <vt:lpstr>What do the sketch books tell us?</vt:lpstr>
      <vt:lpstr>Concept sketch: We can make a note of a clef, key or idea that we intend to use (from the Missa Solemnis)</vt:lpstr>
      <vt:lpstr>Synopsis sketch: We can note down chords sequences or melodies that we might use and/or combine (from a sketch for the eroica Symphony)</vt:lpstr>
      <vt:lpstr>Continuity draft: We can compose different sections and then rearrange them to give the best structure (from the Moonlight Sonata, mvt 3)</vt:lpstr>
      <vt:lpstr>Finally Beethoven created a finished ‘autograph score’ – only it often wasn’t finished and was covered with alternatives And Changes – luckily, we have Sibelius, Cubase or Logic to help us. (from THE missa Solemnis)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Ludvig van Beethoven 1770 - 1827</dc:title>
  <dc:creator>John Carnelley</dc:creator>
  <cp:lastModifiedBy>John</cp:lastModifiedBy>
  <cp:revision>113</cp:revision>
  <dcterms:created xsi:type="dcterms:W3CDTF">2020-09-16T08:24:26Z</dcterms:created>
  <dcterms:modified xsi:type="dcterms:W3CDTF">2020-10-08T13:49:30Z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0x010100A3488DE3D4FE514D9E273667B01285CF</vt:lpwstr>
  </property>
</Properties>
</file>