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88" r:id="rId6"/>
    <p:sldId id="271" r:id="rId7"/>
    <p:sldId id="290" r:id="rId8"/>
    <p:sldId id="289" r:id="rId9"/>
    <p:sldId id="267" r:id="rId10"/>
    <p:sldId id="266" r:id="rId11"/>
    <p:sldId id="270" r:id="rId12"/>
    <p:sldId id="268" r:id="rId13"/>
    <p:sldId id="283" r:id="rId14"/>
    <p:sldId id="272" r:id="rId15"/>
    <p:sldId id="291" r:id="rId16"/>
    <p:sldId id="269" r:id="rId17"/>
    <p:sldId id="273" r:id="rId18"/>
    <p:sldId id="258" r:id="rId19"/>
    <p:sldId id="261" r:id="rId20"/>
    <p:sldId id="284" r:id="rId21"/>
    <p:sldId id="260" r:id="rId22"/>
    <p:sldId id="282" r:id="rId23"/>
    <p:sldId id="28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4F6C74-EB35-4BCD-A6D6-4E1FDE24ABD7}" v="445" dt="2020-09-28T17:00:15.091"/>
    <p1510:client id="{26FEF542-9005-0273-DFFB-6B0E309C389F}" v="152" dt="2020-10-07T12:15:15.794"/>
    <p1510:client id="{59DEAC65-2E5F-57AF-4C93-C77360B1E37F}" v="114" dt="2020-09-29T11:03:03.893"/>
    <p1510:client id="{7E34FB2E-2470-8508-226E-4F3659335124}" v="44" dt="2020-10-08T14:09:51.551"/>
    <p1510:client id="{89EE4B10-11A3-E5B8-7D84-FDA140367997}" v="118" dt="2020-09-27T18:53:43.699"/>
    <p1510:client id="{95246FA4-3C8D-4576-29C7-E9E1AB1852F9}" v="115" dt="2020-09-28T12:55:59.239"/>
    <p1510:client id="{DF3D68A1-93E6-BD40-2B26-4471CC2E5933}" v="12" dt="2020-10-06T07:39:24.9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 snapToGrid="0">
      <p:cViewPr varScale="1">
        <p:scale>
          <a:sx n="96" d="100"/>
          <a:sy n="96" d="100"/>
        </p:scale>
        <p:origin x="69" y="1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Carnelley" userId="S::carnelleyjc@dulwich.org.uk::92278332-be24-419f-a58b-30a6b439fd4d" providerId="AD" clId="Web-{89EE4B10-11A3-E5B8-7D84-FDA140367997}"/>
    <pc:docChg chg="modSld">
      <pc:chgData name="John Carnelley" userId="S::carnelleyjc@dulwich.org.uk::92278332-be24-419f-a58b-30a6b439fd4d" providerId="AD" clId="Web-{89EE4B10-11A3-E5B8-7D84-FDA140367997}" dt="2020-09-27T18:53:43.699" v="117" actId="20577"/>
      <pc:docMkLst>
        <pc:docMk/>
      </pc:docMkLst>
      <pc:sldChg chg="modSp">
        <pc:chgData name="John Carnelley" userId="S::carnelleyjc@dulwich.org.uk::92278332-be24-419f-a58b-30a6b439fd4d" providerId="AD" clId="Web-{89EE4B10-11A3-E5B8-7D84-FDA140367997}" dt="2020-09-27T18:51:39.863" v="2" actId="20577"/>
        <pc:sldMkLst>
          <pc:docMk/>
          <pc:sldMk cId="1213232755" sldId="256"/>
        </pc:sldMkLst>
        <pc:spChg chg="mod">
          <ac:chgData name="John Carnelley" userId="S::carnelleyjc@dulwich.org.uk::92278332-be24-419f-a58b-30a6b439fd4d" providerId="AD" clId="Web-{89EE4B10-11A3-E5B8-7D84-FDA140367997}" dt="2020-09-27T18:51:39.863" v="2" actId="20577"/>
          <ac:spMkLst>
            <pc:docMk/>
            <pc:sldMk cId="1213232755" sldId="256"/>
            <ac:spMk id="3" creationId="{BBD62E18-1054-4152-8A60-B80EC54353C2}"/>
          </ac:spMkLst>
        </pc:spChg>
      </pc:sldChg>
      <pc:sldChg chg="modSp">
        <pc:chgData name="John Carnelley" userId="S::carnelleyjc@dulwich.org.uk::92278332-be24-419f-a58b-30a6b439fd4d" providerId="AD" clId="Web-{89EE4B10-11A3-E5B8-7D84-FDA140367997}" dt="2020-09-27T18:53:43.699" v="116" actId="20577"/>
        <pc:sldMkLst>
          <pc:docMk/>
          <pc:sldMk cId="4027594769" sldId="258"/>
        </pc:sldMkLst>
        <pc:spChg chg="mod">
          <ac:chgData name="John Carnelley" userId="S::carnelleyjc@dulwich.org.uk::92278332-be24-419f-a58b-30a6b439fd4d" providerId="AD" clId="Web-{89EE4B10-11A3-E5B8-7D84-FDA140367997}" dt="2020-09-27T18:53:43.699" v="116" actId="20577"/>
          <ac:spMkLst>
            <pc:docMk/>
            <pc:sldMk cId="4027594769" sldId="258"/>
            <ac:spMk id="3" creationId="{BE4750DE-DA9F-4AA7-88E9-1F2ABF8E4B88}"/>
          </ac:spMkLst>
        </pc:spChg>
      </pc:sldChg>
    </pc:docChg>
  </pc:docChgLst>
  <pc:docChgLst>
    <pc:chgData name="John Carnelley" userId="S::carnelleyjc@dulwich.org.uk::92278332-be24-419f-a58b-30a6b439fd4d" providerId="AD" clId="Web-{26FEF542-9005-0273-DFFB-6B0E309C389F}"/>
    <pc:docChg chg="modSld sldOrd">
      <pc:chgData name="John Carnelley" userId="S::carnelleyjc@dulwich.org.uk::92278332-be24-419f-a58b-30a6b439fd4d" providerId="AD" clId="Web-{26FEF542-9005-0273-DFFB-6B0E309C389F}" dt="2020-10-07T12:15:15.794" v="151" actId="20577"/>
      <pc:docMkLst>
        <pc:docMk/>
      </pc:docMkLst>
      <pc:sldChg chg="ord">
        <pc:chgData name="John Carnelley" userId="S::carnelleyjc@dulwich.org.uk::92278332-be24-419f-a58b-30a6b439fd4d" providerId="AD" clId="Web-{26FEF542-9005-0273-DFFB-6B0E309C389F}" dt="2020-10-07T12:06:58.167" v="7"/>
        <pc:sldMkLst>
          <pc:docMk/>
          <pc:sldMk cId="559376055" sldId="266"/>
        </pc:sldMkLst>
      </pc:sldChg>
      <pc:sldChg chg="ord">
        <pc:chgData name="John Carnelley" userId="S::carnelleyjc@dulwich.org.uk::92278332-be24-419f-a58b-30a6b439fd4d" providerId="AD" clId="Web-{26FEF542-9005-0273-DFFB-6B0E309C389F}" dt="2020-10-07T12:06:58.167" v="8"/>
        <pc:sldMkLst>
          <pc:docMk/>
          <pc:sldMk cId="3643179264" sldId="267"/>
        </pc:sldMkLst>
      </pc:sldChg>
      <pc:sldChg chg="ord">
        <pc:chgData name="John Carnelley" userId="S::carnelleyjc@dulwich.org.uk::92278332-be24-419f-a58b-30a6b439fd4d" providerId="AD" clId="Web-{26FEF542-9005-0273-DFFB-6B0E309C389F}" dt="2020-10-07T12:06:58.167" v="5"/>
        <pc:sldMkLst>
          <pc:docMk/>
          <pc:sldMk cId="1702862816" sldId="268"/>
        </pc:sldMkLst>
      </pc:sldChg>
      <pc:sldChg chg="ord">
        <pc:chgData name="John Carnelley" userId="S::carnelleyjc@dulwich.org.uk::92278332-be24-419f-a58b-30a6b439fd4d" providerId="AD" clId="Web-{26FEF542-9005-0273-DFFB-6B0E309C389F}" dt="2020-10-07T12:06:58.151" v="1"/>
        <pc:sldMkLst>
          <pc:docMk/>
          <pc:sldMk cId="1052374119" sldId="269"/>
        </pc:sldMkLst>
      </pc:sldChg>
      <pc:sldChg chg="ord">
        <pc:chgData name="John Carnelley" userId="S::carnelleyjc@dulwich.org.uk::92278332-be24-419f-a58b-30a6b439fd4d" providerId="AD" clId="Web-{26FEF542-9005-0273-DFFB-6B0E309C389F}" dt="2020-10-07T12:06:58.167" v="6"/>
        <pc:sldMkLst>
          <pc:docMk/>
          <pc:sldMk cId="3743046249" sldId="270"/>
        </pc:sldMkLst>
      </pc:sldChg>
      <pc:sldChg chg="modSp ord">
        <pc:chgData name="John Carnelley" userId="S::carnelleyjc@dulwich.org.uk::92278332-be24-419f-a58b-30a6b439fd4d" providerId="AD" clId="Web-{26FEF542-9005-0273-DFFB-6B0E309C389F}" dt="2020-10-07T12:15:15.794" v="151" actId="20577"/>
        <pc:sldMkLst>
          <pc:docMk/>
          <pc:sldMk cId="1472136314" sldId="271"/>
        </pc:sldMkLst>
        <pc:graphicFrameChg chg="modGraphic">
          <ac:chgData name="John Carnelley" userId="S::carnelleyjc@dulwich.org.uk::92278332-be24-419f-a58b-30a6b439fd4d" providerId="AD" clId="Web-{26FEF542-9005-0273-DFFB-6B0E309C389F}" dt="2020-10-07T12:15:15.794" v="151" actId="20577"/>
          <ac:graphicFrameMkLst>
            <pc:docMk/>
            <pc:sldMk cId="1472136314" sldId="271"/>
            <ac:graphicFrameMk id="5" creationId="{B6396BD3-3B28-40F4-BC67-BB92DECBA6E8}"/>
          </ac:graphicFrameMkLst>
        </pc:graphicFrameChg>
      </pc:sldChg>
      <pc:sldChg chg="ord">
        <pc:chgData name="John Carnelley" userId="S::carnelleyjc@dulwich.org.uk::92278332-be24-419f-a58b-30a6b439fd4d" providerId="AD" clId="Web-{26FEF542-9005-0273-DFFB-6B0E309C389F}" dt="2020-10-07T12:06:58.167" v="3"/>
        <pc:sldMkLst>
          <pc:docMk/>
          <pc:sldMk cId="1145203190" sldId="272"/>
        </pc:sldMkLst>
      </pc:sldChg>
      <pc:sldChg chg="ord">
        <pc:chgData name="John Carnelley" userId="S::carnelleyjc@dulwich.org.uk::92278332-be24-419f-a58b-30a6b439fd4d" providerId="AD" clId="Web-{26FEF542-9005-0273-DFFB-6B0E309C389F}" dt="2020-10-07T12:06:58.151" v="0"/>
        <pc:sldMkLst>
          <pc:docMk/>
          <pc:sldMk cId="2802674895" sldId="273"/>
        </pc:sldMkLst>
      </pc:sldChg>
      <pc:sldChg chg="ord">
        <pc:chgData name="John Carnelley" userId="S::carnelleyjc@dulwich.org.uk::92278332-be24-419f-a58b-30a6b439fd4d" providerId="AD" clId="Web-{26FEF542-9005-0273-DFFB-6B0E309C389F}" dt="2020-10-07T12:06:58.167" v="4"/>
        <pc:sldMkLst>
          <pc:docMk/>
          <pc:sldMk cId="345595042" sldId="283"/>
        </pc:sldMkLst>
      </pc:sldChg>
      <pc:sldChg chg="ord">
        <pc:chgData name="John Carnelley" userId="S::carnelleyjc@dulwich.org.uk::92278332-be24-419f-a58b-30a6b439fd4d" providerId="AD" clId="Web-{26FEF542-9005-0273-DFFB-6B0E309C389F}" dt="2020-10-07T12:06:58.167" v="12"/>
        <pc:sldMkLst>
          <pc:docMk/>
          <pc:sldMk cId="325838008" sldId="288"/>
        </pc:sldMkLst>
      </pc:sldChg>
      <pc:sldChg chg="ord">
        <pc:chgData name="John Carnelley" userId="S::carnelleyjc@dulwich.org.uk::92278332-be24-419f-a58b-30a6b439fd4d" providerId="AD" clId="Web-{26FEF542-9005-0273-DFFB-6B0E309C389F}" dt="2020-10-07T12:06:58.167" v="9"/>
        <pc:sldMkLst>
          <pc:docMk/>
          <pc:sldMk cId="3768718927" sldId="289"/>
        </pc:sldMkLst>
      </pc:sldChg>
      <pc:sldChg chg="ord">
        <pc:chgData name="John Carnelley" userId="S::carnelleyjc@dulwich.org.uk::92278332-be24-419f-a58b-30a6b439fd4d" providerId="AD" clId="Web-{26FEF542-9005-0273-DFFB-6B0E309C389F}" dt="2020-10-07T12:06:58.167" v="10"/>
        <pc:sldMkLst>
          <pc:docMk/>
          <pc:sldMk cId="2161222597" sldId="290"/>
        </pc:sldMkLst>
      </pc:sldChg>
      <pc:sldChg chg="ord">
        <pc:chgData name="John Carnelley" userId="S::carnelleyjc@dulwich.org.uk::92278332-be24-419f-a58b-30a6b439fd4d" providerId="AD" clId="Web-{26FEF542-9005-0273-DFFB-6B0E309C389F}" dt="2020-10-07T12:06:58.151" v="2"/>
        <pc:sldMkLst>
          <pc:docMk/>
          <pc:sldMk cId="4221093804" sldId="291"/>
        </pc:sldMkLst>
      </pc:sldChg>
    </pc:docChg>
  </pc:docChgLst>
  <pc:docChgLst>
    <pc:chgData name="Claire Cousens" userId="3c4e21a7-0ed5-4a32-bcfb-dfe1223dc943" providerId="ADAL" clId="{1F4F6C74-EB35-4BCD-A6D6-4E1FDE24ABD7}"/>
    <pc:docChg chg="undo custSel addSld delSld modSld">
      <pc:chgData name="Claire Cousens" userId="3c4e21a7-0ed5-4a32-bcfb-dfe1223dc943" providerId="ADAL" clId="{1F4F6C74-EB35-4BCD-A6D6-4E1FDE24ABD7}" dt="2020-09-28T17:00:29.792" v="1147" actId="2696"/>
      <pc:docMkLst>
        <pc:docMk/>
      </pc:docMkLst>
      <pc:sldChg chg="modSp">
        <pc:chgData name="Claire Cousens" userId="3c4e21a7-0ed5-4a32-bcfb-dfe1223dc943" providerId="ADAL" clId="{1F4F6C74-EB35-4BCD-A6D6-4E1FDE24ABD7}" dt="2020-09-28T15:25:05.972" v="680" actId="20577"/>
        <pc:sldMkLst>
          <pc:docMk/>
          <pc:sldMk cId="1213232755" sldId="256"/>
        </pc:sldMkLst>
        <pc:spChg chg="mod">
          <ac:chgData name="Claire Cousens" userId="3c4e21a7-0ed5-4a32-bcfb-dfe1223dc943" providerId="ADAL" clId="{1F4F6C74-EB35-4BCD-A6D6-4E1FDE24ABD7}" dt="2020-09-28T15:25:05.972" v="680" actId="20577"/>
          <ac:spMkLst>
            <pc:docMk/>
            <pc:sldMk cId="1213232755" sldId="256"/>
            <ac:spMk id="2" creationId="{2CC11433-A4B9-4EB5-980D-9C0483E3CA93}"/>
          </ac:spMkLst>
        </pc:spChg>
      </pc:sldChg>
      <pc:sldChg chg="modAnim">
        <pc:chgData name="Claire Cousens" userId="3c4e21a7-0ed5-4a32-bcfb-dfe1223dc943" providerId="ADAL" clId="{1F4F6C74-EB35-4BCD-A6D6-4E1FDE24ABD7}" dt="2020-09-28T11:16:04.911" v="97"/>
        <pc:sldMkLst>
          <pc:docMk/>
          <pc:sldMk cId="559376055" sldId="266"/>
        </pc:sldMkLst>
      </pc:sldChg>
      <pc:sldChg chg="addSp delSp modSp modAnim">
        <pc:chgData name="Claire Cousens" userId="3c4e21a7-0ed5-4a32-bcfb-dfe1223dc943" providerId="ADAL" clId="{1F4F6C74-EB35-4BCD-A6D6-4E1FDE24ABD7}" dt="2020-09-28T11:27:11.833" v="209"/>
        <pc:sldMkLst>
          <pc:docMk/>
          <pc:sldMk cId="3643179264" sldId="267"/>
        </pc:sldMkLst>
        <pc:spChg chg="mod">
          <ac:chgData name="Claire Cousens" userId="3c4e21a7-0ed5-4a32-bcfb-dfe1223dc943" providerId="ADAL" clId="{1F4F6C74-EB35-4BCD-A6D6-4E1FDE24ABD7}" dt="2020-09-28T11:22:35.782" v="145" actId="14100"/>
          <ac:spMkLst>
            <pc:docMk/>
            <pc:sldMk cId="3643179264" sldId="267"/>
            <ac:spMk id="2" creationId="{BEB67E72-BD52-4BD7-AA71-DA177D9A2295}"/>
          </ac:spMkLst>
        </pc:spChg>
        <pc:spChg chg="mod">
          <ac:chgData name="Claire Cousens" userId="3c4e21a7-0ed5-4a32-bcfb-dfe1223dc943" providerId="ADAL" clId="{1F4F6C74-EB35-4BCD-A6D6-4E1FDE24ABD7}" dt="2020-09-28T11:24:40.514" v="200" actId="20577"/>
          <ac:spMkLst>
            <pc:docMk/>
            <pc:sldMk cId="3643179264" sldId="267"/>
            <ac:spMk id="8" creationId="{0172DDB2-ADB0-4D81-86EF-1A89022DDFA9}"/>
          </ac:spMkLst>
        </pc:spChg>
        <pc:picChg chg="mod">
          <ac:chgData name="Claire Cousens" userId="3c4e21a7-0ed5-4a32-bcfb-dfe1223dc943" providerId="ADAL" clId="{1F4F6C74-EB35-4BCD-A6D6-4E1FDE24ABD7}" dt="2020-09-28T11:21:59.242" v="135" actId="1076"/>
          <ac:picMkLst>
            <pc:docMk/>
            <pc:sldMk cId="3643179264" sldId="267"/>
            <ac:picMk id="9" creationId="{A67992BB-4E47-438D-A88E-8024EE8C337B}"/>
          </ac:picMkLst>
        </pc:picChg>
        <pc:picChg chg="mod">
          <ac:chgData name="Claire Cousens" userId="3c4e21a7-0ed5-4a32-bcfb-dfe1223dc943" providerId="ADAL" clId="{1F4F6C74-EB35-4BCD-A6D6-4E1FDE24ABD7}" dt="2020-09-28T11:21:54.892" v="134" actId="1076"/>
          <ac:picMkLst>
            <pc:docMk/>
            <pc:sldMk cId="3643179264" sldId="267"/>
            <ac:picMk id="10" creationId="{E87364F0-85A6-4EF4-B9DC-A56F01DA7457}"/>
          </ac:picMkLst>
        </pc:picChg>
        <pc:picChg chg="add mod">
          <ac:chgData name="Claire Cousens" userId="3c4e21a7-0ed5-4a32-bcfb-dfe1223dc943" providerId="ADAL" clId="{1F4F6C74-EB35-4BCD-A6D6-4E1FDE24ABD7}" dt="2020-09-28T09:48:25.009" v="4" actId="14100"/>
          <ac:picMkLst>
            <pc:docMk/>
            <pc:sldMk cId="3643179264" sldId="267"/>
            <ac:picMk id="11" creationId="{8C467B4A-B6F1-4F2D-93C9-817395786EDB}"/>
          </ac:picMkLst>
        </pc:picChg>
        <pc:picChg chg="del mod">
          <ac:chgData name="Claire Cousens" userId="3c4e21a7-0ed5-4a32-bcfb-dfe1223dc943" providerId="ADAL" clId="{1F4F6C74-EB35-4BCD-A6D6-4E1FDE24ABD7}" dt="2020-09-28T11:21:46.627" v="133" actId="478"/>
          <ac:picMkLst>
            <pc:docMk/>
            <pc:sldMk cId="3643179264" sldId="267"/>
            <ac:picMk id="12" creationId="{DA94E5D2-813D-4139-A62A-37A4B70A6922}"/>
          </ac:picMkLst>
        </pc:picChg>
        <pc:picChg chg="mod">
          <ac:chgData name="Claire Cousens" userId="3c4e21a7-0ed5-4a32-bcfb-dfe1223dc943" providerId="ADAL" clId="{1F4F6C74-EB35-4BCD-A6D6-4E1FDE24ABD7}" dt="2020-09-28T11:22:57.629" v="146" actId="1076"/>
          <ac:picMkLst>
            <pc:docMk/>
            <pc:sldMk cId="3643179264" sldId="267"/>
            <ac:picMk id="1026" creationId="{FF8573B3-592E-4203-85FF-2B21B9F4F7AE}"/>
          </ac:picMkLst>
        </pc:picChg>
      </pc:sldChg>
      <pc:sldChg chg="modAnim">
        <pc:chgData name="Claire Cousens" userId="3c4e21a7-0ed5-4a32-bcfb-dfe1223dc943" providerId="ADAL" clId="{1F4F6C74-EB35-4BCD-A6D6-4E1FDE24ABD7}" dt="2020-09-28T11:17:24.375" v="105"/>
        <pc:sldMkLst>
          <pc:docMk/>
          <pc:sldMk cId="1702862816" sldId="268"/>
        </pc:sldMkLst>
      </pc:sldChg>
      <pc:sldChg chg="modAnim">
        <pc:chgData name="Claire Cousens" userId="3c4e21a7-0ed5-4a32-bcfb-dfe1223dc943" providerId="ADAL" clId="{1F4F6C74-EB35-4BCD-A6D6-4E1FDE24ABD7}" dt="2020-09-28T11:18:43.758" v="118"/>
        <pc:sldMkLst>
          <pc:docMk/>
          <pc:sldMk cId="1052374119" sldId="269"/>
        </pc:sldMkLst>
      </pc:sldChg>
      <pc:sldChg chg="modAnim">
        <pc:chgData name="Claire Cousens" userId="3c4e21a7-0ed5-4a32-bcfb-dfe1223dc943" providerId="ADAL" clId="{1F4F6C74-EB35-4BCD-A6D6-4E1FDE24ABD7}" dt="2020-09-28T11:16:53.687" v="102"/>
        <pc:sldMkLst>
          <pc:docMk/>
          <pc:sldMk cId="3743046249" sldId="270"/>
        </pc:sldMkLst>
      </pc:sldChg>
      <pc:sldChg chg="addSp delSp modSp modAnim">
        <pc:chgData name="Claire Cousens" userId="3c4e21a7-0ed5-4a32-bcfb-dfe1223dc943" providerId="ADAL" clId="{1F4F6C74-EB35-4BCD-A6D6-4E1FDE24ABD7}" dt="2020-09-28T17:00:15.091" v="1146"/>
        <pc:sldMkLst>
          <pc:docMk/>
          <pc:sldMk cId="1472136314" sldId="271"/>
        </pc:sldMkLst>
        <pc:spChg chg="mod">
          <ac:chgData name="Claire Cousens" userId="3c4e21a7-0ed5-4a32-bcfb-dfe1223dc943" providerId="ADAL" clId="{1F4F6C74-EB35-4BCD-A6D6-4E1FDE24ABD7}" dt="2020-09-28T11:10:46.452" v="67" actId="14100"/>
          <ac:spMkLst>
            <pc:docMk/>
            <pc:sldMk cId="1472136314" sldId="271"/>
            <ac:spMk id="2" creationId="{1D3C7B2D-123D-49A2-8E13-6D8BAD40C0CA}"/>
          </ac:spMkLst>
        </pc:spChg>
        <pc:spChg chg="add del mod">
          <ac:chgData name="Claire Cousens" userId="3c4e21a7-0ed5-4a32-bcfb-dfe1223dc943" providerId="ADAL" clId="{1F4F6C74-EB35-4BCD-A6D6-4E1FDE24ABD7}" dt="2020-09-28T11:12:21.138" v="72" actId="478"/>
          <ac:spMkLst>
            <pc:docMk/>
            <pc:sldMk cId="1472136314" sldId="271"/>
            <ac:spMk id="3" creationId="{2032CE0D-2CCD-4167-8F7B-F84902E6F43A}"/>
          </ac:spMkLst>
        </pc:spChg>
        <pc:graphicFrameChg chg="add del">
          <ac:chgData name="Claire Cousens" userId="3c4e21a7-0ed5-4a32-bcfb-dfe1223dc943" providerId="ADAL" clId="{1F4F6C74-EB35-4BCD-A6D6-4E1FDE24ABD7}" dt="2020-09-28T11:12:21.138" v="72" actId="478"/>
          <ac:graphicFrameMkLst>
            <pc:docMk/>
            <pc:sldMk cId="1472136314" sldId="271"/>
            <ac:graphicFrameMk id="5" creationId="{B6396BD3-3B28-40F4-BC67-BB92DECBA6E8}"/>
          </ac:graphicFrameMkLst>
        </pc:graphicFrameChg>
      </pc:sldChg>
      <pc:sldChg chg="modAnim">
        <pc:chgData name="Claire Cousens" userId="3c4e21a7-0ed5-4a32-bcfb-dfe1223dc943" providerId="ADAL" clId="{1F4F6C74-EB35-4BCD-A6D6-4E1FDE24ABD7}" dt="2020-09-28T11:18:14.074" v="112"/>
        <pc:sldMkLst>
          <pc:docMk/>
          <pc:sldMk cId="1145203190" sldId="272"/>
        </pc:sldMkLst>
      </pc:sldChg>
      <pc:sldChg chg="modAnim">
        <pc:chgData name="Claire Cousens" userId="3c4e21a7-0ed5-4a32-bcfb-dfe1223dc943" providerId="ADAL" clId="{1F4F6C74-EB35-4BCD-A6D6-4E1FDE24ABD7}" dt="2020-09-28T11:18:54.767" v="121"/>
        <pc:sldMkLst>
          <pc:docMk/>
          <pc:sldMk cId="2802674895" sldId="273"/>
        </pc:sldMkLst>
      </pc:sldChg>
      <pc:sldChg chg="del">
        <pc:chgData name="Claire Cousens" userId="3c4e21a7-0ed5-4a32-bcfb-dfe1223dc943" providerId="ADAL" clId="{1F4F6C74-EB35-4BCD-A6D6-4E1FDE24ABD7}" dt="2020-09-28T15:20:57.862" v="656" actId="2696"/>
        <pc:sldMkLst>
          <pc:docMk/>
          <pc:sldMk cId="3975363927" sldId="280"/>
        </pc:sldMkLst>
      </pc:sldChg>
      <pc:sldChg chg="addSp delSp modSp modAnim">
        <pc:chgData name="Claire Cousens" userId="3c4e21a7-0ed5-4a32-bcfb-dfe1223dc943" providerId="ADAL" clId="{1F4F6C74-EB35-4BCD-A6D6-4E1FDE24ABD7}" dt="2020-09-28T16:33:05.755" v="1070"/>
        <pc:sldMkLst>
          <pc:docMk/>
          <pc:sldMk cId="3184673956" sldId="282"/>
        </pc:sldMkLst>
        <pc:spChg chg="mod">
          <ac:chgData name="Claire Cousens" userId="3c4e21a7-0ed5-4a32-bcfb-dfe1223dc943" providerId="ADAL" clId="{1F4F6C74-EB35-4BCD-A6D6-4E1FDE24ABD7}" dt="2020-09-28T15:21:22.593" v="677" actId="20577"/>
          <ac:spMkLst>
            <pc:docMk/>
            <pc:sldMk cId="3184673956" sldId="282"/>
            <ac:spMk id="2" creationId="{849B09ED-6BE1-4252-B003-869E9B734D67}"/>
          </ac:spMkLst>
        </pc:spChg>
        <pc:spChg chg="add del mod">
          <ac:chgData name="Claire Cousens" userId="3c4e21a7-0ed5-4a32-bcfb-dfe1223dc943" providerId="ADAL" clId="{1F4F6C74-EB35-4BCD-A6D6-4E1FDE24ABD7}" dt="2020-09-28T16:19:35.960" v="991"/>
          <ac:spMkLst>
            <pc:docMk/>
            <pc:sldMk cId="3184673956" sldId="282"/>
            <ac:spMk id="3" creationId="{B4F03B17-04CD-40DE-BF46-E4D871C0C3F5}"/>
          </ac:spMkLst>
        </pc:spChg>
        <pc:spChg chg="add del mod">
          <ac:chgData name="Claire Cousens" userId="3c4e21a7-0ed5-4a32-bcfb-dfe1223dc943" providerId="ADAL" clId="{1F4F6C74-EB35-4BCD-A6D6-4E1FDE24ABD7}" dt="2020-09-28T15:16:21.194" v="274"/>
          <ac:spMkLst>
            <pc:docMk/>
            <pc:sldMk cId="3184673956" sldId="282"/>
            <ac:spMk id="3" creationId="{DA0AE4BD-AD13-4C64-A8AE-F18E6526C5EB}"/>
          </ac:spMkLst>
        </pc:spChg>
        <pc:spChg chg="add del mod">
          <ac:chgData name="Claire Cousens" userId="3c4e21a7-0ed5-4a32-bcfb-dfe1223dc943" providerId="ADAL" clId="{1F4F6C74-EB35-4BCD-A6D6-4E1FDE24ABD7}" dt="2020-09-28T16:20:25.585" v="1006" actId="478"/>
          <ac:spMkLst>
            <pc:docMk/>
            <pc:sldMk cId="3184673956" sldId="282"/>
            <ac:spMk id="5" creationId="{41789BD3-9DE6-473B-AA61-C257C6570513}"/>
          </ac:spMkLst>
        </pc:spChg>
        <pc:spChg chg="add del mod">
          <ac:chgData name="Claire Cousens" userId="3c4e21a7-0ed5-4a32-bcfb-dfe1223dc943" providerId="ADAL" clId="{1F4F6C74-EB35-4BCD-A6D6-4E1FDE24ABD7}" dt="2020-09-28T16:19:35.960" v="993"/>
          <ac:spMkLst>
            <pc:docMk/>
            <pc:sldMk cId="3184673956" sldId="282"/>
            <ac:spMk id="6" creationId="{60DF0FAC-1349-4C6E-A43B-19F86E6C4834}"/>
          </ac:spMkLst>
        </pc:spChg>
        <pc:spChg chg="add mod">
          <ac:chgData name="Claire Cousens" userId="3c4e21a7-0ed5-4a32-bcfb-dfe1223dc943" providerId="ADAL" clId="{1F4F6C74-EB35-4BCD-A6D6-4E1FDE24ABD7}" dt="2020-09-28T16:24:37.622" v="1033" actId="207"/>
          <ac:spMkLst>
            <pc:docMk/>
            <pc:sldMk cId="3184673956" sldId="282"/>
            <ac:spMk id="7" creationId="{0E110734-6C72-42BB-A2EF-D77F69719798}"/>
          </ac:spMkLst>
        </pc:spChg>
        <pc:spChg chg="add mod">
          <ac:chgData name="Claire Cousens" userId="3c4e21a7-0ed5-4a32-bcfb-dfe1223dc943" providerId="ADAL" clId="{1F4F6C74-EB35-4BCD-A6D6-4E1FDE24ABD7}" dt="2020-09-28T16:24:49.545" v="1036" actId="207"/>
          <ac:spMkLst>
            <pc:docMk/>
            <pc:sldMk cId="3184673956" sldId="282"/>
            <ac:spMk id="8" creationId="{193A7AD3-DBA6-4D81-9E6C-212C4CC43967}"/>
          </ac:spMkLst>
        </pc:spChg>
        <pc:spChg chg="add mod">
          <ac:chgData name="Claire Cousens" userId="3c4e21a7-0ed5-4a32-bcfb-dfe1223dc943" providerId="ADAL" clId="{1F4F6C74-EB35-4BCD-A6D6-4E1FDE24ABD7}" dt="2020-09-28T16:25:02.104" v="1040" actId="207"/>
          <ac:spMkLst>
            <pc:docMk/>
            <pc:sldMk cId="3184673956" sldId="282"/>
            <ac:spMk id="9" creationId="{D73033BE-154B-4A21-8E83-921F613C6C28}"/>
          </ac:spMkLst>
        </pc:spChg>
        <pc:spChg chg="add mod">
          <ac:chgData name="Claire Cousens" userId="3c4e21a7-0ed5-4a32-bcfb-dfe1223dc943" providerId="ADAL" clId="{1F4F6C74-EB35-4BCD-A6D6-4E1FDE24ABD7}" dt="2020-09-28T16:24:24.659" v="1030" actId="207"/>
          <ac:spMkLst>
            <pc:docMk/>
            <pc:sldMk cId="3184673956" sldId="282"/>
            <ac:spMk id="10" creationId="{B6EC611C-AD59-415D-92E7-75D19D19E887}"/>
          </ac:spMkLst>
        </pc:spChg>
        <pc:spChg chg="add mod">
          <ac:chgData name="Claire Cousens" userId="3c4e21a7-0ed5-4a32-bcfb-dfe1223dc943" providerId="ADAL" clId="{1F4F6C74-EB35-4BCD-A6D6-4E1FDE24ABD7}" dt="2020-09-28T16:27:24.818" v="1058" actId="20577"/>
          <ac:spMkLst>
            <pc:docMk/>
            <pc:sldMk cId="3184673956" sldId="282"/>
            <ac:spMk id="11" creationId="{E20186DF-71AA-44A5-8DBF-F9656EFE5F44}"/>
          </ac:spMkLst>
        </pc:spChg>
        <pc:spChg chg="add mod">
          <ac:chgData name="Claire Cousens" userId="3c4e21a7-0ed5-4a32-bcfb-dfe1223dc943" providerId="ADAL" clId="{1F4F6C74-EB35-4BCD-A6D6-4E1FDE24ABD7}" dt="2020-09-28T16:24:55.040" v="1038" actId="207"/>
          <ac:spMkLst>
            <pc:docMk/>
            <pc:sldMk cId="3184673956" sldId="282"/>
            <ac:spMk id="12" creationId="{7522D38F-39B4-41DC-BE6B-8F10214F4274}"/>
          </ac:spMkLst>
        </pc:spChg>
        <pc:spChg chg="add mod">
          <ac:chgData name="Claire Cousens" userId="3c4e21a7-0ed5-4a32-bcfb-dfe1223dc943" providerId="ADAL" clId="{1F4F6C74-EB35-4BCD-A6D6-4E1FDE24ABD7}" dt="2020-09-28T16:24:18.583" v="1029" actId="207"/>
          <ac:spMkLst>
            <pc:docMk/>
            <pc:sldMk cId="3184673956" sldId="282"/>
            <ac:spMk id="13" creationId="{79EF2A22-FBBA-4B06-8E89-4D9A9D219CF6}"/>
          </ac:spMkLst>
        </pc:spChg>
        <pc:spChg chg="add mod">
          <ac:chgData name="Claire Cousens" userId="3c4e21a7-0ed5-4a32-bcfb-dfe1223dc943" providerId="ADAL" clId="{1F4F6C74-EB35-4BCD-A6D6-4E1FDE24ABD7}" dt="2020-09-28T16:24:06.053" v="1028" actId="207"/>
          <ac:spMkLst>
            <pc:docMk/>
            <pc:sldMk cId="3184673956" sldId="282"/>
            <ac:spMk id="14" creationId="{5EE58A7B-0078-4C39-92C9-20EF584121F1}"/>
          </ac:spMkLst>
        </pc:spChg>
        <pc:spChg chg="add mod">
          <ac:chgData name="Claire Cousens" userId="3c4e21a7-0ed5-4a32-bcfb-dfe1223dc943" providerId="ADAL" clId="{1F4F6C74-EB35-4BCD-A6D6-4E1FDE24ABD7}" dt="2020-09-28T16:24:31.435" v="1032" actId="207"/>
          <ac:spMkLst>
            <pc:docMk/>
            <pc:sldMk cId="3184673956" sldId="282"/>
            <ac:spMk id="15" creationId="{E283C26F-2342-4D20-8AB3-4903CFCDE547}"/>
          </ac:spMkLst>
        </pc:spChg>
        <pc:spChg chg="add mod">
          <ac:chgData name="Claire Cousens" userId="3c4e21a7-0ed5-4a32-bcfb-dfe1223dc943" providerId="ADAL" clId="{1F4F6C74-EB35-4BCD-A6D6-4E1FDE24ABD7}" dt="2020-09-28T16:23:57.016" v="1026" actId="207"/>
          <ac:spMkLst>
            <pc:docMk/>
            <pc:sldMk cId="3184673956" sldId="282"/>
            <ac:spMk id="16" creationId="{93858408-C955-4EBB-AA24-7686FE85FC45}"/>
          </ac:spMkLst>
        </pc:spChg>
        <pc:spChg chg="add mod">
          <ac:chgData name="Claire Cousens" userId="3c4e21a7-0ed5-4a32-bcfb-dfe1223dc943" providerId="ADAL" clId="{1F4F6C74-EB35-4BCD-A6D6-4E1FDE24ABD7}" dt="2020-09-28T16:25:10.176" v="1041" actId="207"/>
          <ac:spMkLst>
            <pc:docMk/>
            <pc:sldMk cId="3184673956" sldId="282"/>
            <ac:spMk id="17" creationId="{7AA3ECEE-9092-4CE0-9AC0-1EF1A1DCAD89}"/>
          </ac:spMkLst>
        </pc:spChg>
        <pc:spChg chg="add mod">
          <ac:chgData name="Claire Cousens" userId="3c4e21a7-0ed5-4a32-bcfb-dfe1223dc943" providerId="ADAL" clId="{1F4F6C74-EB35-4BCD-A6D6-4E1FDE24ABD7}" dt="2020-09-28T16:24:46.457" v="1035" actId="207"/>
          <ac:spMkLst>
            <pc:docMk/>
            <pc:sldMk cId="3184673956" sldId="282"/>
            <ac:spMk id="18" creationId="{3EEA4DF7-AF9D-4C3B-AFD2-5C875DD7C9FC}"/>
          </ac:spMkLst>
        </pc:spChg>
        <pc:spChg chg="add mod">
          <ac:chgData name="Claire Cousens" userId="3c4e21a7-0ed5-4a32-bcfb-dfe1223dc943" providerId="ADAL" clId="{1F4F6C74-EB35-4BCD-A6D6-4E1FDE24ABD7}" dt="2020-09-28T16:24:58.499" v="1039" actId="207"/>
          <ac:spMkLst>
            <pc:docMk/>
            <pc:sldMk cId="3184673956" sldId="282"/>
            <ac:spMk id="19" creationId="{EFCB7988-00E8-480E-9AD4-8B44600F91F0}"/>
          </ac:spMkLst>
        </pc:spChg>
        <pc:graphicFrameChg chg="mod modGraphic">
          <ac:chgData name="Claire Cousens" userId="3c4e21a7-0ed5-4a32-bcfb-dfe1223dc943" providerId="ADAL" clId="{1F4F6C74-EB35-4BCD-A6D6-4E1FDE24ABD7}" dt="2020-09-28T16:26:14.722" v="1049" actId="404"/>
          <ac:graphicFrameMkLst>
            <pc:docMk/>
            <pc:sldMk cId="3184673956" sldId="282"/>
            <ac:graphicFrameMk id="4" creationId="{A8F0C95C-535A-43F6-82B2-A63C3B2DD4A2}"/>
          </ac:graphicFrameMkLst>
        </pc:graphicFrameChg>
      </pc:sldChg>
      <pc:sldChg chg="modAnim">
        <pc:chgData name="Claire Cousens" userId="3c4e21a7-0ed5-4a32-bcfb-dfe1223dc943" providerId="ADAL" clId="{1F4F6C74-EB35-4BCD-A6D6-4E1FDE24ABD7}" dt="2020-09-28T11:17:57.016" v="109"/>
        <pc:sldMkLst>
          <pc:docMk/>
          <pc:sldMk cId="345595042" sldId="283"/>
        </pc:sldMkLst>
      </pc:sldChg>
      <pc:sldChg chg="addSp delSp modSp modAnim">
        <pc:chgData name="Claire Cousens" userId="3c4e21a7-0ed5-4a32-bcfb-dfe1223dc943" providerId="ADAL" clId="{1F4F6C74-EB35-4BCD-A6D6-4E1FDE24ABD7}" dt="2020-09-28T16:36:31.738" v="1083" actId="20577"/>
        <pc:sldMkLst>
          <pc:docMk/>
          <pc:sldMk cId="2617214140" sldId="284"/>
        </pc:sldMkLst>
        <pc:spChg chg="mod">
          <ac:chgData name="Claire Cousens" userId="3c4e21a7-0ed5-4a32-bcfb-dfe1223dc943" providerId="ADAL" clId="{1F4F6C74-EB35-4BCD-A6D6-4E1FDE24ABD7}" dt="2020-09-28T16:36:31.738" v="1083" actId="20577"/>
          <ac:spMkLst>
            <pc:docMk/>
            <pc:sldMk cId="2617214140" sldId="284"/>
            <ac:spMk id="2" creationId="{849B09ED-6BE1-4252-B003-869E9B734D67}"/>
          </ac:spMkLst>
        </pc:spChg>
        <pc:spChg chg="add mod">
          <ac:chgData name="Claire Cousens" userId="3c4e21a7-0ed5-4a32-bcfb-dfe1223dc943" providerId="ADAL" clId="{1F4F6C74-EB35-4BCD-A6D6-4E1FDE24ABD7}" dt="2020-09-28T15:38:28.300" v="809" actId="207"/>
          <ac:spMkLst>
            <pc:docMk/>
            <pc:sldMk cId="2617214140" sldId="284"/>
            <ac:spMk id="3" creationId="{28A39CF2-DD7A-4418-AB5B-FC4DFFA368BD}"/>
          </ac:spMkLst>
        </pc:spChg>
        <pc:spChg chg="del mod">
          <ac:chgData name="Claire Cousens" userId="3c4e21a7-0ed5-4a32-bcfb-dfe1223dc943" providerId="ADAL" clId="{1F4F6C74-EB35-4BCD-A6D6-4E1FDE24ABD7}" dt="2020-09-28T15:40:51.044" v="826" actId="478"/>
          <ac:spMkLst>
            <pc:docMk/>
            <pc:sldMk cId="2617214140" sldId="284"/>
            <ac:spMk id="5" creationId="{7B80E597-E4FE-4E0C-A6A4-68379BF38002}"/>
          </ac:spMkLst>
        </pc:spChg>
        <pc:spChg chg="add mod">
          <ac:chgData name="Claire Cousens" userId="3c4e21a7-0ed5-4a32-bcfb-dfe1223dc943" providerId="ADAL" clId="{1F4F6C74-EB35-4BCD-A6D6-4E1FDE24ABD7}" dt="2020-09-28T16:12:00.325" v="865" actId="1076"/>
          <ac:spMkLst>
            <pc:docMk/>
            <pc:sldMk cId="2617214140" sldId="284"/>
            <ac:spMk id="6" creationId="{0F88878F-B5A1-4F1F-9646-35CFB288F718}"/>
          </ac:spMkLst>
        </pc:spChg>
        <pc:spChg chg="add mod">
          <ac:chgData name="Claire Cousens" userId="3c4e21a7-0ed5-4a32-bcfb-dfe1223dc943" providerId="ADAL" clId="{1F4F6C74-EB35-4BCD-A6D6-4E1FDE24ABD7}" dt="2020-09-28T16:11:40.193" v="861" actId="1076"/>
          <ac:spMkLst>
            <pc:docMk/>
            <pc:sldMk cId="2617214140" sldId="284"/>
            <ac:spMk id="7" creationId="{6E3C2A53-EA8A-4611-9D5A-75D4AF232C8A}"/>
          </ac:spMkLst>
        </pc:spChg>
        <pc:spChg chg="add mod">
          <ac:chgData name="Claire Cousens" userId="3c4e21a7-0ed5-4a32-bcfb-dfe1223dc943" providerId="ADAL" clId="{1F4F6C74-EB35-4BCD-A6D6-4E1FDE24ABD7}" dt="2020-09-28T16:12:10.951" v="866" actId="1076"/>
          <ac:spMkLst>
            <pc:docMk/>
            <pc:sldMk cId="2617214140" sldId="284"/>
            <ac:spMk id="8" creationId="{B4EBF068-C8B0-4041-B4C4-75CCAEF6043F}"/>
          </ac:spMkLst>
        </pc:spChg>
        <pc:spChg chg="add mod">
          <ac:chgData name="Claire Cousens" userId="3c4e21a7-0ed5-4a32-bcfb-dfe1223dc943" providerId="ADAL" clId="{1F4F6C74-EB35-4BCD-A6D6-4E1FDE24ABD7}" dt="2020-09-28T15:38:20.514" v="808" actId="207"/>
          <ac:spMkLst>
            <pc:docMk/>
            <pc:sldMk cId="2617214140" sldId="284"/>
            <ac:spMk id="9" creationId="{C83CDB41-A893-4CC8-90F2-974786C46C20}"/>
          </ac:spMkLst>
        </pc:spChg>
        <pc:spChg chg="add mod">
          <ac:chgData name="Claire Cousens" userId="3c4e21a7-0ed5-4a32-bcfb-dfe1223dc943" providerId="ADAL" clId="{1F4F6C74-EB35-4BCD-A6D6-4E1FDE24ABD7}" dt="2020-09-28T16:11:05.311" v="858" actId="1076"/>
          <ac:spMkLst>
            <pc:docMk/>
            <pc:sldMk cId="2617214140" sldId="284"/>
            <ac:spMk id="10" creationId="{B76F9BE4-18B2-4167-8093-73EDC2647081}"/>
          </ac:spMkLst>
        </pc:spChg>
        <pc:spChg chg="add">
          <ac:chgData name="Claire Cousens" userId="3c4e21a7-0ed5-4a32-bcfb-dfe1223dc943" providerId="ADAL" clId="{1F4F6C74-EB35-4BCD-A6D6-4E1FDE24ABD7}" dt="2020-09-28T16:11:09.947" v="859"/>
          <ac:spMkLst>
            <pc:docMk/>
            <pc:sldMk cId="2617214140" sldId="284"/>
            <ac:spMk id="11" creationId="{E1202F71-D907-45BD-8A18-5BED9845F3E9}"/>
          </ac:spMkLst>
        </pc:spChg>
        <pc:spChg chg="add mod">
          <ac:chgData name="Claire Cousens" userId="3c4e21a7-0ed5-4a32-bcfb-dfe1223dc943" providerId="ADAL" clId="{1F4F6C74-EB35-4BCD-A6D6-4E1FDE24ABD7}" dt="2020-09-28T16:11:56.159" v="864" actId="1076"/>
          <ac:spMkLst>
            <pc:docMk/>
            <pc:sldMk cId="2617214140" sldId="284"/>
            <ac:spMk id="12" creationId="{F33CCD62-DD98-4BF4-9F3A-371E78A11C26}"/>
          </ac:spMkLst>
        </pc:spChg>
        <pc:graphicFrameChg chg="mod modGraphic">
          <ac:chgData name="Claire Cousens" userId="3c4e21a7-0ed5-4a32-bcfb-dfe1223dc943" providerId="ADAL" clId="{1F4F6C74-EB35-4BCD-A6D6-4E1FDE24ABD7}" dt="2020-09-28T15:13:29.226" v="268" actId="20577"/>
          <ac:graphicFrameMkLst>
            <pc:docMk/>
            <pc:sldMk cId="2617214140" sldId="284"/>
            <ac:graphicFrameMk id="4" creationId="{A8F0C95C-535A-43F6-82B2-A63C3B2DD4A2}"/>
          </ac:graphicFrameMkLst>
        </pc:graphicFrameChg>
      </pc:sldChg>
      <pc:sldChg chg="modAnim">
        <pc:chgData name="Claire Cousens" userId="3c4e21a7-0ed5-4a32-bcfb-dfe1223dc943" providerId="ADAL" clId="{1F4F6C74-EB35-4BCD-A6D6-4E1FDE24ABD7}" dt="2020-09-28T11:14:07.660" v="76"/>
        <pc:sldMkLst>
          <pc:docMk/>
          <pc:sldMk cId="3768718927" sldId="289"/>
        </pc:sldMkLst>
      </pc:sldChg>
      <pc:sldChg chg="modAnim">
        <pc:chgData name="Claire Cousens" userId="3c4e21a7-0ed5-4a32-bcfb-dfe1223dc943" providerId="ADAL" clId="{1F4F6C74-EB35-4BCD-A6D6-4E1FDE24ABD7}" dt="2020-09-28T11:18:30.293" v="115"/>
        <pc:sldMkLst>
          <pc:docMk/>
          <pc:sldMk cId="4221093804" sldId="291"/>
        </pc:sldMkLst>
      </pc:sldChg>
      <pc:sldChg chg="modSp add del">
        <pc:chgData name="Claire Cousens" userId="3c4e21a7-0ed5-4a32-bcfb-dfe1223dc943" providerId="ADAL" clId="{1F4F6C74-EB35-4BCD-A6D6-4E1FDE24ABD7}" dt="2020-09-28T17:00:29.792" v="1147" actId="2696"/>
        <pc:sldMkLst>
          <pc:docMk/>
          <pc:sldMk cId="1975652307" sldId="292"/>
        </pc:sldMkLst>
        <pc:spChg chg="mod">
          <ac:chgData name="Claire Cousens" userId="3c4e21a7-0ed5-4a32-bcfb-dfe1223dc943" providerId="ADAL" clId="{1F4F6C74-EB35-4BCD-A6D6-4E1FDE24ABD7}" dt="2020-09-28T16:59:27.499" v="1141" actId="20577"/>
          <ac:spMkLst>
            <pc:docMk/>
            <pc:sldMk cId="1975652307" sldId="292"/>
            <ac:spMk id="2" creationId="{E103EE6C-0270-49BB-8A80-6B0DFD07A013}"/>
          </ac:spMkLst>
        </pc:spChg>
      </pc:sldChg>
    </pc:docChg>
  </pc:docChgLst>
  <pc:docChgLst>
    <pc:chgData name="John Carnelley" userId="S::carnelleyjc@dulwich.org.uk::92278332-be24-419f-a58b-30a6b439fd4d" providerId="AD" clId="Web-{7E34FB2E-2470-8508-226E-4F3659335124}"/>
    <pc:docChg chg="modSld">
      <pc:chgData name="John Carnelley" userId="S::carnelleyjc@dulwich.org.uk::92278332-be24-419f-a58b-30a6b439fd4d" providerId="AD" clId="Web-{7E34FB2E-2470-8508-226E-4F3659335124}" dt="2020-10-08T14:09:51.551" v="41" actId="20577"/>
      <pc:docMkLst>
        <pc:docMk/>
      </pc:docMkLst>
      <pc:sldChg chg="modSp">
        <pc:chgData name="John Carnelley" userId="S::carnelleyjc@dulwich.org.uk::92278332-be24-419f-a58b-30a6b439fd4d" providerId="AD" clId="Web-{7E34FB2E-2470-8508-226E-4F3659335124}" dt="2020-10-08T14:00:26.425" v="17" actId="20577"/>
        <pc:sldMkLst>
          <pc:docMk/>
          <pc:sldMk cId="1213232755" sldId="256"/>
        </pc:sldMkLst>
        <pc:spChg chg="mod">
          <ac:chgData name="John Carnelley" userId="S::carnelleyjc@dulwich.org.uk::92278332-be24-419f-a58b-30a6b439fd4d" providerId="AD" clId="Web-{7E34FB2E-2470-8508-226E-4F3659335124}" dt="2020-10-08T14:00:21.862" v="14" actId="20577"/>
          <ac:spMkLst>
            <pc:docMk/>
            <pc:sldMk cId="1213232755" sldId="256"/>
            <ac:spMk id="2" creationId="{2CC11433-A4B9-4EB5-980D-9C0483E3CA93}"/>
          </ac:spMkLst>
        </pc:spChg>
        <pc:spChg chg="mod">
          <ac:chgData name="John Carnelley" userId="S::carnelleyjc@dulwich.org.uk::92278332-be24-419f-a58b-30a6b439fd4d" providerId="AD" clId="Web-{7E34FB2E-2470-8508-226E-4F3659335124}" dt="2020-10-08T14:00:26.425" v="17" actId="20577"/>
          <ac:spMkLst>
            <pc:docMk/>
            <pc:sldMk cId="1213232755" sldId="256"/>
            <ac:spMk id="3" creationId="{BBD62E18-1054-4152-8A60-B80EC54353C2}"/>
          </ac:spMkLst>
        </pc:spChg>
      </pc:sldChg>
      <pc:sldChg chg="modSp">
        <pc:chgData name="John Carnelley" userId="S::carnelleyjc@dulwich.org.uk::92278332-be24-419f-a58b-30a6b439fd4d" providerId="AD" clId="Web-{7E34FB2E-2470-8508-226E-4F3659335124}" dt="2020-10-08T14:09:51.551" v="41" actId="20577"/>
        <pc:sldMkLst>
          <pc:docMk/>
          <pc:sldMk cId="1145203190" sldId="272"/>
        </pc:sldMkLst>
        <pc:graphicFrameChg chg="modGraphic">
          <ac:chgData name="John Carnelley" userId="S::carnelleyjc@dulwich.org.uk::92278332-be24-419f-a58b-30a6b439fd4d" providerId="AD" clId="Web-{7E34FB2E-2470-8508-226E-4F3659335124}" dt="2020-10-08T14:09:51.551" v="41" actId="20577"/>
          <ac:graphicFrameMkLst>
            <pc:docMk/>
            <pc:sldMk cId="1145203190" sldId="272"/>
            <ac:graphicFrameMk id="7" creationId="{97E95F55-05E5-478D-839D-DD368204DEA3}"/>
          </ac:graphicFrameMkLst>
        </pc:graphicFrameChg>
      </pc:sldChg>
    </pc:docChg>
  </pc:docChgLst>
  <pc:docChgLst>
    <pc:chgData name="John Carnelley" userId="S::carnelleyjc@dulwich.org.uk::92278332-be24-419f-a58b-30a6b439fd4d" providerId="AD" clId="Web-{95246FA4-3C8D-4576-29C7-E9E1AB1852F9}"/>
    <pc:docChg chg="modSld">
      <pc:chgData name="John Carnelley" userId="S::carnelleyjc@dulwich.org.uk::92278332-be24-419f-a58b-30a6b439fd4d" providerId="AD" clId="Web-{95246FA4-3C8D-4576-29C7-E9E1AB1852F9}" dt="2020-09-28T12:55:59.239" v="115" actId="20577"/>
      <pc:docMkLst>
        <pc:docMk/>
      </pc:docMkLst>
      <pc:sldChg chg="modSp">
        <pc:chgData name="John Carnelley" userId="S::carnelleyjc@dulwich.org.uk::92278332-be24-419f-a58b-30a6b439fd4d" providerId="AD" clId="Web-{95246FA4-3C8D-4576-29C7-E9E1AB1852F9}" dt="2020-09-28T12:49:53.236" v="53" actId="20577"/>
        <pc:sldMkLst>
          <pc:docMk/>
          <pc:sldMk cId="4027594769" sldId="258"/>
        </pc:sldMkLst>
        <pc:spChg chg="mod">
          <ac:chgData name="John Carnelley" userId="S::carnelleyjc@dulwich.org.uk::92278332-be24-419f-a58b-30a6b439fd4d" providerId="AD" clId="Web-{95246FA4-3C8D-4576-29C7-E9E1AB1852F9}" dt="2020-09-28T12:49:53.236" v="53" actId="20577"/>
          <ac:spMkLst>
            <pc:docMk/>
            <pc:sldMk cId="4027594769" sldId="258"/>
            <ac:spMk id="3" creationId="{BE4750DE-DA9F-4AA7-88E9-1F2ABF8E4B88}"/>
          </ac:spMkLst>
        </pc:spChg>
      </pc:sldChg>
      <pc:sldChg chg="modSp">
        <pc:chgData name="John Carnelley" userId="S::carnelleyjc@dulwich.org.uk::92278332-be24-419f-a58b-30a6b439fd4d" providerId="AD" clId="Web-{95246FA4-3C8D-4576-29C7-E9E1AB1852F9}" dt="2020-09-28T12:52:55.144" v="89"/>
        <pc:sldMkLst>
          <pc:docMk/>
          <pc:sldMk cId="3786733792" sldId="260"/>
        </pc:sldMkLst>
        <pc:graphicFrameChg chg="modGraphic">
          <ac:chgData name="John Carnelley" userId="S::carnelleyjc@dulwich.org.uk::92278332-be24-419f-a58b-30a6b439fd4d" providerId="AD" clId="Web-{95246FA4-3C8D-4576-29C7-E9E1AB1852F9}" dt="2020-09-28T12:52:55.144" v="89"/>
          <ac:graphicFrameMkLst>
            <pc:docMk/>
            <pc:sldMk cId="3786733792" sldId="260"/>
            <ac:graphicFrameMk id="5" creationId="{6527388A-C4F9-4970-A390-ED4920A34CC2}"/>
          </ac:graphicFrameMkLst>
        </pc:graphicFrameChg>
      </pc:sldChg>
      <pc:sldChg chg="modSp">
        <pc:chgData name="John Carnelley" userId="S::carnelleyjc@dulwich.org.uk::92278332-be24-419f-a58b-30a6b439fd4d" providerId="AD" clId="Web-{95246FA4-3C8D-4576-29C7-E9E1AB1852F9}" dt="2020-09-28T12:55:59.239" v="114" actId="20577"/>
        <pc:sldMkLst>
          <pc:docMk/>
          <pc:sldMk cId="2419986307" sldId="261"/>
        </pc:sldMkLst>
        <pc:spChg chg="mod">
          <ac:chgData name="John Carnelley" userId="S::carnelleyjc@dulwich.org.uk::92278332-be24-419f-a58b-30a6b439fd4d" providerId="AD" clId="Web-{95246FA4-3C8D-4576-29C7-E9E1AB1852F9}" dt="2020-09-28T12:55:59.239" v="114" actId="20577"/>
          <ac:spMkLst>
            <pc:docMk/>
            <pc:sldMk cId="2419986307" sldId="261"/>
            <ac:spMk id="3" creationId="{587D50FE-9DAA-451E-9F6A-B88282ED420E}"/>
          </ac:spMkLst>
        </pc:spChg>
      </pc:sldChg>
      <pc:sldChg chg="modSp">
        <pc:chgData name="John Carnelley" userId="S::carnelleyjc@dulwich.org.uk::92278332-be24-419f-a58b-30a6b439fd4d" providerId="AD" clId="Web-{95246FA4-3C8D-4576-29C7-E9E1AB1852F9}" dt="2020-09-28T12:43:37.796" v="4" actId="20577"/>
        <pc:sldMkLst>
          <pc:docMk/>
          <pc:sldMk cId="1472136314" sldId="271"/>
        </pc:sldMkLst>
        <pc:graphicFrameChg chg="modGraphic">
          <ac:chgData name="John Carnelley" userId="S::carnelleyjc@dulwich.org.uk::92278332-be24-419f-a58b-30a6b439fd4d" providerId="AD" clId="Web-{95246FA4-3C8D-4576-29C7-E9E1AB1852F9}" dt="2020-09-28T12:43:37.796" v="4" actId="20577"/>
          <ac:graphicFrameMkLst>
            <pc:docMk/>
            <pc:sldMk cId="1472136314" sldId="271"/>
            <ac:graphicFrameMk id="5" creationId="{B6396BD3-3B28-40F4-BC67-BB92DECBA6E8}"/>
          </ac:graphicFrameMkLst>
        </pc:graphicFrameChg>
      </pc:sldChg>
      <pc:sldChg chg="modSp">
        <pc:chgData name="John Carnelley" userId="S::carnelleyjc@dulwich.org.uk::92278332-be24-419f-a58b-30a6b439fd4d" providerId="AD" clId="Web-{95246FA4-3C8D-4576-29C7-E9E1AB1852F9}" dt="2020-09-28T12:49:00.908" v="36" actId="20577"/>
        <pc:sldMkLst>
          <pc:docMk/>
          <pc:sldMk cId="2802674895" sldId="273"/>
        </pc:sldMkLst>
        <pc:graphicFrameChg chg="mod modGraphic">
          <ac:chgData name="John Carnelley" userId="S::carnelleyjc@dulwich.org.uk::92278332-be24-419f-a58b-30a6b439fd4d" providerId="AD" clId="Web-{95246FA4-3C8D-4576-29C7-E9E1AB1852F9}" dt="2020-09-28T12:49:00.908" v="36" actId="20577"/>
          <ac:graphicFrameMkLst>
            <pc:docMk/>
            <pc:sldMk cId="2802674895" sldId="273"/>
            <ac:graphicFrameMk id="5" creationId="{64FE1A3F-ACF6-419B-A706-6E52876EAD73}"/>
          </ac:graphicFrameMkLst>
        </pc:graphicFrameChg>
      </pc:sldChg>
      <pc:sldChg chg="modSp">
        <pc:chgData name="John Carnelley" userId="S::carnelleyjc@dulwich.org.uk::92278332-be24-419f-a58b-30a6b439fd4d" providerId="AD" clId="Web-{95246FA4-3C8D-4576-29C7-E9E1AB1852F9}" dt="2020-09-28T12:46:42.391" v="30" actId="20577"/>
        <pc:sldMkLst>
          <pc:docMk/>
          <pc:sldMk cId="4221093804" sldId="291"/>
        </pc:sldMkLst>
        <pc:graphicFrameChg chg="modGraphic">
          <ac:chgData name="John Carnelley" userId="S::carnelleyjc@dulwich.org.uk::92278332-be24-419f-a58b-30a6b439fd4d" providerId="AD" clId="Web-{95246FA4-3C8D-4576-29C7-E9E1AB1852F9}" dt="2020-09-28T12:46:42.391" v="30" actId="20577"/>
          <ac:graphicFrameMkLst>
            <pc:docMk/>
            <pc:sldMk cId="4221093804" sldId="291"/>
            <ac:graphicFrameMk id="7" creationId="{97E95F55-05E5-478D-839D-DD368204DEA3}"/>
          </ac:graphicFrameMkLst>
        </pc:graphicFrameChg>
      </pc:sldChg>
    </pc:docChg>
  </pc:docChgLst>
  <pc:docChgLst>
    <pc:chgData name="John Carnelley" userId="S::carnelleyjc@dulwich.org.uk::92278332-be24-419f-a58b-30a6b439fd4d" providerId="AD" clId="Web-{59DEAC65-2E5F-57AF-4C93-C77360B1E37F}"/>
    <pc:docChg chg="modSld">
      <pc:chgData name="John Carnelley" userId="S::carnelleyjc@dulwich.org.uk::92278332-be24-419f-a58b-30a6b439fd4d" providerId="AD" clId="Web-{59DEAC65-2E5F-57AF-4C93-C77360B1E37F}" dt="2020-09-29T11:03:03.893" v="113" actId="20577"/>
      <pc:docMkLst>
        <pc:docMk/>
      </pc:docMkLst>
      <pc:sldChg chg="modSp">
        <pc:chgData name="John Carnelley" userId="S::carnelleyjc@dulwich.org.uk::92278332-be24-419f-a58b-30a6b439fd4d" providerId="AD" clId="Web-{59DEAC65-2E5F-57AF-4C93-C77360B1E37F}" dt="2020-09-29T10:48:14.099" v="46" actId="20577"/>
        <pc:sldMkLst>
          <pc:docMk/>
          <pc:sldMk cId="2419986307" sldId="261"/>
        </pc:sldMkLst>
        <pc:spChg chg="mod">
          <ac:chgData name="John Carnelley" userId="S::carnelleyjc@dulwich.org.uk::92278332-be24-419f-a58b-30a6b439fd4d" providerId="AD" clId="Web-{59DEAC65-2E5F-57AF-4C93-C77360B1E37F}" dt="2020-09-29T10:48:14.099" v="46" actId="20577"/>
          <ac:spMkLst>
            <pc:docMk/>
            <pc:sldMk cId="2419986307" sldId="261"/>
            <ac:spMk id="3" creationId="{587D50FE-9DAA-451E-9F6A-B88282ED420E}"/>
          </ac:spMkLst>
        </pc:spChg>
      </pc:sldChg>
      <pc:sldChg chg="modSp">
        <pc:chgData name="John Carnelley" userId="S::carnelleyjc@dulwich.org.uk::92278332-be24-419f-a58b-30a6b439fd4d" providerId="AD" clId="Web-{59DEAC65-2E5F-57AF-4C93-C77360B1E37F}" dt="2020-09-29T10:59:20.534" v="96" actId="20577"/>
        <pc:sldMkLst>
          <pc:docMk/>
          <pc:sldMk cId="1472136314" sldId="271"/>
        </pc:sldMkLst>
        <pc:graphicFrameChg chg="modGraphic">
          <ac:chgData name="John Carnelley" userId="S::carnelleyjc@dulwich.org.uk::92278332-be24-419f-a58b-30a6b439fd4d" providerId="AD" clId="Web-{59DEAC65-2E5F-57AF-4C93-C77360B1E37F}" dt="2020-09-29T10:59:20.534" v="96" actId="20577"/>
          <ac:graphicFrameMkLst>
            <pc:docMk/>
            <pc:sldMk cId="1472136314" sldId="271"/>
            <ac:graphicFrameMk id="5" creationId="{B6396BD3-3B28-40F4-BC67-BB92DECBA6E8}"/>
          </ac:graphicFrameMkLst>
        </pc:graphicFrameChg>
      </pc:sldChg>
      <pc:sldChg chg="modSp">
        <pc:chgData name="John Carnelley" userId="S::carnelleyjc@dulwich.org.uk::92278332-be24-419f-a58b-30a6b439fd4d" providerId="AD" clId="Web-{59DEAC65-2E5F-57AF-4C93-C77360B1E37F}" dt="2020-09-29T11:03:03.893" v="113" actId="20577"/>
        <pc:sldMkLst>
          <pc:docMk/>
          <pc:sldMk cId="345595042" sldId="283"/>
        </pc:sldMkLst>
        <pc:graphicFrameChg chg="modGraphic">
          <ac:chgData name="John Carnelley" userId="S::carnelleyjc@dulwich.org.uk::92278332-be24-419f-a58b-30a6b439fd4d" providerId="AD" clId="Web-{59DEAC65-2E5F-57AF-4C93-C77360B1E37F}" dt="2020-09-29T11:03:03.893" v="113" actId="20577"/>
          <ac:graphicFrameMkLst>
            <pc:docMk/>
            <pc:sldMk cId="345595042" sldId="283"/>
            <ac:graphicFrameMk id="5" creationId="{C639C7BB-829A-4C54-AAE2-AC8F6CD6C7E2}"/>
          </ac:graphicFrameMkLst>
        </pc:graphicFrameChg>
      </pc:sldChg>
    </pc:docChg>
  </pc:docChgLst>
  <pc:docChgLst>
    <pc:chgData name="John Carnelley" userId="S::carnelleyjc@dulwich.org.uk::92278332-be24-419f-a58b-30a6b439fd4d" providerId="AD" clId="Web-{DF3D68A1-93E6-BD40-2B26-4471CC2E5933}"/>
    <pc:docChg chg="modSld">
      <pc:chgData name="John Carnelley" userId="S::carnelleyjc@dulwich.org.uk::92278332-be24-419f-a58b-30a6b439fd4d" providerId="AD" clId="Web-{DF3D68A1-93E6-BD40-2B26-4471CC2E5933}" dt="2020-10-06T07:39:24.918" v="11" actId="20577"/>
      <pc:docMkLst>
        <pc:docMk/>
      </pc:docMkLst>
      <pc:sldChg chg="modSp">
        <pc:chgData name="John Carnelley" userId="S::carnelleyjc@dulwich.org.uk::92278332-be24-419f-a58b-30a6b439fd4d" providerId="AD" clId="Web-{DF3D68A1-93E6-BD40-2B26-4471CC2E5933}" dt="2020-10-06T07:39:24.918" v="11" actId="20577"/>
        <pc:sldMkLst>
          <pc:docMk/>
          <pc:sldMk cId="4221093804" sldId="291"/>
        </pc:sldMkLst>
        <pc:graphicFrameChg chg="modGraphic">
          <ac:chgData name="John Carnelley" userId="S::carnelleyjc@dulwich.org.uk::92278332-be24-419f-a58b-30a6b439fd4d" providerId="AD" clId="Web-{DF3D68A1-93E6-BD40-2B26-4471CC2E5933}" dt="2020-10-06T07:39:24.918" v="11" actId="20577"/>
          <ac:graphicFrameMkLst>
            <pc:docMk/>
            <pc:sldMk cId="4221093804" sldId="291"/>
            <ac:graphicFrameMk id="7" creationId="{97E95F55-05E5-478D-839D-DD368204DEA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CDB25F-8000-43C8-98BB-8BDF63EAD87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7DC648F-271C-4524-BB91-2D6202A3648C}">
      <dgm:prSet/>
      <dgm:spPr/>
      <dgm:t>
        <a:bodyPr/>
        <a:lstStyle/>
        <a:p>
          <a:r>
            <a:rPr lang="en-US" dirty="0"/>
            <a:t>The volume – is it loud or soft? Does it change?</a:t>
          </a:r>
        </a:p>
      </dgm:t>
    </dgm:pt>
    <dgm:pt modelId="{0572B7B9-BC30-4435-9663-0F640CA0AAC6}" type="parTrans" cxnId="{B8DE2BAA-63E8-4864-8B5E-F0AA09CB4922}">
      <dgm:prSet/>
      <dgm:spPr/>
      <dgm:t>
        <a:bodyPr/>
        <a:lstStyle/>
        <a:p>
          <a:endParaRPr lang="en-US"/>
        </a:p>
      </dgm:t>
    </dgm:pt>
    <dgm:pt modelId="{CBE2BDAB-FEC3-4347-8576-1C580BD61063}" type="sibTrans" cxnId="{B8DE2BAA-63E8-4864-8B5E-F0AA09CB4922}">
      <dgm:prSet/>
      <dgm:spPr/>
      <dgm:t>
        <a:bodyPr/>
        <a:lstStyle/>
        <a:p>
          <a:endParaRPr lang="en-US"/>
        </a:p>
      </dgm:t>
    </dgm:pt>
    <dgm:pt modelId="{8498226F-45C4-41B5-A2E4-2924F667F5D1}">
      <dgm:prSet/>
      <dgm:spPr/>
      <dgm:t>
        <a:bodyPr/>
        <a:lstStyle/>
        <a:p>
          <a:pPr rtl="0"/>
          <a:r>
            <a:rPr lang="en-US" dirty="0"/>
            <a:t>What </a:t>
          </a:r>
          <a:r>
            <a:rPr lang="en-US" dirty="0">
              <a:latin typeface="Calibri Light" panose="020F0302020204030204"/>
            </a:rPr>
            <a:t>note</a:t>
          </a:r>
          <a:r>
            <a:rPr lang="en-US" dirty="0"/>
            <a:t> values </a:t>
          </a:r>
          <a:r>
            <a:rPr lang="en-US" dirty="0">
              <a:latin typeface="Calibri Light" panose="020F0302020204030204"/>
            </a:rPr>
            <a:t>are </a:t>
          </a:r>
          <a:r>
            <a:rPr lang="en-US" dirty="0"/>
            <a:t>used –</a:t>
          </a:r>
          <a:r>
            <a:rPr lang="en-US" dirty="0">
              <a:latin typeface="Calibri Light" panose="020F0302020204030204"/>
            </a:rPr>
            <a:t> crotchets, quavers, minims?</a:t>
          </a:r>
          <a:r>
            <a:rPr lang="en-US" dirty="0"/>
            <a:t> </a:t>
          </a:r>
          <a:r>
            <a:rPr lang="en-US" dirty="0">
              <a:latin typeface="Calibri Light" panose="020F0302020204030204"/>
            </a:rPr>
            <a:t>- </a:t>
          </a:r>
          <a:r>
            <a:rPr lang="en-US" dirty="0"/>
            <a:t>what </a:t>
          </a:r>
          <a:r>
            <a:rPr lang="en-US" dirty="0">
              <a:latin typeface="Calibri Light" panose="020F0302020204030204"/>
            </a:rPr>
            <a:t>rhythm</a:t>
          </a:r>
          <a:r>
            <a:rPr lang="en-US" dirty="0"/>
            <a:t> </a:t>
          </a:r>
          <a:r>
            <a:rPr lang="en-US" dirty="0">
              <a:latin typeface="Calibri Light" panose="020F0302020204030204"/>
            </a:rPr>
            <a:t>patterns are </a:t>
          </a:r>
          <a:r>
            <a:rPr lang="en-US" dirty="0"/>
            <a:t>used - are there any dotted notes or triplets</a:t>
          </a:r>
          <a:r>
            <a:rPr lang="en-US" dirty="0">
              <a:latin typeface="Calibri Light" panose="020F0302020204030204"/>
            </a:rPr>
            <a:t> or syncopation</a:t>
          </a:r>
          <a:r>
            <a:rPr lang="en-US" dirty="0"/>
            <a:t>?</a:t>
          </a:r>
        </a:p>
      </dgm:t>
    </dgm:pt>
    <dgm:pt modelId="{1791EB45-43CB-4246-8D2B-3E429A0272DD}" type="parTrans" cxnId="{DC8C9F6D-EE2E-4100-9B58-A8306C07BC2E}">
      <dgm:prSet/>
      <dgm:spPr/>
      <dgm:t>
        <a:bodyPr/>
        <a:lstStyle/>
        <a:p>
          <a:endParaRPr lang="en-US"/>
        </a:p>
      </dgm:t>
    </dgm:pt>
    <dgm:pt modelId="{A2829364-4BEF-4694-A07C-55CFFAD1F2F4}" type="sibTrans" cxnId="{DC8C9F6D-EE2E-4100-9B58-A8306C07BC2E}">
      <dgm:prSet/>
      <dgm:spPr/>
      <dgm:t>
        <a:bodyPr/>
        <a:lstStyle/>
        <a:p>
          <a:endParaRPr lang="en-US"/>
        </a:p>
      </dgm:t>
    </dgm:pt>
    <dgm:pt modelId="{B9029699-3B43-4067-973E-69856E9D28DA}">
      <dgm:prSet/>
      <dgm:spPr/>
      <dgm:t>
        <a:bodyPr/>
        <a:lstStyle/>
        <a:p>
          <a:pPr rtl="0"/>
          <a:r>
            <a:rPr lang="en-US" dirty="0"/>
            <a:t>The speed – is it fast or slow? Does it change?</a:t>
          </a:r>
          <a:r>
            <a:rPr lang="en-US" dirty="0">
              <a:latin typeface="Calibri Light" panose="020F0302020204030204"/>
            </a:rPr>
            <a:t> </a:t>
          </a:r>
          <a:r>
            <a:rPr lang="en-US" dirty="0"/>
            <a:t> What is the pulse – two, three or four?</a:t>
          </a:r>
          <a:r>
            <a:rPr lang="en-US" dirty="0">
              <a:latin typeface="Calibri Light" panose="020F0302020204030204"/>
            </a:rPr>
            <a:t> Is it 'simple' time or 'compound time'?</a:t>
          </a:r>
          <a:endParaRPr lang="en-US" dirty="0"/>
        </a:p>
      </dgm:t>
    </dgm:pt>
    <dgm:pt modelId="{1366DF2E-0084-40C4-82E4-D43648EDA29A}" type="parTrans" cxnId="{B1404E2F-764C-4FD3-893D-A4ABDBFAAF93}">
      <dgm:prSet/>
      <dgm:spPr/>
      <dgm:t>
        <a:bodyPr/>
        <a:lstStyle/>
        <a:p>
          <a:endParaRPr lang="en-US"/>
        </a:p>
      </dgm:t>
    </dgm:pt>
    <dgm:pt modelId="{7284412A-ED96-47A5-9CE1-2B3B613BEF84}" type="sibTrans" cxnId="{B1404E2F-764C-4FD3-893D-A4ABDBFAAF93}">
      <dgm:prSet/>
      <dgm:spPr/>
      <dgm:t>
        <a:bodyPr/>
        <a:lstStyle/>
        <a:p>
          <a:endParaRPr lang="en-US"/>
        </a:p>
      </dgm:t>
    </dgm:pt>
    <dgm:pt modelId="{65C8ACF0-0652-4093-81D6-9C5DCD72CDE5}">
      <dgm:prSet/>
      <dgm:spPr/>
      <dgm:t>
        <a:bodyPr/>
        <a:lstStyle/>
        <a:p>
          <a:pPr rtl="0"/>
          <a:r>
            <a:rPr lang="en-US" dirty="0"/>
            <a:t>What does the melody do – what range of notes is used –</a:t>
          </a:r>
          <a:r>
            <a:rPr lang="en-US" dirty="0">
              <a:latin typeface="Calibri Light" panose="020F0302020204030204"/>
            </a:rPr>
            <a:t> does the tune jump between notes or is it smooth – more correctly, does it move by step or by leap</a:t>
          </a:r>
          <a:r>
            <a:rPr lang="en-US" dirty="0"/>
            <a:t>?</a:t>
          </a:r>
        </a:p>
      </dgm:t>
    </dgm:pt>
    <dgm:pt modelId="{A6E369BB-BDE1-4C65-8B45-841597E0F325}" type="parTrans" cxnId="{69B3DFD4-F391-4A2F-A506-752B2A7ADF0B}">
      <dgm:prSet/>
      <dgm:spPr/>
      <dgm:t>
        <a:bodyPr/>
        <a:lstStyle/>
        <a:p>
          <a:endParaRPr lang="en-US"/>
        </a:p>
      </dgm:t>
    </dgm:pt>
    <dgm:pt modelId="{A923D3A8-1DEA-4D66-B033-77BA72B25F96}" type="sibTrans" cxnId="{69B3DFD4-F391-4A2F-A506-752B2A7ADF0B}">
      <dgm:prSet/>
      <dgm:spPr/>
      <dgm:t>
        <a:bodyPr/>
        <a:lstStyle/>
        <a:p>
          <a:endParaRPr lang="en-US"/>
        </a:p>
      </dgm:t>
    </dgm:pt>
    <dgm:pt modelId="{7EF704C5-1E77-46A7-BD52-558C3F5652E5}">
      <dgm:prSet/>
      <dgm:spPr/>
      <dgm:t>
        <a:bodyPr/>
        <a:lstStyle/>
        <a:p>
          <a:r>
            <a:rPr lang="en-US" dirty="0"/>
            <a:t>Is the harmony simple (chords I, IV and V) or are </a:t>
          </a:r>
          <a:r>
            <a:rPr lang="en-US" dirty="0">
              <a:latin typeface="Calibri Light" panose="020F0302020204030204"/>
            </a:rPr>
            <a:t>more</a:t>
          </a:r>
          <a:r>
            <a:rPr lang="en-US" dirty="0"/>
            <a:t> interesting chords used? What are the cadences in this piece?</a:t>
          </a:r>
        </a:p>
      </dgm:t>
    </dgm:pt>
    <dgm:pt modelId="{4B45AA42-4C05-4A98-A91C-E86F296A64A0}" type="parTrans" cxnId="{37412CB7-C5DC-4059-BBF5-66A76B3919F2}">
      <dgm:prSet/>
      <dgm:spPr/>
      <dgm:t>
        <a:bodyPr/>
        <a:lstStyle/>
        <a:p>
          <a:endParaRPr lang="en-US"/>
        </a:p>
      </dgm:t>
    </dgm:pt>
    <dgm:pt modelId="{9222C829-64AD-4749-BDE3-990423CB3BDE}" type="sibTrans" cxnId="{37412CB7-C5DC-4059-BBF5-66A76B3919F2}">
      <dgm:prSet/>
      <dgm:spPr/>
      <dgm:t>
        <a:bodyPr/>
        <a:lstStyle/>
        <a:p>
          <a:endParaRPr lang="en-US"/>
        </a:p>
      </dgm:t>
    </dgm:pt>
    <dgm:pt modelId="{DFAA5BF7-D2FD-4671-A042-2C00DF4AC9AE}">
      <dgm:prSet/>
      <dgm:spPr/>
      <dgm:t>
        <a:bodyPr/>
        <a:lstStyle/>
        <a:p>
          <a:r>
            <a:rPr lang="en-US" dirty="0"/>
            <a:t>What instrument(s) are used ? What role do they play in </a:t>
          </a:r>
          <a:r>
            <a:rPr lang="en-US" dirty="0">
              <a:latin typeface="Calibri Light" panose="020F0302020204030204"/>
            </a:rPr>
            <a:t>the</a:t>
          </a:r>
          <a:r>
            <a:rPr lang="en-US" dirty="0"/>
            <a:t> piece?</a:t>
          </a:r>
        </a:p>
      </dgm:t>
    </dgm:pt>
    <dgm:pt modelId="{E650C629-DCF5-4F07-90E5-7CA575E1B447}" type="parTrans" cxnId="{0331003D-A23C-46E1-A8B8-71A3A9BB0409}">
      <dgm:prSet/>
      <dgm:spPr/>
      <dgm:t>
        <a:bodyPr/>
        <a:lstStyle/>
        <a:p>
          <a:endParaRPr lang="en-GB"/>
        </a:p>
      </dgm:t>
    </dgm:pt>
    <dgm:pt modelId="{9F1EE3AF-98DD-481C-A4BA-D528D9FFDF4D}" type="sibTrans" cxnId="{0331003D-A23C-46E1-A8B8-71A3A9BB0409}">
      <dgm:prSet/>
      <dgm:spPr/>
      <dgm:t>
        <a:bodyPr/>
        <a:lstStyle/>
        <a:p>
          <a:endParaRPr lang="en-GB"/>
        </a:p>
      </dgm:t>
    </dgm:pt>
    <dgm:pt modelId="{F257D079-865C-4ACC-A7A3-4E06BF603F49}">
      <dgm:prSet/>
      <dgm:spPr/>
      <dgm:t>
        <a:bodyPr/>
        <a:lstStyle/>
        <a:p>
          <a:r>
            <a:rPr lang="en-US" dirty="0"/>
            <a:t>Is it major or minor or something else?</a:t>
          </a:r>
        </a:p>
      </dgm:t>
    </dgm:pt>
    <dgm:pt modelId="{A90663F9-8C89-4AAA-99E9-484762231813}" type="parTrans" cxnId="{BB0E3366-300D-4255-B7CB-6541DCD9F03C}">
      <dgm:prSet/>
      <dgm:spPr/>
      <dgm:t>
        <a:bodyPr/>
        <a:lstStyle/>
        <a:p>
          <a:endParaRPr lang="en-GB"/>
        </a:p>
      </dgm:t>
    </dgm:pt>
    <dgm:pt modelId="{E2737E5F-5FF5-4FBD-B6B2-9A5A80647BEE}" type="sibTrans" cxnId="{BB0E3366-300D-4255-B7CB-6541DCD9F03C}">
      <dgm:prSet/>
      <dgm:spPr/>
      <dgm:t>
        <a:bodyPr/>
        <a:lstStyle/>
        <a:p>
          <a:endParaRPr lang="en-GB"/>
        </a:p>
      </dgm:t>
    </dgm:pt>
    <dgm:pt modelId="{5318506D-2B2F-4E2B-85AE-A67A2F33D46B}">
      <dgm:prSet/>
      <dgm:spPr/>
      <dgm:t>
        <a:bodyPr/>
        <a:lstStyle/>
        <a:p>
          <a:r>
            <a:rPr lang="en-US" dirty="0"/>
            <a:t>Is it monophonic, polyphonic or homophonic – what are the different layers of the piece?</a:t>
          </a:r>
        </a:p>
      </dgm:t>
    </dgm:pt>
    <dgm:pt modelId="{B2142748-EE5C-4F01-B591-2FE5281179E2}" type="parTrans" cxnId="{FD6323C2-E146-44B5-9C31-81D3475527D8}">
      <dgm:prSet/>
      <dgm:spPr/>
      <dgm:t>
        <a:bodyPr/>
        <a:lstStyle/>
        <a:p>
          <a:endParaRPr lang="en-GB"/>
        </a:p>
      </dgm:t>
    </dgm:pt>
    <dgm:pt modelId="{C66E4A44-BB33-41C9-87CB-D5F90EFBF04F}" type="sibTrans" cxnId="{FD6323C2-E146-44B5-9C31-81D3475527D8}">
      <dgm:prSet/>
      <dgm:spPr/>
      <dgm:t>
        <a:bodyPr/>
        <a:lstStyle/>
        <a:p>
          <a:endParaRPr lang="en-GB"/>
        </a:p>
      </dgm:t>
    </dgm:pt>
    <dgm:pt modelId="{93AE74AD-37A3-45BA-B279-93B3A557D6F7}">
      <dgm:prSet/>
      <dgm:spPr/>
      <dgm:t>
        <a:bodyPr/>
        <a:lstStyle/>
        <a:p>
          <a:r>
            <a:rPr lang="en-US" dirty="0"/>
            <a:t>What is the plan of the piece – how many sections? What are they called?</a:t>
          </a:r>
        </a:p>
      </dgm:t>
    </dgm:pt>
    <dgm:pt modelId="{59CDED7B-70F2-4A1A-87A4-5668028C330E}" type="parTrans" cxnId="{38769715-D7B5-44D4-94FB-A106FC5BDEDB}">
      <dgm:prSet/>
      <dgm:spPr/>
      <dgm:t>
        <a:bodyPr/>
        <a:lstStyle/>
        <a:p>
          <a:endParaRPr lang="en-GB"/>
        </a:p>
      </dgm:t>
    </dgm:pt>
    <dgm:pt modelId="{87511554-89FC-4833-B4BE-E5C971B19F8F}" type="sibTrans" cxnId="{38769715-D7B5-44D4-94FB-A106FC5BDEDB}">
      <dgm:prSet/>
      <dgm:spPr/>
      <dgm:t>
        <a:bodyPr/>
        <a:lstStyle/>
        <a:p>
          <a:endParaRPr lang="en-GB"/>
        </a:p>
      </dgm:t>
    </dgm:pt>
    <dgm:pt modelId="{56E69252-1BE0-4573-8EFA-DCB640BDCC7D}" type="pres">
      <dgm:prSet presAssocID="{71CDB25F-8000-43C8-98BB-8BDF63EAD872}" presName="linear" presStyleCnt="0">
        <dgm:presLayoutVars>
          <dgm:animLvl val="lvl"/>
          <dgm:resizeHandles val="exact"/>
        </dgm:presLayoutVars>
      </dgm:prSet>
      <dgm:spPr/>
    </dgm:pt>
    <dgm:pt modelId="{CE1DEF69-214A-4B33-A7C5-79FCC01559E8}" type="pres">
      <dgm:prSet presAssocID="{97DC648F-271C-4524-BB91-2D6202A3648C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2224814A-0576-4DEF-91A5-EC787A76B7D2}" type="pres">
      <dgm:prSet presAssocID="{CBE2BDAB-FEC3-4347-8576-1C580BD61063}" presName="spacer" presStyleCnt="0"/>
      <dgm:spPr/>
    </dgm:pt>
    <dgm:pt modelId="{D3F793A9-FBCB-40B7-A28C-C123D0763F84}" type="pres">
      <dgm:prSet presAssocID="{8498226F-45C4-41B5-A2E4-2924F667F5D1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B4D3F0B0-983C-4792-A2D9-0D4635EE9BAF}" type="pres">
      <dgm:prSet presAssocID="{A2829364-4BEF-4694-A07C-55CFFAD1F2F4}" presName="spacer" presStyleCnt="0"/>
      <dgm:spPr/>
    </dgm:pt>
    <dgm:pt modelId="{74431800-FA87-4E6C-892A-0EBEC5BE2B87}" type="pres">
      <dgm:prSet presAssocID="{B9029699-3B43-4067-973E-69856E9D28DA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6D6A892D-C789-4C72-A40B-E6607F8688F6}" type="pres">
      <dgm:prSet presAssocID="{7284412A-ED96-47A5-9CE1-2B3B613BEF84}" presName="spacer" presStyleCnt="0"/>
      <dgm:spPr/>
    </dgm:pt>
    <dgm:pt modelId="{8DE128CD-BC44-4BE5-B208-39AED418F8BD}" type="pres">
      <dgm:prSet presAssocID="{5318506D-2B2F-4E2B-85AE-A67A2F33D46B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51FB883F-DFE0-4B8D-846F-4B31EA089E3C}" type="pres">
      <dgm:prSet presAssocID="{C66E4A44-BB33-41C9-87CB-D5F90EFBF04F}" presName="spacer" presStyleCnt="0"/>
      <dgm:spPr/>
    </dgm:pt>
    <dgm:pt modelId="{99C0190E-2AF8-427B-9222-89896DD500BF}" type="pres">
      <dgm:prSet presAssocID="{65C8ACF0-0652-4093-81D6-9C5DCD72CDE5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5F4A545E-0F5F-4FA9-A02D-15D2970DF3D8}" type="pres">
      <dgm:prSet presAssocID="{A923D3A8-1DEA-4D66-B033-77BA72B25F96}" presName="spacer" presStyleCnt="0"/>
      <dgm:spPr/>
    </dgm:pt>
    <dgm:pt modelId="{7AEC780D-106C-4F46-85DD-E0ECD3796BE0}" type="pres">
      <dgm:prSet presAssocID="{DFAA5BF7-D2FD-4671-A042-2C00DF4AC9AE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150C4B7D-2E67-45E3-A5A7-8AA3B702DB73}" type="pres">
      <dgm:prSet presAssocID="{9F1EE3AF-98DD-481C-A4BA-D528D9FFDF4D}" presName="spacer" presStyleCnt="0"/>
      <dgm:spPr/>
    </dgm:pt>
    <dgm:pt modelId="{0F496A52-AAFE-4661-8C53-E16A1682BBF4}" type="pres">
      <dgm:prSet presAssocID="{F257D079-865C-4ACC-A7A3-4E06BF603F49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D0B15090-2CFB-4ACB-96F2-A8B986B10FD3}" type="pres">
      <dgm:prSet presAssocID="{E2737E5F-5FF5-4FBD-B6B2-9A5A80647BEE}" presName="spacer" presStyleCnt="0"/>
      <dgm:spPr/>
    </dgm:pt>
    <dgm:pt modelId="{1D2A694B-5734-40FA-80B0-279680B8B5B3}" type="pres">
      <dgm:prSet presAssocID="{7EF704C5-1E77-46A7-BD52-558C3F5652E5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141E9ACF-945C-49E3-B0CF-A1759805C5C4}" type="pres">
      <dgm:prSet presAssocID="{9222C829-64AD-4749-BDE3-990423CB3BDE}" presName="spacer" presStyleCnt="0"/>
      <dgm:spPr/>
    </dgm:pt>
    <dgm:pt modelId="{494D4825-E5B7-4E6A-9393-CB54A70AECBB}" type="pres">
      <dgm:prSet presAssocID="{93AE74AD-37A3-45BA-B279-93B3A557D6F7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E4740A02-4957-4BA5-B32F-ADC517D9246B}" type="presOf" srcId="{71CDB25F-8000-43C8-98BB-8BDF63EAD872}" destId="{56E69252-1BE0-4573-8EFA-DCB640BDCC7D}" srcOrd="0" destOrd="0" presId="urn:microsoft.com/office/officeart/2005/8/layout/vList2"/>
    <dgm:cxn modelId="{38769715-D7B5-44D4-94FB-A106FC5BDEDB}" srcId="{71CDB25F-8000-43C8-98BB-8BDF63EAD872}" destId="{93AE74AD-37A3-45BA-B279-93B3A557D6F7}" srcOrd="8" destOrd="0" parTransId="{59CDED7B-70F2-4A1A-87A4-5668028C330E}" sibTransId="{87511554-89FC-4833-B4BE-E5C971B19F8F}"/>
    <dgm:cxn modelId="{B1404E2F-764C-4FD3-893D-A4ABDBFAAF93}" srcId="{71CDB25F-8000-43C8-98BB-8BDF63EAD872}" destId="{B9029699-3B43-4067-973E-69856E9D28DA}" srcOrd="2" destOrd="0" parTransId="{1366DF2E-0084-40C4-82E4-D43648EDA29A}" sibTransId="{7284412A-ED96-47A5-9CE1-2B3B613BEF84}"/>
    <dgm:cxn modelId="{86AABA36-56F7-4B90-B05C-94876C3D4B61}" type="presOf" srcId="{F257D079-865C-4ACC-A7A3-4E06BF603F49}" destId="{0F496A52-AAFE-4661-8C53-E16A1682BBF4}" srcOrd="0" destOrd="0" presId="urn:microsoft.com/office/officeart/2005/8/layout/vList2"/>
    <dgm:cxn modelId="{0331003D-A23C-46E1-A8B8-71A3A9BB0409}" srcId="{71CDB25F-8000-43C8-98BB-8BDF63EAD872}" destId="{DFAA5BF7-D2FD-4671-A042-2C00DF4AC9AE}" srcOrd="5" destOrd="0" parTransId="{E650C629-DCF5-4F07-90E5-7CA575E1B447}" sibTransId="{9F1EE3AF-98DD-481C-A4BA-D528D9FFDF4D}"/>
    <dgm:cxn modelId="{B6E3A445-951A-4970-95B5-5CE3D6481ED8}" type="presOf" srcId="{97DC648F-271C-4524-BB91-2D6202A3648C}" destId="{CE1DEF69-214A-4B33-A7C5-79FCC01559E8}" srcOrd="0" destOrd="0" presId="urn:microsoft.com/office/officeart/2005/8/layout/vList2"/>
    <dgm:cxn modelId="{16350046-D751-487C-BE2C-B36F874F6F38}" type="presOf" srcId="{93AE74AD-37A3-45BA-B279-93B3A557D6F7}" destId="{494D4825-E5B7-4E6A-9393-CB54A70AECBB}" srcOrd="0" destOrd="0" presId="urn:microsoft.com/office/officeart/2005/8/layout/vList2"/>
    <dgm:cxn modelId="{BB0E3366-300D-4255-B7CB-6541DCD9F03C}" srcId="{71CDB25F-8000-43C8-98BB-8BDF63EAD872}" destId="{F257D079-865C-4ACC-A7A3-4E06BF603F49}" srcOrd="6" destOrd="0" parTransId="{A90663F9-8C89-4AAA-99E9-484762231813}" sibTransId="{E2737E5F-5FF5-4FBD-B6B2-9A5A80647BEE}"/>
    <dgm:cxn modelId="{DC8C9F6D-EE2E-4100-9B58-A8306C07BC2E}" srcId="{71CDB25F-8000-43C8-98BB-8BDF63EAD872}" destId="{8498226F-45C4-41B5-A2E4-2924F667F5D1}" srcOrd="1" destOrd="0" parTransId="{1791EB45-43CB-4246-8D2B-3E429A0272DD}" sibTransId="{A2829364-4BEF-4694-A07C-55CFFAD1F2F4}"/>
    <dgm:cxn modelId="{3E3AE66F-CED0-4259-88B8-51D4A5CBAE09}" type="presOf" srcId="{B9029699-3B43-4067-973E-69856E9D28DA}" destId="{74431800-FA87-4E6C-892A-0EBEC5BE2B87}" srcOrd="0" destOrd="0" presId="urn:microsoft.com/office/officeart/2005/8/layout/vList2"/>
    <dgm:cxn modelId="{8B02D273-3E42-43D7-9BA2-2ED968312C49}" type="presOf" srcId="{65C8ACF0-0652-4093-81D6-9C5DCD72CDE5}" destId="{99C0190E-2AF8-427B-9222-89896DD500BF}" srcOrd="0" destOrd="0" presId="urn:microsoft.com/office/officeart/2005/8/layout/vList2"/>
    <dgm:cxn modelId="{FB87517B-77ED-4463-8D4A-94646E242C2C}" type="presOf" srcId="{5318506D-2B2F-4E2B-85AE-A67A2F33D46B}" destId="{8DE128CD-BC44-4BE5-B208-39AED418F8BD}" srcOrd="0" destOrd="0" presId="urn:microsoft.com/office/officeart/2005/8/layout/vList2"/>
    <dgm:cxn modelId="{B762A680-1F5D-45CE-A084-B71FAE370B6B}" type="presOf" srcId="{DFAA5BF7-D2FD-4671-A042-2C00DF4AC9AE}" destId="{7AEC780D-106C-4F46-85DD-E0ECD3796BE0}" srcOrd="0" destOrd="0" presId="urn:microsoft.com/office/officeart/2005/8/layout/vList2"/>
    <dgm:cxn modelId="{BCFD3883-136A-4E15-84D6-8EE01040030A}" type="presOf" srcId="{8498226F-45C4-41B5-A2E4-2924F667F5D1}" destId="{D3F793A9-FBCB-40B7-A28C-C123D0763F84}" srcOrd="0" destOrd="0" presId="urn:microsoft.com/office/officeart/2005/8/layout/vList2"/>
    <dgm:cxn modelId="{1407C8A3-726A-4DEA-8FBA-F7B9C6275703}" type="presOf" srcId="{7EF704C5-1E77-46A7-BD52-558C3F5652E5}" destId="{1D2A694B-5734-40FA-80B0-279680B8B5B3}" srcOrd="0" destOrd="0" presId="urn:microsoft.com/office/officeart/2005/8/layout/vList2"/>
    <dgm:cxn modelId="{B8DE2BAA-63E8-4864-8B5E-F0AA09CB4922}" srcId="{71CDB25F-8000-43C8-98BB-8BDF63EAD872}" destId="{97DC648F-271C-4524-BB91-2D6202A3648C}" srcOrd="0" destOrd="0" parTransId="{0572B7B9-BC30-4435-9663-0F640CA0AAC6}" sibTransId="{CBE2BDAB-FEC3-4347-8576-1C580BD61063}"/>
    <dgm:cxn modelId="{37412CB7-C5DC-4059-BBF5-66A76B3919F2}" srcId="{71CDB25F-8000-43C8-98BB-8BDF63EAD872}" destId="{7EF704C5-1E77-46A7-BD52-558C3F5652E5}" srcOrd="7" destOrd="0" parTransId="{4B45AA42-4C05-4A98-A91C-E86F296A64A0}" sibTransId="{9222C829-64AD-4749-BDE3-990423CB3BDE}"/>
    <dgm:cxn modelId="{FD6323C2-E146-44B5-9C31-81D3475527D8}" srcId="{71CDB25F-8000-43C8-98BB-8BDF63EAD872}" destId="{5318506D-2B2F-4E2B-85AE-A67A2F33D46B}" srcOrd="3" destOrd="0" parTransId="{B2142748-EE5C-4F01-B591-2FE5281179E2}" sibTransId="{C66E4A44-BB33-41C9-87CB-D5F90EFBF04F}"/>
    <dgm:cxn modelId="{69B3DFD4-F391-4A2F-A506-752B2A7ADF0B}" srcId="{71CDB25F-8000-43C8-98BB-8BDF63EAD872}" destId="{65C8ACF0-0652-4093-81D6-9C5DCD72CDE5}" srcOrd="4" destOrd="0" parTransId="{A6E369BB-BDE1-4C65-8B45-841597E0F325}" sibTransId="{A923D3A8-1DEA-4D66-B033-77BA72B25F96}"/>
    <dgm:cxn modelId="{587C085A-494D-4463-BF93-24696D9660C3}" type="presParOf" srcId="{56E69252-1BE0-4573-8EFA-DCB640BDCC7D}" destId="{CE1DEF69-214A-4B33-A7C5-79FCC01559E8}" srcOrd="0" destOrd="0" presId="urn:microsoft.com/office/officeart/2005/8/layout/vList2"/>
    <dgm:cxn modelId="{B4B81E57-02F7-4E17-9D83-E2AE2D95D177}" type="presParOf" srcId="{56E69252-1BE0-4573-8EFA-DCB640BDCC7D}" destId="{2224814A-0576-4DEF-91A5-EC787A76B7D2}" srcOrd="1" destOrd="0" presId="urn:microsoft.com/office/officeart/2005/8/layout/vList2"/>
    <dgm:cxn modelId="{DE167177-1CB6-4BBA-90B3-1467AC7BCD4C}" type="presParOf" srcId="{56E69252-1BE0-4573-8EFA-DCB640BDCC7D}" destId="{D3F793A9-FBCB-40B7-A28C-C123D0763F84}" srcOrd="2" destOrd="0" presId="urn:microsoft.com/office/officeart/2005/8/layout/vList2"/>
    <dgm:cxn modelId="{75A8A001-C5DD-4DE4-AC14-C3D19B21BE91}" type="presParOf" srcId="{56E69252-1BE0-4573-8EFA-DCB640BDCC7D}" destId="{B4D3F0B0-983C-4792-A2D9-0D4635EE9BAF}" srcOrd="3" destOrd="0" presId="urn:microsoft.com/office/officeart/2005/8/layout/vList2"/>
    <dgm:cxn modelId="{B4D85F6E-E56E-4E4F-8FEC-B583567752BB}" type="presParOf" srcId="{56E69252-1BE0-4573-8EFA-DCB640BDCC7D}" destId="{74431800-FA87-4E6C-892A-0EBEC5BE2B87}" srcOrd="4" destOrd="0" presId="urn:microsoft.com/office/officeart/2005/8/layout/vList2"/>
    <dgm:cxn modelId="{A2AE7A8E-2FF4-4ECE-A0B9-AD367591AC9F}" type="presParOf" srcId="{56E69252-1BE0-4573-8EFA-DCB640BDCC7D}" destId="{6D6A892D-C789-4C72-A40B-E6607F8688F6}" srcOrd="5" destOrd="0" presId="urn:microsoft.com/office/officeart/2005/8/layout/vList2"/>
    <dgm:cxn modelId="{AC91801F-2A59-4DDA-A407-35F0C4802F3A}" type="presParOf" srcId="{56E69252-1BE0-4573-8EFA-DCB640BDCC7D}" destId="{8DE128CD-BC44-4BE5-B208-39AED418F8BD}" srcOrd="6" destOrd="0" presId="urn:microsoft.com/office/officeart/2005/8/layout/vList2"/>
    <dgm:cxn modelId="{63FC6647-C833-4FE2-8BA6-A69E96D58DDE}" type="presParOf" srcId="{56E69252-1BE0-4573-8EFA-DCB640BDCC7D}" destId="{51FB883F-DFE0-4B8D-846F-4B31EA089E3C}" srcOrd="7" destOrd="0" presId="urn:microsoft.com/office/officeart/2005/8/layout/vList2"/>
    <dgm:cxn modelId="{FA825844-3B61-4762-8E09-DE7801198215}" type="presParOf" srcId="{56E69252-1BE0-4573-8EFA-DCB640BDCC7D}" destId="{99C0190E-2AF8-427B-9222-89896DD500BF}" srcOrd="8" destOrd="0" presId="urn:microsoft.com/office/officeart/2005/8/layout/vList2"/>
    <dgm:cxn modelId="{A30CE003-4406-4240-9F96-DEFCEB89C898}" type="presParOf" srcId="{56E69252-1BE0-4573-8EFA-DCB640BDCC7D}" destId="{5F4A545E-0F5F-4FA9-A02D-15D2970DF3D8}" srcOrd="9" destOrd="0" presId="urn:microsoft.com/office/officeart/2005/8/layout/vList2"/>
    <dgm:cxn modelId="{014F70D6-48A5-4586-BBE5-403280523ABD}" type="presParOf" srcId="{56E69252-1BE0-4573-8EFA-DCB640BDCC7D}" destId="{7AEC780D-106C-4F46-85DD-E0ECD3796BE0}" srcOrd="10" destOrd="0" presId="urn:microsoft.com/office/officeart/2005/8/layout/vList2"/>
    <dgm:cxn modelId="{D0100460-8B46-4BC2-B56F-FE1157D87E7D}" type="presParOf" srcId="{56E69252-1BE0-4573-8EFA-DCB640BDCC7D}" destId="{150C4B7D-2E67-45E3-A5A7-8AA3B702DB73}" srcOrd="11" destOrd="0" presId="urn:microsoft.com/office/officeart/2005/8/layout/vList2"/>
    <dgm:cxn modelId="{C58FDCA8-1DD7-4F0B-B85E-BC2C406704A9}" type="presParOf" srcId="{56E69252-1BE0-4573-8EFA-DCB640BDCC7D}" destId="{0F496A52-AAFE-4661-8C53-E16A1682BBF4}" srcOrd="12" destOrd="0" presId="urn:microsoft.com/office/officeart/2005/8/layout/vList2"/>
    <dgm:cxn modelId="{FB024DF9-FF14-42C4-8E97-F4CB78B81C5D}" type="presParOf" srcId="{56E69252-1BE0-4573-8EFA-DCB640BDCC7D}" destId="{D0B15090-2CFB-4ACB-96F2-A8B986B10FD3}" srcOrd="13" destOrd="0" presId="urn:microsoft.com/office/officeart/2005/8/layout/vList2"/>
    <dgm:cxn modelId="{D77F127D-2115-4359-983D-92BB85A08B87}" type="presParOf" srcId="{56E69252-1BE0-4573-8EFA-DCB640BDCC7D}" destId="{1D2A694B-5734-40FA-80B0-279680B8B5B3}" srcOrd="14" destOrd="0" presId="urn:microsoft.com/office/officeart/2005/8/layout/vList2"/>
    <dgm:cxn modelId="{A5BDA7F8-3935-40CA-9606-88446B83A2AA}" type="presParOf" srcId="{56E69252-1BE0-4573-8EFA-DCB640BDCC7D}" destId="{141E9ACF-945C-49E3-B0CF-A1759805C5C4}" srcOrd="15" destOrd="0" presId="urn:microsoft.com/office/officeart/2005/8/layout/vList2"/>
    <dgm:cxn modelId="{83489D31-5C73-4A76-ADC5-43AFED576DC9}" type="presParOf" srcId="{56E69252-1BE0-4573-8EFA-DCB640BDCC7D}" destId="{494D4825-E5B7-4E6A-9393-CB54A70AECB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CDB25F-8000-43C8-98BB-8BDF63EAD87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7DC648F-271C-4524-BB91-2D6202A3648C}">
      <dgm:prSet/>
      <dgm:spPr/>
      <dgm:t>
        <a:bodyPr/>
        <a:lstStyle/>
        <a:p>
          <a:r>
            <a:rPr lang="en-GB" i="1" dirty="0" err="1"/>
            <a:t>Cresc</a:t>
          </a:r>
          <a:r>
            <a:rPr lang="en-GB" i="1" dirty="0"/>
            <a:t>.  = Crescendo – </a:t>
          </a:r>
          <a:r>
            <a:rPr lang="en-GB" dirty="0"/>
            <a:t>Gradually get louder</a:t>
          </a:r>
          <a:endParaRPr lang="en-US" dirty="0"/>
        </a:p>
      </dgm:t>
    </dgm:pt>
    <dgm:pt modelId="{0572B7B9-BC30-4435-9663-0F640CA0AAC6}" type="parTrans" cxnId="{B8DE2BAA-63E8-4864-8B5E-F0AA09CB4922}">
      <dgm:prSet/>
      <dgm:spPr/>
      <dgm:t>
        <a:bodyPr/>
        <a:lstStyle/>
        <a:p>
          <a:endParaRPr lang="en-US"/>
        </a:p>
      </dgm:t>
    </dgm:pt>
    <dgm:pt modelId="{CBE2BDAB-FEC3-4347-8576-1C580BD61063}" type="sibTrans" cxnId="{B8DE2BAA-63E8-4864-8B5E-F0AA09CB4922}">
      <dgm:prSet/>
      <dgm:spPr/>
      <dgm:t>
        <a:bodyPr/>
        <a:lstStyle/>
        <a:p>
          <a:endParaRPr lang="en-US"/>
        </a:p>
      </dgm:t>
    </dgm:pt>
    <dgm:pt modelId="{8498226F-45C4-41B5-A2E4-2924F667F5D1}">
      <dgm:prSet/>
      <dgm:spPr/>
      <dgm:t>
        <a:bodyPr/>
        <a:lstStyle/>
        <a:p>
          <a:r>
            <a:rPr lang="en-GB" dirty="0" err="1"/>
            <a:t>Descresc</a:t>
          </a:r>
          <a:r>
            <a:rPr lang="en-GB" dirty="0"/>
            <a:t>. = </a:t>
          </a:r>
          <a:r>
            <a:rPr lang="en-GB" dirty="0" err="1"/>
            <a:t>Descrescendo</a:t>
          </a:r>
          <a:r>
            <a:rPr lang="en-GB" dirty="0"/>
            <a:t> – Gradually get quieter</a:t>
          </a:r>
          <a:endParaRPr lang="en-US" dirty="0"/>
        </a:p>
      </dgm:t>
    </dgm:pt>
    <dgm:pt modelId="{1791EB45-43CB-4246-8D2B-3E429A0272DD}" type="parTrans" cxnId="{DC8C9F6D-EE2E-4100-9B58-A8306C07BC2E}">
      <dgm:prSet/>
      <dgm:spPr/>
      <dgm:t>
        <a:bodyPr/>
        <a:lstStyle/>
        <a:p>
          <a:endParaRPr lang="en-US"/>
        </a:p>
      </dgm:t>
    </dgm:pt>
    <dgm:pt modelId="{A2829364-4BEF-4694-A07C-55CFFAD1F2F4}" type="sibTrans" cxnId="{DC8C9F6D-EE2E-4100-9B58-A8306C07BC2E}">
      <dgm:prSet/>
      <dgm:spPr/>
      <dgm:t>
        <a:bodyPr/>
        <a:lstStyle/>
        <a:p>
          <a:endParaRPr lang="en-US"/>
        </a:p>
      </dgm:t>
    </dgm:pt>
    <dgm:pt modelId="{B9029699-3B43-4067-973E-69856E9D28DA}">
      <dgm:prSet/>
      <dgm:spPr/>
      <dgm:t>
        <a:bodyPr/>
        <a:lstStyle/>
        <a:p>
          <a:r>
            <a:rPr lang="en-GB" i="1" dirty="0"/>
            <a:t>Sf = sforzando – </a:t>
          </a:r>
          <a:r>
            <a:rPr lang="en-GB" dirty="0"/>
            <a:t>forced/accented</a:t>
          </a:r>
          <a:endParaRPr lang="en-US" dirty="0"/>
        </a:p>
      </dgm:t>
    </dgm:pt>
    <dgm:pt modelId="{1366DF2E-0084-40C4-82E4-D43648EDA29A}" type="parTrans" cxnId="{B1404E2F-764C-4FD3-893D-A4ABDBFAAF93}">
      <dgm:prSet/>
      <dgm:spPr/>
      <dgm:t>
        <a:bodyPr/>
        <a:lstStyle/>
        <a:p>
          <a:endParaRPr lang="en-US"/>
        </a:p>
      </dgm:t>
    </dgm:pt>
    <dgm:pt modelId="{7284412A-ED96-47A5-9CE1-2B3B613BEF84}" type="sibTrans" cxnId="{B1404E2F-764C-4FD3-893D-A4ABDBFAAF93}">
      <dgm:prSet/>
      <dgm:spPr/>
      <dgm:t>
        <a:bodyPr/>
        <a:lstStyle/>
        <a:p>
          <a:endParaRPr lang="en-US"/>
        </a:p>
      </dgm:t>
    </dgm:pt>
    <dgm:pt modelId="{84442826-3F66-4ADB-942C-8D4451153F5B}">
      <dgm:prSet/>
      <dgm:spPr/>
      <dgm:t>
        <a:bodyPr/>
        <a:lstStyle/>
        <a:p>
          <a:r>
            <a:rPr lang="en-GB" i="1"/>
            <a:t>P = piano - </a:t>
          </a:r>
          <a:r>
            <a:rPr lang="en-GB"/>
            <a:t>quiet</a:t>
          </a:r>
          <a:endParaRPr lang="en-US"/>
        </a:p>
      </dgm:t>
    </dgm:pt>
    <dgm:pt modelId="{44E0DE7B-17B1-43CF-A6F9-E7C86DED69C4}" type="parTrans" cxnId="{D134A99A-C6A3-496D-AABB-1F75B3FD120C}">
      <dgm:prSet/>
      <dgm:spPr/>
      <dgm:t>
        <a:bodyPr/>
        <a:lstStyle/>
        <a:p>
          <a:endParaRPr lang="en-US"/>
        </a:p>
      </dgm:t>
    </dgm:pt>
    <dgm:pt modelId="{A91CD3F3-CFAD-4F32-8823-BAF22460CD1E}" type="sibTrans" cxnId="{D134A99A-C6A3-496D-AABB-1F75B3FD120C}">
      <dgm:prSet/>
      <dgm:spPr/>
      <dgm:t>
        <a:bodyPr/>
        <a:lstStyle/>
        <a:p>
          <a:endParaRPr lang="en-US"/>
        </a:p>
      </dgm:t>
    </dgm:pt>
    <dgm:pt modelId="{65C8ACF0-0652-4093-81D6-9C5DCD72CDE5}">
      <dgm:prSet/>
      <dgm:spPr/>
      <dgm:t>
        <a:bodyPr/>
        <a:lstStyle/>
        <a:p>
          <a:r>
            <a:rPr lang="en-GB" i="1" dirty="0"/>
            <a:t>ff = fortissimo – </a:t>
          </a:r>
          <a:r>
            <a:rPr lang="en-GB" dirty="0"/>
            <a:t>very loud</a:t>
          </a:r>
          <a:endParaRPr lang="en-US" dirty="0"/>
        </a:p>
      </dgm:t>
    </dgm:pt>
    <dgm:pt modelId="{A6E369BB-BDE1-4C65-8B45-841597E0F325}" type="parTrans" cxnId="{69B3DFD4-F391-4A2F-A506-752B2A7ADF0B}">
      <dgm:prSet/>
      <dgm:spPr/>
      <dgm:t>
        <a:bodyPr/>
        <a:lstStyle/>
        <a:p>
          <a:endParaRPr lang="en-US"/>
        </a:p>
      </dgm:t>
    </dgm:pt>
    <dgm:pt modelId="{A923D3A8-1DEA-4D66-B033-77BA72B25F96}" type="sibTrans" cxnId="{69B3DFD4-F391-4A2F-A506-752B2A7ADF0B}">
      <dgm:prSet/>
      <dgm:spPr/>
      <dgm:t>
        <a:bodyPr/>
        <a:lstStyle/>
        <a:p>
          <a:endParaRPr lang="en-US"/>
        </a:p>
      </dgm:t>
    </dgm:pt>
    <dgm:pt modelId="{7EF704C5-1E77-46A7-BD52-558C3F5652E5}">
      <dgm:prSet/>
      <dgm:spPr/>
      <dgm:t>
        <a:bodyPr/>
        <a:lstStyle/>
        <a:p>
          <a:r>
            <a:rPr lang="en-GB" i="1" dirty="0" err="1"/>
            <a:t>fp</a:t>
          </a:r>
          <a:r>
            <a:rPr lang="en-GB" i="1" dirty="0"/>
            <a:t> = fortepiano – </a:t>
          </a:r>
          <a:r>
            <a:rPr lang="en-GB" dirty="0"/>
            <a:t>loud then soft</a:t>
          </a:r>
          <a:endParaRPr lang="en-US" dirty="0"/>
        </a:p>
      </dgm:t>
    </dgm:pt>
    <dgm:pt modelId="{4B45AA42-4C05-4A98-A91C-E86F296A64A0}" type="parTrans" cxnId="{37412CB7-C5DC-4059-BBF5-66A76B3919F2}">
      <dgm:prSet/>
      <dgm:spPr/>
      <dgm:t>
        <a:bodyPr/>
        <a:lstStyle/>
        <a:p>
          <a:endParaRPr lang="en-US"/>
        </a:p>
      </dgm:t>
    </dgm:pt>
    <dgm:pt modelId="{9222C829-64AD-4749-BDE3-990423CB3BDE}" type="sibTrans" cxnId="{37412CB7-C5DC-4059-BBF5-66A76B3919F2}">
      <dgm:prSet/>
      <dgm:spPr/>
      <dgm:t>
        <a:bodyPr/>
        <a:lstStyle/>
        <a:p>
          <a:endParaRPr lang="en-US"/>
        </a:p>
      </dgm:t>
    </dgm:pt>
    <dgm:pt modelId="{56E69252-1BE0-4573-8EFA-DCB640BDCC7D}" type="pres">
      <dgm:prSet presAssocID="{71CDB25F-8000-43C8-98BB-8BDF63EAD872}" presName="linear" presStyleCnt="0">
        <dgm:presLayoutVars>
          <dgm:animLvl val="lvl"/>
          <dgm:resizeHandles val="exact"/>
        </dgm:presLayoutVars>
      </dgm:prSet>
      <dgm:spPr/>
    </dgm:pt>
    <dgm:pt modelId="{CE1DEF69-214A-4B33-A7C5-79FCC01559E8}" type="pres">
      <dgm:prSet presAssocID="{97DC648F-271C-4524-BB91-2D6202A3648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224814A-0576-4DEF-91A5-EC787A76B7D2}" type="pres">
      <dgm:prSet presAssocID="{CBE2BDAB-FEC3-4347-8576-1C580BD61063}" presName="spacer" presStyleCnt="0"/>
      <dgm:spPr/>
    </dgm:pt>
    <dgm:pt modelId="{D3F793A9-FBCB-40B7-A28C-C123D0763F84}" type="pres">
      <dgm:prSet presAssocID="{8498226F-45C4-41B5-A2E4-2924F667F5D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4D3F0B0-983C-4792-A2D9-0D4635EE9BAF}" type="pres">
      <dgm:prSet presAssocID="{A2829364-4BEF-4694-A07C-55CFFAD1F2F4}" presName="spacer" presStyleCnt="0"/>
      <dgm:spPr/>
    </dgm:pt>
    <dgm:pt modelId="{74431800-FA87-4E6C-892A-0EBEC5BE2B87}" type="pres">
      <dgm:prSet presAssocID="{B9029699-3B43-4067-973E-69856E9D28D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6D6A892D-C789-4C72-A40B-E6607F8688F6}" type="pres">
      <dgm:prSet presAssocID="{7284412A-ED96-47A5-9CE1-2B3B613BEF84}" presName="spacer" presStyleCnt="0"/>
      <dgm:spPr/>
    </dgm:pt>
    <dgm:pt modelId="{E448962E-4463-4EEE-8050-27256CF3AA2B}" type="pres">
      <dgm:prSet presAssocID="{84442826-3F66-4ADB-942C-8D4451153F5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BFD4619-0D4F-4CC1-8875-FBAC3B4089C4}" type="pres">
      <dgm:prSet presAssocID="{A91CD3F3-CFAD-4F32-8823-BAF22460CD1E}" presName="spacer" presStyleCnt="0"/>
      <dgm:spPr/>
    </dgm:pt>
    <dgm:pt modelId="{99C0190E-2AF8-427B-9222-89896DD500BF}" type="pres">
      <dgm:prSet presAssocID="{65C8ACF0-0652-4093-81D6-9C5DCD72CDE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F4A545E-0F5F-4FA9-A02D-15D2970DF3D8}" type="pres">
      <dgm:prSet presAssocID="{A923D3A8-1DEA-4D66-B033-77BA72B25F96}" presName="spacer" presStyleCnt="0"/>
      <dgm:spPr/>
    </dgm:pt>
    <dgm:pt modelId="{1D2A694B-5734-40FA-80B0-279680B8B5B3}" type="pres">
      <dgm:prSet presAssocID="{7EF704C5-1E77-46A7-BD52-558C3F5652E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E4740A02-4957-4BA5-B32F-ADC517D9246B}" type="presOf" srcId="{71CDB25F-8000-43C8-98BB-8BDF63EAD872}" destId="{56E69252-1BE0-4573-8EFA-DCB640BDCC7D}" srcOrd="0" destOrd="0" presId="urn:microsoft.com/office/officeart/2005/8/layout/vList2"/>
    <dgm:cxn modelId="{B1404E2F-764C-4FD3-893D-A4ABDBFAAF93}" srcId="{71CDB25F-8000-43C8-98BB-8BDF63EAD872}" destId="{B9029699-3B43-4067-973E-69856E9D28DA}" srcOrd="2" destOrd="0" parTransId="{1366DF2E-0084-40C4-82E4-D43648EDA29A}" sibTransId="{7284412A-ED96-47A5-9CE1-2B3B613BEF84}"/>
    <dgm:cxn modelId="{B6E3A445-951A-4970-95B5-5CE3D6481ED8}" type="presOf" srcId="{97DC648F-271C-4524-BB91-2D6202A3648C}" destId="{CE1DEF69-214A-4B33-A7C5-79FCC01559E8}" srcOrd="0" destOrd="0" presId="urn:microsoft.com/office/officeart/2005/8/layout/vList2"/>
    <dgm:cxn modelId="{DC8C9F6D-EE2E-4100-9B58-A8306C07BC2E}" srcId="{71CDB25F-8000-43C8-98BB-8BDF63EAD872}" destId="{8498226F-45C4-41B5-A2E4-2924F667F5D1}" srcOrd="1" destOrd="0" parTransId="{1791EB45-43CB-4246-8D2B-3E429A0272DD}" sibTransId="{A2829364-4BEF-4694-A07C-55CFFAD1F2F4}"/>
    <dgm:cxn modelId="{8050546E-2A5D-437F-8487-3AB699A0124B}" type="presOf" srcId="{84442826-3F66-4ADB-942C-8D4451153F5B}" destId="{E448962E-4463-4EEE-8050-27256CF3AA2B}" srcOrd="0" destOrd="0" presId="urn:microsoft.com/office/officeart/2005/8/layout/vList2"/>
    <dgm:cxn modelId="{3E3AE66F-CED0-4259-88B8-51D4A5CBAE09}" type="presOf" srcId="{B9029699-3B43-4067-973E-69856E9D28DA}" destId="{74431800-FA87-4E6C-892A-0EBEC5BE2B87}" srcOrd="0" destOrd="0" presId="urn:microsoft.com/office/officeart/2005/8/layout/vList2"/>
    <dgm:cxn modelId="{8B02D273-3E42-43D7-9BA2-2ED968312C49}" type="presOf" srcId="{65C8ACF0-0652-4093-81D6-9C5DCD72CDE5}" destId="{99C0190E-2AF8-427B-9222-89896DD500BF}" srcOrd="0" destOrd="0" presId="urn:microsoft.com/office/officeart/2005/8/layout/vList2"/>
    <dgm:cxn modelId="{BCFD3883-136A-4E15-84D6-8EE01040030A}" type="presOf" srcId="{8498226F-45C4-41B5-A2E4-2924F667F5D1}" destId="{D3F793A9-FBCB-40B7-A28C-C123D0763F84}" srcOrd="0" destOrd="0" presId="urn:microsoft.com/office/officeart/2005/8/layout/vList2"/>
    <dgm:cxn modelId="{D134A99A-C6A3-496D-AABB-1F75B3FD120C}" srcId="{71CDB25F-8000-43C8-98BB-8BDF63EAD872}" destId="{84442826-3F66-4ADB-942C-8D4451153F5B}" srcOrd="3" destOrd="0" parTransId="{44E0DE7B-17B1-43CF-A6F9-E7C86DED69C4}" sibTransId="{A91CD3F3-CFAD-4F32-8823-BAF22460CD1E}"/>
    <dgm:cxn modelId="{1407C8A3-726A-4DEA-8FBA-F7B9C6275703}" type="presOf" srcId="{7EF704C5-1E77-46A7-BD52-558C3F5652E5}" destId="{1D2A694B-5734-40FA-80B0-279680B8B5B3}" srcOrd="0" destOrd="0" presId="urn:microsoft.com/office/officeart/2005/8/layout/vList2"/>
    <dgm:cxn modelId="{B8DE2BAA-63E8-4864-8B5E-F0AA09CB4922}" srcId="{71CDB25F-8000-43C8-98BB-8BDF63EAD872}" destId="{97DC648F-271C-4524-BB91-2D6202A3648C}" srcOrd="0" destOrd="0" parTransId="{0572B7B9-BC30-4435-9663-0F640CA0AAC6}" sibTransId="{CBE2BDAB-FEC3-4347-8576-1C580BD61063}"/>
    <dgm:cxn modelId="{37412CB7-C5DC-4059-BBF5-66A76B3919F2}" srcId="{71CDB25F-8000-43C8-98BB-8BDF63EAD872}" destId="{7EF704C5-1E77-46A7-BD52-558C3F5652E5}" srcOrd="5" destOrd="0" parTransId="{4B45AA42-4C05-4A98-A91C-E86F296A64A0}" sibTransId="{9222C829-64AD-4749-BDE3-990423CB3BDE}"/>
    <dgm:cxn modelId="{69B3DFD4-F391-4A2F-A506-752B2A7ADF0B}" srcId="{71CDB25F-8000-43C8-98BB-8BDF63EAD872}" destId="{65C8ACF0-0652-4093-81D6-9C5DCD72CDE5}" srcOrd="4" destOrd="0" parTransId="{A6E369BB-BDE1-4C65-8B45-841597E0F325}" sibTransId="{A923D3A8-1DEA-4D66-B033-77BA72B25F96}"/>
    <dgm:cxn modelId="{587C085A-494D-4463-BF93-24696D9660C3}" type="presParOf" srcId="{56E69252-1BE0-4573-8EFA-DCB640BDCC7D}" destId="{CE1DEF69-214A-4B33-A7C5-79FCC01559E8}" srcOrd="0" destOrd="0" presId="urn:microsoft.com/office/officeart/2005/8/layout/vList2"/>
    <dgm:cxn modelId="{B4B81E57-02F7-4E17-9D83-E2AE2D95D177}" type="presParOf" srcId="{56E69252-1BE0-4573-8EFA-DCB640BDCC7D}" destId="{2224814A-0576-4DEF-91A5-EC787A76B7D2}" srcOrd="1" destOrd="0" presId="urn:microsoft.com/office/officeart/2005/8/layout/vList2"/>
    <dgm:cxn modelId="{DE167177-1CB6-4BBA-90B3-1467AC7BCD4C}" type="presParOf" srcId="{56E69252-1BE0-4573-8EFA-DCB640BDCC7D}" destId="{D3F793A9-FBCB-40B7-A28C-C123D0763F84}" srcOrd="2" destOrd="0" presId="urn:microsoft.com/office/officeart/2005/8/layout/vList2"/>
    <dgm:cxn modelId="{75A8A001-C5DD-4DE4-AC14-C3D19B21BE91}" type="presParOf" srcId="{56E69252-1BE0-4573-8EFA-DCB640BDCC7D}" destId="{B4D3F0B0-983C-4792-A2D9-0D4635EE9BAF}" srcOrd="3" destOrd="0" presId="urn:microsoft.com/office/officeart/2005/8/layout/vList2"/>
    <dgm:cxn modelId="{B4D85F6E-E56E-4E4F-8FEC-B583567752BB}" type="presParOf" srcId="{56E69252-1BE0-4573-8EFA-DCB640BDCC7D}" destId="{74431800-FA87-4E6C-892A-0EBEC5BE2B87}" srcOrd="4" destOrd="0" presId="urn:microsoft.com/office/officeart/2005/8/layout/vList2"/>
    <dgm:cxn modelId="{A2AE7A8E-2FF4-4ECE-A0B9-AD367591AC9F}" type="presParOf" srcId="{56E69252-1BE0-4573-8EFA-DCB640BDCC7D}" destId="{6D6A892D-C789-4C72-A40B-E6607F8688F6}" srcOrd="5" destOrd="0" presId="urn:microsoft.com/office/officeart/2005/8/layout/vList2"/>
    <dgm:cxn modelId="{4D77C8DA-4991-4419-B40C-E73DACC06A2B}" type="presParOf" srcId="{56E69252-1BE0-4573-8EFA-DCB640BDCC7D}" destId="{E448962E-4463-4EEE-8050-27256CF3AA2B}" srcOrd="6" destOrd="0" presId="urn:microsoft.com/office/officeart/2005/8/layout/vList2"/>
    <dgm:cxn modelId="{C631F317-34C0-4540-9887-DC4EE467DC78}" type="presParOf" srcId="{56E69252-1BE0-4573-8EFA-DCB640BDCC7D}" destId="{EBFD4619-0D4F-4CC1-8875-FBAC3B4089C4}" srcOrd="7" destOrd="0" presId="urn:microsoft.com/office/officeart/2005/8/layout/vList2"/>
    <dgm:cxn modelId="{FA825844-3B61-4762-8E09-DE7801198215}" type="presParOf" srcId="{56E69252-1BE0-4573-8EFA-DCB640BDCC7D}" destId="{99C0190E-2AF8-427B-9222-89896DD500BF}" srcOrd="8" destOrd="0" presId="urn:microsoft.com/office/officeart/2005/8/layout/vList2"/>
    <dgm:cxn modelId="{A30CE003-4406-4240-9F96-DEFCEB89C898}" type="presParOf" srcId="{56E69252-1BE0-4573-8EFA-DCB640BDCC7D}" destId="{5F4A545E-0F5F-4FA9-A02D-15D2970DF3D8}" srcOrd="9" destOrd="0" presId="urn:microsoft.com/office/officeart/2005/8/layout/vList2"/>
    <dgm:cxn modelId="{D77F127D-2115-4359-983D-92BB85A08B87}" type="presParOf" srcId="{56E69252-1BE0-4573-8EFA-DCB640BDCC7D}" destId="{1D2A694B-5734-40FA-80B0-279680B8B5B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90C93E-6819-4EEF-989A-74920A9C6EE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3B6C3A-89F3-431A-B710-55E235C3FA1C}">
      <dgm:prSet/>
      <dgm:spPr/>
      <dgm:t>
        <a:bodyPr/>
        <a:lstStyle/>
        <a:p>
          <a:r>
            <a:rPr lang="en-GB" i="1" dirty="0"/>
            <a:t>Grave</a:t>
          </a:r>
          <a:r>
            <a:rPr lang="en-GB" dirty="0"/>
            <a:t> – Very slow</a:t>
          </a:r>
          <a:endParaRPr lang="en-US" dirty="0"/>
        </a:p>
      </dgm:t>
    </dgm:pt>
    <dgm:pt modelId="{2C9D7D72-9355-47B4-A2E5-B81144DB35DD}" type="parTrans" cxnId="{3C959D6D-B542-4169-AF41-2682001CBAA6}">
      <dgm:prSet/>
      <dgm:spPr/>
      <dgm:t>
        <a:bodyPr/>
        <a:lstStyle/>
        <a:p>
          <a:endParaRPr lang="en-US"/>
        </a:p>
      </dgm:t>
    </dgm:pt>
    <dgm:pt modelId="{3B9B55B6-E410-43F1-8134-51458444E99F}" type="sibTrans" cxnId="{3C959D6D-B542-4169-AF41-2682001CBAA6}">
      <dgm:prSet/>
      <dgm:spPr/>
      <dgm:t>
        <a:bodyPr/>
        <a:lstStyle/>
        <a:p>
          <a:endParaRPr lang="en-US"/>
        </a:p>
      </dgm:t>
    </dgm:pt>
    <dgm:pt modelId="{4676C0D5-5128-4C9B-8BB0-BFB3D6ED97CA}">
      <dgm:prSet/>
      <dgm:spPr/>
      <dgm:t>
        <a:bodyPr/>
        <a:lstStyle/>
        <a:p>
          <a:r>
            <a:rPr lang="en-GB" i="1" dirty="0"/>
            <a:t>Allegro </a:t>
          </a:r>
          <a:r>
            <a:rPr lang="en-GB" i="1" dirty="0" err="1"/>
            <a:t>molto</a:t>
          </a:r>
          <a:r>
            <a:rPr lang="en-GB" i="1" dirty="0"/>
            <a:t> e con brio </a:t>
          </a:r>
          <a:r>
            <a:rPr lang="en-GB" dirty="0"/>
            <a:t>– Very fast and with vigour</a:t>
          </a:r>
          <a:endParaRPr lang="en-US" dirty="0"/>
        </a:p>
      </dgm:t>
    </dgm:pt>
    <dgm:pt modelId="{113EC219-E3CB-40CA-B99C-5DCA62DD948B}" type="parTrans" cxnId="{0E6FAC50-CB9B-4AA3-A698-80431B568656}">
      <dgm:prSet/>
      <dgm:spPr/>
      <dgm:t>
        <a:bodyPr/>
        <a:lstStyle/>
        <a:p>
          <a:endParaRPr lang="en-GB"/>
        </a:p>
      </dgm:t>
    </dgm:pt>
    <dgm:pt modelId="{F273F86E-CF2F-41D2-BD2D-EEB2F1094615}" type="sibTrans" cxnId="{0E6FAC50-CB9B-4AA3-A698-80431B568656}">
      <dgm:prSet/>
      <dgm:spPr/>
      <dgm:t>
        <a:bodyPr/>
        <a:lstStyle/>
        <a:p>
          <a:endParaRPr lang="en-GB"/>
        </a:p>
      </dgm:t>
    </dgm:pt>
    <dgm:pt modelId="{C0C05E4D-00CB-45B5-91D0-85EFF3687FD1}" type="pres">
      <dgm:prSet presAssocID="{B290C93E-6819-4EEF-989A-74920A9C6EE8}" presName="linear" presStyleCnt="0">
        <dgm:presLayoutVars>
          <dgm:animLvl val="lvl"/>
          <dgm:resizeHandles val="exact"/>
        </dgm:presLayoutVars>
      </dgm:prSet>
      <dgm:spPr/>
    </dgm:pt>
    <dgm:pt modelId="{E10996B8-B842-4388-9889-AF1F19EEE4EA}" type="pres">
      <dgm:prSet presAssocID="{853B6C3A-89F3-431A-B710-55E235C3FA1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4CEE330-E5F4-4966-BC66-D60ECDF847FF}" type="pres">
      <dgm:prSet presAssocID="{3B9B55B6-E410-43F1-8134-51458444E99F}" presName="spacer" presStyleCnt="0"/>
      <dgm:spPr/>
    </dgm:pt>
    <dgm:pt modelId="{6FCC9797-5058-4155-AC2C-D2BE2BE0D873}" type="pres">
      <dgm:prSet presAssocID="{4676C0D5-5128-4C9B-8BB0-BFB3D6ED97C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3775224-1553-42F7-9D8D-FFDB740660D2}" type="presOf" srcId="{B290C93E-6819-4EEF-989A-74920A9C6EE8}" destId="{C0C05E4D-00CB-45B5-91D0-85EFF3687FD1}" srcOrd="0" destOrd="0" presId="urn:microsoft.com/office/officeart/2005/8/layout/vList2"/>
    <dgm:cxn modelId="{34C1665F-4B64-48AD-9261-C0895735C02B}" type="presOf" srcId="{853B6C3A-89F3-431A-B710-55E235C3FA1C}" destId="{E10996B8-B842-4388-9889-AF1F19EEE4EA}" srcOrd="0" destOrd="0" presId="urn:microsoft.com/office/officeart/2005/8/layout/vList2"/>
    <dgm:cxn modelId="{3C959D6D-B542-4169-AF41-2682001CBAA6}" srcId="{B290C93E-6819-4EEF-989A-74920A9C6EE8}" destId="{853B6C3A-89F3-431A-B710-55E235C3FA1C}" srcOrd="0" destOrd="0" parTransId="{2C9D7D72-9355-47B4-A2E5-B81144DB35DD}" sibTransId="{3B9B55B6-E410-43F1-8134-51458444E99F}"/>
    <dgm:cxn modelId="{0E6FAC50-CB9B-4AA3-A698-80431B568656}" srcId="{B290C93E-6819-4EEF-989A-74920A9C6EE8}" destId="{4676C0D5-5128-4C9B-8BB0-BFB3D6ED97CA}" srcOrd="1" destOrd="0" parTransId="{113EC219-E3CB-40CA-B99C-5DCA62DD948B}" sibTransId="{F273F86E-CF2F-41D2-BD2D-EEB2F1094615}"/>
    <dgm:cxn modelId="{15429CD4-A541-4830-94C9-4A943BB84D04}" type="presOf" srcId="{4676C0D5-5128-4C9B-8BB0-BFB3D6ED97CA}" destId="{6FCC9797-5058-4155-AC2C-D2BE2BE0D873}" srcOrd="0" destOrd="0" presId="urn:microsoft.com/office/officeart/2005/8/layout/vList2"/>
    <dgm:cxn modelId="{15252117-4491-4719-9E05-F571B10D91CE}" type="presParOf" srcId="{C0C05E4D-00CB-45B5-91D0-85EFF3687FD1}" destId="{E10996B8-B842-4388-9889-AF1F19EEE4EA}" srcOrd="0" destOrd="0" presId="urn:microsoft.com/office/officeart/2005/8/layout/vList2"/>
    <dgm:cxn modelId="{F4E5E51B-D1C1-4C6B-942D-8088489FC355}" type="presParOf" srcId="{C0C05E4D-00CB-45B5-91D0-85EFF3687FD1}" destId="{D4CEE330-E5F4-4966-BC66-D60ECDF847FF}" srcOrd="1" destOrd="0" presId="urn:microsoft.com/office/officeart/2005/8/layout/vList2"/>
    <dgm:cxn modelId="{974C7D7E-BBBE-4394-B299-E903D3E7B409}" type="presParOf" srcId="{C0C05E4D-00CB-45B5-91D0-85EFF3687FD1}" destId="{6FCC9797-5058-4155-AC2C-D2BE2BE0D87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100A41-ABCC-4CE5-8C5E-47B66DFB406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3CB4DD6-C1BA-4C63-80AC-03271F9FC7F8}">
      <dgm:prSet/>
      <dgm:spPr/>
      <dgm:t>
        <a:bodyPr/>
        <a:lstStyle/>
        <a:p>
          <a:pPr rtl="0"/>
          <a:r>
            <a:rPr lang="en-GB" dirty="0"/>
            <a:t>Chordal</a:t>
          </a:r>
          <a:r>
            <a:rPr lang="en-GB" dirty="0">
              <a:latin typeface="Calibri Light" panose="020F0302020204030204"/>
            </a:rPr>
            <a:t> </a:t>
          </a:r>
          <a:r>
            <a:rPr lang="en-GB" dirty="0"/>
            <a:t> - a homophonic texture that consists mainly of block chords</a:t>
          </a:r>
          <a:endParaRPr lang="en-US" dirty="0"/>
        </a:p>
      </dgm:t>
    </dgm:pt>
    <dgm:pt modelId="{40F5975B-9910-45A4-A1F3-E19F99424669}" type="parTrans" cxnId="{379ADB34-0CA9-4174-AB45-75EA4D22D4FB}">
      <dgm:prSet/>
      <dgm:spPr/>
      <dgm:t>
        <a:bodyPr/>
        <a:lstStyle/>
        <a:p>
          <a:endParaRPr lang="en-US"/>
        </a:p>
      </dgm:t>
    </dgm:pt>
    <dgm:pt modelId="{C5F1F04C-4795-4C12-B5B7-51ADA7CCADBD}" type="sibTrans" cxnId="{379ADB34-0CA9-4174-AB45-75EA4D22D4FB}">
      <dgm:prSet/>
      <dgm:spPr/>
      <dgm:t>
        <a:bodyPr/>
        <a:lstStyle/>
        <a:p>
          <a:endParaRPr lang="en-US"/>
        </a:p>
      </dgm:t>
    </dgm:pt>
    <dgm:pt modelId="{26E13A7C-7AC6-4A49-9EE8-B4F5A137B089}">
      <dgm:prSet/>
      <dgm:spPr/>
      <dgm:t>
        <a:bodyPr/>
        <a:lstStyle/>
        <a:p>
          <a:r>
            <a:rPr lang="en-GB" dirty="0"/>
            <a:t>Monophonic – a texture consisting of an unaccompanied melody</a:t>
          </a:r>
          <a:endParaRPr lang="en-US" dirty="0"/>
        </a:p>
      </dgm:t>
    </dgm:pt>
    <dgm:pt modelId="{3E42D976-AF51-4764-866B-1B246B4309CF}" type="parTrans" cxnId="{28DADD0B-9301-445F-80A5-DC59B7480C0A}">
      <dgm:prSet/>
      <dgm:spPr/>
      <dgm:t>
        <a:bodyPr/>
        <a:lstStyle/>
        <a:p>
          <a:endParaRPr lang="en-US"/>
        </a:p>
      </dgm:t>
    </dgm:pt>
    <dgm:pt modelId="{67EC326F-9735-43BA-BE40-7C7D1E1A3B80}" type="sibTrans" cxnId="{28DADD0B-9301-445F-80A5-DC59B7480C0A}">
      <dgm:prSet/>
      <dgm:spPr/>
      <dgm:t>
        <a:bodyPr/>
        <a:lstStyle/>
        <a:p>
          <a:endParaRPr lang="en-US"/>
        </a:p>
      </dgm:t>
    </dgm:pt>
    <dgm:pt modelId="{2AAE5003-D479-4FCA-AD45-B666BADC5936}">
      <dgm:prSet/>
      <dgm:spPr/>
      <dgm:t>
        <a:bodyPr/>
        <a:lstStyle/>
        <a:p>
          <a:r>
            <a:rPr lang="en-GB" dirty="0"/>
            <a:t>Homophonic – a texture in which one part has the main melodic interest which the others accompany</a:t>
          </a:r>
          <a:endParaRPr lang="en-US" dirty="0"/>
        </a:p>
      </dgm:t>
    </dgm:pt>
    <dgm:pt modelId="{0737F3A5-A14E-430A-A032-5B4ED729F88D}" type="parTrans" cxnId="{52B0AA81-81A0-4CEC-958A-9E5AACFCD3AB}">
      <dgm:prSet/>
      <dgm:spPr/>
      <dgm:t>
        <a:bodyPr/>
        <a:lstStyle/>
        <a:p>
          <a:endParaRPr lang="en-US"/>
        </a:p>
      </dgm:t>
    </dgm:pt>
    <dgm:pt modelId="{F26933AA-E365-4398-B93D-6FCBDFABA333}" type="sibTrans" cxnId="{52B0AA81-81A0-4CEC-958A-9E5AACFCD3AB}">
      <dgm:prSet/>
      <dgm:spPr/>
      <dgm:t>
        <a:bodyPr/>
        <a:lstStyle/>
        <a:p>
          <a:endParaRPr lang="en-US"/>
        </a:p>
      </dgm:t>
    </dgm:pt>
    <dgm:pt modelId="{02E182CC-CACD-405B-889E-A3623677A586}">
      <dgm:prSet/>
      <dgm:spPr/>
      <dgm:t>
        <a:bodyPr/>
        <a:lstStyle/>
        <a:p>
          <a:r>
            <a:rPr lang="en-GB" dirty="0"/>
            <a:t>Broken Octaves/</a:t>
          </a:r>
          <a:r>
            <a:rPr lang="en-GB" dirty="0">
              <a:latin typeface="Calibri Light" panose="020F0302020204030204"/>
            </a:rPr>
            <a:t>'Murky</a:t>
          </a:r>
          <a:r>
            <a:rPr lang="en-GB" dirty="0"/>
            <a:t> bass</a:t>
          </a:r>
          <a:r>
            <a:rPr lang="en-GB" dirty="0">
              <a:latin typeface="Calibri Light" panose="020F0302020204030204"/>
            </a:rPr>
            <a:t>'</a:t>
          </a:r>
          <a:endParaRPr lang="en-US" dirty="0"/>
        </a:p>
      </dgm:t>
    </dgm:pt>
    <dgm:pt modelId="{E33EE902-8F6B-4891-ACF9-CD8FA2906C74}" type="parTrans" cxnId="{E90C96A5-B536-4615-8150-5A36E528CBC5}">
      <dgm:prSet/>
      <dgm:spPr/>
      <dgm:t>
        <a:bodyPr/>
        <a:lstStyle/>
        <a:p>
          <a:endParaRPr lang="en-US"/>
        </a:p>
      </dgm:t>
    </dgm:pt>
    <dgm:pt modelId="{714AF0CF-2C63-4666-892F-07B1872861F4}" type="sibTrans" cxnId="{E90C96A5-B536-4615-8150-5A36E528CBC5}">
      <dgm:prSet/>
      <dgm:spPr/>
      <dgm:t>
        <a:bodyPr/>
        <a:lstStyle/>
        <a:p>
          <a:endParaRPr lang="en-US"/>
        </a:p>
      </dgm:t>
    </dgm:pt>
    <dgm:pt modelId="{E4271BC2-638E-4574-AEC8-86023EBB07C4}">
      <dgm:prSet/>
      <dgm:spPr/>
      <dgm:t>
        <a:bodyPr/>
        <a:lstStyle/>
        <a:p>
          <a:pPr rtl="0"/>
          <a:r>
            <a:rPr lang="en-GB" dirty="0"/>
            <a:t>Two-part</a:t>
          </a:r>
          <a:r>
            <a:rPr lang="en-GB" dirty="0">
              <a:latin typeface="Calibri Light" panose="020F0302020204030204"/>
            </a:rPr>
            <a:t> </a:t>
          </a:r>
          <a:endParaRPr lang="en-US" dirty="0"/>
        </a:p>
      </dgm:t>
    </dgm:pt>
    <dgm:pt modelId="{18C0E0C7-F725-4478-B155-F540FE43BBFE}" type="parTrans" cxnId="{6EACCC98-E4CD-49E0-A42A-F1D958E246E2}">
      <dgm:prSet/>
      <dgm:spPr/>
      <dgm:t>
        <a:bodyPr/>
        <a:lstStyle/>
        <a:p>
          <a:endParaRPr lang="en-US"/>
        </a:p>
      </dgm:t>
    </dgm:pt>
    <dgm:pt modelId="{0BF42F41-744A-4354-BA5A-DF87D058C9AC}" type="sibTrans" cxnId="{6EACCC98-E4CD-49E0-A42A-F1D958E246E2}">
      <dgm:prSet/>
      <dgm:spPr/>
      <dgm:t>
        <a:bodyPr/>
        <a:lstStyle/>
        <a:p>
          <a:endParaRPr lang="en-US"/>
        </a:p>
      </dgm:t>
    </dgm:pt>
    <dgm:pt modelId="{8EBFFFE1-266B-4E8D-8CC7-9FEED76F5113}" type="pres">
      <dgm:prSet presAssocID="{F6100A41-ABCC-4CE5-8C5E-47B66DFB4068}" presName="linear" presStyleCnt="0">
        <dgm:presLayoutVars>
          <dgm:animLvl val="lvl"/>
          <dgm:resizeHandles val="exact"/>
        </dgm:presLayoutVars>
      </dgm:prSet>
      <dgm:spPr/>
    </dgm:pt>
    <dgm:pt modelId="{A26799A3-FD6F-4077-873E-A6EC05AE1D3D}" type="pres">
      <dgm:prSet presAssocID="{A3CB4DD6-C1BA-4C63-80AC-03271F9FC7F8}" presName="parentText" presStyleLbl="node1" presStyleIdx="0" presStyleCnt="5" custLinFactNeighborX="-839" custLinFactNeighborY="27473">
        <dgm:presLayoutVars>
          <dgm:chMax val="0"/>
          <dgm:bulletEnabled val="1"/>
        </dgm:presLayoutVars>
      </dgm:prSet>
      <dgm:spPr/>
    </dgm:pt>
    <dgm:pt modelId="{A5653B00-A2C2-48B8-9CF4-581B5B8CCD27}" type="pres">
      <dgm:prSet presAssocID="{C5F1F04C-4795-4C12-B5B7-51ADA7CCADBD}" presName="spacer" presStyleCnt="0"/>
      <dgm:spPr/>
    </dgm:pt>
    <dgm:pt modelId="{9C2CDDBA-AE09-47D7-87BB-EAB2EC3F96FF}" type="pres">
      <dgm:prSet presAssocID="{26E13A7C-7AC6-4A49-9EE8-B4F5A137B08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7D85B30-A848-466E-BAFE-CE63E132A782}" type="pres">
      <dgm:prSet presAssocID="{67EC326F-9735-43BA-BE40-7C7D1E1A3B80}" presName="spacer" presStyleCnt="0"/>
      <dgm:spPr/>
    </dgm:pt>
    <dgm:pt modelId="{BA657929-14FB-4915-BAD7-1B3C42090B01}" type="pres">
      <dgm:prSet presAssocID="{2AAE5003-D479-4FCA-AD45-B666BADC593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DC62CEC-7871-4742-BA5B-2BAAEE2A386B}" type="pres">
      <dgm:prSet presAssocID="{F26933AA-E365-4398-B93D-6FCBDFABA333}" presName="spacer" presStyleCnt="0"/>
      <dgm:spPr/>
    </dgm:pt>
    <dgm:pt modelId="{565150E6-E9A8-4B6D-8328-404F685A8963}" type="pres">
      <dgm:prSet presAssocID="{02E182CC-CACD-405B-889E-A3623677A58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2EF93A2-FF4D-4193-9486-D50F63FC0CD1}" type="pres">
      <dgm:prSet presAssocID="{714AF0CF-2C63-4666-892F-07B1872861F4}" presName="spacer" presStyleCnt="0"/>
      <dgm:spPr/>
    </dgm:pt>
    <dgm:pt modelId="{FDC2286A-D17B-41C0-8E02-9AABA22875CD}" type="pres">
      <dgm:prSet presAssocID="{E4271BC2-638E-4574-AEC8-86023EBB07C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8DADD0B-9301-445F-80A5-DC59B7480C0A}" srcId="{F6100A41-ABCC-4CE5-8C5E-47B66DFB4068}" destId="{26E13A7C-7AC6-4A49-9EE8-B4F5A137B089}" srcOrd="1" destOrd="0" parTransId="{3E42D976-AF51-4764-866B-1B246B4309CF}" sibTransId="{67EC326F-9735-43BA-BE40-7C7D1E1A3B80}"/>
    <dgm:cxn modelId="{DCC3062D-5442-4355-8E60-407FEBF7FE94}" type="presOf" srcId="{02E182CC-CACD-405B-889E-A3623677A586}" destId="{565150E6-E9A8-4B6D-8328-404F685A8963}" srcOrd="0" destOrd="0" presId="urn:microsoft.com/office/officeart/2005/8/layout/vList2"/>
    <dgm:cxn modelId="{379ADB34-0CA9-4174-AB45-75EA4D22D4FB}" srcId="{F6100A41-ABCC-4CE5-8C5E-47B66DFB4068}" destId="{A3CB4DD6-C1BA-4C63-80AC-03271F9FC7F8}" srcOrd="0" destOrd="0" parTransId="{40F5975B-9910-45A4-A1F3-E19F99424669}" sibTransId="{C5F1F04C-4795-4C12-B5B7-51ADA7CCADBD}"/>
    <dgm:cxn modelId="{CCAFEC3C-77C6-40DD-856A-9CF8910A5155}" type="presOf" srcId="{2AAE5003-D479-4FCA-AD45-B666BADC5936}" destId="{BA657929-14FB-4915-BAD7-1B3C42090B01}" srcOrd="0" destOrd="0" presId="urn:microsoft.com/office/officeart/2005/8/layout/vList2"/>
    <dgm:cxn modelId="{45B4E766-EBE1-4632-906E-95E8F689A08F}" type="presOf" srcId="{26E13A7C-7AC6-4A49-9EE8-B4F5A137B089}" destId="{9C2CDDBA-AE09-47D7-87BB-EAB2EC3F96FF}" srcOrd="0" destOrd="0" presId="urn:microsoft.com/office/officeart/2005/8/layout/vList2"/>
    <dgm:cxn modelId="{52B0AA81-81A0-4CEC-958A-9E5AACFCD3AB}" srcId="{F6100A41-ABCC-4CE5-8C5E-47B66DFB4068}" destId="{2AAE5003-D479-4FCA-AD45-B666BADC5936}" srcOrd="2" destOrd="0" parTransId="{0737F3A5-A14E-430A-A032-5B4ED729F88D}" sibTransId="{F26933AA-E365-4398-B93D-6FCBDFABA333}"/>
    <dgm:cxn modelId="{6EACCC98-E4CD-49E0-A42A-F1D958E246E2}" srcId="{F6100A41-ABCC-4CE5-8C5E-47B66DFB4068}" destId="{E4271BC2-638E-4574-AEC8-86023EBB07C4}" srcOrd="4" destOrd="0" parTransId="{18C0E0C7-F725-4478-B155-F540FE43BBFE}" sibTransId="{0BF42F41-744A-4354-BA5A-DF87D058C9AC}"/>
    <dgm:cxn modelId="{394B6AA3-E5DC-4A79-B508-C8637C6A8840}" type="presOf" srcId="{A3CB4DD6-C1BA-4C63-80AC-03271F9FC7F8}" destId="{A26799A3-FD6F-4077-873E-A6EC05AE1D3D}" srcOrd="0" destOrd="0" presId="urn:microsoft.com/office/officeart/2005/8/layout/vList2"/>
    <dgm:cxn modelId="{E90C96A5-B536-4615-8150-5A36E528CBC5}" srcId="{F6100A41-ABCC-4CE5-8C5E-47B66DFB4068}" destId="{02E182CC-CACD-405B-889E-A3623677A586}" srcOrd="3" destOrd="0" parTransId="{E33EE902-8F6B-4891-ACF9-CD8FA2906C74}" sibTransId="{714AF0CF-2C63-4666-892F-07B1872861F4}"/>
    <dgm:cxn modelId="{9A829BA5-C00C-4232-9E65-A3812358F4A3}" type="presOf" srcId="{F6100A41-ABCC-4CE5-8C5E-47B66DFB4068}" destId="{8EBFFFE1-266B-4E8D-8CC7-9FEED76F5113}" srcOrd="0" destOrd="0" presId="urn:microsoft.com/office/officeart/2005/8/layout/vList2"/>
    <dgm:cxn modelId="{A563E3F0-483B-4D02-8EF6-B35DCC875C86}" type="presOf" srcId="{E4271BC2-638E-4574-AEC8-86023EBB07C4}" destId="{FDC2286A-D17B-41C0-8E02-9AABA22875CD}" srcOrd="0" destOrd="0" presId="urn:microsoft.com/office/officeart/2005/8/layout/vList2"/>
    <dgm:cxn modelId="{C77EFEAD-24C0-441F-8239-F2F4313FC9E5}" type="presParOf" srcId="{8EBFFFE1-266B-4E8D-8CC7-9FEED76F5113}" destId="{A26799A3-FD6F-4077-873E-A6EC05AE1D3D}" srcOrd="0" destOrd="0" presId="urn:microsoft.com/office/officeart/2005/8/layout/vList2"/>
    <dgm:cxn modelId="{99E79C13-7DCA-4528-A9B9-179B1CC30AE6}" type="presParOf" srcId="{8EBFFFE1-266B-4E8D-8CC7-9FEED76F5113}" destId="{A5653B00-A2C2-48B8-9CF4-581B5B8CCD27}" srcOrd="1" destOrd="0" presId="urn:microsoft.com/office/officeart/2005/8/layout/vList2"/>
    <dgm:cxn modelId="{9860A9F9-22DB-422B-ABE3-332565ED600A}" type="presParOf" srcId="{8EBFFFE1-266B-4E8D-8CC7-9FEED76F5113}" destId="{9C2CDDBA-AE09-47D7-87BB-EAB2EC3F96FF}" srcOrd="2" destOrd="0" presId="urn:microsoft.com/office/officeart/2005/8/layout/vList2"/>
    <dgm:cxn modelId="{A3AD0F18-3AE1-4C51-83F6-4F672CFC1360}" type="presParOf" srcId="{8EBFFFE1-266B-4E8D-8CC7-9FEED76F5113}" destId="{E7D85B30-A848-466E-BAFE-CE63E132A782}" srcOrd="3" destOrd="0" presId="urn:microsoft.com/office/officeart/2005/8/layout/vList2"/>
    <dgm:cxn modelId="{1F69FFAB-7B46-44AB-93DE-83E7FF116761}" type="presParOf" srcId="{8EBFFFE1-266B-4E8D-8CC7-9FEED76F5113}" destId="{BA657929-14FB-4915-BAD7-1B3C42090B01}" srcOrd="4" destOrd="0" presId="urn:microsoft.com/office/officeart/2005/8/layout/vList2"/>
    <dgm:cxn modelId="{CB72FD6C-334B-4F0E-8A8C-DA4611C621D3}" type="presParOf" srcId="{8EBFFFE1-266B-4E8D-8CC7-9FEED76F5113}" destId="{7DC62CEC-7871-4742-BA5B-2BAAEE2A386B}" srcOrd="5" destOrd="0" presId="urn:microsoft.com/office/officeart/2005/8/layout/vList2"/>
    <dgm:cxn modelId="{E1BC1374-6802-4DF1-8385-365D97B30481}" type="presParOf" srcId="{8EBFFFE1-266B-4E8D-8CC7-9FEED76F5113}" destId="{565150E6-E9A8-4B6D-8328-404F685A8963}" srcOrd="6" destOrd="0" presId="urn:microsoft.com/office/officeart/2005/8/layout/vList2"/>
    <dgm:cxn modelId="{CD98CF4D-9CBE-4BD3-BACD-FB33A298D745}" type="presParOf" srcId="{8EBFFFE1-266B-4E8D-8CC7-9FEED76F5113}" destId="{F2EF93A2-FF4D-4193-9486-D50F63FC0CD1}" srcOrd="7" destOrd="0" presId="urn:microsoft.com/office/officeart/2005/8/layout/vList2"/>
    <dgm:cxn modelId="{72303658-5C31-4467-B58E-458237292216}" type="presParOf" srcId="{8EBFFFE1-266B-4E8D-8CC7-9FEED76F5113}" destId="{FDC2286A-D17B-41C0-8E02-9AABA22875C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5A48F4-4E7B-44A7-B45B-FEF6240AA67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E964A09-B032-498B-8F5B-41E0FF3FEAEF}">
      <dgm:prSet/>
      <dgm:spPr/>
      <dgm:t>
        <a:bodyPr/>
        <a:lstStyle/>
        <a:p>
          <a:r>
            <a:rPr lang="en-GB" dirty="0"/>
            <a:t>Periodic phrasing or Balanced phrasing – paired phrases of similar length that sound like a question followed by an answer</a:t>
          </a:r>
          <a:endParaRPr lang="en-US" dirty="0"/>
        </a:p>
      </dgm:t>
    </dgm:pt>
    <dgm:pt modelId="{3850AAA7-DDAF-45EE-ADE3-B1096DCB62F9}" type="parTrans" cxnId="{F686E80F-8950-49F3-AB69-64B0FD406C18}">
      <dgm:prSet/>
      <dgm:spPr/>
      <dgm:t>
        <a:bodyPr/>
        <a:lstStyle/>
        <a:p>
          <a:endParaRPr lang="en-US"/>
        </a:p>
      </dgm:t>
    </dgm:pt>
    <dgm:pt modelId="{5BB13F4A-6E1B-400B-8256-77FDA44CCBF2}" type="sibTrans" cxnId="{F686E80F-8950-49F3-AB69-64B0FD406C18}">
      <dgm:prSet/>
      <dgm:spPr/>
      <dgm:t>
        <a:bodyPr/>
        <a:lstStyle/>
        <a:p>
          <a:endParaRPr lang="en-US"/>
        </a:p>
      </dgm:t>
    </dgm:pt>
    <dgm:pt modelId="{18D3BDCE-A239-488B-9B78-0E3DAD0BF5D7}">
      <dgm:prSet/>
      <dgm:spPr/>
      <dgm:t>
        <a:bodyPr/>
        <a:lstStyle/>
        <a:p>
          <a:pPr rtl="0"/>
          <a:r>
            <a:rPr lang="en-GB" dirty="0"/>
            <a:t>Sequence – the immediate repetition </a:t>
          </a:r>
          <a:r>
            <a:rPr lang="en-GB" dirty="0">
              <a:latin typeface="Calibri Light" panose="020F0302020204030204"/>
            </a:rPr>
            <a:t>of a melody at</a:t>
          </a:r>
          <a:r>
            <a:rPr lang="en-GB" dirty="0"/>
            <a:t> different pitch</a:t>
          </a:r>
          <a:endParaRPr lang="en-US" dirty="0"/>
        </a:p>
      </dgm:t>
    </dgm:pt>
    <dgm:pt modelId="{6C921590-A05F-4372-83E3-740A700D4ADF}" type="parTrans" cxnId="{C0F511FC-6E4D-43B8-951A-ECCD8A487E08}">
      <dgm:prSet/>
      <dgm:spPr/>
      <dgm:t>
        <a:bodyPr/>
        <a:lstStyle/>
        <a:p>
          <a:endParaRPr lang="en-US"/>
        </a:p>
      </dgm:t>
    </dgm:pt>
    <dgm:pt modelId="{22658330-07C0-410B-9A47-89FE6A217315}" type="sibTrans" cxnId="{C0F511FC-6E4D-43B8-951A-ECCD8A487E08}">
      <dgm:prSet/>
      <dgm:spPr/>
      <dgm:t>
        <a:bodyPr/>
        <a:lstStyle/>
        <a:p>
          <a:endParaRPr lang="en-US"/>
        </a:p>
      </dgm:t>
    </dgm:pt>
    <dgm:pt modelId="{626A7250-425F-465E-82C7-50048E0948EB}">
      <dgm:prSet/>
      <dgm:spPr/>
      <dgm:t>
        <a:bodyPr/>
        <a:lstStyle/>
        <a:p>
          <a:r>
            <a:rPr lang="en-GB" dirty="0"/>
            <a:t>Arpeggios – a melody that features broken chords</a:t>
          </a:r>
          <a:endParaRPr lang="en-US" dirty="0"/>
        </a:p>
      </dgm:t>
    </dgm:pt>
    <dgm:pt modelId="{CE2BE236-4C45-4DDF-8455-B2857DCF105E}" type="parTrans" cxnId="{C56EC7F9-8D46-422F-9679-9DD834D39CBD}">
      <dgm:prSet/>
      <dgm:spPr/>
      <dgm:t>
        <a:bodyPr/>
        <a:lstStyle/>
        <a:p>
          <a:endParaRPr lang="en-US"/>
        </a:p>
      </dgm:t>
    </dgm:pt>
    <dgm:pt modelId="{398EF1A3-4FBD-4974-9260-FC99DFC9198F}" type="sibTrans" cxnId="{C56EC7F9-8D46-422F-9679-9DD834D39CBD}">
      <dgm:prSet/>
      <dgm:spPr/>
      <dgm:t>
        <a:bodyPr/>
        <a:lstStyle/>
        <a:p>
          <a:endParaRPr lang="en-US"/>
        </a:p>
      </dgm:t>
    </dgm:pt>
    <dgm:pt modelId="{8E6882F0-3E15-479C-B717-AE898CE6AB13}">
      <dgm:prSet/>
      <dgm:spPr/>
      <dgm:t>
        <a:bodyPr/>
        <a:lstStyle/>
        <a:p>
          <a:r>
            <a:rPr lang="en-GB" dirty="0"/>
            <a:t>Motif – a short, distinctive melody or rhythm used in various ways to form much longer passages of music</a:t>
          </a:r>
          <a:endParaRPr lang="en-US" dirty="0"/>
        </a:p>
      </dgm:t>
    </dgm:pt>
    <dgm:pt modelId="{1F6F40F0-FADF-41BB-9078-9BF6CEBC1BDA}" type="parTrans" cxnId="{AA93BABA-D6D4-4091-90C2-1868291E0AA2}">
      <dgm:prSet/>
      <dgm:spPr/>
      <dgm:t>
        <a:bodyPr/>
        <a:lstStyle/>
        <a:p>
          <a:endParaRPr lang="en-US"/>
        </a:p>
      </dgm:t>
    </dgm:pt>
    <dgm:pt modelId="{FA731316-2ED6-49B3-8723-0B0DAEA4CB49}" type="sibTrans" cxnId="{AA93BABA-D6D4-4091-90C2-1868291E0AA2}">
      <dgm:prSet/>
      <dgm:spPr/>
      <dgm:t>
        <a:bodyPr/>
        <a:lstStyle/>
        <a:p>
          <a:endParaRPr lang="en-US"/>
        </a:p>
      </dgm:t>
    </dgm:pt>
    <dgm:pt modelId="{0EB90B07-34AB-4E8A-ACD5-77EA06D3B179}" type="pres">
      <dgm:prSet presAssocID="{9B5A48F4-4E7B-44A7-B45B-FEF6240AA673}" presName="linear" presStyleCnt="0">
        <dgm:presLayoutVars>
          <dgm:animLvl val="lvl"/>
          <dgm:resizeHandles val="exact"/>
        </dgm:presLayoutVars>
      </dgm:prSet>
      <dgm:spPr/>
    </dgm:pt>
    <dgm:pt modelId="{A131E540-9190-4480-AAF9-9978B588E1B2}" type="pres">
      <dgm:prSet presAssocID="{3E964A09-B032-498B-8F5B-41E0FF3FEAE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70D65F9-2A1B-4022-82AF-604340279235}" type="pres">
      <dgm:prSet presAssocID="{5BB13F4A-6E1B-400B-8256-77FDA44CCBF2}" presName="spacer" presStyleCnt="0"/>
      <dgm:spPr/>
    </dgm:pt>
    <dgm:pt modelId="{7859D62C-8408-4D25-A793-155A441AA13A}" type="pres">
      <dgm:prSet presAssocID="{18D3BDCE-A239-488B-9B78-0E3DAD0BF5D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7353569-441E-4358-B226-07994B689859}" type="pres">
      <dgm:prSet presAssocID="{22658330-07C0-410B-9A47-89FE6A217315}" presName="spacer" presStyleCnt="0"/>
      <dgm:spPr/>
    </dgm:pt>
    <dgm:pt modelId="{2D262F17-3343-45E2-BB95-1871AF63A137}" type="pres">
      <dgm:prSet presAssocID="{626A7250-425F-465E-82C7-50048E0948E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8436DEE-2BAE-40E6-A663-EE7602E633F9}" type="pres">
      <dgm:prSet presAssocID="{398EF1A3-4FBD-4974-9260-FC99DFC9198F}" presName="spacer" presStyleCnt="0"/>
      <dgm:spPr/>
    </dgm:pt>
    <dgm:pt modelId="{80D35DF2-653C-4066-A257-26FCA7BE703D}" type="pres">
      <dgm:prSet presAssocID="{8E6882F0-3E15-479C-B717-AE898CE6AB1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686E80F-8950-49F3-AB69-64B0FD406C18}" srcId="{9B5A48F4-4E7B-44A7-B45B-FEF6240AA673}" destId="{3E964A09-B032-498B-8F5B-41E0FF3FEAEF}" srcOrd="0" destOrd="0" parTransId="{3850AAA7-DDAF-45EE-ADE3-B1096DCB62F9}" sibTransId="{5BB13F4A-6E1B-400B-8256-77FDA44CCBF2}"/>
    <dgm:cxn modelId="{62447B10-F58A-4082-8F10-06F11D383C30}" type="presOf" srcId="{9B5A48F4-4E7B-44A7-B45B-FEF6240AA673}" destId="{0EB90B07-34AB-4E8A-ACD5-77EA06D3B179}" srcOrd="0" destOrd="0" presId="urn:microsoft.com/office/officeart/2005/8/layout/vList2"/>
    <dgm:cxn modelId="{9A4C612B-130E-43D2-A320-2B3E2DE6E4CF}" type="presOf" srcId="{18D3BDCE-A239-488B-9B78-0E3DAD0BF5D7}" destId="{7859D62C-8408-4D25-A793-155A441AA13A}" srcOrd="0" destOrd="0" presId="urn:microsoft.com/office/officeart/2005/8/layout/vList2"/>
    <dgm:cxn modelId="{CEF56E67-2013-4AB4-9957-4D6745306DFF}" type="presOf" srcId="{626A7250-425F-465E-82C7-50048E0948EB}" destId="{2D262F17-3343-45E2-BB95-1871AF63A137}" srcOrd="0" destOrd="0" presId="urn:microsoft.com/office/officeart/2005/8/layout/vList2"/>
    <dgm:cxn modelId="{76313D5A-342F-46C1-AED4-315111DB2E10}" type="presOf" srcId="{3E964A09-B032-498B-8F5B-41E0FF3FEAEF}" destId="{A131E540-9190-4480-AAF9-9978B588E1B2}" srcOrd="0" destOrd="0" presId="urn:microsoft.com/office/officeart/2005/8/layout/vList2"/>
    <dgm:cxn modelId="{AA93BABA-D6D4-4091-90C2-1868291E0AA2}" srcId="{9B5A48F4-4E7B-44A7-B45B-FEF6240AA673}" destId="{8E6882F0-3E15-479C-B717-AE898CE6AB13}" srcOrd="3" destOrd="0" parTransId="{1F6F40F0-FADF-41BB-9078-9BF6CEBC1BDA}" sibTransId="{FA731316-2ED6-49B3-8723-0B0DAEA4CB49}"/>
    <dgm:cxn modelId="{4754DDDA-E785-4AC0-AF4C-B87522C48623}" type="presOf" srcId="{8E6882F0-3E15-479C-B717-AE898CE6AB13}" destId="{80D35DF2-653C-4066-A257-26FCA7BE703D}" srcOrd="0" destOrd="0" presId="urn:microsoft.com/office/officeart/2005/8/layout/vList2"/>
    <dgm:cxn modelId="{C56EC7F9-8D46-422F-9679-9DD834D39CBD}" srcId="{9B5A48F4-4E7B-44A7-B45B-FEF6240AA673}" destId="{626A7250-425F-465E-82C7-50048E0948EB}" srcOrd="2" destOrd="0" parTransId="{CE2BE236-4C45-4DDF-8455-B2857DCF105E}" sibTransId="{398EF1A3-4FBD-4974-9260-FC99DFC9198F}"/>
    <dgm:cxn modelId="{C0F511FC-6E4D-43B8-951A-ECCD8A487E08}" srcId="{9B5A48F4-4E7B-44A7-B45B-FEF6240AA673}" destId="{18D3BDCE-A239-488B-9B78-0E3DAD0BF5D7}" srcOrd="1" destOrd="0" parTransId="{6C921590-A05F-4372-83E3-740A700D4ADF}" sibTransId="{22658330-07C0-410B-9A47-89FE6A217315}"/>
    <dgm:cxn modelId="{86465C11-B3B6-4493-AC72-0573C55AE2F1}" type="presParOf" srcId="{0EB90B07-34AB-4E8A-ACD5-77EA06D3B179}" destId="{A131E540-9190-4480-AAF9-9978B588E1B2}" srcOrd="0" destOrd="0" presId="urn:microsoft.com/office/officeart/2005/8/layout/vList2"/>
    <dgm:cxn modelId="{0C5FFC53-771E-4A67-A42C-2EFD84A89557}" type="presParOf" srcId="{0EB90B07-34AB-4E8A-ACD5-77EA06D3B179}" destId="{270D65F9-2A1B-4022-82AF-604340279235}" srcOrd="1" destOrd="0" presId="urn:microsoft.com/office/officeart/2005/8/layout/vList2"/>
    <dgm:cxn modelId="{0014C5FA-808D-4D30-B99B-047A6673298C}" type="presParOf" srcId="{0EB90B07-34AB-4E8A-ACD5-77EA06D3B179}" destId="{7859D62C-8408-4D25-A793-155A441AA13A}" srcOrd="2" destOrd="0" presId="urn:microsoft.com/office/officeart/2005/8/layout/vList2"/>
    <dgm:cxn modelId="{1C7EB6D7-8F81-4D73-A1C1-F4C866D26260}" type="presParOf" srcId="{0EB90B07-34AB-4E8A-ACD5-77EA06D3B179}" destId="{C7353569-441E-4358-B226-07994B689859}" srcOrd="3" destOrd="0" presId="urn:microsoft.com/office/officeart/2005/8/layout/vList2"/>
    <dgm:cxn modelId="{32094F55-C2EF-41F9-839C-BAF820CB91C3}" type="presParOf" srcId="{0EB90B07-34AB-4E8A-ACD5-77EA06D3B179}" destId="{2D262F17-3343-45E2-BB95-1871AF63A137}" srcOrd="4" destOrd="0" presId="urn:microsoft.com/office/officeart/2005/8/layout/vList2"/>
    <dgm:cxn modelId="{4E9F60C2-A6A5-4480-B65F-454C19EE806C}" type="presParOf" srcId="{0EB90B07-34AB-4E8A-ACD5-77EA06D3B179}" destId="{28436DEE-2BAE-40E6-A663-EE7602E633F9}" srcOrd="5" destOrd="0" presId="urn:microsoft.com/office/officeart/2005/8/layout/vList2"/>
    <dgm:cxn modelId="{D52D1570-7A0A-415B-AA17-2B3495FBD639}" type="presParOf" srcId="{0EB90B07-34AB-4E8A-ACD5-77EA06D3B179}" destId="{80D35DF2-653C-4066-A257-26FCA7BE703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3D39A5-2E5F-447A-96F5-CBDC5FB020E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319E2D0-73C4-417B-9A4E-CE91403C0C88}">
      <dgm:prSet/>
      <dgm:spPr/>
      <dgm:t>
        <a:bodyPr/>
        <a:lstStyle/>
        <a:p>
          <a:r>
            <a:rPr lang="en-GB" dirty="0"/>
            <a:t>Ascending/descending</a:t>
          </a:r>
          <a:endParaRPr lang="en-US" dirty="0"/>
        </a:p>
      </dgm:t>
    </dgm:pt>
    <dgm:pt modelId="{EFB42026-AF61-456E-8508-3FCBB8746D3B}" type="parTrans" cxnId="{C29C3885-4976-435C-B283-DDFF2D185074}">
      <dgm:prSet/>
      <dgm:spPr/>
      <dgm:t>
        <a:bodyPr/>
        <a:lstStyle/>
        <a:p>
          <a:endParaRPr lang="en-US"/>
        </a:p>
      </dgm:t>
    </dgm:pt>
    <dgm:pt modelId="{863C6EF7-4145-4F5D-9CDC-7E9D90C97E46}" type="sibTrans" cxnId="{C29C3885-4976-435C-B283-DDFF2D185074}">
      <dgm:prSet/>
      <dgm:spPr/>
      <dgm:t>
        <a:bodyPr/>
        <a:lstStyle/>
        <a:p>
          <a:endParaRPr lang="en-US"/>
        </a:p>
      </dgm:t>
    </dgm:pt>
    <dgm:pt modelId="{2115DC86-34B4-4DBE-9A93-8C8A97D3CB12}">
      <dgm:prSet/>
      <dgm:spPr/>
      <dgm:t>
        <a:bodyPr/>
        <a:lstStyle/>
        <a:p>
          <a:r>
            <a:rPr lang="en-GB" dirty="0"/>
            <a:t>Disjunct – a melody that moves mainly by leaps</a:t>
          </a:r>
          <a:endParaRPr lang="en-US" dirty="0"/>
        </a:p>
      </dgm:t>
    </dgm:pt>
    <dgm:pt modelId="{4B74CC4D-9C2F-4608-980B-F1A35F14B57F}" type="parTrans" cxnId="{F9C8ABA7-69E2-4D44-A797-263271AE33D3}">
      <dgm:prSet/>
      <dgm:spPr/>
      <dgm:t>
        <a:bodyPr/>
        <a:lstStyle/>
        <a:p>
          <a:endParaRPr lang="en-US"/>
        </a:p>
      </dgm:t>
    </dgm:pt>
    <dgm:pt modelId="{FC8F4209-E79D-4A50-8556-B993859799AF}" type="sibTrans" cxnId="{F9C8ABA7-69E2-4D44-A797-263271AE33D3}">
      <dgm:prSet/>
      <dgm:spPr/>
      <dgm:t>
        <a:bodyPr/>
        <a:lstStyle/>
        <a:p>
          <a:endParaRPr lang="en-US"/>
        </a:p>
      </dgm:t>
    </dgm:pt>
    <dgm:pt modelId="{D585480D-2E10-4023-8A67-5032B07A7FC8}">
      <dgm:prSet/>
      <dgm:spPr/>
      <dgm:t>
        <a:bodyPr/>
        <a:lstStyle/>
        <a:p>
          <a:r>
            <a:rPr lang="en-GB" dirty="0"/>
            <a:t>Conjunct – a melody that moves mainly by steps</a:t>
          </a:r>
          <a:endParaRPr lang="en-US" dirty="0"/>
        </a:p>
      </dgm:t>
    </dgm:pt>
    <dgm:pt modelId="{C96A9AEB-09FD-4105-8C36-3CDC65EA1A0A}" type="parTrans" cxnId="{E9E9088F-1288-49EE-B08C-42031B14E137}">
      <dgm:prSet/>
      <dgm:spPr/>
      <dgm:t>
        <a:bodyPr/>
        <a:lstStyle/>
        <a:p>
          <a:endParaRPr lang="en-US"/>
        </a:p>
      </dgm:t>
    </dgm:pt>
    <dgm:pt modelId="{574817F2-2A92-40FA-BD58-AF72B914758E}" type="sibTrans" cxnId="{E9E9088F-1288-49EE-B08C-42031B14E137}">
      <dgm:prSet/>
      <dgm:spPr/>
      <dgm:t>
        <a:bodyPr/>
        <a:lstStyle/>
        <a:p>
          <a:endParaRPr lang="en-US"/>
        </a:p>
      </dgm:t>
    </dgm:pt>
    <dgm:pt modelId="{03552E2D-3EE7-46B6-89B3-184E102F5CE3}">
      <dgm:prSet/>
      <dgm:spPr/>
      <dgm:t>
        <a:bodyPr/>
        <a:lstStyle/>
        <a:p>
          <a:r>
            <a:rPr lang="en-GB" dirty="0"/>
            <a:t>Chromatic – notes in a melody that don’t belong to the current key</a:t>
          </a:r>
          <a:endParaRPr lang="en-US" dirty="0"/>
        </a:p>
      </dgm:t>
    </dgm:pt>
    <dgm:pt modelId="{228700A0-6D30-4BD6-A1F9-CE1888558374}" type="parTrans" cxnId="{AD2599C0-4AEE-4FFD-8EC3-C22123D680FF}">
      <dgm:prSet/>
      <dgm:spPr/>
      <dgm:t>
        <a:bodyPr/>
        <a:lstStyle/>
        <a:p>
          <a:endParaRPr lang="en-US"/>
        </a:p>
      </dgm:t>
    </dgm:pt>
    <dgm:pt modelId="{B46166A6-A0D9-4B39-B50A-3D28DDAB6F2A}" type="sibTrans" cxnId="{AD2599C0-4AEE-4FFD-8EC3-C22123D680FF}">
      <dgm:prSet/>
      <dgm:spPr/>
      <dgm:t>
        <a:bodyPr/>
        <a:lstStyle/>
        <a:p>
          <a:endParaRPr lang="en-US"/>
        </a:p>
      </dgm:t>
    </dgm:pt>
    <dgm:pt modelId="{79AB7487-7398-4ADF-BB51-9073DAB3FAAB}">
      <dgm:prSet/>
      <dgm:spPr/>
      <dgm:t>
        <a:bodyPr/>
        <a:lstStyle/>
        <a:p>
          <a:r>
            <a:rPr lang="en-GB" dirty="0">
              <a:latin typeface="Calibri Light" panose="020F0302020204030204"/>
            </a:rPr>
            <a:t>Ornaments</a:t>
          </a:r>
          <a:r>
            <a:rPr lang="en-GB" dirty="0"/>
            <a:t> – Notes that decorate the main notes of the melody (acciaccatura, mordent, trill)</a:t>
          </a:r>
          <a:endParaRPr lang="en-US" dirty="0"/>
        </a:p>
      </dgm:t>
    </dgm:pt>
    <dgm:pt modelId="{FAD68456-0704-44EA-8EED-7D364526B983}" type="parTrans" cxnId="{26A745B0-71D5-4964-9ED9-6ABC9F5E27AD}">
      <dgm:prSet/>
      <dgm:spPr/>
      <dgm:t>
        <a:bodyPr/>
        <a:lstStyle/>
        <a:p>
          <a:endParaRPr lang="en-US"/>
        </a:p>
      </dgm:t>
    </dgm:pt>
    <dgm:pt modelId="{D81F42AB-5AED-4EAF-B9F4-37401CF2C13D}" type="sibTrans" cxnId="{26A745B0-71D5-4964-9ED9-6ABC9F5E27AD}">
      <dgm:prSet/>
      <dgm:spPr/>
      <dgm:t>
        <a:bodyPr/>
        <a:lstStyle/>
        <a:p>
          <a:endParaRPr lang="en-US"/>
        </a:p>
      </dgm:t>
    </dgm:pt>
    <dgm:pt modelId="{8BCF3B9D-FCA6-4603-B223-C49266BF972C}">
      <dgm:prSet phldr="0"/>
      <dgm:spPr/>
      <dgm:t>
        <a:bodyPr/>
        <a:lstStyle/>
        <a:p>
          <a:pPr rtl="0"/>
          <a:r>
            <a:rPr lang="en-GB" dirty="0"/>
            <a:t>Scalic – a melody that moves up/down notes of a scale</a:t>
          </a:r>
          <a:endParaRPr lang="en-GB" dirty="0">
            <a:latin typeface="Calibri Light" panose="020F0302020204030204"/>
          </a:endParaRPr>
        </a:p>
      </dgm:t>
    </dgm:pt>
    <dgm:pt modelId="{F28966C9-A603-4331-AD06-ED7396F24ACB}" type="parTrans" cxnId="{142071AD-4AF2-42B5-AAB8-42D545BF0FAB}">
      <dgm:prSet/>
      <dgm:spPr/>
    </dgm:pt>
    <dgm:pt modelId="{287F77D0-A769-4D75-BB3B-693C78E6EE24}" type="sibTrans" cxnId="{142071AD-4AF2-42B5-AAB8-42D545BF0FAB}">
      <dgm:prSet/>
      <dgm:spPr/>
    </dgm:pt>
    <dgm:pt modelId="{8CC7A719-BCEA-4A98-B6FF-BA3F291D3485}" type="pres">
      <dgm:prSet presAssocID="{CE3D39A5-2E5F-447A-96F5-CBDC5FB020E5}" presName="linear" presStyleCnt="0">
        <dgm:presLayoutVars>
          <dgm:animLvl val="lvl"/>
          <dgm:resizeHandles val="exact"/>
        </dgm:presLayoutVars>
      </dgm:prSet>
      <dgm:spPr/>
    </dgm:pt>
    <dgm:pt modelId="{6BD4BB6B-B6F0-4CD3-AFD0-FC5080452733}" type="pres">
      <dgm:prSet presAssocID="{6319E2D0-73C4-417B-9A4E-CE91403C0C8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39D7188-749C-453E-A83D-DF8EA33AE0EE}" type="pres">
      <dgm:prSet presAssocID="{863C6EF7-4145-4F5D-9CDC-7E9D90C97E46}" presName="spacer" presStyleCnt="0"/>
      <dgm:spPr/>
    </dgm:pt>
    <dgm:pt modelId="{49B3F7CF-D4E4-48C4-812F-0A0EE81711C9}" type="pres">
      <dgm:prSet presAssocID="{2115DC86-34B4-4DBE-9A93-8C8A97D3CB1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A1526F5-72CB-4528-8CAF-5F0B86362ED3}" type="pres">
      <dgm:prSet presAssocID="{FC8F4209-E79D-4A50-8556-B993859799AF}" presName="spacer" presStyleCnt="0"/>
      <dgm:spPr/>
    </dgm:pt>
    <dgm:pt modelId="{F435AAC3-9DC8-4415-AED8-2D9EAD3D02B2}" type="pres">
      <dgm:prSet presAssocID="{D585480D-2E10-4023-8A67-5032B07A7FC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F00BF21-97BF-468F-9847-69AB9FE891AC}" type="pres">
      <dgm:prSet presAssocID="{574817F2-2A92-40FA-BD58-AF72B914758E}" presName="spacer" presStyleCnt="0"/>
      <dgm:spPr/>
    </dgm:pt>
    <dgm:pt modelId="{7DEC736E-1601-43A5-86FC-306244293908}" type="pres">
      <dgm:prSet presAssocID="{8BCF3B9D-FCA6-4603-B223-C49266BF972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CB76898-AB26-481F-8C45-B919322AF2A2}" type="pres">
      <dgm:prSet presAssocID="{287F77D0-A769-4D75-BB3B-693C78E6EE24}" presName="spacer" presStyleCnt="0"/>
      <dgm:spPr/>
    </dgm:pt>
    <dgm:pt modelId="{484E8799-8F8D-42F1-953D-468DC887CE94}" type="pres">
      <dgm:prSet presAssocID="{03552E2D-3EE7-46B6-89B3-184E102F5CE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C8E8FAC-840D-45CA-A036-4378037F7D18}" type="pres">
      <dgm:prSet presAssocID="{B46166A6-A0D9-4B39-B50A-3D28DDAB6F2A}" presName="spacer" presStyleCnt="0"/>
      <dgm:spPr/>
    </dgm:pt>
    <dgm:pt modelId="{468D688B-BE48-41E9-A29F-C0A72042053E}" type="pres">
      <dgm:prSet presAssocID="{79AB7487-7398-4ADF-BB51-9073DAB3FAA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7B060417-3364-4204-A9CD-FCB96D48D5D7}" type="presOf" srcId="{2115DC86-34B4-4DBE-9A93-8C8A97D3CB12}" destId="{49B3F7CF-D4E4-48C4-812F-0A0EE81711C9}" srcOrd="0" destOrd="0" presId="urn:microsoft.com/office/officeart/2005/8/layout/vList2"/>
    <dgm:cxn modelId="{197DB01E-FADE-4C50-96A0-104357F298C3}" type="presOf" srcId="{03552E2D-3EE7-46B6-89B3-184E102F5CE3}" destId="{484E8799-8F8D-42F1-953D-468DC887CE94}" srcOrd="0" destOrd="0" presId="urn:microsoft.com/office/officeart/2005/8/layout/vList2"/>
    <dgm:cxn modelId="{F06DB427-373D-46CB-A8CF-5A4D0839790F}" type="presOf" srcId="{D585480D-2E10-4023-8A67-5032B07A7FC8}" destId="{F435AAC3-9DC8-4415-AED8-2D9EAD3D02B2}" srcOrd="0" destOrd="0" presId="urn:microsoft.com/office/officeart/2005/8/layout/vList2"/>
    <dgm:cxn modelId="{CFE72B3E-3E92-4580-A28F-5421BCDF71D8}" type="presOf" srcId="{CE3D39A5-2E5F-447A-96F5-CBDC5FB020E5}" destId="{8CC7A719-BCEA-4A98-B6FF-BA3F291D3485}" srcOrd="0" destOrd="0" presId="urn:microsoft.com/office/officeart/2005/8/layout/vList2"/>
    <dgm:cxn modelId="{B6CB3958-7A0F-4BB3-A0D3-0D3670C3A0C6}" type="presOf" srcId="{8BCF3B9D-FCA6-4603-B223-C49266BF972C}" destId="{7DEC736E-1601-43A5-86FC-306244293908}" srcOrd="0" destOrd="0" presId="urn:microsoft.com/office/officeart/2005/8/layout/vList2"/>
    <dgm:cxn modelId="{C29C3885-4976-435C-B283-DDFF2D185074}" srcId="{CE3D39A5-2E5F-447A-96F5-CBDC5FB020E5}" destId="{6319E2D0-73C4-417B-9A4E-CE91403C0C88}" srcOrd="0" destOrd="0" parTransId="{EFB42026-AF61-456E-8508-3FCBB8746D3B}" sibTransId="{863C6EF7-4145-4F5D-9CDC-7E9D90C97E46}"/>
    <dgm:cxn modelId="{E9E9088F-1288-49EE-B08C-42031B14E137}" srcId="{CE3D39A5-2E5F-447A-96F5-CBDC5FB020E5}" destId="{D585480D-2E10-4023-8A67-5032B07A7FC8}" srcOrd="2" destOrd="0" parTransId="{C96A9AEB-09FD-4105-8C36-3CDC65EA1A0A}" sibTransId="{574817F2-2A92-40FA-BD58-AF72B914758E}"/>
    <dgm:cxn modelId="{36866F9E-9D6D-4F21-9CDC-87108733CFC5}" type="presOf" srcId="{6319E2D0-73C4-417B-9A4E-CE91403C0C88}" destId="{6BD4BB6B-B6F0-4CD3-AFD0-FC5080452733}" srcOrd="0" destOrd="0" presId="urn:microsoft.com/office/officeart/2005/8/layout/vList2"/>
    <dgm:cxn modelId="{F9C8ABA7-69E2-4D44-A797-263271AE33D3}" srcId="{CE3D39A5-2E5F-447A-96F5-CBDC5FB020E5}" destId="{2115DC86-34B4-4DBE-9A93-8C8A97D3CB12}" srcOrd="1" destOrd="0" parTransId="{4B74CC4D-9C2F-4608-980B-F1A35F14B57F}" sibTransId="{FC8F4209-E79D-4A50-8556-B993859799AF}"/>
    <dgm:cxn modelId="{142071AD-4AF2-42B5-AAB8-42D545BF0FAB}" srcId="{CE3D39A5-2E5F-447A-96F5-CBDC5FB020E5}" destId="{8BCF3B9D-FCA6-4603-B223-C49266BF972C}" srcOrd="3" destOrd="0" parTransId="{F28966C9-A603-4331-AD06-ED7396F24ACB}" sibTransId="{287F77D0-A769-4D75-BB3B-693C78E6EE24}"/>
    <dgm:cxn modelId="{26A745B0-71D5-4964-9ED9-6ABC9F5E27AD}" srcId="{CE3D39A5-2E5F-447A-96F5-CBDC5FB020E5}" destId="{79AB7487-7398-4ADF-BB51-9073DAB3FAAB}" srcOrd="5" destOrd="0" parTransId="{FAD68456-0704-44EA-8EED-7D364526B983}" sibTransId="{D81F42AB-5AED-4EAF-B9F4-37401CF2C13D}"/>
    <dgm:cxn modelId="{AD2599C0-4AEE-4FFD-8EC3-C22123D680FF}" srcId="{CE3D39A5-2E5F-447A-96F5-CBDC5FB020E5}" destId="{03552E2D-3EE7-46B6-89B3-184E102F5CE3}" srcOrd="4" destOrd="0" parTransId="{228700A0-6D30-4BD6-A1F9-CE1888558374}" sibTransId="{B46166A6-A0D9-4B39-B50A-3D28DDAB6F2A}"/>
    <dgm:cxn modelId="{BC42DBC0-03A8-4D5D-8C7E-A6E277BF3F66}" type="presOf" srcId="{79AB7487-7398-4ADF-BB51-9073DAB3FAAB}" destId="{468D688B-BE48-41E9-A29F-C0A72042053E}" srcOrd="0" destOrd="0" presId="urn:microsoft.com/office/officeart/2005/8/layout/vList2"/>
    <dgm:cxn modelId="{CA1A2035-141F-4A02-AA31-D3872A4AD2C8}" type="presParOf" srcId="{8CC7A719-BCEA-4A98-B6FF-BA3F291D3485}" destId="{6BD4BB6B-B6F0-4CD3-AFD0-FC5080452733}" srcOrd="0" destOrd="0" presId="urn:microsoft.com/office/officeart/2005/8/layout/vList2"/>
    <dgm:cxn modelId="{B16A5972-C050-4DFE-AC97-76888F8A3D93}" type="presParOf" srcId="{8CC7A719-BCEA-4A98-B6FF-BA3F291D3485}" destId="{739D7188-749C-453E-A83D-DF8EA33AE0EE}" srcOrd="1" destOrd="0" presId="urn:microsoft.com/office/officeart/2005/8/layout/vList2"/>
    <dgm:cxn modelId="{29D30859-72E4-4142-B429-D6E78C805D14}" type="presParOf" srcId="{8CC7A719-BCEA-4A98-B6FF-BA3F291D3485}" destId="{49B3F7CF-D4E4-48C4-812F-0A0EE81711C9}" srcOrd="2" destOrd="0" presId="urn:microsoft.com/office/officeart/2005/8/layout/vList2"/>
    <dgm:cxn modelId="{9D325EA0-52C3-487B-8B69-067DC5ECD96D}" type="presParOf" srcId="{8CC7A719-BCEA-4A98-B6FF-BA3F291D3485}" destId="{4A1526F5-72CB-4528-8CAF-5F0B86362ED3}" srcOrd="3" destOrd="0" presId="urn:microsoft.com/office/officeart/2005/8/layout/vList2"/>
    <dgm:cxn modelId="{586D0BD2-A938-436C-BF1D-D5BF2C65205A}" type="presParOf" srcId="{8CC7A719-BCEA-4A98-B6FF-BA3F291D3485}" destId="{F435AAC3-9DC8-4415-AED8-2D9EAD3D02B2}" srcOrd="4" destOrd="0" presId="urn:microsoft.com/office/officeart/2005/8/layout/vList2"/>
    <dgm:cxn modelId="{68AB4013-A8C2-47D8-ABE8-929A956D55C1}" type="presParOf" srcId="{8CC7A719-BCEA-4A98-B6FF-BA3F291D3485}" destId="{9F00BF21-97BF-468F-9847-69AB9FE891AC}" srcOrd="5" destOrd="0" presId="urn:microsoft.com/office/officeart/2005/8/layout/vList2"/>
    <dgm:cxn modelId="{0C593599-FF64-4D76-8511-7EF5C6A30D03}" type="presParOf" srcId="{8CC7A719-BCEA-4A98-B6FF-BA3F291D3485}" destId="{7DEC736E-1601-43A5-86FC-306244293908}" srcOrd="6" destOrd="0" presId="urn:microsoft.com/office/officeart/2005/8/layout/vList2"/>
    <dgm:cxn modelId="{DF966BDE-28AC-4429-AC5C-CC1323FAFBEF}" type="presParOf" srcId="{8CC7A719-BCEA-4A98-B6FF-BA3F291D3485}" destId="{7CB76898-AB26-481F-8C45-B919322AF2A2}" srcOrd="7" destOrd="0" presId="urn:microsoft.com/office/officeart/2005/8/layout/vList2"/>
    <dgm:cxn modelId="{E578D4F9-528D-4081-A1E0-3CEBEB11E723}" type="presParOf" srcId="{8CC7A719-BCEA-4A98-B6FF-BA3F291D3485}" destId="{484E8799-8F8D-42F1-953D-468DC887CE94}" srcOrd="8" destOrd="0" presId="urn:microsoft.com/office/officeart/2005/8/layout/vList2"/>
    <dgm:cxn modelId="{4782D73C-BF2B-405B-A894-1351609BD363}" type="presParOf" srcId="{8CC7A719-BCEA-4A98-B6FF-BA3F291D3485}" destId="{DC8E8FAC-840D-45CA-A036-4378037F7D18}" srcOrd="9" destOrd="0" presId="urn:microsoft.com/office/officeart/2005/8/layout/vList2"/>
    <dgm:cxn modelId="{6D7410F5-B099-4937-B008-423B011B735A}" type="presParOf" srcId="{8CC7A719-BCEA-4A98-B6FF-BA3F291D3485}" destId="{468D688B-BE48-41E9-A29F-C0A72042053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3D39A5-2E5F-447A-96F5-CBDC5FB020E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319E2D0-73C4-417B-9A4E-CE91403C0C88}">
      <dgm:prSet/>
      <dgm:spPr/>
      <dgm:t>
        <a:bodyPr/>
        <a:lstStyle/>
        <a:p>
          <a:r>
            <a:rPr lang="en-US" dirty="0"/>
            <a:t>The Piano</a:t>
          </a:r>
          <a:endParaRPr lang="en-US" b="0" i="0" u="none" strike="noStrike" cap="none" baseline="0" noProof="0" dirty="0">
            <a:solidFill>
              <a:srgbClr val="010000"/>
            </a:solidFill>
            <a:latin typeface="Calibri Light"/>
            <a:cs typeface="Calibri Light"/>
          </a:endParaRPr>
        </a:p>
      </dgm:t>
    </dgm:pt>
    <dgm:pt modelId="{EFB42026-AF61-456E-8508-3FCBB8746D3B}" type="parTrans" cxnId="{C29C3885-4976-435C-B283-DDFF2D185074}">
      <dgm:prSet/>
      <dgm:spPr/>
      <dgm:t>
        <a:bodyPr/>
        <a:lstStyle/>
        <a:p>
          <a:endParaRPr lang="en-US"/>
        </a:p>
      </dgm:t>
    </dgm:pt>
    <dgm:pt modelId="{863C6EF7-4145-4F5D-9CDC-7E9D90C97E46}" type="sibTrans" cxnId="{C29C3885-4976-435C-B283-DDFF2D185074}">
      <dgm:prSet/>
      <dgm:spPr/>
      <dgm:t>
        <a:bodyPr/>
        <a:lstStyle/>
        <a:p>
          <a:endParaRPr lang="en-US"/>
        </a:p>
      </dgm:t>
    </dgm:pt>
    <dgm:pt modelId="{2115DC86-34B4-4DBE-9A93-8C8A97D3CB12}">
      <dgm:prSet/>
      <dgm:spPr/>
      <dgm:t>
        <a:bodyPr/>
        <a:lstStyle/>
        <a:p>
          <a:r>
            <a:rPr lang="en-US" dirty="0"/>
            <a:t>The range of Beethoven’s piano (5 octaves)</a:t>
          </a:r>
        </a:p>
      </dgm:t>
    </dgm:pt>
    <dgm:pt modelId="{4B74CC4D-9C2F-4608-980B-F1A35F14B57F}" type="parTrans" cxnId="{F9C8ABA7-69E2-4D44-A797-263271AE33D3}">
      <dgm:prSet/>
      <dgm:spPr/>
      <dgm:t>
        <a:bodyPr/>
        <a:lstStyle/>
        <a:p>
          <a:endParaRPr lang="en-US"/>
        </a:p>
      </dgm:t>
    </dgm:pt>
    <dgm:pt modelId="{FC8F4209-E79D-4A50-8556-B993859799AF}" type="sibTrans" cxnId="{F9C8ABA7-69E2-4D44-A797-263271AE33D3}">
      <dgm:prSet/>
      <dgm:spPr/>
      <dgm:t>
        <a:bodyPr/>
        <a:lstStyle/>
        <a:p>
          <a:endParaRPr lang="en-US"/>
        </a:p>
      </dgm:t>
    </dgm:pt>
    <dgm:pt modelId="{D585480D-2E10-4023-8A67-5032B07A7FC8}">
      <dgm:prSet/>
      <dgm:spPr/>
      <dgm:t>
        <a:bodyPr/>
        <a:lstStyle/>
        <a:p>
          <a:r>
            <a:rPr lang="en-US" dirty="0"/>
            <a:t>The sustaining </a:t>
          </a:r>
          <a:r>
            <a:rPr lang="en-US" dirty="0">
              <a:latin typeface="Calibri Light" panose="020F0302020204030204"/>
            </a:rPr>
            <a:t>pedal</a:t>
          </a:r>
          <a:endParaRPr lang="en-US" dirty="0"/>
        </a:p>
      </dgm:t>
    </dgm:pt>
    <dgm:pt modelId="{C96A9AEB-09FD-4105-8C36-3CDC65EA1A0A}" type="parTrans" cxnId="{E9E9088F-1288-49EE-B08C-42031B14E137}">
      <dgm:prSet/>
      <dgm:spPr/>
      <dgm:t>
        <a:bodyPr/>
        <a:lstStyle/>
        <a:p>
          <a:endParaRPr lang="en-US"/>
        </a:p>
      </dgm:t>
    </dgm:pt>
    <dgm:pt modelId="{574817F2-2A92-40FA-BD58-AF72B914758E}" type="sibTrans" cxnId="{E9E9088F-1288-49EE-B08C-42031B14E137}">
      <dgm:prSet/>
      <dgm:spPr/>
      <dgm:t>
        <a:bodyPr/>
        <a:lstStyle/>
        <a:p>
          <a:endParaRPr lang="en-US"/>
        </a:p>
      </dgm:t>
    </dgm:pt>
    <dgm:pt modelId="{79AB7487-7398-4ADF-BB51-9073DAB3FAAB}">
      <dgm:prSet/>
      <dgm:spPr/>
      <dgm:t>
        <a:bodyPr/>
        <a:lstStyle/>
        <a:p>
          <a:r>
            <a:rPr lang="en-US" dirty="0"/>
            <a:t>The history of the piano</a:t>
          </a:r>
        </a:p>
      </dgm:t>
    </dgm:pt>
    <dgm:pt modelId="{FAD68456-0704-44EA-8EED-7D364526B983}" type="parTrans" cxnId="{26A745B0-71D5-4964-9ED9-6ABC9F5E27AD}">
      <dgm:prSet/>
      <dgm:spPr/>
      <dgm:t>
        <a:bodyPr/>
        <a:lstStyle/>
        <a:p>
          <a:endParaRPr lang="en-US"/>
        </a:p>
      </dgm:t>
    </dgm:pt>
    <dgm:pt modelId="{D81F42AB-5AED-4EAF-B9F4-37401CF2C13D}" type="sibTrans" cxnId="{26A745B0-71D5-4964-9ED9-6ABC9F5E27AD}">
      <dgm:prSet/>
      <dgm:spPr/>
      <dgm:t>
        <a:bodyPr/>
        <a:lstStyle/>
        <a:p>
          <a:endParaRPr lang="en-US"/>
        </a:p>
      </dgm:t>
    </dgm:pt>
    <dgm:pt modelId="{158D7371-65E6-4914-85DA-AC364574280C}">
      <dgm:prSet/>
      <dgm:spPr/>
      <dgm:t>
        <a:bodyPr/>
        <a:lstStyle/>
        <a:p>
          <a:r>
            <a:rPr lang="en-US" dirty="0"/>
            <a:t>The dynamic range (</a:t>
          </a:r>
          <a:r>
            <a:rPr lang="en-US" i="1" dirty="0"/>
            <a:t>ff</a:t>
          </a:r>
          <a:r>
            <a:rPr lang="en-US" dirty="0"/>
            <a:t> to </a:t>
          </a:r>
          <a:r>
            <a:rPr lang="en-US" i="1" dirty="0"/>
            <a:t>pp</a:t>
          </a:r>
          <a:r>
            <a:rPr lang="en-US" dirty="0"/>
            <a:t>)</a:t>
          </a:r>
        </a:p>
      </dgm:t>
    </dgm:pt>
    <dgm:pt modelId="{48AD4297-FB02-49AB-B058-F16B87AF0E39}" type="parTrans" cxnId="{5DACBC0E-DA1E-4562-9E25-DD6075C22F1B}">
      <dgm:prSet/>
      <dgm:spPr/>
      <dgm:t>
        <a:bodyPr/>
        <a:lstStyle/>
        <a:p>
          <a:endParaRPr lang="en-GB"/>
        </a:p>
      </dgm:t>
    </dgm:pt>
    <dgm:pt modelId="{9E4FD0A6-C2C7-4EDF-8E89-4816DAD4E5FF}" type="sibTrans" cxnId="{5DACBC0E-DA1E-4562-9E25-DD6075C22F1B}">
      <dgm:prSet/>
      <dgm:spPr/>
      <dgm:t>
        <a:bodyPr/>
        <a:lstStyle/>
        <a:p>
          <a:endParaRPr lang="en-GB"/>
        </a:p>
      </dgm:t>
    </dgm:pt>
    <dgm:pt modelId="{A1DB2448-7047-4A8A-B216-88D7B5CC01C7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The use of different registers</a:t>
          </a:r>
        </a:p>
      </dgm:t>
    </dgm:pt>
    <dgm:pt modelId="{8AD6E64D-15BD-416E-8646-82C59F13B5C1}" type="parTrans" cxnId="{A39616DD-E30A-4296-AD9A-7C6574E1E547}">
      <dgm:prSet/>
      <dgm:spPr/>
    </dgm:pt>
    <dgm:pt modelId="{C3AC1CD5-FB70-404F-BF92-63F294BA6E46}" type="sibTrans" cxnId="{A39616DD-E30A-4296-AD9A-7C6574E1E547}">
      <dgm:prSet/>
      <dgm:spPr/>
    </dgm:pt>
    <dgm:pt modelId="{8CC7A719-BCEA-4A98-B6FF-BA3F291D3485}" type="pres">
      <dgm:prSet presAssocID="{CE3D39A5-2E5F-447A-96F5-CBDC5FB020E5}" presName="linear" presStyleCnt="0">
        <dgm:presLayoutVars>
          <dgm:animLvl val="lvl"/>
          <dgm:resizeHandles val="exact"/>
        </dgm:presLayoutVars>
      </dgm:prSet>
      <dgm:spPr/>
    </dgm:pt>
    <dgm:pt modelId="{6BD4BB6B-B6F0-4CD3-AFD0-FC5080452733}" type="pres">
      <dgm:prSet presAssocID="{6319E2D0-73C4-417B-9A4E-CE91403C0C8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39D7188-749C-453E-A83D-DF8EA33AE0EE}" type="pres">
      <dgm:prSet presAssocID="{863C6EF7-4145-4F5D-9CDC-7E9D90C97E46}" presName="spacer" presStyleCnt="0"/>
      <dgm:spPr/>
    </dgm:pt>
    <dgm:pt modelId="{49B3F7CF-D4E4-48C4-812F-0A0EE81711C9}" type="pres">
      <dgm:prSet presAssocID="{2115DC86-34B4-4DBE-9A93-8C8A97D3CB1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A1526F5-72CB-4528-8CAF-5F0B86362ED3}" type="pres">
      <dgm:prSet presAssocID="{FC8F4209-E79D-4A50-8556-B993859799AF}" presName="spacer" presStyleCnt="0"/>
      <dgm:spPr/>
    </dgm:pt>
    <dgm:pt modelId="{F435AAC3-9DC8-4415-AED8-2D9EAD3D02B2}" type="pres">
      <dgm:prSet presAssocID="{D585480D-2E10-4023-8A67-5032B07A7FC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F00BF21-97BF-468F-9847-69AB9FE891AC}" type="pres">
      <dgm:prSet presAssocID="{574817F2-2A92-40FA-BD58-AF72B914758E}" presName="spacer" presStyleCnt="0"/>
      <dgm:spPr/>
    </dgm:pt>
    <dgm:pt modelId="{40102C99-A44C-4247-9DA5-865EEF236E89}" type="pres">
      <dgm:prSet presAssocID="{158D7371-65E6-4914-85DA-AC364574280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FED85C8-4B24-46D7-B456-7F9D60595F08}" type="pres">
      <dgm:prSet presAssocID="{9E4FD0A6-C2C7-4EDF-8E89-4816DAD4E5FF}" presName="spacer" presStyleCnt="0"/>
      <dgm:spPr/>
    </dgm:pt>
    <dgm:pt modelId="{8E96B6CA-3E51-485A-B038-C25FD5DC7BE3}" type="pres">
      <dgm:prSet presAssocID="{A1DB2448-7047-4A8A-B216-88D7B5CC01C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7DD3912-0D42-4640-A149-3353D6AC7A2D}" type="pres">
      <dgm:prSet presAssocID="{C3AC1CD5-FB70-404F-BF92-63F294BA6E46}" presName="spacer" presStyleCnt="0"/>
      <dgm:spPr/>
    </dgm:pt>
    <dgm:pt modelId="{468D688B-BE48-41E9-A29F-C0A72042053E}" type="pres">
      <dgm:prSet presAssocID="{79AB7487-7398-4ADF-BB51-9073DAB3FAA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DACBC0E-DA1E-4562-9E25-DD6075C22F1B}" srcId="{CE3D39A5-2E5F-447A-96F5-CBDC5FB020E5}" destId="{158D7371-65E6-4914-85DA-AC364574280C}" srcOrd="3" destOrd="0" parTransId="{48AD4297-FB02-49AB-B058-F16B87AF0E39}" sibTransId="{9E4FD0A6-C2C7-4EDF-8E89-4816DAD4E5FF}"/>
    <dgm:cxn modelId="{CFE72B3E-3E92-4580-A28F-5421BCDF71D8}" type="presOf" srcId="{CE3D39A5-2E5F-447A-96F5-CBDC5FB020E5}" destId="{8CC7A719-BCEA-4A98-B6FF-BA3F291D3485}" srcOrd="0" destOrd="0" presId="urn:microsoft.com/office/officeart/2005/8/layout/vList2"/>
    <dgm:cxn modelId="{9B0AFC61-85A1-4A2A-B243-CA4EF5083C39}" type="presOf" srcId="{158D7371-65E6-4914-85DA-AC364574280C}" destId="{40102C99-A44C-4247-9DA5-865EEF236E89}" srcOrd="0" destOrd="0" presId="urn:microsoft.com/office/officeart/2005/8/layout/vList2"/>
    <dgm:cxn modelId="{15B5CA77-D1E8-49CA-A18E-B837554FB696}" type="presOf" srcId="{A1DB2448-7047-4A8A-B216-88D7B5CC01C7}" destId="{8E96B6CA-3E51-485A-B038-C25FD5DC7BE3}" srcOrd="0" destOrd="0" presId="urn:microsoft.com/office/officeart/2005/8/layout/vList2"/>
    <dgm:cxn modelId="{C29C3885-4976-435C-B283-DDFF2D185074}" srcId="{CE3D39A5-2E5F-447A-96F5-CBDC5FB020E5}" destId="{6319E2D0-73C4-417B-9A4E-CE91403C0C88}" srcOrd="0" destOrd="0" parTransId="{EFB42026-AF61-456E-8508-3FCBB8746D3B}" sibTransId="{863C6EF7-4145-4F5D-9CDC-7E9D90C97E46}"/>
    <dgm:cxn modelId="{E9E9088F-1288-49EE-B08C-42031B14E137}" srcId="{CE3D39A5-2E5F-447A-96F5-CBDC5FB020E5}" destId="{D585480D-2E10-4023-8A67-5032B07A7FC8}" srcOrd="2" destOrd="0" parTransId="{C96A9AEB-09FD-4105-8C36-3CDC65EA1A0A}" sibTransId="{574817F2-2A92-40FA-BD58-AF72B914758E}"/>
    <dgm:cxn modelId="{F9C8ABA7-69E2-4D44-A797-263271AE33D3}" srcId="{CE3D39A5-2E5F-447A-96F5-CBDC5FB020E5}" destId="{2115DC86-34B4-4DBE-9A93-8C8A97D3CB12}" srcOrd="1" destOrd="0" parTransId="{4B74CC4D-9C2F-4608-980B-F1A35F14B57F}" sibTransId="{FC8F4209-E79D-4A50-8556-B993859799AF}"/>
    <dgm:cxn modelId="{26A745B0-71D5-4964-9ED9-6ABC9F5E27AD}" srcId="{CE3D39A5-2E5F-447A-96F5-CBDC5FB020E5}" destId="{79AB7487-7398-4ADF-BB51-9073DAB3FAAB}" srcOrd="5" destOrd="0" parTransId="{FAD68456-0704-44EA-8EED-7D364526B983}" sibTransId="{D81F42AB-5AED-4EAF-B9F4-37401CF2C13D}"/>
    <dgm:cxn modelId="{7C4523B6-9A89-48C3-BC32-4312CACC82F9}" type="presOf" srcId="{79AB7487-7398-4ADF-BB51-9073DAB3FAAB}" destId="{468D688B-BE48-41E9-A29F-C0A72042053E}" srcOrd="0" destOrd="0" presId="urn:microsoft.com/office/officeart/2005/8/layout/vList2"/>
    <dgm:cxn modelId="{3607EDD2-09E8-4AB6-BB1D-F53E96D409BF}" type="presOf" srcId="{D585480D-2E10-4023-8A67-5032B07A7FC8}" destId="{F435AAC3-9DC8-4415-AED8-2D9EAD3D02B2}" srcOrd="0" destOrd="0" presId="urn:microsoft.com/office/officeart/2005/8/layout/vList2"/>
    <dgm:cxn modelId="{A39616DD-E30A-4296-AD9A-7C6574E1E547}" srcId="{CE3D39A5-2E5F-447A-96F5-CBDC5FB020E5}" destId="{A1DB2448-7047-4A8A-B216-88D7B5CC01C7}" srcOrd="4" destOrd="0" parTransId="{8AD6E64D-15BD-416E-8646-82C59F13B5C1}" sibTransId="{C3AC1CD5-FB70-404F-BF92-63F294BA6E46}"/>
    <dgm:cxn modelId="{C060B4EB-D75D-4AAC-B6AC-934624DBAFB5}" type="presOf" srcId="{2115DC86-34B4-4DBE-9A93-8C8A97D3CB12}" destId="{49B3F7CF-D4E4-48C4-812F-0A0EE81711C9}" srcOrd="0" destOrd="0" presId="urn:microsoft.com/office/officeart/2005/8/layout/vList2"/>
    <dgm:cxn modelId="{74B315FF-4BEF-41E0-B652-8EF7F122BA7F}" type="presOf" srcId="{6319E2D0-73C4-417B-9A4E-CE91403C0C88}" destId="{6BD4BB6B-B6F0-4CD3-AFD0-FC5080452733}" srcOrd="0" destOrd="0" presId="urn:microsoft.com/office/officeart/2005/8/layout/vList2"/>
    <dgm:cxn modelId="{49A9B670-C270-4C61-901C-63FE752912AC}" type="presParOf" srcId="{8CC7A719-BCEA-4A98-B6FF-BA3F291D3485}" destId="{6BD4BB6B-B6F0-4CD3-AFD0-FC5080452733}" srcOrd="0" destOrd="0" presId="urn:microsoft.com/office/officeart/2005/8/layout/vList2"/>
    <dgm:cxn modelId="{2F2661ED-2922-45B6-AE0A-DFA21F2DEAD1}" type="presParOf" srcId="{8CC7A719-BCEA-4A98-B6FF-BA3F291D3485}" destId="{739D7188-749C-453E-A83D-DF8EA33AE0EE}" srcOrd="1" destOrd="0" presId="urn:microsoft.com/office/officeart/2005/8/layout/vList2"/>
    <dgm:cxn modelId="{B9A6D94D-FEB0-4D86-9F4E-0DD966F6076F}" type="presParOf" srcId="{8CC7A719-BCEA-4A98-B6FF-BA3F291D3485}" destId="{49B3F7CF-D4E4-48C4-812F-0A0EE81711C9}" srcOrd="2" destOrd="0" presId="urn:microsoft.com/office/officeart/2005/8/layout/vList2"/>
    <dgm:cxn modelId="{8073AE2B-420F-4EE8-A7C3-D3A9C07CC0D9}" type="presParOf" srcId="{8CC7A719-BCEA-4A98-B6FF-BA3F291D3485}" destId="{4A1526F5-72CB-4528-8CAF-5F0B86362ED3}" srcOrd="3" destOrd="0" presId="urn:microsoft.com/office/officeart/2005/8/layout/vList2"/>
    <dgm:cxn modelId="{3438E228-62A4-444F-A754-81800B7C4176}" type="presParOf" srcId="{8CC7A719-BCEA-4A98-B6FF-BA3F291D3485}" destId="{F435AAC3-9DC8-4415-AED8-2D9EAD3D02B2}" srcOrd="4" destOrd="0" presId="urn:microsoft.com/office/officeart/2005/8/layout/vList2"/>
    <dgm:cxn modelId="{B18CB23A-7782-4A35-B08E-8DFFD6DFC815}" type="presParOf" srcId="{8CC7A719-BCEA-4A98-B6FF-BA3F291D3485}" destId="{9F00BF21-97BF-468F-9847-69AB9FE891AC}" srcOrd="5" destOrd="0" presId="urn:microsoft.com/office/officeart/2005/8/layout/vList2"/>
    <dgm:cxn modelId="{7C8D904F-B82A-4F06-842B-AD55312D38CE}" type="presParOf" srcId="{8CC7A719-BCEA-4A98-B6FF-BA3F291D3485}" destId="{40102C99-A44C-4247-9DA5-865EEF236E89}" srcOrd="6" destOrd="0" presId="urn:microsoft.com/office/officeart/2005/8/layout/vList2"/>
    <dgm:cxn modelId="{3843F69D-C14A-4C5C-ABB4-60D6C2F6B3AF}" type="presParOf" srcId="{8CC7A719-BCEA-4A98-B6FF-BA3F291D3485}" destId="{BFED85C8-4B24-46D7-B456-7F9D60595F08}" srcOrd="7" destOrd="0" presId="urn:microsoft.com/office/officeart/2005/8/layout/vList2"/>
    <dgm:cxn modelId="{DB3AF299-C0A0-46F4-B0F4-CA767C1476C7}" type="presParOf" srcId="{8CC7A719-BCEA-4A98-B6FF-BA3F291D3485}" destId="{8E96B6CA-3E51-485A-B038-C25FD5DC7BE3}" srcOrd="8" destOrd="0" presId="urn:microsoft.com/office/officeart/2005/8/layout/vList2"/>
    <dgm:cxn modelId="{93827732-5104-4B02-BBEF-65E5160134FD}" type="presParOf" srcId="{8CC7A719-BCEA-4A98-B6FF-BA3F291D3485}" destId="{97DD3912-0D42-4640-A149-3353D6AC7A2D}" srcOrd="9" destOrd="0" presId="urn:microsoft.com/office/officeart/2005/8/layout/vList2"/>
    <dgm:cxn modelId="{EE01B573-4F5E-4469-9D6B-D2AEC480D2D9}" type="presParOf" srcId="{8CC7A719-BCEA-4A98-B6FF-BA3F291D3485}" destId="{468D688B-BE48-41E9-A29F-C0A72042053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BFA51C8-4357-41DD-902F-B3C6C56A329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E203B77-AEA7-41B1-8ABC-3AA5D950AFE7}">
      <dgm:prSet/>
      <dgm:spPr/>
      <dgm:t>
        <a:bodyPr/>
        <a:lstStyle/>
        <a:p>
          <a:r>
            <a:rPr lang="en-GB" dirty="0"/>
            <a:t>Major key</a:t>
          </a:r>
          <a:endParaRPr lang="en-US" dirty="0"/>
        </a:p>
      </dgm:t>
    </dgm:pt>
    <dgm:pt modelId="{31EF231A-0773-483F-8D6D-F143753A4FE9}" type="parTrans" cxnId="{1DEE129C-C73F-4A5E-9540-CDCEFF55F8B0}">
      <dgm:prSet/>
      <dgm:spPr/>
      <dgm:t>
        <a:bodyPr/>
        <a:lstStyle/>
        <a:p>
          <a:endParaRPr lang="en-US"/>
        </a:p>
      </dgm:t>
    </dgm:pt>
    <dgm:pt modelId="{0F5D99C8-9215-4CA2-AF98-6DE9331F2C63}" type="sibTrans" cxnId="{1DEE129C-C73F-4A5E-9540-CDCEFF55F8B0}">
      <dgm:prSet/>
      <dgm:spPr/>
      <dgm:t>
        <a:bodyPr/>
        <a:lstStyle/>
        <a:p>
          <a:endParaRPr lang="en-US"/>
        </a:p>
      </dgm:t>
    </dgm:pt>
    <dgm:pt modelId="{8ABB8D10-2D7A-4A6F-A7CB-C90F5B62108A}">
      <dgm:prSet/>
      <dgm:spPr/>
      <dgm:t>
        <a:bodyPr/>
        <a:lstStyle/>
        <a:p>
          <a:r>
            <a:rPr lang="en-GB"/>
            <a:t>Minor key</a:t>
          </a:r>
          <a:endParaRPr lang="en-US"/>
        </a:p>
      </dgm:t>
    </dgm:pt>
    <dgm:pt modelId="{9DBC8991-BC9D-445C-98F2-7613A7A4F102}" type="parTrans" cxnId="{AF3EA954-A50A-4A85-BB07-F097A6A4920D}">
      <dgm:prSet/>
      <dgm:spPr/>
      <dgm:t>
        <a:bodyPr/>
        <a:lstStyle/>
        <a:p>
          <a:endParaRPr lang="en-US"/>
        </a:p>
      </dgm:t>
    </dgm:pt>
    <dgm:pt modelId="{D673943E-A164-42C5-A653-8E54E0A85AE9}" type="sibTrans" cxnId="{AF3EA954-A50A-4A85-BB07-F097A6A4920D}">
      <dgm:prSet/>
      <dgm:spPr/>
      <dgm:t>
        <a:bodyPr/>
        <a:lstStyle/>
        <a:p>
          <a:endParaRPr lang="en-US"/>
        </a:p>
      </dgm:t>
    </dgm:pt>
    <dgm:pt modelId="{D38B7D7C-C29A-4139-B65D-5417A1B5EEE9}">
      <dgm:prSet/>
      <dgm:spPr/>
      <dgm:t>
        <a:bodyPr/>
        <a:lstStyle/>
        <a:p>
          <a:r>
            <a:rPr lang="en-GB" dirty="0"/>
            <a:t>Modulation – a change of key </a:t>
          </a:r>
          <a:endParaRPr lang="en-US" dirty="0"/>
        </a:p>
      </dgm:t>
    </dgm:pt>
    <dgm:pt modelId="{0243C281-094B-46AE-BF9C-52ADB635B8F1}" type="parTrans" cxnId="{00569D7D-7741-4FD7-B190-EB06A41EE780}">
      <dgm:prSet/>
      <dgm:spPr/>
      <dgm:t>
        <a:bodyPr/>
        <a:lstStyle/>
        <a:p>
          <a:endParaRPr lang="en-US"/>
        </a:p>
      </dgm:t>
    </dgm:pt>
    <dgm:pt modelId="{0B9C9284-E788-4291-A1A5-DBDB47BA7BC9}" type="sibTrans" cxnId="{00569D7D-7741-4FD7-B190-EB06A41EE780}">
      <dgm:prSet/>
      <dgm:spPr/>
      <dgm:t>
        <a:bodyPr/>
        <a:lstStyle/>
        <a:p>
          <a:endParaRPr lang="en-US"/>
        </a:p>
      </dgm:t>
    </dgm:pt>
    <dgm:pt modelId="{B1708A27-7DFF-4F98-B9F2-A70C6052107C}" type="pres">
      <dgm:prSet presAssocID="{DBFA51C8-4357-41DD-902F-B3C6C56A3299}" presName="linear" presStyleCnt="0">
        <dgm:presLayoutVars>
          <dgm:animLvl val="lvl"/>
          <dgm:resizeHandles val="exact"/>
        </dgm:presLayoutVars>
      </dgm:prSet>
      <dgm:spPr/>
    </dgm:pt>
    <dgm:pt modelId="{472A1FEE-181E-4A5E-94DB-3B2F366A53F9}" type="pres">
      <dgm:prSet presAssocID="{FE203B77-AEA7-41B1-8ABC-3AA5D950AFE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DD80AE-A037-4DD1-83B3-7F1EAAF9E75D}" type="pres">
      <dgm:prSet presAssocID="{0F5D99C8-9215-4CA2-AF98-6DE9331F2C63}" presName="spacer" presStyleCnt="0"/>
      <dgm:spPr/>
    </dgm:pt>
    <dgm:pt modelId="{C7536531-B5BB-4E55-8DED-E1C361EEF529}" type="pres">
      <dgm:prSet presAssocID="{8ABB8D10-2D7A-4A6F-A7CB-C90F5B62108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F1B473E-E188-4A7B-BFD1-48612A66352A}" type="pres">
      <dgm:prSet presAssocID="{D673943E-A164-42C5-A653-8E54E0A85AE9}" presName="spacer" presStyleCnt="0"/>
      <dgm:spPr/>
    </dgm:pt>
    <dgm:pt modelId="{EF17EEE5-8E08-418E-9FAF-3AA592BDA9CD}" type="pres">
      <dgm:prSet presAssocID="{D38B7D7C-C29A-4139-B65D-5417A1B5EE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C53AE12-CFBD-487B-AEFD-8A4790E22127}" type="presOf" srcId="{8ABB8D10-2D7A-4A6F-A7CB-C90F5B62108A}" destId="{C7536531-B5BB-4E55-8DED-E1C361EEF529}" srcOrd="0" destOrd="0" presId="urn:microsoft.com/office/officeart/2005/8/layout/vList2"/>
    <dgm:cxn modelId="{0444FE3A-C392-4E15-93C8-0AED23722994}" type="presOf" srcId="{DBFA51C8-4357-41DD-902F-B3C6C56A3299}" destId="{B1708A27-7DFF-4F98-B9F2-A70C6052107C}" srcOrd="0" destOrd="0" presId="urn:microsoft.com/office/officeart/2005/8/layout/vList2"/>
    <dgm:cxn modelId="{E0421269-B369-4150-99DD-D51EC938AF3C}" type="presOf" srcId="{D38B7D7C-C29A-4139-B65D-5417A1B5EEE9}" destId="{EF17EEE5-8E08-418E-9FAF-3AA592BDA9CD}" srcOrd="0" destOrd="0" presId="urn:microsoft.com/office/officeart/2005/8/layout/vList2"/>
    <dgm:cxn modelId="{AF3EA954-A50A-4A85-BB07-F097A6A4920D}" srcId="{DBFA51C8-4357-41DD-902F-B3C6C56A3299}" destId="{8ABB8D10-2D7A-4A6F-A7CB-C90F5B62108A}" srcOrd="1" destOrd="0" parTransId="{9DBC8991-BC9D-445C-98F2-7613A7A4F102}" sibTransId="{D673943E-A164-42C5-A653-8E54E0A85AE9}"/>
    <dgm:cxn modelId="{00569D7D-7741-4FD7-B190-EB06A41EE780}" srcId="{DBFA51C8-4357-41DD-902F-B3C6C56A3299}" destId="{D38B7D7C-C29A-4139-B65D-5417A1B5EEE9}" srcOrd="2" destOrd="0" parTransId="{0243C281-094B-46AE-BF9C-52ADB635B8F1}" sibTransId="{0B9C9284-E788-4291-A1A5-DBDB47BA7BC9}"/>
    <dgm:cxn modelId="{1DEE129C-C73F-4A5E-9540-CDCEFF55F8B0}" srcId="{DBFA51C8-4357-41DD-902F-B3C6C56A3299}" destId="{FE203B77-AEA7-41B1-8ABC-3AA5D950AFE7}" srcOrd="0" destOrd="0" parTransId="{31EF231A-0773-483F-8D6D-F143753A4FE9}" sibTransId="{0F5D99C8-9215-4CA2-AF98-6DE9331F2C63}"/>
    <dgm:cxn modelId="{31033AEE-51C7-4586-AFB6-DE62F992E2AE}" type="presOf" srcId="{FE203B77-AEA7-41B1-8ABC-3AA5D950AFE7}" destId="{472A1FEE-181E-4A5E-94DB-3B2F366A53F9}" srcOrd="0" destOrd="0" presId="urn:microsoft.com/office/officeart/2005/8/layout/vList2"/>
    <dgm:cxn modelId="{59907F93-9B0D-4DDD-B529-C56812862919}" type="presParOf" srcId="{B1708A27-7DFF-4F98-B9F2-A70C6052107C}" destId="{472A1FEE-181E-4A5E-94DB-3B2F366A53F9}" srcOrd="0" destOrd="0" presId="urn:microsoft.com/office/officeart/2005/8/layout/vList2"/>
    <dgm:cxn modelId="{66571B6E-4162-4C72-A6C2-744E9FD523D1}" type="presParOf" srcId="{B1708A27-7DFF-4F98-B9F2-A70C6052107C}" destId="{B4DD80AE-A037-4DD1-83B3-7F1EAAF9E75D}" srcOrd="1" destOrd="0" presId="urn:microsoft.com/office/officeart/2005/8/layout/vList2"/>
    <dgm:cxn modelId="{F5A651FF-7015-4924-9854-9AB083B239F6}" type="presParOf" srcId="{B1708A27-7DFF-4F98-B9F2-A70C6052107C}" destId="{C7536531-B5BB-4E55-8DED-E1C361EEF529}" srcOrd="2" destOrd="0" presId="urn:microsoft.com/office/officeart/2005/8/layout/vList2"/>
    <dgm:cxn modelId="{013BBD4B-0D6C-485E-8F38-05F86BA79BF2}" type="presParOf" srcId="{B1708A27-7DFF-4F98-B9F2-A70C6052107C}" destId="{6F1B473E-E188-4A7B-BFD1-48612A66352A}" srcOrd="3" destOrd="0" presId="urn:microsoft.com/office/officeart/2005/8/layout/vList2"/>
    <dgm:cxn modelId="{94F9CEA6-C05D-4518-B76A-4320E00CFA34}" type="presParOf" srcId="{B1708A27-7DFF-4F98-B9F2-A70C6052107C}" destId="{EF17EEE5-8E08-418E-9FAF-3AA592BDA9C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B9ED6E-4EEF-4917-A2C6-E2D1D719CCA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CB41749-3DC2-47BE-B20B-9374A643947A}">
      <dgm:prSet/>
      <dgm:spPr/>
      <dgm:t>
        <a:bodyPr/>
        <a:lstStyle/>
        <a:p>
          <a:pPr rtl="0"/>
          <a:r>
            <a:rPr lang="en-GB" dirty="0"/>
            <a:t>Imperfect cadence</a:t>
          </a:r>
          <a:r>
            <a:rPr lang="en-GB" dirty="0">
              <a:latin typeface="Calibri Light" panose="020F0302020204030204"/>
            </a:rPr>
            <a:t> </a:t>
          </a:r>
          <a:r>
            <a:rPr lang="en-GB" dirty="0"/>
            <a:t> Chord II/IV/I - V</a:t>
          </a:r>
          <a:endParaRPr lang="en-US" dirty="0"/>
        </a:p>
      </dgm:t>
    </dgm:pt>
    <dgm:pt modelId="{B686B7DD-66AA-4F99-90CA-206427353529}" type="parTrans" cxnId="{1F085C36-27A6-4C6D-BA7E-68341732BFC6}">
      <dgm:prSet/>
      <dgm:spPr/>
      <dgm:t>
        <a:bodyPr/>
        <a:lstStyle/>
        <a:p>
          <a:endParaRPr lang="en-US"/>
        </a:p>
      </dgm:t>
    </dgm:pt>
    <dgm:pt modelId="{5DEA53B8-515E-44DA-BAC0-7223C0E0FC8A}" type="sibTrans" cxnId="{1F085C36-27A6-4C6D-BA7E-68341732BFC6}">
      <dgm:prSet/>
      <dgm:spPr/>
      <dgm:t>
        <a:bodyPr/>
        <a:lstStyle/>
        <a:p>
          <a:endParaRPr lang="en-US"/>
        </a:p>
      </dgm:t>
    </dgm:pt>
    <dgm:pt modelId="{8FEB35FB-F9B6-43EB-9864-F9B28467DF7C}">
      <dgm:prSet/>
      <dgm:spPr/>
      <dgm:t>
        <a:bodyPr/>
        <a:lstStyle/>
        <a:p>
          <a:r>
            <a:rPr lang="en-GB" dirty="0"/>
            <a:t>Perfect cadence Chord V – I at the end of a phrase</a:t>
          </a:r>
          <a:endParaRPr lang="en-US" dirty="0"/>
        </a:p>
      </dgm:t>
    </dgm:pt>
    <dgm:pt modelId="{F8D5C3C4-73DD-4716-95F0-2C272866E4C4}" type="parTrans" cxnId="{A8CD036C-6932-48B6-875E-365D5AA233A8}">
      <dgm:prSet/>
      <dgm:spPr/>
      <dgm:t>
        <a:bodyPr/>
        <a:lstStyle/>
        <a:p>
          <a:endParaRPr lang="en-US"/>
        </a:p>
      </dgm:t>
    </dgm:pt>
    <dgm:pt modelId="{93700D8A-DC65-483E-9A26-EB544C7CEA28}" type="sibTrans" cxnId="{A8CD036C-6932-48B6-875E-365D5AA233A8}">
      <dgm:prSet/>
      <dgm:spPr/>
      <dgm:t>
        <a:bodyPr/>
        <a:lstStyle/>
        <a:p>
          <a:endParaRPr lang="en-US"/>
        </a:p>
      </dgm:t>
    </dgm:pt>
    <dgm:pt modelId="{F3181EF8-2062-49BD-8842-B8CCBBA0FAA1}">
      <dgm:prSet/>
      <dgm:spPr/>
      <dgm:t>
        <a:bodyPr/>
        <a:lstStyle/>
        <a:p>
          <a:r>
            <a:rPr lang="en-GB" dirty="0"/>
            <a:t>Interrupted cadence Chord V - VI</a:t>
          </a:r>
          <a:endParaRPr lang="en-US" dirty="0"/>
        </a:p>
      </dgm:t>
    </dgm:pt>
    <dgm:pt modelId="{09B1915F-148B-494B-87C6-070D8B5028F0}" type="parTrans" cxnId="{2209B5BC-102F-4246-B70E-133AB26D2037}">
      <dgm:prSet/>
      <dgm:spPr/>
      <dgm:t>
        <a:bodyPr/>
        <a:lstStyle/>
        <a:p>
          <a:endParaRPr lang="en-US"/>
        </a:p>
      </dgm:t>
    </dgm:pt>
    <dgm:pt modelId="{3B757FC3-885C-4E54-8484-9A1AE59E8417}" type="sibTrans" cxnId="{2209B5BC-102F-4246-B70E-133AB26D2037}">
      <dgm:prSet/>
      <dgm:spPr/>
      <dgm:t>
        <a:bodyPr/>
        <a:lstStyle/>
        <a:p>
          <a:endParaRPr lang="en-US"/>
        </a:p>
      </dgm:t>
    </dgm:pt>
    <dgm:pt modelId="{3291FB75-E3DF-4AEA-A261-514344B0158F}">
      <dgm:prSet/>
      <dgm:spPr/>
      <dgm:t>
        <a:bodyPr/>
        <a:lstStyle/>
        <a:p>
          <a:pPr rtl="0"/>
          <a:r>
            <a:rPr lang="en-GB" dirty="0"/>
            <a:t>Diminished 7</a:t>
          </a:r>
          <a:r>
            <a:rPr lang="en-GB" baseline="30000" dirty="0"/>
            <a:t>th</a:t>
          </a:r>
          <a:r>
            <a:rPr lang="en-GB" dirty="0"/>
            <a:t> – a chord made up of superimposed minor </a:t>
          </a:r>
          <a:r>
            <a:rPr lang="en-GB" baseline="0" dirty="0">
              <a:latin typeface="Calibri Light" panose="020F0302020204030204"/>
            </a:rPr>
            <a:t>3rds</a:t>
          </a:r>
          <a:endParaRPr lang="en-US" dirty="0"/>
        </a:p>
      </dgm:t>
    </dgm:pt>
    <dgm:pt modelId="{9749A02A-1DB1-473B-9FB3-D34006CD3C46}" type="parTrans" cxnId="{AEE6EA89-D475-4016-B2C5-29EB95515C9B}">
      <dgm:prSet/>
      <dgm:spPr/>
    </dgm:pt>
    <dgm:pt modelId="{248661A5-A19C-49A6-BF0B-95A85E9C8173}" type="sibTrans" cxnId="{AEE6EA89-D475-4016-B2C5-29EB95515C9B}">
      <dgm:prSet/>
      <dgm:spPr/>
    </dgm:pt>
    <dgm:pt modelId="{43E01E8A-EFBD-49B1-A3A2-1446ACDECC46}">
      <dgm:prSet/>
      <dgm:spPr/>
      <dgm:t>
        <a:bodyPr/>
        <a:lstStyle/>
        <a:p>
          <a:pPr rtl="0"/>
          <a:r>
            <a:rPr lang="en-GB" dirty="0"/>
            <a:t>Pedal – a sustained or repeated note, often on the tonic or dominant</a:t>
          </a:r>
          <a:r>
            <a:rPr lang="en-GB" dirty="0">
              <a:latin typeface="Calibri Light" panose="020F0302020204030204"/>
            </a:rPr>
            <a:t> in the bass</a:t>
          </a:r>
          <a:endParaRPr lang="en-US" dirty="0"/>
        </a:p>
      </dgm:t>
    </dgm:pt>
    <dgm:pt modelId="{1E77174C-478E-4C40-8F70-396989CE0D5C}" type="parTrans" cxnId="{8B7A15B8-097F-4F48-B4A7-67A2E5E22E7F}">
      <dgm:prSet/>
      <dgm:spPr/>
    </dgm:pt>
    <dgm:pt modelId="{91323F49-B9B9-4B6D-A571-684BCBE3F031}" type="sibTrans" cxnId="{8B7A15B8-097F-4F48-B4A7-67A2E5E22E7F}">
      <dgm:prSet/>
      <dgm:spPr/>
    </dgm:pt>
    <dgm:pt modelId="{2097DDD0-AF38-453D-8FA4-2C0E7FCAF7F9}" type="pres">
      <dgm:prSet presAssocID="{D7B9ED6E-4EEF-4917-A2C6-E2D1D719CCAA}" presName="linear" presStyleCnt="0">
        <dgm:presLayoutVars>
          <dgm:animLvl val="lvl"/>
          <dgm:resizeHandles val="exact"/>
        </dgm:presLayoutVars>
      </dgm:prSet>
      <dgm:spPr/>
    </dgm:pt>
    <dgm:pt modelId="{E19392BB-A860-4C90-BE75-70ACEC4CC894}" type="pres">
      <dgm:prSet presAssocID="{3291FB75-E3DF-4AEA-A261-514344B0158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667C028-328C-4970-A499-AFE945DC6208}" type="pres">
      <dgm:prSet presAssocID="{248661A5-A19C-49A6-BF0B-95A85E9C8173}" presName="spacer" presStyleCnt="0"/>
      <dgm:spPr/>
    </dgm:pt>
    <dgm:pt modelId="{BC69A149-0D3A-45FC-AC3E-8F99E4AEEDBE}" type="pres">
      <dgm:prSet presAssocID="{43E01E8A-EFBD-49B1-A3A2-1446ACDECC4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E69CF3F-6B00-4B3F-956F-DFCC97886E73}" type="pres">
      <dgm:prSet presAssocID="{91323F49-B9B9-4B6D-A571-684BCBE3F031}" presName="spacer" presStyleCnt="0"/>
      <dgm:spPr/>
    </dgm:pt>
    <dgm:pt modelId="{178F50B5-8BE3-4491-B01B-E39E54E8B462}" type="pres">
      <dgm:prSet presAssocID="{4CB41749-3DC2-47BE-B20B-9374A643947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EE6647A-53DB-4436-A968-AF1D12A46DDD}" type="pres">
      <dgm:prSet presAssocID="{5DEA53B8-515E-44DA-BAC0-7223C0E0FC8A}" presName="spacer" presStyleCnt="0"/>
      <dgm:spPr/>
    </dgm:pt>
    <dgm:pt modelId="{494E1522-6C39-4609-8844-7EE8B16CE693}" type="pres">
      <dgm:prSet presAssocID="{8FEB35FB-F9B6-43EB-9864-F9B28467DF7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31F6DB0-7C18-4A09-9CDB-3301D0EEC4FE}" type="pres">
      <dgm:prSet presAssocID="{93700D8A-DC65-483E-9A26-EB544C7CEA28}" presName="spacer" presStyleCnt="0"/>
      <dgm:spPr/>
    </dgm:pt>
    <dgm:pt modelId="{D2AB091A-0CD0-4468-928A-206DD4B1855E}" type="pres">
      <dgm:prSet presAssocID="{F3181EF8-2062-49BD-8842-B8CCBBA0FAA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5999227-7624-44C5-89CD-ABF3BECEC79E}" type="presOf" srcId="{D7B9ED6E-4EEF-4917-A2C6-E2D1D719CCAA}" destId="{2097DDD0-AF38-453D-8FA4-2C0E7FCAF7F9}" srcOrd="0" destOrd="0" presId="urn:microsoft.com/office/officeart/2005/8/layout/vList2"/>
    <dgm:cxn modelId="{5C0A5531-C015-412E-937D-964FC1976275}" type="presOf" srcId="{4CB41749-3DC2-47BE-B20B-9374A643947A}" destId="{178F50B5-8BE3-4491-B01B-E39E54E8B462}" srcOrd="0" destOrd="0" presId="urn:microsoft.com/office/officeart/2005/8/layout/vList2"/>
    <dgm:cxn modelId="{1F085C36-27A6-4C6D-BA7E-68341732BFC6}" srcId="{D7B9ED6E-4EEF-4917-A2C6-E2D1D719CCAA}" destId="{4CB41749-3DC2-47BE-B20B-9374A643947A}" srcOrd="2" destOrd="0" parTransId="{B686B7DD-66AA-4F99-90CA-206427353529}" sibTransId="{5DEA53B8-515E-44DA-BAC0-7223C0E0FC8A}"/>
    <dgm:cxn modelId="{A8CD036C-6932-48B6-875E-365D5AA233A8}" srcId="{D7B9ED6E-4EEF-4917-A2C6-E2D1D719CCAA}" destId="{8FEB35FB-F9B6-43EB-9864-F9B28467DF7C}" srcOrd="3" destOrd="0" parTransId="{F8D5C3C4-73DD-4716-95F0-2C272866E4C4}" sibTransId="{93700D8A-DC65-483E-9A26-EB544C7CEA28}"/>
    <dgm:cxn modelId="{AEE6EA89-D475-4016-B2C5-29EB95515C9B}" srcId="{D7B9ED6E-4EEF-4917-A2C6-E2D1D719CCAA}" destId="{3291FB75-E3DF-4AEA-A261-514344B0158F}" srcOrd="0" destOrd="0" parTransId="{9749A02A-1DB1-473B-9FB3-D34006CD3C46}" sibTransId="{248661A5-A19C-49A6-BF0B-95A85E9C8173}"/>
    <dgm:cxn modelId="{0DC76298-FEB1-4D10-8D01-F691A87CEA36}" type="presOf" srcId="{F3181EF8-2062-49BD-8842-B8CCBBA0FAA1}" destId="{D2AB091A-0CD0-4468-928A-206DD4B1855E}" srcOrd="0" destOrd="0" presId="urn:microsoft.com/office/officeart/2005/8/layout/vList2"/>
    <dgm:cxn modelId="{8B7A15B8-097F-4F48-B4A7-67A2E5E22E7F}" srcId="{D7B9ED6E-4EEF-4917-A2C6-E2D1D719CCAA}" destId="{43E01E8A-EFBD-49B1-A3A2-1446ACDECC46}" srcOrd="1" destOrd="0" parTransId="{1E77174C-478E-4C40-8F70-396989CE0D5C}" sibTransId="{91323F49-B9B9-4B6D-A571-684BCBE3F031}"/>
    <dgm:cxn modelId="{2209B5BC-102F-4246-B70E-133AB26D2037}" srcId="{D7B9ED6E-4EEF-4917-A2C6-E2D1D719CCAA}" destId="{F3181EF8-2062-49BD-8842-B8CCBBA0FAA1}" srcOrd="4" destOrd="0" parTransId="{09B1915F-148B-494B-87C6-070D8B5028F0}" sibTransId="{3B757FC3-885C-4E54-8484-9A1AE59E8417}"/>
    <dgm:cxn modelId="{E886EBBD-D342-4738-872F-10C012E4530B}" type="presOf" srcId="{8FEB35FB-F9B6-43EB-9864-F9B28467DF7C}" destId="{494E1522-6C39-4609-8844-7EE8B16CE693}" srcOrd="0" destOrd="0" presId="urn:microsoft.com/office/officeart/2005/8/layout/vList2"/>
    <dgm:cxn modelId="{B28D19C4-93B0-45B5-B3E1-8D6BFCAC4B77}" type="presOf" srcId="{3291FB75-E3DF-4AEA-A261-514344B0158F}" destId="{E19392BB-A860-4C90-BE75-70ACEC4CC894}" srcOrd="0" destOrd="0" presId="urn:microsoft.com/office/officeart/2005/8/layout/vList2"/>
    <dgm:cxn modelId="{7E746BD1-B16B-4C48-A71E-19D7D5E99E1A}" type="presOf" srcId="{43E01E8A-EFBD-49B1-A3A2-1446ACDECC46}" destId="{BC69A149-0D3A-45FC-AC3E-8F99E4AEEDBE}" srcOrd="0" destOrd="0" presId="urn:microsoft.com/office/officeart/2005/8/layout/vList2"/>
    <dgm:cxn modelId="{4BB871F7-C09A-4B86-AAED-840268D5190B}" type="presParOf" srcId="{2097DDD0-AF38-453D-8FA4-2C0E7FCAF7F9}" destId="{E19392BB-A860-4C90-BE75-70ACEC4CC894}" srcOrd="0" destOrd="0" presId="urn:microsoft.com/office/officeart/2005/8/layout/vList2"/>
    <dgm:cxn modelId="{5747E124-15B8-4B80-833C-99D4CD5BF2AD}" type="presParOf" srcId="{2097DDD0-AF38-453D-8FA4-2C0E7FCAF7F9}" destId="{D667C028-328C-4970-A499-AFE945DC6208}" srcOrd="1" destOrd="0" presId="urn:microsoft.com/office/officeart/2005/8/layout/vList2"/>
    <dgm:cxn modelId="{D2C1BADD-6B06-48F5-BE9C-151201B83F46}" type="presParOf" srcId="{2097DDD0-AF38-453D-8FA4-2C0E7FCAF7F9}" destId="{BC69A149-0D3A-45FC-AC3E-8F99E4AEEDBE}" srcOrd="2" destOrd="0" presId="urn:microsoft.com/office/officeart/2005/8/layout/vList2"/>
    <dgm:cxn modelId="{CD29C4B3-ED9D-4C6F-A96F-7B93EBAEF27D}" type="presParOf" srcId="{2097DDD0-AF38-453D-8FA4-2C0E7FCAF7F9}" destId="{7E69CF3F-6B00-4B3F-956F-DFCC97886E73}" srcOrd="3" destOrd="0" presId="urn:microsoft.com/office/officeart/2005/8/layout/vList2"/>
    <dgm:cxn modelId="{59C18DC2-1DB5-4201-BC1E-588C86BF0A7A}" type="presParOf" srcId="{2097DDD0-AF38-453D-8FA4-2C0E7FCAF7F9}" destId="{178F50B5-8BE3-4491-B01B-E39E54E8B462}" srcOrd="4" destOrd="0" presId="urn:microsoft.com/office/officeart/2005/8/layout/vList2"/>
    <dgm:cxn modelId="{157593B0-3511-408E-913B-0647994DF8B1}" type="presParOf" srcId="{2097DDD0-AF38-453D-8FA4-2C0E7FCAF7F9}" destId="{AEE6647A-53DB-4436-A968-AF1D12A46DDD}" srcOrd="5" destOrd="0" presId="urn:microsoft.com/office/officeart/2005/8/layout/vList2"/>
    <dgm:cxn modelId="{C4D2E0A7-B8E1-411E-B00E-71877EE169C8}" type="presParOf" srcId="{2097DDD0-AF38-453D-8FA4-2C0E7FCAF7F9}" destId="{494E1522-6C39-4609-8844-7EE8B16CE693}" srcOrd="6" destOrd="0" presId="urn:microsoft.com/office/officeart/2005/8/layout/vList2"/>
    <dgm:cxn modelId="{EB024281-9F05-4BCC-9704-2589F5D0418A}" type="presParOf" srcId="{2097DDD0-AF38-453D-8FA4-2C0E7FCAF7F9}" destId="{D31F6DB0-7C18-4A09-9CDB-3301D0EEC4FE}" srcOrd="7" destOrd="0" presId="urn:microsoft.com/office/officeart/2005/8/layout/vList2"/>
    <dgm:cxn modelId="{DCABE346-A43C-42C0-B1E3-9E08DE72A566}" type="presParOf" srcId="{2097DDD0-AF38-453D-8FA4-2C0E7FCAF7F9}" destId="{D2AB091A-0CD0-4468-928A-206DD4B1855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DEF69-214A-4B33-A7C5-79FCC01559E8}">
      <dsp:nvSpPr>
        <dsp:cNvPr id="0" name=""/>
        <dsp:cNvSpPr/>
      </dsp:nvSpPr>
      <dsp:spPr>
        <a:xfrm>
          <a:off x="0" y="88464"/>
          <a:ext cx="6513603" cy="5958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 volume – is it loud or soft? Does it change?</a:t>
          </a:r>
        </a:p>
      </dsp:txBody>
      <dsp:txXfrm>
        <a:off x="29088" y="117552"/>
        <a:ext cx="6455427" cy="537701"/>
      </dsp:txXfrm>
    </dsp:sp>
    <dsp:sp modelId="{D3F793A9-FBCB-40B7-A28C-C123D0763F84}">
      <dsp:nvSpPr>
        <dsp:cNvPr id="0" name=""/>
        <dsp:cNvSpPr/>
      </dsp:nvSpPr>
      <dsp:spPr>
        <a:xfrm>
          <a:off x="0" y="727542"/>
          <a:ext cx="6513603" cy="5958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What </a:t>
          </a:r>
          <a:r>
            <a:rPr lang="en-US" sz="1500" kern="1200" dirty="0">
              <a:latin typeface="Calibri Light" panose="020F0302020204030204"/>
            </a:rPr>
            <a:t>note</a:t>
          </a:r>
          <a:r>
            <a:rPr lang="en-US" sz="1500" kern="1200" dirty="0"/>
            <a:t> values </a:t>
          </a:r>
          <a:r>
            <a:rPr lang="en-US" sz="1500" kern="1200" dirty="0">
              <a:latin typeface="Calibri Light" panose="020F0302020204030204"/>
            </a:rPr>
            <a:t>are </a:t>
          </a:r>
          <a:r>
            <a:rPr lang="en-US" sz="1500" kern="1200" dirty="0"/>
            <a:t>used –</a:t>
          </a:r>
          <a:r>
            <a:rPr lang="en-US" sz="1500" kern="1200" dirty="0">
              <a:latin typeface="Calibri Light" panose="020F0302020204030204"/>
            </a:rPr>
            <a:t> crotchets, quavers, minims?</a:t>
          </a:r>
          <a:r>
            <a:rPr lang="en-US" sz="1500" kern="1200" dirty="0"/>
            <a:t> </a:t>
          </a:r>
          <a:r>
            <a:rPr lang="en-US" sz="1500" kern="1200" dirty="0">
              <a:latin typeface="Calibri Light" panose="020F0302020204030204"/>
            </a:rPr>
            <a:t>- </a:t>
          </a:r>
          <a:r>
            <a:rPr lang="en-US" sz="1500" kern="1200" dirty="0"/>
            <a:t>what </a:t>
          </a:r>
          <a:r>
            <a:rPr lang="en-US" sz="1500" kern="1200" dirty="0">
              <a:latin typeface="Calibri Light" panose="020F0302020204030204"/>
            </a:rPr>
            <a:t>rhythm</a:t>
          </a:r>
          <a:r>
            <a:rPr lang="en-US" sz="1500" kern="1200" dirty="0"/>
            <a:t> </a:t>
          </a:r>
          <a:r>
            <a:rPr lang="en-US" sz="1500" kern="1200" dirty="0">
              <a:latin typeface="Calibri Light" panose="020F0302020204030204"/>
            </a:rPr>
            <a:t>patterns are </a:t>
          </a:r>
          <a:r>
            <a:rPr lang="en-US" sz="1500" kern="1200" dirty="0"/>
            <a:t>used - are there any dotted notes or triplets</a:t>
          </a:r>
          <a:r>
            <a:rPr lang="en-US" sz="1500" kern="1200" dirty="0">
              <a:latin typeface="Calibri Light" panose="020F0302020204030204"/>
            </a:rPr>
            <a:t> or syncopation</a:t>
          </a:r>
          <a:r>
            <a:rPr lang="en-US" sz="1500" kern="1200" dirty="0"/>
            <a:t>?</a:t>
          </a:r>
        </a:p>
      </dsp:txBody>
      <dsp:txXfrm>
        <a:off x="29088" y="756630"/>
        <a:ext cx="6455427" cy="537701"/>
      </dsp:txXfrm>
    </dsp:sp>
    <dsp:sp modelId="{74431800-FA87-4E6C-892A-0EBEC5BE2B87}">
      <dsp:nvSpPr>
        <dsp:cNvPr id="0" name=""/>
        <dsp:cNvSpPr/>
      </dsp:nvSpPr>
      <dsp:spPr>
        <a:xfrm>
          <a:off x="0" y="1366619"/>
          <a:ext cx="6513603" cy="5958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The speed – is it fast or slow? Does it change?</a:t>
          </a:r>
          <a:r>
            <a:rPr lang="en-US" sz="1500" kern="1200" dirty="0">
              <a:latin typeface="Calibri Light" panose="020F0302020204030204"/>
            </a:rPr>
            <a:t> </a:t>
          </a:r>
          <a:r>
            <a:rPr lang="en-US" sz="1500" kern="1200" dirty="0"/>
            <a:t> What is the pulse – two, three or four?</a:t>
          </a:r>
          <a:r>
            <a:rPr lang="en-US" sz="1500" kern="1200" dirty="0">
              <a:latin typeface="Calibri Light" panose="020F0302020204030204"/>
            </a:rPr>
            <a:t> Is it 'simple' time or 'compound time'?</a:t>
          </a:r>
          <a:endParaRPr lang="en-US" sz="1500" kern="1200" dirty="0"/>
        </a:p>
      </dsp:txBody>
      <dsp:txXfrm>
        <a:off x="29088" y="1395707"/>
        <a:ext cx="6455427" cy="537701"/>
      </dsp:txXfrm>
    </dsp:sp>
    <dsp:sp modelId="{8DE128CD-BC44-4BE5-B208-39AED418F8BD}">
      <dsp:nvSpPr>
        <dsp:cNvPr id="0" name=""/>
        <dsp:cNvSpPr/>
      </dsp:nvSpPr>
      <dsp:spPr>
        <a:xfrm>
          <a:off x="0" y="2005696"/>
          <a:ext cx="6513603" cy="5958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Is it monophonic, polyphonic or homophonic – what are the different layers of the piece?</a:t>
          </a:r>
        </a:p>
      </dsp:txBody>
      <dsp:txXfrm>
        <a:off x="29088" y="2034784"/>
        <a:ext cx="6455427" cy="537701"/>
      </dsp:txXfrm>
    </dsp:sp>
    <dsp:sp modelId="{99C0190E-2AF8-427B-9222-89896DD500BF}">
      <dsp:nvSpPr>
        <dsp:cNvPr id="0" name=""/>
        <dsp:cNvSpPr/>
      </dsp:nvSpPr>
      <dsp:spPr>
        <a:xfrm>
          <a:off x="0" y="2644774"/>
          <a:ext cx="6513603" cy="59587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What does the melody do – what range of notes is used –</a:t>
          </a:r>
          <a:r>
            <a:rPr lang="en-US" sz="1500" kern="1200" dirty="0">
              <a:latin typeface="Calibri Light" panose="020F0302020204030204"/>
            </a:rPr>
            <a:t> does the tune jump between notes or is it smooth – more correctly, does it move by step or by leap</a:t>
          </a:r>
          <a:r>
            <a:rPr lang="en-US" sz="1500" kern="1200" dirty="0"/>
            <a:t>?</a:t>
          </a:r>
        </a:p>
      </dsp:txBody>
      <dsp:txXfrm>
        <a:off x="29088" y="2673862"/>
        <a:ext cx="6455427" cy="537701"/>
      </dsp:txXfrm>
    </dsp:sp>
    <dsp:sp modelId="{7AEC780D-106C-4F46-85DD-E0ECD3796BE0}">
      <dsp:nvSpPr>
        <dsp:cNvPr id="0" name=""/>
        <dsp:cNvSpPr/>
      </dsp:nvSpPr>
      <dsp:spPr>
        <a:xfrm>
          <a:off x="0" y="3283851"/>
          <a:ext cx="6513603" cy="5958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What instrument(s) are used ? What role do they play in </a:t>
          </a:r>
          <a:r>
            <a:rPr lang="en-US" sz="1500" kern="1200" dirty="0">
              <a:latin typeface="Calibri Light" panose="020F0302020204030204"/>
            </a:rPr>
            <a:t>the</a:t>
          </a:r>
          <a:r>
            <a:rPr lang="en-US" sz="1500" kern="1200" dirty="0"/>
            <a:t> piece?</a:t>
          </a:r>
        </a:p>
      </dsp:txBody>
      <dsp:txXfrm>
        <a:off x="29088" y="3312939"/>
        <a:ext cx="6455427" cy="537701"/>
      </dsp:txXfrm>
    </dsp:sp>
    <dsp:sp modelId="{0F496A52-AAFE-4661-8C53-E16A1682BBF4}">
      <dsp:nvSpPr>
        <dsp:cNvPr id="0" name=""/>
        <dsp:cNvSpPr/>
      </dsp:nvSpPr>
      <dsp:spPr>
        <a:xfrm>
          <a:off x="0" y="3922929"/>
          <a:ext cx="6513603" cy="59587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Is it major or minor or something else?</a:t>
          </a:r>
        </a:p>
      </dsp:txBody>
      <dsp:txXfrm>
        <a:off x="29088" y="3952017"/>
        <a:ext cx="6455427" cy="537701"/>
      </dsp:txXfrm>
    </dsp:sp>
    <dsp:sp modelId="{1D2A694B-5734-40FA-80B0-279680B8B5B3}">
      <dsp:nvSpPr>
        <dsp:cNvPr id="0" name=""/>
        <dsp:cNvSpPr/>
      </dsp:nvSpPr>
      <dsp:spPr>
        <a:xfrm>
          <a:off x="0" y="4562006"/>
          <a:ext cx="6513603" cy="5958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Is the harmony simple (chords I, IV and V) or are </a:t>
          </a:r>
          <a:r>
            <a:rPr lang="en-US" sz="1500" kern="1200" dirty="0">
              <a:latin typeface="Calibri Light" panose="020F0302020204030204"/>
            </a:rPr>
            <a:t>more</a:t>
          </a:r>
          <a:r>
            <a:rPr lang="en-US" sz="1500" kern="1200" dirty="0"/>
            <a:t> interesting chords used? What are the cadences in this piece?</a:t>
          </a:r>
        </a:p>
      </dsp:txBody>
      <dsp:txXfrm>
        <a:off x="29088" y="4591094"/>
        <a:ext cx="6455427" cy="537701"/>
      </dsp:txXfrm>
    </dsp:sp>
    <dsp:sp modelId="{494D4825-E5B7-4E6A-9393-CB54A70AECBB}">
      <dsp:nvSpPr>
        <dsp:cNvPr id="0" name=""/>
        <dsp:cNvSpPr/>
      </dsp:nvSpPr>
      <dsp:spPr>
        <a:xfrm>
          <a:off x="0" y="5201083"/>
          <a:ext cx="6513603" cy="5958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What is the plan of the piece – how many sections? What are they called?</a:t>
          </a:r>
        </a:p>
      </dsp:txBody>
      <dsp:txXfrm>
        <a:off x="29088" y="5230171"/>
        <a:ext cx="6455427" cy="5377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1DEF69-214A-4B33-A7C5-79FCC01559E8}">
      <dsp:nvSpPr>
        <dsp:cNvPr id="0" name=""/>
        <dsp:cNvSpPr/>
      </dsp:nvSpPr>
      <dsp:spPr>
        <a:xfrm>
          <a:off x="0" y="1042993"/>
          <a:ext cx="6513603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i="1" kern="1200" dirty="0" err="1"/>
            <a:t>Cresc</a:t>
          </a:r>
          <a:r>
            <a:rPr lang="en-GB" sz="2400" i="1" kern="1200" dirty="0"/>
            <a:t>.  = Crescendo – </a:t>
          </a:r>
          <a:r>
            <a:rPr lang="en-GB" sz="2400" kern="1200" dirty="0"/>
            <a:t>Gradually get louder</a:t>
          </a:r>
          <a:endParaRPr lang="en-US" sz="2400" kern="1200" dirty="0"/>
        </a:p>
      </dsp:txBody>
      <dsp:txXfrm>
        <a:off x="28100" y="1071093"/>
        <a:ext cx="6457403" cy="519439"/>
      </dsp:txXfrm>
    </dsp:sp>
    <dsp:sp modelId="{D3F793A9-FBCB-40B7-A28C-C123D0763F84}">
      <dsp:nvSpPr>
        <dsp:cNvPr id="0" name=""/>
        <dsp:cNvSpPr/>
      </dsp:nvSpPr>
      <dsp:spPr>
        <a:xfrm>
          <a:off x="0" y="1687753"/>
          <a:ext cx="6513603" cy="5756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 err="1"/>
            <a:t>Descresc</a:t>
          </a:r>
          <a:r>
            <a:rPr lang="en-GB" sz="2400" kern="1200" dirty="0"/>
            <a:t>. = </a:t>
          </a:r>
          <a:r>
            <a:rPr lang="en-GB" sz="2400" kern="1200" dirty="0" err="1"/>
            <a:t>Descrescendo</a:t>
          </a:r>
          <a:r>
            <a:rPr lang="en-GB" sz="2400" kern="1200" dirty="0"/>
            <a:t> – Gradually get quieter</a:t>
          </a:r>
          <a:endParaRPr lang="en-US" sz="2400" kern="1200" dirty="0"/>
        </a:p>
      </dsp:txBody>
      <dsp:txXfrm>
        <a:off x="28100" y="1715853"/>
        <a:ext cx="6457403" cy="519439"/>
      </dsp:txXfrm>
    </dsp:sp>
    <dsp:sp modelId="{74431800-FA87-4E6C-892A-0EBEC5BE2B87}">
      <dsp:nvSpPr>
        <dsp:cNvPr id="0" name=""/>
        <dsp:cNvSpPr/>
      </dsp:nvSpPr>
      <dsp:spPr>
        <a:xfrm>
          <a:off x="0" y="2332513"/>
          <a:ext cx="6513603" cy="5756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i="1" kern="1200" dirty="0"/>
            <a:t>Sf = sforzando – </a:t>
          </a:r>
          <a:r>
            <a:rPr lang="en-GB" sz="2400" kern="1200" dirty="0"/>
            <a:t>forced/accented</a:t>
          </a:r>
          <a:endParaRPr lang="en-US" sz="2400" kern="1200" dirty="0"/>
        </a:p>
      </dsp:txBody>
      <dsp:txXfrm>
        <a:off x="28100" y="2360613"/>
        <a:ext cx="6457403" cy="519439"/>
      </dsp:txXfrm>
    </dsp:sp>
    <dsp:sp modelId="{E448962E-4463-4EEE-8050-27256CF3AA2B}">
      <dsp:nvSpPr>
        <dsp:cNvPr id="0" name=""/>
        <dsp:cNvSpPr/>
      </dsp:nvSpPr>
      <dsp:spPr>
        <a:xfrm>
          <a:off x="0" y="2977272"/>
          <a:ext cx="6513603" cy="5756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i="1" kern="1200"/>
            <a:t>P = piano - </a:t>
          </a:r>
          <a:r>
            <a:rPr lang="en-GB" sz="2400" kern="1200"/>
            <a:t>quiet</a:t>
          </a:r>
          <a:endParaRPr lang="en-US" sz="2400" kern="1200"/>
        </a:p>
      </dsp:txBody>
      <dsp:txXfrm>
        <a:off x="28100" y="3005372"/>
        <a:ext cx="6457403" cy="519439"/>
      </dsp:txXfrm>
    </dsp:sp>
    <dsp:sp modelId="{99C0190E-2AF8-427B-9222-89896DD500BF}">
      <dsp:nvSpPr>
        <dsp:cNvPr id="0" name=""/>
        <dsp:cNvSpPr/>
      </dsp:nvSpPr>
      <dsp:spPr>
        <a:xfrm>
          <a:off x="0" y="3622033"/>
          <a:ext cx="6513603" cy="57563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i="1" kern="1200" dirty="0"/>
            <a:t>ff = fortissimo – </a:t>
          </a:r>
          <a:r>
            <a:rPr lang="en-GB" sz="2400" kern="1200" dirty="0"/>
            <a:t>very loud</a:t>
          </a:r>
          <a:endParaRPr lang="en-US" sz="2400" kern="1200" dirty="0"/>
        </a:p>
      </dsp:txBody>
      <dsp:txXfrm>
        <a:off x="28100" y="3650133"/>
        <a:ext cx="6457403" cy="519439"/>
      </dsp:txXfrm>
    </dsp:sp>
    <dsp:sp modelId="{1D2A694B-5734-40FA-80B0-279680B8B5B3}">
      <dsp:nvSpPr>
        <dsp:cNvPr id="0" name=""/>
        <dsp:cNvSpPr/>
      </dsp:nvSpPr>
      <dsp:spPr>
        <a:xfrm>
          <a:off x="0" y="4266792"/>
          <a:ext cx="6513603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i="1" kern="1200" dirty="0" err="1"/>
            <a:t>fp</a:t>
          </a:r>
          <a:r>
            <a:rPr lang="en-GB" sz="2400" i="1" kern="1200" dirty="0"/>
            <a:t> = fortepiano – </a:t>
          </a:r>
          <a:r>
            <a:rPr lang="en-GB" sz="2400" kern="1200" dirty="0"/>
            <a:t>loud then soft</a:t>
          </a:r>
          <a:endParaRPr lang="en-US" sz="2400" kern="1200" dirty="0"/>
        </a:p>
      </dsp:txBody>
      <dsp:txXfrm>
        <a:off x="28100" y="4294892"/>
        <a:ext cx="6457403" cy="5194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996B8-B842-4388-9889-AF1F19EEE4EA}">
      <dsp:nvSpPr>
        <dsp:cNvPr id="0" name=""/>
        <dsp:cNvSpPr/>
      </dsp:nvSpPr>
      <dsp:spPr>
        <a:xfrm>
          <a:off x="0" y="40542"/>
          <a:ext cx="6513603" cy="28287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100" i="1" kern="1200" dirty="0"/>
            <a:t>Grave</a:t>
          </a:r>
          <a:r>
            <a:rPr lang="en-GB" sz="5100" kern="1200" dirty="0"/>
            <a:t> – Very slow</a:t>
          </a:r>
          <a:endParaRPr lang="en-US" sz="5100" kern="1200" dirty="0"/>
        </a:p>
      </dsp:txBody>
      <dsp:txXfrm>
        <a:off x="138087" y="178629"/>
        <a:ext cx="6237429" cy="2552556"/>
      </dsp:txXfrm>
    </dsp:sp>
    <dsp:sp modelId="{6FCC9797-5058-4155-AC2C-D2BE2BE0D873}">
      <dsp:nvSpPr>
        <dsp:cNvPr id="0" name=""/>
        <dsp:cNvSpPr/>
      </dsp:nvSpPr>
      <dsp:spPr>
        <a:xfrm>
          <a:off x="0" y="3016152"/>
          <a:ext cx="6513603" cy="28287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100" i="1" kern="1200" dirty="0"/>
            <a:t>Allegro </a:t>
          </a:r>
          <a:r>
            <a:rPr lang="en-GB" sz="5100" i="1" kern="1200" dirty="0" err="1"/>
            <a:t>molto</a:t>
          </a:r>
          <a:r>
            <a:rPr lang="en-GB" sz="5100" i="1" kern="1200" dirty="0"/>
            <a:t> e con brio </a:t>
          </a:r>
          <a:r>
            <a:rPr lang="en-GB" sz="5100" kern="1200" dirty="0"/>
            <a:t>– Very fast and with vigour</a:t>
          </a:r>
          <a:endParaRPr lang="en-US" sz="5100" kern="1200" dirty="0"/>
        </a:p>
      </dsp:txBody>
      <dsp:txXfrm>
        <a:off x="138087" y="3154239"/>
        <a:ext cx="6237429" cy="25525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799A3-FD6F-4077-873E-A6EC05AE1D3D}">
      <dsp:nvSpPr>
        <dsp:cNvPr id="0" name=""/>
        <dsp:cNvSpPr/>
      </dsp:nvSpPr>
      <dsp:spPr>
        <a:xfrm>
          <a:off x="0" y="541081"/>
          <a:ext cx="6513603" cy="9149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Chordal</a:t>
          </a:r>
          <a:r>
            <a:rPr lang="en-GB" sz="2300" kern="1200" dirty="0">
              <a:latin typeface="Calibri Light" panose="020F0302020204030204"/>
            </a:rPr>
            <a:t> </a:t>
          </a:r>
          <a:r>
            <a:rPr lang="en-GB" sz="2300" kern="1200" dirty="0"/>
            <a:t> - a homophonic texture that consists mainly of block chords</a:t>
          </a:r>
          <a:endParaRPr lang="en-US" sz="2300" kern="1200" dirty="0"/>
        </a:p>
      </dsp:txBody>
      <dsp:txXfrm>
        <a:off x="44664" y="585745"/>
        <a:ext cx="6424275" cy="825612"/>
      </dsp:txXfrm>
    </dsp:sp>
    <dsp:sp modelId="{9C2CDDBA-AE09-47D7-87BB-EAB2EC3F96FF}">
      <dsp:nvSpPr>
        <dsp:cNvPr id="0" name=""/>
        <dsp:cNvSpPr/>
      </dsp:nvSpPr>
      <dsp:spPr>
        <a:xfrm>
          <a:off x="0" y="1504062"/>
          <a:ext cx="6513603" cy="914940"/>
        </a:xfrm>
        <a:prstGeom prst="roundRect">
          <a:avLst/>
        </a:prstGeom>
        <a:solidFill>
          <a:schemeClr val="accent5">
            <a:hueOff val="340346"/>
            <a:satOff val="614"/>
            <a:lumOff val="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Monophonic – a texture consisting of an unaccompanied melody</a:t>
          </a:r>
          <a:endParaRPr lang="en-US" sz="2300" kern="1200" dirty="0"/>
        </a:p>
      </dsp:txBody>
      <dsp:txXfrm>
        <a:off x="44664" y="1548726"/>
        <a:ext cx="6424275" cy="825612"/>
      </dsp:txXfrm>
    </dsp:sp>
    <dsp:sp modelId="{BA657929-14FB-4915-BAD7-1B3C42090B01}">
      <dsp:nvSpPr>
        <dsp:cNvPr id="0" name=""/>
        <dsp:cNvSpPr/>
      </dsp:nvSpPr>
      <dsp:spPr>
        <a:xfrm>
          <a:off x="0" y="2485242"/>
          <a:ext cx="6513603" cy="914940"/>
        </a:xfrm>
        <a:prstGeom prst="roundRect">
          <a:avLst/>
        </a:prstGeom>
        <a:solidFill>
          <a:schemeClr val="accent5">
            <a:hueOff val="680693"/>
            <a:satOff val="1227"/>
            <a:lumOff val="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Homophonic – a texture in which one part has the main melodic interest which the others accompany</a:t>
          </a:r>
          <a:endParaRPr lang="en-US" sz="2300" kern="1200" dirty="0"/>
        </a:p>
      </dsp:txBody>
      <dsp:txXfrm>
        <a:off x="44664" y="2529906"/>
        <a:ext cx="6424275" cy="825612"/>
      </dsp:txXfrm>
    </dsp:sp>
    <dsp:sp modelId="{565150E6-E9A8-4B6D-8328-404F685A8963}">
      <dsp:nvSpPr>
        <dsp:cNvPr id="0" name=""/>
        <dsp:cNvSpPr/>
      </dsp:nvSpPr>
      <dsp:spPr>
        <a:xfrm>
          <a:off x="0" y="3466423"/>
          <a:ext cx="6513603" cy="914940"/>
        </a:xfrm>
        <a:prstGeom prst="roundRect">
          <a:avLst/>
        </a:prstGeom>
        <a:solidFill>
          <a:schemeClr val="accent5">
            <a:hueOff val="1021039"/>
            <a:satOff val="1841"/>
            <a:lumOff val="2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Broken Octaves/</a:t>
          </a:r>
          <a:r>
            <a:rPr lang="en-GB" sz="2300" kern="1200" dirty="0">
              <a:latin typeface="Calibri Light" panose="020F0302020204030204"/>
            </a:rPr>
            <a:t>'Murky</a:t>
          </a:r>
          <a:r>
            <a:rPr lang="en-GB" sz="2300" kern="1200" dirty="0"/>
            <a:t> bass</a:t>
          </a:r>
          <a:r>
            <a:rPr lang="en-GB" sz="2300" kern="1200" dirty="0">
              <a:latin typeface="Calibri Light" panose="020F0302020204030204"/>
            </a:rPr>
            <a:t>'</a:t>
          </a:r>
          <a:endParaRPr lang="en-US" sz="2300" kern="1200" dirty="0"/>
        </a:p>
      </dsp:txBody>
      <dsp:txXfrm>
        <a:off x="44664" y="3511087"/>
        <a:ext cx="6424275" cy="825612"/>
      </dsp:txXfrm>
    </dsp:sp>
    <dsp:sp modelId="{FDC2286A-D17B-41C0-8E02-9AABA22875CD}">
      <dsp:nvSpPr>
        <dsp:cNvPr id="0" name=""/>
        <dsp:cNvSpPr/>
      </dsp:nvSpPr>
      <dsp:spPr>
        <a:xfrm>
          <a:off x="0" y="4447603"/>
          <a:ext cx="6513603" cy="914940"/>
        </a:xfrm>
        <a:prstGeom prst="roundRect">
          <a:avLst/>
        </a:prstGeom>
        <a:solidFill>
          <a:schemeClr val="accent5">
            <a:hueOff val="1361386"/>
            <a:satOff val="2454"/>
            <a:lumOff val="27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Two-part</a:t>
          </a:r>
          <a:r>
            <a:rPr lang="en-GB" sz="2300" kern="1200" dirty="0">
              <a:latin typeface="Calibri Light" panose="020F0302020204030204"/>
            </a:rPr>
            <a:t> </a:t>
          </a:r>
          <a:endParaRPr lang="en-US" sz="2300" kern="1200" dirty="0"/>
        </a:p>
      </dsp:txBody>
      <dsp:txXfrm>
        <a:off x="44664" y="4492267"/>
        <a:ext cx="6424275" cy="8256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1E540-9190-4480-AAF9-9978B588E1B2}">
      <dsp:nvSpPr>
        <dsp:cNvPr id="0" name=""/>
        <dsp:cNvSpPr/>
      </dsp:nvSpPr>
      <dsp:spPr>
        <a:xfrm>
          <a:off x="0" y="85213"/>
          <a:ext cx="6513603" cy="1374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Periodic phrasing or Balanced phrasing – paired phrases of similar length that sound like a question followed by an answer</a:t>
          </a:r>
          <a:endParaRPr lang="en-US" sz="2500" kern="1200" dirty="0"/>
        </a:p>
      </dsp:txBody>
      <dsp:txXfrm>
        <a:off x="67110" y="152323"/>
        <a:ext cx="6379383" cy="1240530"/>
      </dsp:txXfrm>
    </dsp:sp>
    <dsp:sp modelId="{7859D62C-8408-4D25-A793-155A441AA13A}">
      <dsp:nvSpPr>
        <dsp:cNvPr id="0" name=""/>
        <dsp:cNvSpPr/>
      </dsp:nvSpPr>
      <dsp:spPr>
        <a:xfrm>
          <a:off x="0" y="1531963"/>
          <a:ext cx="6513603" cy="13747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Sequence – the immediate repetition </a:t>
          </a:r>
          <a:r>
            <a:rPr lang="en-GB" sz="2500" kern="1200" dirty="0">
              <a:latin typeface="Calibri Light" panose="020F0302020204030204"/>
            </a:rPr>
            <a:t>of a melody at</a:t>
          </a:r>
          <a:r>
            <a:rPr lang="en-GB" sz="2500" kern="1200" dirty="0"/>
            <a:t> different pitch</a:t>
          </a:r>
          <a:endParaRPr lang="en-US" sz="2500" kern="1200" dirty="0"/>
        </a:p>
      </dsp:txBody>
      <dsp:txXfrm>
        <a:off x="67110" y="1599073"/>
        <a:ext cx="6379383" cy="1240530"/>
      </dsp:txXfrm>
    </dsp:sp>
    <dsp:sp modelId="{2D262F17-3343-45E2-BB95-1871AF63A137}">
      <dsp:nvSpPr>
        <dsp:cNvPr id="0" name=""/>
        <dsp:cNvSpPr/>
      </dsp:nvSpPr>
      <dsp:spPr>
        <a:xfrm>
          <a:off x="0" y="2978713"/>
          <a:ext cx="6513603" cy="13747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Arpeggios – a melody that features broken chords</a:t>
          </a:r>
          <a:endParaRPr lang="en-US" sz="2500" kern="1200" dirty="0"/>
        </a:p>
      </dsp:txBody>
      <dsp:txXfrm>
        <a:off x="67110" y="3045823"/>
        <a:ext cx="6379383" cy="1240530"/>
      </dsp:txXfrm>
    </dsp:sp>
    <dsp:sp modelId="{80D35DF2-653C-4066-A257-26FCA7BE703D}">
      <dsp:nvSpPr>
        <dsp:cNvPr id="0" name=""/>
        <dsp:cNvSpPr/>
      </dsp:nvSpPr>
      <dsp:spPr>
        <a:xfrm>
          <a:off x="0" y="4425463"/>
          <a:ext cx="6513603" cy="13747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Motif – a short, distinctive melody or rhythm used in various ways to form much longer passages of music</a:t>
          </a:r>
          <a:endParaRPr lang="en-US" sz="2500" kern="1200" dirty="0"/>
        </a:p>
      </dsp:txBody>
      <dsp:txXfrm>
        <a:off x="67110" y="4492573"/>
        <a:ext cx="6379383" cy="12405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4BB6B-B6F0-4CD3-AFD0-FC5080452733}">
      <dsp:nvSpPr>
        <dsp:cNvPr id="0" name=""/>
        <dsp:cNvSpPr/>
      </dsp:nvSpPr>
      <dsp:spPr>
        <a:xfrm>
          <a:off x="0" y="36077"/>
          <a:ext cx="6513603" cy="9136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Ascending/descending</a:t>
          </a:r>
          <a:endParaRPr lang="en-US" sz="2300" kern="1200" dirty="0"/>
        </a:p>
      </dsp:txBody>
      <dsp:txXfrm>
        <a:off x="44602" y="80679"/>
        <a:ext cx="6424399" cy="824474"/>
      </dsp:txXfrm>
    </dsp:sp>
    <dsp:sp modelId="{49B3F7CF-D4E4-48C4-812F-0A0EE81711C9}">
      <dsp:nvSpPr>
        <dsp:cNvPr id="0" name=""/>
        <dsp:cNvSpPr/>
      </dsp:nvSpPr>
      <dsp:spPr>
        <a:xfrm>
          <a:off x="0" y="1015995"/>
          <a:ext cx="6513603" cy="913678"/>
        </a:xfrm>
        <a:prstGeom prst="roundRect">
          <a:avLst/>
        </a:prstGeom>
        <a:solidFill>
          <a:schemeClr val="accent5">
            <a:hueOff val="272277"/>
            <a:satOff val="491"/>
            <a:lumOff val="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Disjunct – a melody that moves mainly by leaps</a:t>
          </a:r>
          <a:endParaRPr lang="en-US" sz="2300" kern="1200" dirty="0"/>
        </a:p>
      </dsp:txBody>
      <dsp:txXfrm>
        <a:off x="44602" y="1060597"/>
        <a:ext cx="6424399" cy="824474"/>
      </dsp:txXfrm>
    </dsp:sp>
    <dsp:sp modelId="{F435AAC3-9DC8-4415-AED8-2D9EAD3D02B2}">
      <dsp:nvSpPr>
        <dsp:cNvPr id="0" name=""/>
        <dsp:cNvSpPr/>
      </dsp:nvSpPr>
      <dsp:spPr>
        <a:xfrm>
          <a:off x="0" y="1995914"/>
          <a:ext cx="6513603" cy="913678"/>
        </a:xfrm>
        <a:prstGeom prst="roundRect">
          <a:avLst/>
        </a:prstGeom>
        <a:solidFill>
          <a:schemeClr val="accent5">
            <a:hueOff val="544554"/>
            <a:satOff val="982"/>
            <a:lumOff val="1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Conjunct – a melody that moves mainly by steps</a:t>
          </a:r>
          <a:endParaRPr lang="en-US" sz="2300" kern="1200" dirty="0"/>
        </a:p>
      </dsp:txBody>
      <dsp:txXfrm>
        <a:off x="44602" y="2040516"/>
        <a:ext cx="6424399" cy="824474"/>
      </dsp:txXfrm>
    </dsp:sp>
    <dsp:sp modelId="{7DEC736E-1601-43A5-86FC-306244293908}">
      <dsp:nvSpPr>
        <dsp:cNvPr id="0" name=""/>
        <dsp:cNvSpPr/>
      </dsp:nvSpPr>
      <dsp:spPr>
        <a:xfrm>
          <a:off x="0" y="2975833"/>
          <a:ext cx="6513603" cy="913678"/>
        </a:xfrm>
        <a:prstGeom prst="roundRect">
          <a:avLst/>
        </a:prstGeom>
        <a:solidFill>
          <a:schemeClr val="accent5">
            <a:hueOff val="816832"/>
            <a:satOff val="1472"/>
            <a:lumOff val="1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Scalic – a melody that moves up/down notes of a scale</a:t>
          </a:r>
          <a:endParaRPr lang="en-GB" sz="2300" kern="1200" dirty="0">
            <a:latin typeface="Calibri Light" panose="020F0302020204030204"/>
          </a:endParaRPr>
        </a:p>
      </dsp:txBody>
      <dsp:txXfrm>
        <a:off x="44602" y="3020435"/>
        <a:ext cx="6424399" cy="824474"/>
      </dsp:txXfrm>
    </dsp:sp>
    <dsp:sp modelId="{484E8799-8F8D-42F1-953D-468DC887CE94}">
      <dsp:nvSpPr>
        <dsp:cNvPr id="0" name=""/>
        <dsp:cNvSpPr/>
      </dsp:nvSpPr>
      <dsp:spPr>
        <a:xfrm>
          <a:off x="0" y="3955751"/>
          <a:ext cx="6513603" cy="913678"/>
        </a:xfrm>
        <a:prstGeom prst="roundRect">
          <a:avLst/>
        </a:prstGeom>
        <a:solidFill>
          <a:schemeClr val="accent5">
            <a:hueOff val="1089109"/>
            <a:satOff val="1963"/>
            <a:lumOff val="21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Chromatic – notes in a melody that don’t belong to the current key</a:t>
          </a:r>
          <a:endParaRPr lang="en-US" sz="2300" kern="1200" dirty="0"/>
        </a:p>
      </dsp:txBody>
      <dsp:txXfrm>
        <a:off x="44602" y="4000353"/>
        <a:ext cx="6424399" cy="824474"/>
      </dsp:txXfrm>
    </dsp:sp>
    <dsp:sp modelId="{468D688B-BE48-41E9-A29F-C0A72042053E}">
      <dsp:nvSpPr>
        <dsp:cNvPr id="0" name=""/>
        <dsp:cNvSpPr/>
      </dsp:nvSpPr>
      <dsp:spPr>
        <a:xfrm>
          <a:off x="0" y="4935670"/>
          <a:ext cx="6513603" cy="913678"/>
        </a:xfrm>
        <a:prstGeom prst="roundRect">
          <a:avLst/>
        </a:prstGeom>
        <a:solidFill>
          <a:schemeClr val="accent5">
            <a:hueOff val="1361386"/>
            <a:satOff val="2454"/>
            <a:lumOff val="27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latin typeface="Calibri Light" panose="020F0302020204030204"/>
            </a:rPr>
            <a:t>Ornaments</a:t>
          </a:r>
          <a:r>
            <a:rPr lang="en-GB" sz="2300" kern="1200" dirty="0"/>
            <a:t> – Notes that decorate the main notes of the melody (acciaccatura, mordent, trill)</a:t>
          </a:r>
          <a:endParaRPr lang="en-US" sz="2300" kern="1200" dirty="0"/>
        </a:p>
      </dsp:txBody>
      <dsp:txXfrm>
        <a:off x="44602" y="4980272"/>
        <a:ext cx="6424399" cy="8244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4BB6B-B6F0-4CD3-AFD0-FC5080452733}">
      <dsp:nvSpPr>
        <dsp:cNvPr id="0" name=""/>
        <dsp:cNvSpPr/>
      </dsp:nvSpPr>
      <dsp:spPr>
        <a:xfrm>
          <a:off x="0" y="726373"/>
          <a:ext cx="6513603" cy="671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Piano</a:t>
          </a:r>
          <a:endParaRPr lang="en-US" sz="2800" b="0" i="0" u="none" strike="noStrike" kern="1200" cap="none" baseline="0" noProof="0" dirty="0">
            <a:solidFill>
              <a:srgbClr val="010000"/>
            </a:solidFill>
            <a:latin typeface="Calibri Light"/>
            <a:cs typeface="Calibri Light"/>
          </a:endParaRPr>
        </a:p>
      </dsp:txBody>
      <dsp:txXfrm>
        <a:off x="32784" y="759157"/>
        <a:ext cx="6448035" cy="606012"/>
      </dsp:txXfrm>
    </dsp:sp>
    <dsp:sp modelId="{49B3F7CF-D4E4-48C4-812F-0A0EE81711C9}">
      <dsp:nvSpPr>
        <dsp:cNvPr id="0" name=""/>
        <dsp:cNvSpPr/>
      </dsp:nvSpPr>
      <dsp:spPr>
        <a:xfrm>
          <a:off x="0" y="1478593"/>
          <a:ext cx="6513603" cy="671580"/>
        </a:xfrm>
        <a:prstGeom prst="roundRect">
          <a:avLst/>
        </a:prstGeom>
        <a:solidFill>
          <a:schemeClr val="accent5">
            <a:hueOff val="272277"/>
            <a:satOff val="491"/>
            <a:lumOff val="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range of Beethoven’s piano (5 octaves)</a:t>
          </a:r>
        </a:p>
      </dsp:txBody>
      <dsp:txXfrm>
        <a:off x="32784" y="1511377"/>
        <a:ext cx="6448035" cy="606012"/>
      </dsp:txXfrm>
    </dsp:sp>
    <dsp:sp modelId="{F435AAC3-9DC8-4415-AED8-2D9EAD3D02B2}">
      <dsp:nvSpPr>
        <dsp:cNvPr id="0" name=""/>
        <dsp:cNvSpPr/>
      </dsp:nvSpPr>
      <dsp:spPr>
        <a:xfrm>
          <a:off x="0" y="2230813"/>
          <a:ext cx="6513603" cy="671580"/>
        </a:xfrm>
        <a:prstGeom prst="roundRect">
          <a:avLst/>
        </a:prstGeom>
        <a:solidFill>
          <a:schemeClr val="accent5">
            <a:hueOff val="544554"/>
            <a:satOff val="982"/>
            <a:lumOff val="1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sustaining </a:t>
          </a:r>
          <a:r>
            <a:rPr lang="en-US" sz="2800" kern="1200" dirty="0">
              <a:latin typeface="Calibri Light" panose="020F0302020204030204"/>
            </a:rPr>
            <a:t>pedal</a:t>
          </a:r>
          <a:endParaRPr lang="en-US" sz="2800" kern="1200" dirty="0"/>
        </a:p>
      </dsp:txBody>
      <dsp:txXfrm>
        <a:off x="32784" y="2263597"/>
        <a:ext cx="6448035" cy="606012"/>
      </dsp:txXfrm>
    </dsp:sp>
    <dsp:sp modelId="{40102C99-A44C-4247-9DA5-865EEF236E89}">
      <dsp:nvSpPr>
        <dsp:cNvPr id="0" name=""/>
        <dsp:cNvSpPr/>
      </dsp:nvSpPr>
      <dsp:spPr>
        <a:xfrm>
          <a:off x="0" y="2983033"/>
          <a:ext cx="6513603" cy="671580"/>
        </a:xfrm>
        <a:prstGeom prst="roundRect">
          <a:avLst/>
        </a:prstGeom>
        <a:solidFill>
          <a:schemeClr val="accent5">
            <a:hueOff val="816832"/>
            <a:satOff val="1472"/>
            <a:lumOff val="1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dynamic range (</a:t>
          </a:r>
          <a:r>
            <a:rPr lang="en-US" sz="2800" i="1" kern="1200" dirty="0"/>
            <a:t>ff</a:t>
          </a:r>
          <a:r>
            <a:rPr lang="en-US" sz="2800" kern="1200" dirty="0"/>
            <a:t> to </a:t>
          </a:r>
          <a:r>
            <a:rPr lang="en-US" sz="2800" i="1" kern="1200" dirty="0"/>
            <a:t>pp</a:t>
          </a:r>
          <a:r>
            <a:rPr lang="en-US" sz="2800" kern="1200" dirty="0"/>
            <a:t>)</a:t>
          </a:r>
        </a:p>
      </dsp:txBody>
      <dsp:txXfrm>
        <a:off x="32784" y="3015817"/>
        <a:ext cx="6448035" cy="606012"/>
      </dsp:txXfrm>
    </dsp:sp>
    <dsp:sp modelId="{8E96B6CA-3E51-485A-B038-C25FD5DC7BE3}">
      <dsp:nvSpPr>
        <dsp:cNvPr id="0" name=""/>
        <dsp:cNvSpPr/>
      </dsp:nvSpPr>
      <dsp:spPr>
        <a:xfrm>
          <a:off x="0" y="3735253"/>
          <a:ext cx="6513603" cy="671580"/>
        </a:xfrm>
        <a:prstGeom prst="roundRect">
          <a:avLst/>
        </a:prstGeom>
        <a:solidFill>
          <a:schemeClr val="accent5">
            <a:hueOff val="1089109"/>
            <a:satOff val="1963"/>
            <a:lumOff val="21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libri Light" panose="020F0302020204030204"/>
            </a:rPr>
            <a:t>The use of different registers</a:t>
          </a:r>
        </a:p>
      </dsp:txBody>
      <dsp:txXfrm>
        <a:off x="32784" y="3768037"/>
        <a:ext cx="6448035" cy="606012"/>
      </dsp:txXfrm>
    </dsp:sp>
    <dsp:sp modelId="{468D688B-BE48-41E9-A29F-C0A72042053E}">
      <dsp:nvSpPr>
        <dsp:cNvPr id="0" name=""/>
        <dsp:cNvSpPr/>
      </dsp:nvSpPr>
      <dsp:spPr>
        <a:xfrm>
          <a:off x="0" y="4487473"/>
          <a:ext cx="6513603" cy="671580"/>
        </a:xfrm>
        <a:prstGeom prst="roundRect">
          <a:avLst/>
        </a:prstGeom>
        <a:solidFill>
          <a:schemeClr val="accent5">
            <a:hueOff val="1361386"/>
            <a:satOff val="2454"/>
            <a:lumOff val="27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The history of the piano</a:t>
          </a:r>
        </a:p>
      </dsp:txBody>
      <dsp:txXfrm>
        <a:off x="32784" y="4520257"/>
        <a:ext cx="6448035" cy="6060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A1FEE-181E-4A5E-94DB-3B2F366A53F9}">
      <dsp:nvSpPr>
        <dsp:cNvPr id="0" name=""/>
        <dsp:cNvSpPr/>
      </dsp:nvSpPr>
      <dsp:spPr>
        <a:xfrm>
          <a:off x="0" y="6729"/>
          <a:ext cx="6513603" cy="18670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 dirty="0"/>
            <a:t>Major key</a:t>
          </a:r>
          <a:endParaRPr lang="en-US" sz="4700" kern="1200" dirty="0"/>
        </a:p>
      </dsp:txBody>
      <dsp:txXfrm>
        <a:off x="91143" y="97872"/>
        <a:ext cx="6331317" cy="1684796"/>
      </dsp:txXfrm>
    </dsp:sp>
    <dsp:sp modelId="{C7536531-B5BB-4E55-8DED-E1C361EEF529}">
      <dsp:nvSpPr>
        <dsp:cNvPr id="0" name=""/>
        <dsp:cNvSpPr/>
      </dsp:nvSpPr>
      <dsp:spPr>
        <a:xfrm>
          <a:off x="0" y="2009171"/>
          <a:ext cx="6513603" cy="186708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Minor key</a:t>
          </a:r>
          <a:endParaRPr lang="en-US" sz="4700" kern="1200"/>
        </a:p>
      </dsp:txBody>
      <dsp:txXfrm>
        <a:off x="91143" y="2100314"/>
        <a:ext cx="6331317" cy="1684796"/>
      </dsp:txXfrm>
    </dsp:sp>
    <dsp:sp modelId="{EF17EEE5-8E08-418E-9FAF-3AA592BDA9CD}">
      <dsp:nvSpPr>
        <dsp:cNvPr id="0" name=""/>
        <dsp:cNvSpPr/>
      </dsp:nvSpPr>
      <dsp:spPr>
        <a:xfrm>
          <a:off x="0" y="4011614"/>
          <a:ext cx="6513603" cy="186708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 dirty="0"/>
            <a:t>Modulation – a change of key </a:t>
          </a:r>
          <a:endParaRPr lang="en-US" sz="4700" kern="1200" dirty="0"/>
        </a:p>
      </dsp:txBody>
      <dsp:txXfrm>
        <a:off x="91143" y="4102757"/>
        <a:ext cx="6331317" cy="16847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392BB-A860-4C90-BE75-70ACEC4CC894}">
      <dsp:nvSpPr>
        <dsp:cNvPr id="0" name=""/>
        <dsp:cNvSpPr/>
      </dsp:nvSpPr>
      <dsp:spPr>
        <a:xfrm>
          <a:off x="0" y="102043"/>
          <a:ext cx="6513603" cy="10740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Diminished 7</a:t>
          </a:r>
          <a:r>
            <a:rPr lang="en-GB" sz="2700" kern="1200" baseline="30000" dirty="0"/>
            <a:t>th</a:t>
          </a:r>
          <a:r>
            <a:rPr lang="en-GB" sz="2700" kern="1200" dirty="0"/>
            <a:t> – a chord made up of superimposed minor </a:t>
          </a:r>
          <a:r>
            <a:rPr lang="en-GB" sz="2700" kern="1200" baseline="0" dirty="0">
              <a:latin typeface="Calibri Light" panose="020F0302020204030204"/>
            </a:rPr>
            <a:t>3rds</a:t>
          </a:r>
          <a:endParaRPr lang="en-US" sz="2700" kern="1200" dirty="0"/>
        </a:p>
      </dsp:txBody>
      <dsp:txXfrm>
        <a:off x="52431" y="154474"/>
        <a:ext cx="6408741" cy="969198"/>
      </dsp:txXfrm>
    </dsp:sp>
    <dsp:sp modelId="{BC69A149-0D3A-45FC-AC3E-8F99E4AEEDBE}">
      <dsp:nvSpPr>
        <dsp:cNvPr id="0" name=""/>
        <dsp:cNvSpPr/>
      </dsp:nvSpPr>
      <dsp:spPr>
        <a:xfrm>
          <a:off x="0" y="1253863"/>
          <a:ext cx="6513603" cy="10740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Pedal – a sustained or repeated note, often on the tonic or dominant</a:t>
          </a:r>
          <a:r>
            <a:rPr lang="en-GB" sz="2700" kern="1200" dirty="0">
              <a:latin typeface="Calibri Light" panose="020F0302020204030204"/>
            </a:rPr>
            <a:t> in the bass</a:t>
          </a:r>
          <a:endParaRPr lang="en-US" sz="2700" kern="1200" dirty="0"/>
        </a:p>
      </dsp:txBody>
      <dsp:txXfrm>
        <a:off x="52431" y="1306294"/>
        <a:ext cx="6408741" cy="969198"/>
      </dsp:txXfrm>
    </dsp:sp>
    <dsp:sp modelId="{178F50B5-8BE3-4491-B01B-E39E54E8B462}">
      <dsp:nvSpPr>
        <dsp:cNvPr id="0" name=""/>
        <dsp:cNvSpPr/>
      </dsp:nvSpPr>
      <dsp:spPr>
        <a:xfrm>
          <a:off x="0" y="2405683"/>
          <a:ext cx="6513603" cy="10740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Imperfect cadence</a:t>
          </a:r>
          <a:r>
            <a:rPr lang="en-GB" sz="2700" kern="1200" dirty="0">
              <a:latin typeface="Calibri Light" panose="020F0302020204030204"/>
            </a:rPr>
            <a:t> </a:t>
          </a:r>
          <a:r>
            <a:rPr lang="en-GB" sz="2700" kern="1200" dirty="0"/>
            <a:t> Chord II/IV/I - V</a:t>
          </a:r>
          <a:endParaRPr lang="en-US" sz="2700" kern="1200" dirty="0"/>
        </a:p>
      </dsp:txBody>
      <dsp:txXfrm>
        <a:off x="52431" y="2458114"/>
        <a:ext cx="6408741" cy="969198"/>
      </dsp:txXfrm>
    </dsp:sp>
    <dsp:sp modelId="{494E1522-6C39-4609-8844-7EE8B16CE693}">
      <dsp:nvSpPr>
        <dsp:cNvPr id="0" name=""/>
        <dsp:cNvSpPr/>
      </dsp:nvSpPr>
      <dsp:spPr>
        <a:xfrm>
          <a:off x="0" y="3557503"/>
          <a:ext cx="6513603" cy="10740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Perfect cadence Chord V – I at the end of a phrase</a:t>
          </a:r>
          <a:endParaRPr lang="en-US" sz="2700" kern="1200" dirty="0"/>
        </a:p>
      </dsp:txBody>
      <dsp:txXfrm>
        <a:off x="52431" y="3609934"/>
        <a:ext cx="6408741" cy="969198"/>
      </dsp:txXfrm>
    </dsp:sp>
    <dsp:sp modelId="{D2AB091A-0CD0-4468-928A-206DD4B1855E}">
      <dsp:nvSpPr>
        <dsp:cNvPr id="0" name=""/>
        <dsp:cNvSpPr/>
      </dsp:nvSpPr>
      <dsp:spPr>
        <a:xfrm>
          <a:off x="0" y="4709322"/>
          <a:ext cx="6513603" cy="10740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Interrupted cadence Chord V - VI</a:t>
          </a:r>
          <a:endParaRPr lang="en-US" sz="2700" kern="1200" dirty="0"/>
        </a:p>
      </dsp:txBody>
      <dsp:txXfrm>
        <a:off x="52431" y="4761753"/>
        <a:ext cx="6408741" cy="96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CA51-518C-499F-95F9-939AFEBAF93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52F0-D5EF-4C60-B138-C697EFCBF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39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CA51-518C-499F-95F9-939AFEBAF93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52F0-D5EF-4C60-B138-C697EFCBF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77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CA51-518C-499F-95F9-939AFEBAF93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52F0-D5EF-4C60-B138-C697EFCBF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64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CA51-518C-499F-95F9-939AFEBAF93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52F0-D5EF-4C60-B138-C697EFCBF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61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CA51-518C-499F-95F9-939AFEBAF93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52F0-D5EF-4C60-B138-C697EFCBF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6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CA51-518C-499F-95F9-939AFEBAF93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52F0-D5EF-4C60-B138-C697EFCBF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86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CA51-518C-499F-95F9-939AFEBAF93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52F0-D5EF-4C60-B138-C697EFCBF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21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CA51-518C-499F-95F9-939AFEBAF93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52F0-D5EF-4C60-B138-C697EFCBF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53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CA51-518C-499F-95F9-939AFEBAF93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52F0-D5EF-4C60-B138-C697EFCBF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6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CA51-518C-499F-95F9-939AFEBAF93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52F0-D5EF-4C60-B138-C697EFCBF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4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CA51-518C-499F-95F9-939AFEBAF93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52F0-D5EF-4C60-B138-C697EFCBF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42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4CA51-518C-499F-95F9-939AFEBAF93A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52F0-D5EF-4C60-B138-C697EFCBF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482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C11433-A4B9-4EB5-980D-9C0483E3C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en-GB" sz="6600" dirty="0">
                <a:solidFill>
                  <a:srgbClr val="FFFFFF"/>
                </a:solidFill>
                <a:latin typeface="David"/>
                <a:cs typeface="David"/>
              </a:rPr>
              <a:t>Beethoven and Edexcel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D62E18-1054-4152-8A60-B80EC5435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What do you need to know?</a:t>
            </a:r>
            <a:endParaRPr lang="en-GB" sz="4000" dirty="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3232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6B4F20-14FE-417B-B718-3EE08DDF1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Melody 1</a:t>
            </a:r>
            <a:endParaRPr lang="en-GB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39C7BB-829A-4C54-AAE2-AC8F6CD6C7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57301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59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31E540-9190-4480-AAF9-9978B588E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59D62C-8408-4D25-A793-155A441AA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262F17-3343-45E2-BB95-1871AF63A1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D35DF2-653C-4066-A257-26FCA7BE7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7EAE92-9E6E-44BD-97FE-627EE2140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Melody 2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97E95F55-05E5-478D-839D-DD368204D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9364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520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BD4BB6B-B6F0-4CD3-AFD0-FC5080452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B3F7CF-D4E4-48C4-812F-0A0EE8171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35AAC3-9DC8-4415-AED8-2D9EAD3D0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DEC736E-1601-43A5-86FC-306244293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84E8799-8F8D-42F1-953D-468DC887C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8D688B-BE48-41E9-A29F-C0A720420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7EAE92-9E6E-44BD-97FE-627EE2140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8" y="1012004"/>
            <a:ext cx="3751175" cy="482608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Instrumentation and Sonority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97E95F55-05E5-478D-839D-DD368204D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15046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109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BD4BB6B-B6F0-4CD3-AFD0-FC5080452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B3F7CF-D4E4-48C4-812F-0A0EE8171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35AAC3-9DC8-4415-AED8-2D9EAD3D0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0102C99-A44C-4247-9DA5-865EEF236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96B6CA-3E51-485A-B038-C25FD5DC7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8D688B-BE48-41E9-A29F-C0A720420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998612-F6A9-4A01-9F27-6729E6B08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Tonality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9FE9726-B178-44E1-8712-57DED18932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07150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37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2A1FEE-181E-4A5E-94DB-3B2F366A5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7536531-B5BB-4E55-8DED-E1C361EEF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F17EEE5-8E08-418E-9FAF-3AA592BDA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6D4BB2-2C20-4E6E-BA9B-CC82CD0F4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Harmony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FE1A3F-ACF6-419B-A706-6E52876EAD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476790"/>
              </p:ext>
            </p:extLst>
          </p:nvPr>
        </p:nvGraphicFramePr>
        <p:xfrm>
          <a:off x="5194300" y="418969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267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9392BB-A860-4C90-BE75-70ACEC4CC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69A149-0D3A-45FC-AC3E-8F99E4AEE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8F50B5-8BE3-4491-B01B-E39E54E8B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4E1522-6C39-4609-8844-7EE8B16CE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AB091A-0CD0-4468-928A-206DD4B18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209653-4D74-4396-891C-D5B25C572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750DE-DA9F-4AA7-88E9-1F2ABF8E4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GB" sz="3200" dirty="0">
                <a:solidFill>
                  <a:srgbClr val="000000"/>
                </a:solidFill>
              </a:rPr>
              <a:t>The </a:t>
            </a:r>
            <a:r>
              <a:rPr lang="en-GB" sz="3200" b="1" dirty="0">
                <a:solidFill>
                  <a:srgbClr val="000000"/>
                </a:solidFill>
              </a:rPr>
              <a:t>structure</a:t>
            </a:r>
            <a:r>
              <a:rPr lang="en-GB" sz="3200" dirty="0">
                <a:solidFill>
                  <a:srgbClr val="000000"/>
                </a:solidFill>
              </a:rPr>
              <a:t> is the plan of a piece of music.</a:t>
            </a:r>
            <a:endParaRPr lang="en-GB" sz="3200" dirty="0">
              <a:solidFill>
                <a:srgbClr val="000000"/>
              </a:solidFill>
              <a:cs typeface="Calibri"/>
            </a:endParaRPr>
          </a:p>
          <a:p>
            <a:pPr marL="0" indent="0" algn="ctr">
              <a:buNone/>
            </a:pPr>
            <a:endParaRPr lang="en-GB" sz="32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GB" sz="3200" dirty="0">
                <a:solidFill>
                  <a:srgbClr val="000000"/>
                </a:solidFill>
              </a:rPr>
              <a:t>What is the </a:t>
            </a:r>
            <a:r>
              <a:rPr lang="en-GB" sz="3200" b="1" dirty="0">
                <a:solidFill>
                  <a:srgbClr val="000000"/>
                </a:solidFill>
              </a:rPr>
              <a:t>structure</a:t>
            </a:r>
            <a:r>
              <a:rPr lang="en-GB" sz="3200" dirty="0">
                <a:solidFill>
                  <a:srgbClr val="000000"/>
                </a:solidFill>
              </a:rPr>
              <a:t> of the ‘</a:t>
            </a:r>
            <a:r>
              <a:rPr lang="en-GB" sz="3200" dirty="0" err="1">
                <a:solidFill>
                  <a:srgbClr val="000000"/>
                </a:solidFill>
              </a:rPr>
              <a:t>Pathétique</a:t>
            </a:r>
            <a:r>
              <a:rPr lang="en-GB" sz="3200" dirty="0">
                <a:solidFill>
                  <a:srgbClr val="000000"/>
                </a:solidFill>
              </a:rPr>
              <a:t>’ Sonata?</a:t>
            </a:r>
            <a:endParaRPr lang="en-GB"/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endParaRPr lang="en-GB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594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93EE5F-8E0F-49CA-85C4-B22ECF3D7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Sonata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D50FE-9DAA-451E-9F6A-B88282ED4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754" y="801866"/>
            <a:ext cx="5296904" cy="54601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</a:rPr>
              <a:t>The </a:t>
            </a:r>
            <a:r>
              <a:rPr lang="en-GB" sz="2400" b="1" dirty="0">
                <a:solidFill>
                  <a:srgbClr val="000000"/>
                </a:solidFill>
              </a:rPr>
              <a:t>structure</a:t>
            </a:r>
            <a:r>
              <a:rPr lang="en-GB" sz="2400" dirty="0">
                <a:solidFill>
                  <a:srgbClr val="000000"/>
                </a:solidFill>
              </a:rPr>
              <a:t> is </a:t>
            </a:r>
            <a:r>
              <a:rPr lang="en-GB" sz="2400" b="1" dirty="0">
                <a:solidFill>
                  <a:srgbClr val="000000"/>
                </a:solidFill>
              </a:rPr>
              <a:t>Sonata Form</a:t>
            </a:r>
            <a:r>
              <a:rPr lang="en-GB" sz="2400" dirty="0">
                <a:solidFill>
                  <a:srgbClr val="000000"/>
                </a:solidFill>
              </a:rPr>
              <a:t> - often used in the first and sometimes the last movement of a sonata, symphony or other work from the Classical period.</a:t>
            </a:r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0000"/>
                </a:solidFill>
              </a:rPr>
              <a:t>Sonata Form has 3 main sections:</a:t>
            </a:r>
            <a:endParaRPr lang="en-GB" b="1" dirty="0">
              <a:solidFill>
                <a:srgbClr val="000000"/>
              </a:solidFill>
              <a:cs typeface="Calibri" panose="020F0502020204030204"/>
            </a:endParaRPr>
          </a:p>
          <a:p>
            <a:pPr marL="342900" indent="-342900">
              <a:buFont typeface="Wingdings" panose="020B0604020202020204" pitchFamily="34" charset="0"/>
              <a:buChar char="q"/>
            </a:pPr>
            <a:r>
              <a:rPr lang="en-GB" sz="2400" b="1" dirty="0">
                <a:solidFill>
                  <a:srgbClr val="000000"/>
                </a:solidFill>
              </a:rPr>
              <a:t>EXPOSITION</a:t>
            </a:r>
            <a:endParaRPr lang="en-GB" sz="2400" b="1" dirty="0">
              <a:solidFill>
                <a:srgbClr val="000000"/>
              </a:solidFill>
              <a:cs typeface="Calibri"/>
            </a:endParaRPr>
          </a:p>
          <a:p>
            <a:pPr marL="342900" indent="-342900">
              <a:buFont typeface="Wingdings" panose="020B0604020202020204" pitchFamily="34" charset="0"/>
              <a:buChar char="q"/>
            </a:pPr>
            <a:endParaRPr lang="en-GB" sz="2400" b="1" dirty="0">
              <a:solidFill>
                <a:srgbClr val="000000"/>
              </a:solidFill>
              <a:cs typeface="Calibri"/>
            </a:endParaRPr>
          </a:p>
          <a:p>
            <a:pPr marL="342900" indent="-342900">
              <a:buFont typeface="Wingdings" panose="020B0604020202020204" pitchFamily="34" charset="0"/>
              <a:buChar char="q"/>
            </a:pPr>
            <a:r>
              <a:rPr lang="en-GB" sz="2400" b="1" dirty="0">
                <a:solidFill>
                  <a:srgbClr val="000000"/>
                </a:solidFill>
              </a:rPr>
              <a:t>DEVELOPMENT</a:t>
            </a:r>
            <a:br>
              <a:rPr lang="en-GB" sz="2400" b="1" dirty="0">
                <a:solidFill>
                  <a:srgbClr val="000000"/>
                </a:solidFill>
              </a:rPr>
            </a:br>
            <a:endParaRPr lang="en-GB" sz="2400" b="1" dirty="0">
              <a:solidFill>
                <a:srgbClr val="000000"/>
              </a:solidFill>
              <a:cs typeface="Calibri" panose="020F0502020204030204"/>
            </a:endParaRPr>
          </a:p>
          <a:p>
            <a:pPr marL="342900" indent="-342900">
              <a:buFont typeface="Wingdings" panose="020B0604020202020204" pitchFamily="34" charset="0"/>
              <a:buChar char="q"/>
            </a:pPr>
            <a:r>
              <a:rPr lang="en-GB" sz="2400" b="1" dirty="0">
                <a:solidFill>
                  <a:srgbClr val="000000"/>
                </a:solidFill>
              </a:rPr>
              <a:t>RECAPITUALTION</a:t>
            </a:r>
            <a:endParaRPr lang="en-GB" sz="2400" b="1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9986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B09ED-6BE1-4252-B003-869E9B734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7500"/>
          </a:xfrm>
        </p:spPr>
        <p:txBody>
          <a:bodyPr>
            <a:noAutofit/>
          </a:bodyPr>
          <a:lstStyle/>
          <a:p>
            <a:pPr algn="ctr"/>
            <a:r>
              <a:rPr lang="en-GB" sz="3600" b="1"/>
              <a:t>Put </a:t>
            </a:r>
            <a:r>
              <a:rPr lang="en-GB" sz="3600" b="1" dirty="0"/>
              <a:t>the different sections of the exposition &amp; recapitulation in the correct order in the table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8F0C95C-535A-43F6-82B2-A63C3B2DD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619702"/>
              </p:ext>
            </p:extLst>
          </p:nvPr>
        </p:nvGraphicFramePr>
        <p:xfrm>
          <a:off x="661092" y="1466274"/>
          <a:ext cx="5709891" cy="5170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795">
                  <a:extLst>
                    <a:ext uri="{9D8B030D-6E8A-4147-A177-3AD203B41FA5}">
                      <a16:colId xmlns:a16="http://schemas.microsoft.com/office/drawing/2014/main" val="38138054"/>
                    </a:ext>
                  </a:extLst>
                </a:gridCol>
                <a:gridCol w="3250096">
                  <a:extLst>
                    <a:ext uri="{9D8B030D-6E8A-4147-A177-3AD203B41FA5}">
                      <a16:colId xmlns:a16="http://schemas.microsoft.com/office/drawing/2014/main" val="2285939582"/>
                    </a:ext>
                  </a:extLst>
                </a:gridCol>
              </a:tblGrid>
              <a:tr h="43961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654624"/>
                  </a:ext>
                </a:extLst>
              </a:tr>
              <a:tr h="17270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EXPOSITION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4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902552"/>
                  </a:ext>
                </a:extLst>
              </a:tr>
              <a:tr h="1371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/>
                        <a:t>DEVELOPMENT</a:t>
                      </a:r>
                    </a:p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Slow Introduction material</a:t>
                      </a:r>
                    </a:p>
                    <a:p>
                      <a:r>
                        <a:rPr lang="en-GB" dirty="0"/>
                        <a:t>Transition material</a:t>
                      </a:r>
                    </a:p>
                    <a:p>
                      <a:r>
                        <a:rPr lang="en-GB" dirty="0"/>
                        <a:t>Octave figure from 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Subject bass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302714"/>
                  </a:ext>
                </a:extLst>
              </a:tr>
              <a:tr h="1632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/>
                        <a:t>RECAPITULATION</a:t>
                      </a:r>
                    </a:p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400" b="0" i="0" u="none" strike="noStrike" noProof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24374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8A39CF2-DD7A-4418-AB5B-FC4DFFA368BD}"/>
              </a:ext>
            </a:extLst>
          </p:cNvPr>
          <p:cNvSpPr txBox="1"/>
          <p:nvPr/>
        </p:nvSpPr>
        <p:spPr>
          <a:xfrm>
            <a:off x="7404652" y="209715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Transition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88878F-B5A1-4F1F-9646-35CFB288F718}"/>
              </a:ext>
            </a:extLst>
          </p:cNvPr>
          <p:cNvSpPr txBox="1"/>
          <p:nvPr/>
        </p:nvSpPr>
        <p:spPr>
          <a:xfrm>
            <a:off x="8098734" y="305579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</a:t>
            </a:r>
            <a:r>
              <a:rPr lang="en-GB" sz="2400" baseline="30000" dirty="0">
                <a:solidFill>
                  <a:srgbClr val="0070C0"/>
                </a:solidFill>
              </a:rPr>
              <a:t>st</a:t>
            </a:r>
            <a:r>
              <a:rPr lang="en-GB" sz="2400" dirty="0">
                <a:solidFill>
                  <a:srgbClr val="0070C0"/>
                </a:solidFill>
              </a:rPr>
              <a:t> subject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3C2A53-EA8A-4611-9D5A-75D4AF232C8A}"/>
              </a:ext>
            </a:extLst>
          </p:cNvPr>
          <p:cNvSpPr txBox="1"/>
          <p:nvPr/>
        </p:nvSpPr>
        <p:spPr>
          <a:xfrm>
            <a:off x="9640957" y="1715776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2</a:t>
            </a:r>
            <a:r>
              <a:rPr lang="en-GB" sz="2400" baseline="30000" dirty="0">
                <a:solidFill>
                  <a:srgbClr val="0070C0"/>
                </a:solidFill>
              </a:rPr>
              <a:t>nd</a:t>
            </a:r>
            <a:r>
              <a:rPr lang="en-GB" sz="2400" dirty="0">
                <a:solidFill>
                  <a:srgbClr val="0070C0"/>
                </a:solidFill>
              </a:rPr>
              <a:t> subject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EBF068-C8B0-4041-B4C4-75CCAEF6043F}"/>
              </a:ext>
            </a:extLst>
          </p:cNvPr>
          <p:cNvSpPr txBox="1"/>
          <p:nvPr/>
        </p:nvSpPr>
        <p:spPr>
          <a:xfrm>
            <a:off x="10056743" y="386319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Coda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3CDB41-A893-4CC8-90F2-974786C46C20}"/>
              </a:ext>
            </a:extLst>
          </p:cNvPr>
          <p:cNvSpPr txBox="1"/>
          <p:nvPr/>
        </p:nvSpPr>
        <p:spPr>
          <a:xfrm>
            <a:off x="9927534" y="5048839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Codetta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6F9BE4-18B2-4167-8093-73EDC2647081}"/>
              </a:ext>
            </a:extLst>
          </p:cNvPr>
          <p:cNvSpPr txBox="1"/>
          <p:nvPr/>
        </p:nvSpPr>
        <p:spPr>
          <a:xfrm>
            <a:off x="8227943" y="570186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</a:t>
            </a:r>
            <a:r>
              <a:rPr lang="en-GB" sz="2400" baseline="30000" dirty="0">
                <a:solidFill>
                  <a:srgbClr val="0070C0"/>
                </a:solidFill>
              </a:rPr>
              <a:t>st</a:t>
            </a:r>
            <a:r>
              <a:rPr lang="en-GB" sz="2400" dirty="0">
                <a:solidFill>
                  <a:srgbClr val="0070C0"/>
                </a:solidFill>
              </a:rPr>
              <a:t> subject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202F71-D907-45BD-8A18-5BED9845F3E9}"/>
              </a:ext>
            </a:extLst>
          </p:cNvPr>
          <p:cNvSpPr txBox="1"/>
          <p:nvPr/>
        </p:nvSpPr>
        <p:spPr>
          <a:xfrm>
            <a:off x="7465943" y="4921527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2</a:t>
            </a:r>
            <a:r>
              <a:rPr lang="en-GB" sz="2400" baseline="30000" dirty="0">
                <a:solidFill>
                  <a:srgbClr val="0070C0"/>
                </a:solidFill>
              </a:rPr>
              <a:t>nd</a:t>
            </a:r>
            <a:r>
              <a:rPr lang="en-GB" sz="2400" dirty="0">
                <a:solidFill>
                  <a:srgbClr val="0070C0"/>
                </a:solidFill>
              </a:rPr>
              <a:t> subject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3CCD62-DD98-4BF4-9F3A-371E78A11C26}"/>
              </a:ext>
            </a:extLst>
          </p:cNvPr>
          <p:cNvSpPr txBox="1"/>
          <p:nvPr/>
        </p:nvSpPr>
        <p:spPr>
          <a:xfrm>
            <a:off x="7621657" y="4143966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Transition</a:t>
            </a:r>
          </a:p>
        </p:txBody>
      </p:sp>
    </p:spTree>
    <p:extLst>
      <p:ext uri="{BB962C8B-B14F-4D97-AF65-F5344CB8AC3E}">
        <p14:creationId xmlns:p14="http://schemas.microsoft.com/office/powerpoint/2010/main" val="261721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17 -0.00047 L -0.41198 -0.16551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65 0.0007 L -0.36667 -0.275 " pathEditMode="relative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61 3.7037E-6 L -0.53112 0.15277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486 L -0.55182 -0.27292 " pathEditMode="relative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9 -0.00324 L -0.42422 -0.10209 " pathEditMode="relative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25 0.04931 L -0.3513 0.48102 " pathEditMode="relative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08 -0.00116 L -0.3556 0.12338 " pathEditMode="relative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3912 L -0.56927 0.32963 " pathEditMode="relative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97CA9-44DE-4887-8F53-889647B47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818"/>
            <a:ext cx="10515600" cy="4872145"/>
          </a:xfrm>
        </p:spPr>
        <p:txBody>
          <a:bodyPr/>
          <a:lstStyle/>
          <a:p>
            <a:pPr marL="0" indent="0">
              <a:buNone/>
            </a:pPr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527388A-C4F9-4970-A390-ED4920A34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189998"/>
              </p:ext>
            </p:extLst>
          </p:nvPr>
        </p:nvGraphicFramePr>
        <p:xfrm>
          <a:off x="820269" y="951111"/>
          <a:ext cx="10586904" cy="5975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331">
                  <a:extLst>
                    <a:ext uri="{9D8B030D-6E8A-4147-A177-3AD203B41FA5}">
                      <a16:colId xmlns:a16="http://schemas.microsoft.com/office/drawing/2014/main" val="498418740"/>
                    </a:ext>
                  </a:extLst>
                </a:gridCol>
                <a:gridCol w="5501049">
                  <a:extLst>
                    <a:ext uri="{9D8B030D-6E8A-4147-A177-3AD203B41FA5}">
                      <a16:colId xmlns:a16="http://schemas.microsoft.com/office/drawing/2014/main" val="2254034278"/>
                    </a:ext>
                  </a:extLst>
                </a:gridCol>
                <a:gridCol w="2248524">
                  <a:extLst>
                    <a:ext uri="{9D8B030D-6E8A-4147-A177-3AD203B41FA5}">
                      <a16:colId xmlns:a16="http://schemas.microsoft.com/office/drawing/2014/main" val="1608431774"/>
                    </a:ext>
                  </a:extLst>
                </a:gridCol>
              </a:tblGrid>
              <a:tr h="292129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EXPOSITION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FIRST SUBJECT</a:t>
                      </a:r>
                    </a:p>
                    <a:p>
                      <a:pPr algn="ctr"/>
                      <a:endParaRPr lang="en-GB" sz="2400" dirty="0"/>
                    </a:p>
                    <a:p>
                      <a:pPr lvl="0" algn="ctr">
                        <a:buNone/>
                      </a:pPr>
                      <a:r>
                        <a:rPr lang="en-GB" sz="2400" dirty="0"/>
                        <a:t>TRANSITION</a:t>
                      </a:r>
                      <a:endParaRPr lang="en-GB" dirty="0"/>
                    </a:p>
                    <a:p>
                      <a:pPr algn="ctr"/>
                      <a:endParaRPr lang="en-GB" sz="2400" dirty="0"/>
                    </a:p>
                    <a:p>
                      <a:pPr lvl="0" algn="ctr">
                        <a:buNone/>
                      </a:pPr>
                      <a:r>
                        <a:rPr lang="en-GB" sz="2400" dirty="0"/>
                        <a:t>SECOND SUBJECT</a:t>
                      </a:r>
                      <a:endParaRPr lang="en-GB" dirty="0"/>
                    </a:p>
                    <a:p>
                      <a:pPr algn="ctr"/>
                      <a:endParaRPr lang="en-GB" sz="2400" dirty="0"/>
                    </a:p>
                    <a:p>
                      <a:pPr lvl="0" algn="ctr">
                        <a:buNone/>
                      </a:pPr>
                      <a:endParaRPr lang="en-GB" sz="2400" dirty="0"/>
                    </a:p>
                    <a:p>
                      <a:pPr lvl="0" algn="ctr">
                        <a:buNone/>
                      </a:pPr>
                      <a:endParaRPr lang="en-GB" sz="2400" dirty="0"/>
                    </a:p>
                    <a:p>
                      <a:pPr lvl="0" algn="ctr">
                        <a:buNone/>
                      </a:pPr>
                      <a:endParaRPr lang="en-GB" sz="2400" dirty="0"/>
                    </a:p>
                    <a:p>
                      <a:pPr lvl="0" algn="ctr">
                        <a:buNone/>
                      </a:pPr>
                      <a:r>
                        <a:rPr lang="en-GB" sz="2400" dirty="0"/>
                        <a:t>CODETTA 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b="1" i="0" u="none" strike="noStrike" noProof="0" dirty="0">
                          <a:latin typeface="Calibri"/>
                        </a:rPr>
                        <a:t>Tonic key</a:t>
                      </a:r>
                    </a:p>
                    <a:p>
                      <a:pPr lvl="0">
                        <a:buNone/>
                      </a:pPr>
                      <a:endParaRPr lang="en-GB" sz="2000" b="1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1" i="0" u="none" strike="noStrike" noProof="0" dirty="0">
                          <a:latin typeface="Calibri"/>
                        </a:rPr>
                        <a:t>Modulates to related key</a:t>
                      </a:r>
                      <a:endParaRPr lang="en-GB" sz="2000" dirty="0"/>
                    </a:p>
                    <a:p>
                      <a:pPr lvl="0">
                        <a:buNone/>
                      </a:pPr>
                      <a:endParaRPr lang="en-GB" sz="2000" b="1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1" i="0" u="none" strike="noStrike" noProof="0" dirty="0">
                          <a:latin typeface="Calibri"/>
                        </a:rPr>
                        <a:t>Dominant/ related key. If tonic is in a minor key – usually goes to relative major</a:t>
                      </a:r>
                      <a:endParaRPr lang="en-GB" sz="2000" dirty="0"/>
                    </a:p>
                    <a:p>
                      <a:pPr lvl="0">
                        <a:buNone/>
                      </a:pPr>
                      <a:endParaRPr lang="en-GB" sz="2000" b="1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1" i="0" u="none" strike="noStrike" noProof="0" dirty="0">
                          <a:latin typeface="Calibri"/>
                        </a:rPr>
                        <a:t>Ends in related key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17955"/>
                  </a:ext>
                </a:extLst>
              </a:tr>
              <a:tr h="91617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DEVELOPMENT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Ideas from the Exposition are transformed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2000" b="0" i="0" u="none" strike="noStrike" noProof="0" dirty="0">
                          <a:latin typeface="Calibri"/>
                        </a:rPr>
                        <a:t>Modulations to more distant keys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9617494"/>
                  </a:ext>
                </a:extLst>
              </a:tr>
              <a:tr h="1307522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RECAPITULATION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FIRST SUBJECT</a:t>
                      </a:r>
                    </a:p>
                    <a:p>
                      <a:pPr algn="ctr"/>
                      <a:r>
                        <a:rPr lang="en-GB" sz="2000" dirty="0"/>
                        <a:t>TRANSITION</a:t>
                      </a:r>
                    </a:p>
                    <a:p>
                      <a:pPr algn="ctr"/>
                      <a:r>
                        <a:rPr lang="en-GB" sz="2000" dirty="0"/>
                        <a:t>SECOND SUBJECT</a:t>
                      </a:r>
                    </a:p>
                    <a:p>
                      <a:pPr algn="ctr"/>
                      <a:r>
                        <a:rPr lang="en-GB" sz="2000" dirty="0"/>
                        <a:t>CODA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2000" b="0" i="0" u="none" strike="noStrike" noProof="0" dirty="0">
                          <a:latin typeface="Calibri"/>
                        </a:rPr>
                        <a:t>2nd subject now in tonic key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2000" b="0" i="0" u="none" strike="noStrike" noProof="0" dirty="0">
                          <a:latin typeface="Calibri"/>
                        </a:rPr>
                        <a:t>Coda in tonic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46995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65F6818-4191-4DC0-B1B3-FB1578666BBE}"/>
              </a:ext>
            </a:extLst>
          </p:cNvPr>
          <p:cNvSpPr txBox="1"/>
          <p:nvPr/>
        </p:nvSpPr>
        <p:spPr>
          <a:xfrm>
            <a:off x="838200" y="508571"/>
            <a:ext cx="10387173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800" b="1"/>
              <a:t>SONATA FORM – OVERVIEW</a:t>
            </a:r>
          </a:p>
        </p:txBody>
      </p:sp>
    </p:spTree>
    <p:extLst>
      <p:ext uri="{BB962C8B-B14F-4D97-AF65-F5344CB8AC3E}">
        <p14:creationId xmlns:p14="http://schemas.microsoft.com/office/powerpoint/2010/main" val="3786733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B09ED-6BE1-4252-B003-869E9B734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7500"/>
          </a:xfrm>
        </p:spPr>
        <p:txBody>
          <a:bodyPr>
            <a:normAutofit/>
          </a:bodyPr>
          <a:lstStyle/>
          <a:p>
            <a:r>
              <a:rPr lang="en-GB" dirty="0"/>
              <a:t>Can you add the keys?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8F0C95C-535A-43F6-82B2-A63C3B2DD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910654"/>
              </p:ext>
            </p:extLst>
          </p:nvPr>
        </p:nvGraphicFramePr>
        <p:xfrm>
          <a:off x="293204" y="1276120"/>
          <a:ext cx="7399683" cy="5170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583">
                  <a:extLst>
                    <a:ext uri="{9D8B030D-6E8A-4147-A177-3AD203B41FA5}">
                      <a16:colId xmlns:a16="http://schemas.microsoft.com/office/drawing/2014/main" val="38138054"/>
                    </a:ext>
                  </a:extLst>
                </a:gridCol>
                <a:gridCol w="5372100">
                  <a:extLst>
                    <a:ext uri="{9D8B030D-6E8A-4147-A177-3AD203B41FA5}">
                      <a16:colId xmlns:a16="http://schemas.microsoft.com/office/drawing/2014/main" val="2285939582"/>
                    </a:ext>
                  </a:extLst>
                </a:gridCol>
              </a:tblGrid>
              <a:tr h="439615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654624"/>
                  </a:ext>
                </a:extLst>
              </a:tr>
              <a:tr h="17270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EXPOSITION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i="0" u="none" strike="noStrike" noProof="0" dirty="0">
                          <a:latin typeface="Calibri"/>
                        </a:rPr>
                        <a:t>FIRST SUBJECT</a:t>
                      </a:r>
                    </a:p>
                    <a:p>
                      <a:pPr lvl="0">
                        <a:buNone/>
                      </a:pPr>
                      <a:r>
                        <a:rPr lang="en-GB" sz="2000" b="0" i="0" u="none" strike="noStrike" noProof="0" dirty="0">
                          <a:latin typeface="Calibri"/>
                        </a:rPr>
                        <a:t>TRANSITION</a:t>
                      </a:r>
                      <a:endParaRPr lang="en-US" sz="2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i="0" u="none" strike="noStrike" noProof="0" dirty="0">
                          <a:latin typeface="Calibri"/>
                        </a:rPr>
                        <a:t>SECOND SUBJECT </a:t>
                      </a:r>
                      <a:r>
                        <a:rPr lang="en-GB" sz="2000" b="0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(1</a:t>
                      </a:r>
                      <a:r>
                        <a:rPr lang="en-GB" sz="2000" b="0" i="0" u="none" strike="noStrike" baseline="30000" noProof="0" dirty="0">
                          <a:solidFill>
                            <a:srgbClr val="0070C0"/>
                          </a:solidFill>
                          <a:latin typeface="Calibri"/>
                        </a:rPr>
                        <a:t>st</a:t>
                      </a:r>
                      <a:r>
                        <a:rPr lang="en-GB" sz="2000" b="0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 part)</a:t>
                      </a:r>
                      <a:endParaRPr lang="en-US" sz="2000" b="0" i="0" u="none" strike="noStrike" noProof="0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i="0" u="none" strike="noStrike" noProof="0" dirty="0">
                          <a:latin typeface="Calibri"/>
                        </a:rPr>
                        <a:t>SECOND SUBJECT </a:t>
                      </a:r>
                      <a:r>
                        <a:rPr lang="en-GB" sz="2000" b="0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(2</a:t>
                      </a:r>
                      <a:r>
                        <a:rPr lang="en-GB" sz="2000" b="0" i="0" u="none" strike="noStrike" baseline="30000" noProof="0" dirty="0">
                          <a:solidFill>
                            <a:srgbClr val="0070C0"/>
                          </a:solidFill>
                          <a:latin typeface="Calibri"/>
                        </a:rPr>
                        <a:t>nd</a:t>
                      </a:r>
                      <a:r>
                        <a:rPr lang="en-GB" sz="2000" b="0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 part)</a:t>
                      </a:r>
                      <a:endParaRPr lang="en-US" sz="2000" b="0" i="0" u="none" strike="noStrike" noProof="0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i="0" u="none" strike="noStrike" noProof="0" dirty="0">
                          <a:latin typeface="Calibri"/>
                        </a:rPr>
                        <a:t>CODETTA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902552"/>
                  </a:ext>
                </a:extLst>
              </a:tr>
              <a:tr h="1371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/>
                        <a:t>DEVELOPMENT</a:t>
                      </a:r>
                    </a:p>
                    <a:p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Slow Introduction material</a:t>
                      </a:r>
                    </a:p>
                    <a:p>
                      <a:r>
                        <a:rPr lang="en-GB" dirty="0"/>
                        <a:t>Transition material</a:t>
                      </a:r>
                    </a:p>
                    <a:p>
                      <a:r>
                        <a:rPr lang="en-GB" dirty="0"/>
                        <a:t>Octave figure from 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Subject bass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302714"/>
                  </a:ext>
                </a:extLst>
              </a:tr>
              <a:tr h="1632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RECAPITULATION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2000" b="0" i="0" u="none" strike="noStrike" noProof="0" dirty="0">
                          <a:latin typeface="Calibri"/>
                        </a:rPr>
                        <a:t>FIRST SUBJECT </a:t>
                      </a:r>
                    </a:p>
                    <a:p>
                      <a:pPr lvl="0">
                        <a:buNone/>
                      </a:pPr>
                      <a:r>
                        <a:rPr lang="en-GB" sz="2000" b="0" i="0" u="none" strike="noStrike" noProof="0" dirty="0">
                          <a:latin typeface="Calibri"/>
                        </a:rPr>
                        <a:t>SECOND SUBJECT </a:t>
                      </a:r>
                      <a:r>
                        <a:rPr lang="en-GB" sz="2000" b="0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(1</a:t>
                      </a:r>
                      <a:r>
                        <a:rPr lang="en-GB" sz="2000" b="0" i="0" u="none" strike="noStrike" baseline="30000" noProof="0" dirty="0">
                          <a:solidFill>
                            <a:srgbClr val="0070C0"/>
                          </a:solidFill>
                          <a:latin typeface="Calibri"/>
                        </a:rPr>
                        <a:t>st</a:t>
                      </a:r>
                      <a:r>
                        <a:rPr lang="en-GB" sz="2000" b="0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 part)</a:t>
                      </a:r>
                      <a:endParaRPr lang="en-US" sz="2000" b="0" i="0" u="none" strike="noStrike" noProof="0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i="0" u="none" strike="noStrike" noProof="0" dirty="0">
                          <a:latin typeface="Calibri"/>
                        </a:rPr>
                        <a:t>SECOND SUBJECT </a:t>
                      </a:r>
                      <a:r>
                        <a:rPr lang="en-GB" sz="2000" b="0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(2</a:t>
                      </a:r>
                      <a:r>
                        <a:rPr lang="en-GB" sz="2000" b="0" i="0" u="none" strike="noStrike" baseline="30000" noProof="0" dirty="0">
                          <a:solidFill>
                            <a:srgbClr val="0070C0"/>
                          </a:solidFill>
                          <a:latin typeface="Calibri"/>
                        </a:rPr>
                        <a:t>nd</a:t>
                      </a:r>
                      <a:r>
                        <a:rPr lang="en-GB" sz="2000" b="0" i="0" u="none" strike="noStrike" noProof="0" dirty="0">
                          <a:solidFill>
                            <a:srgbClr val="0070C0"/>
                          </a:solidFill>
                          <a:latin typeface="Calibri"/>
                        </a:rPr>
                        <a:t> part)</a:t>
                      </a:r>
                      <a:endParaRPr lang="en-US" sz="2000" b="0" i="0" u="none" strike="noStrike" noProof="0" dirty="0">
                        <a:solidFill>
                          <a:srgbClr val="0070C0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2000" b="0" i="0" u="none" strike="noStrike" noProof="0" dirty="0">
                          <a:latin typeface="Calibri"/>
                        </a:rPr>
                        <a:t>CODA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24374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E110734-6C72-42BB-A2EF-D77F69719798}"/>
              </a:ext>
            </a:extLst>
          </p:cNvPr>
          <p:cNvSpPr txBox="1"/>
          <p:nvPr/>
        </p:nvSpPr>
        <p:spPr>
          <a:xfrm>
            <a:off x="9437205" y="1406387"/>
            <a:ext cx="107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F minor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3A7AD3-DBA6-4D81-9E6C-212C4CC43967}"/>
              </a:ext>
            </a:extLst>
          </p:cNvPr>
          <p:cNvSpPr txBox="1"/>
          <p:nvPr/>
        </p:nvSpPr>
        <p:spPr>
          <a:xfrm>
            <a:off x="9375913" y="2602468"/>
            <a:ext cx="107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C minor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3033BE-154B-4A21-8E83-921F613C6C28}"/>
              </a:ext>
            </a:extLst>
          </p:cNvPr>
          <p:cNvSpPr txBox="1"/>
          <p:nvPr/>
        </p:nvSpPr>
        <p:spPr>
          <a:xfrm>
            <a:off x="8839200" y="4118362"/>
            <a:ext cx="107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MS UI Gothic"/>
                <a:ea typeface="MS UI Gothic"/>
              </a:rPr>
              <a:t>C minor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EC611C-AD59-415D-92E7-75D19D19E887}"/>
              </a:ext>
            </a:extLst>
          </p:cNvPr>
          <p:cNvSpPr txBox="1"/>
          <p:nvPr/>
        </p:nvSpPr>
        <p:spPr>
          <a:xfrm>
            <a:off x="7798905" y="2787134"/>
            <a:ext cx="107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0070C0"/>
                </a:solidFill>
              </a:rPr>
              <a:t>E</a:t>
            </a:r>
            <a:r>
              <a:rPr lang="en-GB" dirty="0" err="1">
                <a:solidFill>
                  <a:srgbClr val="0070C0"/>
                </a:solidFill>
                <a:latin typeface="MS UI Gothic"/>
                <a:ea typeface="MS UI Gothic"/>
              </a:rPr>
              <a:t>♭major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0186DF-71AA-44A5-8DBF-F9656EFE5F44}"/>
              </a:ext>
            </a:extLst>
          </p:cNvPr>
          <p:cNvSpPr txBox="1"/>
          <p:nvPr/>
        </p:nvSpPr>
        <p:spPr>
          <a:xfrm>
            <a:off x="8668579" y="3385135"/>
            <a:ext cx="1330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0070C0"/>
                </a:solidFill>
                <a:latin typeface="MS UI Gothic"/>
                <a:ea typeface="MS UI Gothic"/>
              </a:rPr>
              <a:t>B♭major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22D38F-39B4-41DC-BE6B-8F10214F4274}"/>
              </a:ext>
            </a:extLst>
          </p:cNvPr>
          <p:cNvSpPr txBox="1"/>
          <p:nvPr/>
        </p:nvSpPr>
        <p:spPr>
          <a:xfrm>
            <a:off x="10412896" y="3933696"/>
            <a:ext cx="107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D major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EF2A22-FBBA-4B06-8E89-4D9A9D219CF6}"/>
              </a:ext>
            </a:extLst>
          </p:cNvPr>
          <p:cNvSpPr txBox="1"/>
          <p:nvPr/>
        </p:nvSpPr>
        <p:spPr>
          <a:xfrm>
            <a:off x="7711689" y="4303028"/>
            <a:ext cx="107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MS UI Gothic"/>
                <a:ea typeface="MS UI Gothic"/>
              </a:rPr>
              <a:t>G minor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E58A7B-0078-4C39-92C9-20EF584121F1}"/>
              </a:ext>
            </a:extLst>
          </p:cNvPr>
          <p:cNvSpPr txBox="1"/>
          <p:nvPr/>
        </p:nvSpPr>
        <p:spPr>
          <a:xfrm>
            <a:off x="9127434" y="5227191"/>
            <a:ext cx="107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MS UI Gothic"/>
                <a:ea typeface="MS UI Gothic"/>
              </a:rPr>
              <a:t>E</a:t>
            </a:r>
            <a:r>
              <a:rPr lang="en-GB" dirty="0">
                <a:latin typeface="MS UI Gothic"/>
                <a:ea typeface="MS UI Gothic"/>
              </a:rPr>
              <a:t> </a:t>
            </a:r>
            <a:r>
              <a:rPr lang="en-GB" dirty="0">
                <a:solidFill>
                  <a:srgbClr val="0070C0"/>
                </a:solidFill>
                <a:latin typeface="MS UI Gothic"/>
                <a:ea typeface="MS UI Gothic"/>
              </a:rPr>
              <a:t>minor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83C26F-2342-4D20-8AB3-4903CFCDE547}"/>
              </a:ext>
            </a:extLst>
          </p:cNvPr>
          <p:cNvSpPr txBox="1"/>
          <p:nvPr/>
        </p:nvSpPr>
        <p:spPr>
          <a:xfrm>
            <a:off x="8206409" y="2118691"/>
            <a:ext cx="107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0070C0"/>
                </a:solidFill>
              </a:rPr>
              <a:t>E</a:t>
            </a:r>
            <a:r>
              <a:rPr lang="en-GB" dirty="0" err="1">
                <a:solidFill>
                  <a:srgbClr val="0070C0"/>
                </a:solidFill>
                <a:latin typeface="MS UI Gothic"/>
                <a:ea typeface="MS UI Gothic"/>
              </a:rPr>
              <a:t>♭minor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858408-C955-4EBB-AA24-7686FE85FC45}"/>
              </a:ext>
            </a:extLst>
          </p:cNvPr>
          <p:cNvSpPr txBox="1"/>
          <p:nvPr/>
        </p:nvSpPr>
        <p:spPr>
          <a:xfrm>
            <a:off x="7894983" y="5658350"/>
            <a:ext cx="107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MS UI Gothic"/>
                <a:ea typeface="MS UI Gothic"/>
              </a:rPr>
              <a:t>C minor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A3ECEE-9092-4CE0-9AC0-1EF1A1DCAD89}"/>
              </a:ext>
            </a:extLst>
          </p:cNvPr>
          <p:cNvSpPr txBox="1"/>
          <p:nvPr/>
        </p:nvSpPr>
        <p:spPr>
          <a:xfrm>
            <a:off x="10412895" y="4760445"/>
            <a:ext cx="107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MS UI Gothic"/>
                <a:ea typeface="MS UI Gothic"/>
              </a:rPr>
              <a:t>C minor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EEA4DF7-AF9D-4C3B-AFD2-5C875DD7C9FC}"/>
              </a:ext>
            </a:extLst>
          </p:cNvPr>
          <p:cNvSpPr txBox="1"/>
          <p:nvPr/>
        </p:nvSpPr>
        <p:spPr>
          <a:xfrm>
            <a:off x="10426645" y="2072001"/>
            <a:ext cx="107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0070C0"/>
                </a:solidFill>
              </a:rPr>
              <a:t>E</a:t>
            </a:r>
            <a:r>
              <a:rPr lang="en-GB" dirty="0" err="1">
                <a:solidFill>
                  <a:srgbClr val="0070C0"/>
                </a:solidFill>
                <a:latin typeface="MS UI Gothic"/>
                <a:ea typeface="MS UI Gothic"/>
              </a:rPr>
              <a:t>♭major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CB7988-00E8-480E-9AD4-8B44600F91F0}"/>
              </a:ext>
            </a:extLst>
          </p:cNvPr>
          <p:cNvSpPr txBox="1"/>
          <p:nvPr/>
        </p:nvSpPr>
        <p:spPr>
          <a:xfrm>
            <a:off x="10280374" y="3106947"/>
            <a:ext cx="107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MS UI Gothic"/>
                <a:ea typeface="MS UI Gothic"/>
              </a:rPr>
              <a:t>G minor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67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87 -0.00694 L -0.39362 -0.35416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64 -0.00069 L -0.38437 -0.20301 " pathEditMode="relative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11111E-6 L -0.24206 0.036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9" y="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18 0.00347 L -0.42227 0.08726 " pathEditMode="relative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01 -0.01203 L -0.29961 0.0196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86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57 1.85185E-6 L -0.20742 -0.1280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99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71 -3.7037E-7 L -0.31823 -0.22245 " pathEditMode="relative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01 0.00348 L -0.39349 0.0071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7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01 -1.11111E-6 L -0.38099 0.18982 " pathEditMode="relative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01 0.00394 L -0.28347 -0.11759 " pathEditMode="relative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01 -0.00763 L -0.34323 0.5437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1" y="2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96 -0.00347 L -0.33737 0.4187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70" y="2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4 -0.01018 L -0.49206 0.1442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40" y="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C11433-A4B9-4EB5-980D-9C0483E3C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/>
          </a:bodyPr>
          <a:lstStyle/>
          <a:p>
            <a:r>
              <a:rPr lang="en-GB" sz="66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Musical Elements What do we mean?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D62E18-1054-4152-8A60-B80EC5435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>
            <a:normAutofit/>
          </a:bodyPr>
          <a:lstStyle/>
          <a:p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38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B09ED-6BE1-4252-B003-869E9B734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7500"/>
          </a:xfrm>
        </p:spPr>
        <p:txBody>
          <a:bodyPr/>
          <a:lstStyle/>
          <a:p>
            <a:r>
              <a:rPr lang="en-GB" dirty="0"/>
              <a:t>Sonata Form in 1</a:t>
            </a:r>
            <a:r>
              <a:rPr lang="en-GB" baseline="30000" dirty="0"/>
              <a:t>st</a:t>
            </a:r>
            <a:r>
              <a:rPr lang="en-GB" dirty="0"/>
              <a:t> Movement of ‘</a:t>
            </a:r>
            <a:r>
              <a:rPr lang="en-GB" dirty="0" err="1"/>
              <a:t>Pathétique</a:t>
            </a:r>
            <a:r>
              <a:rPr lang="en-GB" dirty="0"/>
              <a:t>’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8F0C95C-535A-43F6-82B2-A63C3B2DD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218003"/>
              </p:ext>
            </p:extLst>
          </p:nvPr>
        </p:nvGraphicFramePr>
        <p:xfrm>
          <a:off x="879613" y="1029471"/>
          <a:ext cx="10450642" cy="5828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357">
                  <a:extLst>
                    <a:ext uri="{9D8B030D-6E8A-4147-A177-3AD203B41FA5}">
                      <a16:colId xmlns:a16="http://schemas.microsoft.com/office/drawing/2014/main" val="38138054"/>
                    </a:ext>
                  </a:extLst>
                </a:gridCol>
                <a:gridCol w="3976099">
                  <a:extLst>
                    <a:ext uri="{9D8B030D-6E8A-4147-A177-3AD203B41FA5}">
                      <a16:colId xmlns:a16="http://schemas.microsoft.com/office/drawing/2014/main" val="2285939582"/>
                    </a:ext>
                  </a:extLst>
                </a:gridCol>
                <a:gridCol w="4279186">
                  <a:extLst>
                    <a:ext uri="{9D8B030D-6E8A-4147-A177-3AD203B41FA5}">
                      <a16:colId xmlns:a16="http://schemas.microsoft.com/office/drawing/2014/main" val="1780681361"/>
                    </a:ext>
                  </a:extLst>
                </a:gridCol>
              </a:tblGrid>
              <a:tr h="616449">
                <a:tc>
                  <a:txBody>
                    <a:bodyPr/>
                    <a:lstStyle/>
                    <a:p>
                      <a:r>
                        <a:rPr lang="en-GB" sz="2000" b="1" dirty="0"/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 minor modulating briefly to </a:t>
                      </a:r>
                      <a:r>
                        <a:rPr lang="en-GB" dirty="0" err="1"/>
                        <a:t>E</a:t>
                      </a:r>
                      <a:r>
                        <a:rPr lang="en-GB" dirty="0" err="1">
                          <a:latin typeface="MS UI Gothic"/>
                          <a:ea typeface="MS UI Gothic"/>
                        </a:rPr>
                        <a:t>♭major</a:t>
                      </a:r>
                      <a:endParaRPr lang="en-GB" dirty="0">
                        <a:latin typeface="MS UI Gothic"/>
                        <a:ea typeface="MS UI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654624"/>
                  </a:ext>
                </a:extLst>
              </a:tr>
              <a:tr h="17391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EXPOSITION</a:t>
                      </a:r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First subject </a:t>
                      </a:r>
                    </a:p>
                    <a:p>
                      <a:r>
                        <a:rPr lang="en-GB" dirty="0"/>
                        <a:t>Transition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Second Subject (1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part)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Second Subject (2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part)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Codetta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 minor</a:t>
                      </a:r>
                    </a:p>
                    <a:p>
                      <a:r>
                        <a:rPr lang="en-GB" dirty="0"/>
                        <a:t>Modulates to </a:t>
                      </a:r>
                      <a:r>
                        <a:rPr lang="en-GB" dirty="0" err="1"/>
                        <a:t>B</a:t>
                      </a:r>
                      <a:r>
                        <a:rPr lang="en-GB" dirty="0" err="1">
                          <a:latin typeface="MS UI Gothic"/>
                          <a:ea typeface="MS UI Gothic"/>
                        </a:rPr>
                        <a:t>♭major</a:t>
                      </a:r>
                      <a:endParaRPr lang="en-GB" dirty="0">
                        <a:latin typeface="MS UI Gothic"/>
                        <a:ea typeface="MS UI Gothic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dirty="0"/>
                        <a:t>Begins in the </a:t>
                      </a:r>
                      <a:r>
                        <a:rPr lang="en-GB" b="1" dirty="0"/>
                        <a:t>unexpected key of </a:t>
                      </a:r>
                      <a:r>
                        <a:rPr lang="en-GB" b="1" dirty="0" err="1"/>
                        <a:t>E</a:t>
                      </a:r>
                      <a:r>
                        <a:rPr lang="en-GB" b="1" dirty="0" err="1">
                          <a:latin typeface="MS UI Gothic"/>
                          <a:ea typeface="MS UI Gothic"/>
                        </a:rPr>
                        <a:t>♭minor</a:t>
                      </a:r>
                      <a:r>
                        <a:rPr lang="en-GB" b="1" dirty="0">
                          <a:latin typeface="MS UI Gothic"/>
                          <a:ea typeface="MS UI Gothic"/>
                        </a:rPr>
                        <a:t> 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Begins in the </a:t>
                      </a:r>
                      <a:r>
                        <a:rPr lang="en-GB" dirty="0" err="1"/>
                        <a:t>E</a:t>
                      </a:r>
                      <a:r>
                        <a:rPr lang="en-GB" dirty="0" err="1">
                          <a:latin typeface="MS UI Gothic"/>
                          <a:ea typeface="MS UI Gothic"/>
                        </a:rPr>
                        <a:t>♭major</a:t>
                      </a:r>
                      <a:r>
                        <a:rPr lang="en-GB" dirty="0">
                          <a:latin typeface="MS UI Gothic"/>
                          <a:ea typeface="MS UI Gothic"/>
                        </a:rPr>
                        <a:t> (relative major)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E</a:t>
                      </a:r>
                      <a:r>
                        <a:rPr lang="en-GB" dirty="0" err="1">
                          <a:latin typeface="MS UI Gothic" panose="020B0600070205080204" pitchFamily="34" charset="-128"/>
                          <a:ea typeface="MS UI Gothic" panose="020B0600070205080204" pitchFamily="34" charset="-128"/>
                        </a:rPr>
                        <a:t>♭major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902552"/>
                  </a:ext>
                </a:extLst>
              </a:tr>
              <a:tr h="7705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/>
                        <a:t>DEVELOPMENT</a:t>
                      </a:r>
                    </a:p>
                    <a:p>
                      <a:endParaRPr lang="en-GB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Slow Introduction material</a:t>
                      </a:r>
                    </a:p>
                    <a:p>
                      <a:r>
                        <a:rPr lang="en-GB"/>
                        <a:t>Transition material</a:t>
                      </a:r>
                    </a:p>
                    <a:p>
                      <a:r>
                        <a:rPr lang="en-GB"/>
                        <a:t>Octave figure from 1</a:t>
                      </a:r>
                      <a:r>
                        <a:rPr lang="en-GB" baseline="30000"/>
                        <a:t>st</a:t>
                      </a:r>
                      <a:r>
                        <a:rPr lang="en-GB"/>
                        <a:t> Subject bass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G minor</a:t>
                      </a:r>
                    </a:p>
                    <a:p>
                      <a:r>
                        <a:rPr lang="en-GB"/>
                        <a:t>E minor</a:t>
                      </a:r>
                    </a:p>
                    <a:p>
                      <a:r>
                        <a:rPr lang="en-GB"/>
                        <a:t>D major, G minor, dominant preparation (G pedal)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302714"/>
                  </a:ext>
                </a:extLst>
              </a:tr>
              <a:tr h="14315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RECAPITULATION</a:t>
                      </a:r>
                    </a:p>
                    <a:p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First subject </a:t>
                      </a:r>
                    </a:p>
                    <a:p>
                      <a:r>
                        <a:rPr lang="en-GB"/>
                        <a:t>Second Subject (1</a:t>
                      </a:r>
                      <a:r>
                        <a:rPr lang="en-GB" baseline="30000"/>
                        <a:t>st</a:t>
                      </a:r>
                      <a:r>
                        <a:rPr lang="en-GB"/>
                        <a:t> part)</a:t>
                      </a:r>
                    </a:p>
                    <a:p>
                      <a:endParaRPr lang="en-GB"/>
                    </a:p>
                    <a:p>
                      <a:r>
                        <a:rPr lang="en-GB"/>
                        <a:t>Second Subject (2</a:t>
                      </a:r>
                      <a:r>
                        <a:rPr lang="en-GB" baseline="30000"/>
                        <a:t>nd</a:t>
                      </a:r>
                      <a:r>
                        <a:rPr lang="en-GB"/>
                        <a:t> part)</a:t>
                      </a:r>
                    </a:p>
                    <a:p>
                      <a:r>
                        <a:rPr lang="en-GB"/>
                        <a:t>Coda – slow introduction material &amp; final reference to 1</a:t>
                      </a:r>
                      <a:r>
                        <a:rPr lang="en-GB" baseline="30000"/>
                        <a:t>st</a:t>
                      </a:r>
                      <a:r>
                        <a:rPr lang="en-GB"/>
                        <a:t> 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 minor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Unexpectedly in F minor</a:t>
                      </a:r>
                      <a:endParaRPr lang="en-GB" b="1" dirty="0">
                        <a:latin typeface="MS UI Gothic" panose="020B0600070205080204" pitchFamily="34" charset="-128"/>
                        <a:ea typeface="MS UI 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dirty="0"/>
                        <a:t>Now in tonic key C minor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 minor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243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48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3C7B2D-123D-49A2-8E13-6D8BAD40C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520" y="1015933"/>
            <a:ext cx="3788359" cy="494754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Dynamics</a:t>
            </a:r>
            <a:br>
              <a:rPr lang="en-GB" b="1" dirty="0">
                <a:solidFill>
                  <a:srgbClr val="FFFFFF"/>
                </a:solidFill>
              </a:rPr>
            </a:br>
            <a:r>
              <a:rPr lang="en-GB" b="1" dirty="0">
                <a:solidFill>
                  <a:srgbClr val="FFFFFF"/>
                </a:solidFill>
              </a:rPr>
              <a:t>Rhythm</a:t>
            </a:r>
            <a:br>
              <a:rPr lang="en-GB" b="1" dirty="0">
                <a:solidFill>
                  <a:srgbClr val="FFFFFF"/>
                </a:solidFill>
              </a:rPr>
            </a:br>
            <a:r>
              <a:rPr lang="en-GB" b="1" dirty="0">
                <a:solidFill>
                  <a:srgbClr val="FFFFFF"/>
                </a:solidFill>
              </a:rPr>
              <a:t>Tempo &amp; Metre</a:t>
            </a:r>
            <a:br>
              <a:rPr lang="en-GB" b="1" dirty="0">
                <a:solidFill>
                  <a:srgbClr val="FFFFFF"/>
                </a:solidFill>
              </a:rPr>
            </a:br>
            <a:r>
              <a:rPr lang="en-GB" b="1" dirty="0">
                <a:solidFill>
                  <a:srgbClr val="FFFFFF"/>
                </a:solidFill>
              </a:rPr>
              <a:t>Texture</a:t>
            </a:r>
            <a:br>
              <a:rPr lang="en-GB" b="1" dirty="0">
                <a:solidFill>
                  <a:srgbClr val="FFFFFF"/>
                </a:solidFill>
              </a:rPr>
            </a:br>
            <a:r>
              <a:rPr lang="en-GB" b="1" dirty="0">
                <a:solidFill>
                  <a:srgbClr val="FFFFFF"/>
                </a:solidFill>
              </a:rPr>
              <a:t>Melody</a:t>
            </a:r>
            <a:br>
              <a:rPr lang="en-GB" b="1" dirty="0">
                <a:solidFill>
                  <a:srgbClr val="FFFFFF"/>
                </a:solidFill>
              </a:rPr>
            </a:br>
            <a:r>
              <a:rPr lang="en-GB" b="1" dirty="0">
                <a:solidFill>
                  <a:srgbClr val="FFFFFF"/>
                </a:solidFill>
              </a:rPr>
              <a:t>Instrumentation</a:t>
            </a:r>
            <a:br>
              <a:rPr lang="en-GB" b="1" dirty="0">
                <a:solidFill>
                  <a:srgbClr val="FFFFFF"/>
                </a:solidFill>
              </a:rPr>
            </a:br>
            <a:r>
              <a:rPr lang="en-GB" b="1" dirty="0">
                <a:solidFill>
                  <a:srgbClr val="FFFFFF"/>
                </a:solidFill>
              </a:rPr>
              <a:t>Tonality</a:t>
            </a:r>
            <a:br>
              <a:rPr lang="en-GB" b="1" dirty="0">
                <a:solidFill>
                  <a:srgbClr val="FFFFFF"/>
                </a:solidFill>
              </a:rPr>
            </a:br>
            <a:r>
              <a:rPr lang="en-GB" b="1" dirty="0">
                <a:solidFill>
                  <a:srgbClr val="FFFFFF"/>
                </a:solidFill>
              </a:rPr>
              <a:t>Harmony</a:t>
            </a:r>
            <a:br>
              <a:rPr lang="en-GB" b="1" dirty="0">
                <a:solidFill>
                  <a:srgbClr val="FFFFFF"/>
                </a:solidFill>
              </a:rPr>
            </a:br>
            <a:r>
              <a:rPr lang="en-GB" b="1" dirty="0">
                <a:solidFill>
                  <a:srgbClr val="FFFFFF"/>
                </a:solidFill>
              </a:rPr>
              <a:t>Structure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396BD3-3B28-40F4-BC67-BB92DECBA6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85588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213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1DEF69-214A-4B33-A7C5-79FCC0155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F793A9-FBCB-40B7-A28C-C123D0763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431800-FA87-4E6C-892A-0EBEC5BE2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E128CD-BC44-4BE5-B208-39AED418F8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C0190E-2AF8-427B-9222-89896DD50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EC780D-106C-4F46-85DD-E0ECD3796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96A52-AAFE-4661-8C53-E16A1682B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2A694B-5734-40FA-80B0-279680B8B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4D4825-E5B7-4E6A-9393-CB54A70AEC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C11433-A4B9-4EB5-980D-9C0483E3C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 fontScale="90000"/>
          </a:bodyPr>
          <a:lstStyle/>
          <a:p>
            <a:r>
              <a:rPr lang="en-GB" sz="66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Musical Elements:</a:t>
            </a:r>
            <a:br>
              <a:rPr lang="en-GB" sz="66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GB" sz="66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So what’s going on in the </a:t>
            </a:r>
            <a:r>
              <a:rPr lang="en-GB" sz="6600" dirty="0" err="1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Pathétique</a:t>
            </a:r>
            <a:r>
              <a:rPr lang="en-GB" sz="6600" dirty="0">
                <a:solidFill>
                  <a:srgbClr val="FFFFFF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Sonata?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D62E18-1054-4152-8A60-B80EC5435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>
            <a:normAutofit/>
          </a:bodyPr>
          <a:lstStyle/>
          <a:p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222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3C7B2D-123D-49A2-8E13-6D8BAD40C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Dynamics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396BD3-3B28-40F4-BC67-BB92DECBA6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871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1DEF69-214A-4B33-A7C5-79FCC0155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F793A9-FBCB-40B7-A28C-C123D0763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431800-FA87-4E6C-892A-0EBEC5BE2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48962E-4463-4EEE-8050-27256CF3AA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C0190E-2AF8-427B-9222-89896DD50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2A694B-5734-40FA-80B0-279680B8B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67E72-BD52-4BD7-AA71-DA177D9A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5650"/>
          </a:xfrm>
        </p:spPr>
        <p:txBody>
          <a:bodyPr/>
          <a:lstStyle/>
          <a:p>
            <a:r>
              <a:rPr lang="en-GB" b="1" dirty="0"/>
              <a:t>Rhythm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75B9-82B9-4737-BD90-C627946FD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376" y="1308733"/>
            <a:ext cx="10515600" cy="52785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Dotted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Syncopation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Septuplets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Image result for dotted rhythm">
            <a:extLst>
              <a:ext uri="{FF2B5EF4-FFF2-40B4-BE49-F238E27FC236}">
                <a16:creationId xmlns:a16="http://schemas.microsoft.com/office/drawing/2014/main" id="{FF8573B3-592E-4203-85FF-2B21B9F4F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010" y="1328729"/>
            <a:ext cx="727704" cy="55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7992BB-4E47-438D-A88E-8024EE8C337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21" b="10289"/>
          <a:stretch/>
        </p:blipFill>
        <p:spPr bwMode="auto">
          <a:xfrm>
            <a:off x="2498046" y="2169971"/>
            <a:ext cx="6672580" cy="12045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Image result for septuplet semiquaver rhythm">
            <a:extLst>
              <a:ext uri="{FF2B5EF4-FFF2-40B4-BE49-F238E27FC236}">
                <a16:creationId xmlns:a16="http://schemas.microsoft.com/office/drawing/2014/main" id="{E87364F0-85A6-4EF4-B9DC-A56F01DA7457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33" t="74434" r="37273"/>
          <a:stretch/>
        </p:blipFill>
        <p:spPr bwMode="auto">
          <a:xfrm>
            <a:off x="2296048" y="3769784"/>
            <a:ext cx="1419629" cy="7384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172DDB2-ADB0-4D81-86EF-1A89022DDFA9}"/>
              </a:ext>
            </a:extLst>
          </p:cNvPr>
          <p:cNvSpPr txBox="1">
            <a:spLocks/>
          </p:cNvSpPr>
          <p:nvPr/>
        </p:nvSpPr>
        <p:spPr>
          <a:xfrm>
            <a:off x="282437" y="1318672"/>
            <a:ext cx="10515600" cy="527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Continuous quavers  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C467B4A-B6F1-4F2D-93C9-817395786EDB}"/>
              </a:ext>
            </a:extLst>
          </p:cNvPr>
          <p:cNvPicPr/>
          <p:nvPr/>
        </p:nvPicPr>
        <p:blipFill rotWithShape="1">
          <a:blip r:embed="rId5"/>
          <a:srcRect l="166" t="4926" r="-166" b="23235"/>
          <a:stretch/>
        </p:blipFill>
        <p:spPr bwMode="auto">
          <a:xfrm>
            <a:off x="3621694" y="5378275"/>
            <a:ext cx="4930928" cy="8138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4317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521137-1702-4CAC-8300-246B0503E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Tempo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54AC7B-1DE5-455F-954D-EC7E94B8CE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20223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37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0996B8-B842-4388-9889-AF1F19EEE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FCC9797-5058-4155-AC2C-D2BE2BE0D8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6" name="Rectangle 74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63C2D82-D4FA-4A37-BB01-1E7B21E4F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5199" y="634058"/>
            <a:ext cx="1128382" cy="847206"/>
            <a:chOff x="5307830" y="325570"/>
            <a:chExt cx="1128382" cy="847206"/>
          </a:xfrm>
        </p:grpSpPr>
        <p:sp>
          <p:nvSpPr>
            <p:cNvPr id="78" name="Freeform 5">
              <a:extLst>
                <a:ext uri="{FF2B5EF4-FFF2-40B4-BE49-F238E27FC236}">
                  <a16:creationId xmlns:a16="http://schemas.microsoft.com/office/drawing/2014/main" id="{C94E7FEF-0CE9-4AC2-94BB-02230C6DC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">
              <a:extLst>
                <a:ext uri="{FF2B5EF4-FFF2-40B4-BE49-F238E27FC236}">
                  <a16:creationId xmlns:a16="http://schemas.microsoft.com/office/drawing/2014/main" id="{EB546CC0-C1BC-48D2-8DA9-4B60283165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EE1606-481E-4B1A-8FF9-77933F2F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371190"/>
            <a:ext cx="3363170" cy="2183042"/>
          </a:xfrm>
        </p:spPr>
        <p:txBody>
          <a:bodyPr anchor="b">
            <a:normAutofit/>
          </a:bodyPr>
          <a:lstStyle/>
          <a:p>
            <a:r>
              <a:rPr lang="en-GB" sz="4000" b="1" dirty="0"/>
              <a:t>Metre</a:t>
            </a:r>
          </a:p>
        </p:txBody>
      </p:sp>
      <p:sp>
        <p:nvSpPr>
          <p:cNvPr id="81" name="Freeform 5">
            <a:extLst>
              <a:ext uri="{FF2B5EF4-FFF2-40B4-BE49-F238E27FC236}">
                <a16:creationId xmlns:a16="http://schemas.microsoft.com/office/drawing/2014/main" id="{BD2BFF02-DF78-4F07-B176-52514E131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62174" y="1653645"/>
            <a:ext cx="4689240" cy="411502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0DB06EAB-7D8C-403A-86C5-B5FD79A136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2865" y="634058"/>
            <a:ext cx="3154669" cy="2796247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2052" name="Picture 4" descr="Image result for 22 time signature">
            <a:extLst>
              <a:ext uri="{FF2B5EF4-FFF2-40B4-BE49-F238E27FC236}">
                <a16:creationId xmlns:a16="http://schemas.microsoft.com/office/drawing/2014/main" id="{D2124738-E590-4544-8869-91060625E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96964" y="1526760"/>
            <a:ext cx="1846470" cy="101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1B8EE-D00F-477A-A26E-372953C5D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3729161"/>
            <a:ext cx="5690043" cy="2277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Simple duple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Simple Quadruple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2054" name="Picture 6" descr="Image result for 44 time signature common time">
            <a:extLst>
              <a:ext uri="{FF2B5EF4-FFF2-40B4-BE49-F238E27FC236}">
                <a16:creationId xmlns:a16="http://schemas.microsoft.com/office/drawing/2014/main" id="{17637072-437C-4E13-82B9-3D22ACD562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18"/>
          <a:stretch/>
        </p:blipFill>
        <p:spPr bwMode="auto">
          <a:xfrm>
            <a:off x="8050038" y="2882932"/>
            <a:ext cx="2713512" cy="165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04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43AAD7-1890-4C24-918A-295B0D15A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Texture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517E24-5C26-4E3B-8ECD-9C34B38E39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49405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286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799A3-FD6F-4077-873E-A6EC05AE1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2CDDBA-AE09-47D7-87BB-EAB2EC3F96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657929-14FB-4915-BAD7-1B3C42090B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5150E6-E9A8-4B6D-8328-404F685A8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C2286A-D17B-41C0-8E02-9AABA22875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488DE3D4FE514D9E273667B01285CF" ma:contentTypeVersion="11" ma:contentTypeDescription="Create a new document." ma:contentTypeScope="" ma:versionID="6bfa62cd8e789f1a633c0bc075c26b53">
  <xsd:schema xmlns:xsd="http://www.w3.org/2001/XMLSchema" xmlns:xs="http://www.w3.org/2001/XMLSchema" xmlns:p="http://schemas.microsoft.com/office/2006/metadata/properties" xmlns:ns2="d802e50f-85da-471f-860e-281353efef5e" xmlns:ns3="0f60531c-6ca3-4404-9df6-6dbc3c1036c6" targetNamespace="http://schemas.microsoft.com/office/2006/metadata/properties" ma:root="true" ma:fieldsID="8e146d93b33362296d7de245ff499036" ns2:_="" ns3:_="">
    <xsd:import namespace="d802e50f-85da-471f-860e-281353efef5e"/>
    <xsd:import namespace="0f60531c-6ca3-4404-9df6-6dbc3c1036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2e50f-85da-471f-860e-281353efef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60531c-6ca3-4404-9df6-6dbc3c1036c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C28256-C390-40C2-A6B1-B86E70759E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A2FFDD-853B-4BF3-B75A-BEBFB6E1F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08FB611-E518-44BE-B462-18493A5B2A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02e50f-85da-471f-860e-281353efef5e"/>
    <ds:schemaRef ds:uri="0f60531c-6ca3-4404-9df6-6dbc3c1036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949</Words>
  <Application>Microsoft Office PowerPoint</Application>
  <PresentationFormat>Widescreen</PresentationFormat>
  <Paragraphs>209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Beethoven and Edexcel</vt:lpstr>
      <vt:lpstr>Musical Elements What do we mean?</vt:lpstr>
      <vt:lpstr>Dynamics Rhythm Tempo &amp; Metre Texture Melody Instrumentation Tonality Harmony Structure</vt:lpstr>
      <vt:lpstr>Musical Elements: So what’s going on in the Pathétique Sonata?</vt:lpstr>
      <vt:lpstr>Dynamics</vt:lpstr>
      <vt:lpstr>Rhythm</vt:lpstr>
      <vt:lpstr>Tempo</vt:lpstr>
      <vt:lpstr>Metre</vt:lpstr>
      <vt:lpstr>Texture</vt:lpstr>
      <vt:lpstr>Melody 1</vt:lpstr>
      <vt:lpstr>Melody 2</vt:lpstr>
      <vt:lpstr>Instrumentation and Sonority</vt:lpstr>
      <vt:lpstr>Tonality</vt:lpstr>
      <vt:lpstr>Harmony</vt:lpstr>
      <vt:lpstr>Structure</vt:lpstr>
      <vt:lpstr>Sonata Form</vt:lpstr>
      <vt:lpstr>Put the different sections of the exposition &amp; recapitulation in the correct order in the table</vt:lpstr>
      <vt:lpstr>PowerPoint Presentation</vt:lpstr>
      <vt:lpstr>Can you add the keys?</vt:lpstr>
      <vt:lpstr>Sonata Form in 1st Movement of ‘Pathétique’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SSLP Study Afternoon</dc:title>
  <dc:creator>Claire Cousens</dc:creator>
  <cp:lastModifiedBy>Claire Cousens</cp:lastModifiedBy>
  <cp:revision>143</cp:revision>
  <dcterms:created xsi:type="dcterms:W3CDTF">2020-03-08T16:00:35Z</dcterms:created>
  <dcterms:modified xsi:type="dcterms:W3CDTF">2020-10-08T14:09:53Z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0x010100A3488DE3D4FE514D9E273667B01285CF</vt:lpwstr>
  </property>
</Properties>
</file>