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8" r:id="rId10"/>
    <p:sldId id="261" r:id="rId11"/>
    <p:sldId id="262" r:id="rId12"/>
    <p:sldId id="263" r:id="rId13"/>
    <p:sldId id="264" r:id="rId14"/>
    <p:sldId id="265"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3463D1-6AB5-49F9-A0C0-FCCAB0FE27DE}" v="8" dt="2020-09-22T12:32:19.7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93" d="100"/>
          <a:sy n="93" d="100"/>
        </p:scale>
        <p:origin x="72" y="3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Cousens" userId="3c4e21a7-0ed5-4a32-bcfb-dfe1223dc943" providerId="ADAL" clId="{8E82E6C9-A80D-4A56-B271-1C117E6B8C80}"/>
    <pc:docChg chg="undo custSel addSld delSld modSld">
      <pc:chgData name="Claire Cousens" userId="3c4e21a7-0ed5-4a32-bcfb-dfe1223dc943" providerId="ADAL" clId="{8E82E6C9-A80D-4A56-B271-1C117E6B8C80}" dt="2020-07-03T13:13:08.684" v="1386" actId="27636"/>
      <pc:docMkLst>
        <pc:docMk/>
      </pc:docMkLst>
      <pc:sldChg chg="modSp">
        <pc:chgData name="Claire Cousens" userId="3c4e21a7-0ed5-4a32-bcfb-dfe1223dc943" providerId="ADAL" clId="{8E82E6C9-A80D-4A56-B271-1C117E6B8C80}" dt="2020-07-03T13:11:14.693" v="1373" actId="20577"/>
        <pc:sldMkLst>
          <pc:docMk/>
          <pc:sldMk cId="159513886" sldId="256"/>
        </pc:sldMkLst>
        <pc:spChg chg="mod">
          <ac:chgData name="Claire Cousens" userId="3c4e21a7-0ed5-4a32-bcfb-dfe1223dc943" providerId="ADAL" clId="{8E82E6C9-A80D-4A56-B271-1C117E6B8C80}" dt="2020-07-03T13:11:14.693" v="1373" actId="20577"/>
          <ac:spMkLst>
            <pc:docMk/>
            <pc:sldMk cId="159513886" sldId="256"/>
            <ac:spMk id="2" creationId="{633481FE-CB4B-4E47-B0F4-1CF811365C2B}"/>
          </ac:spMkLst>
        </pc:spChg>
      </pc:sldChg>
      <pc:sldChg chg="modSp">
        <pc:chgData name="Claire Cousens" userId="3c4e21a7-0ed5-4a32-bcfb-dfe1223dc943" providerId="ADAL" clId="{8E82E6C9-A80D-4A56-B271-1C117E6B8C80}" dt="2020-07-03T13:11:07.206" v="1372" actId="20577"/>
        <pc:sldMkLst>
          <pc:docMk/>
          <pc:sldMk cId="3079830016" sldId="257"/>
        </pc:sldMkLst>
        <pc:spChg chg="mod">
          <ac:chgData name="Claire Cousens" userId="3c4e21a7-0ed5-4a32-bcfb-dfe1223dc943" providerId="ADAL" clId="{8E82E6C9-A80D-4A56-B271-1C117E6B8C80}" dt="2020-07-03T13:11:07.206" v="1372" actId="20577"/>
          <ac:spMkLst>
            <pc:docMk/>
            <pc:sldMk cId="3079830016" sldId="257"/>
            <ac:spMk id="2" creationId="{F7BF6887-51C6-4158-9F91-F197C2807E41}"/>
          </ac:spMkLst>
        </pc:spChg>
        <pc:spChg chg="mod">
          <ac:chgData name="Claire Cousens" userId="3c4e21a7-0ed5-4a32-bcfb-dfe1223dc943" providerId="ADAL" clId="{8E82E6C9-A80D-4A56-B271-1C117E6B8C80}" dt="2020-07-01T15:09:58.934" v="199" actId="20577"/>
          <ac:spMkLst>
            <pc:docMk/>
            <pc:sldMk cId="3079830016" sldId="257"/>
            <ac:spMk id="3" creationId="{F6B183FE-21A9-4811-A5E0-1EB3D9415A02}"/>
          </ac:spMkLst>
        </pc:spChg>
      </pc:sldChg>
      <pc:sldChg chg="modSp">
        <pc:chgData name="Claire Cousens" userId="3c4e21a7-0ed5-4a32-bcfb-dfe1223dc943" providerId="ADAL" clId="{8E82E6C9-A80D-4A56-B271-1C117E6B8C80}" dt="2020-07-03T10:54:36.792" v="565" actId="20577"/>
        <pc:sldMkLst>
          <pc:docMk/>
          <pc:sldMk cId="2030686421" sldId="258"/>
        </pc:sldMkLst>
        <pc:spChg chg="mod">
          <ac:chgData name="Claire Cousens" userId="3c4e21a7-0ed5-4a32-bcfb-dfe1223dc943" providerId="ADAL" clId="{8E82E6C9-A80D-4A56-B271-1C117E6B8C80}" dt="2020-07-03T10:54:36.792" v="565" actId="20577"/>
          <ac:spMkLst>
            <pc:docMk/>
            <pc:sldMk cId="2030686421" sldId="258"/>
            <ac:spMk id="3" creationId="{ABBF46B6-C75D-436C-8588-F621FC9580BE}"/>
          </ac:spMkLst>
        </pc:spChg>
      </pc:sldChg>
      <pc:sldChg chg="modSp add">
        <pc:chgData name="Claire Cousens" userId="3c4e21a7-0ed5-4a32-bcfb-dfe1223dc943" providerId="ADAL" clId="{8E82E6C9-A80D-4A56-B271-1C117E6B8C80}" dt="2020-07-03T10:54:05.716" v="564" actId="27636"/>
        <pc:sldMkLst>
          <pc:docMk/>
          <pc:sldMk cId="2235388103" sldId="259"/>
        </pc:sldMkLst>
        <pc:spChg chg="mod">
          <ac:chgData name="Claire Cousens" userId="3c4e21a7-0ed5-4a32-bcfb-dfe1223dc943" providerId="ADAL" clId="{8E82E6C9-A80D-4A56-B271-1C117E6B8C80}" dt="2020-07-01T15:14:49.715" v="558" actId="20577"/>
          <ac:spMkLst>
            <pc:docMk/>
            <pc:sldMk cId="2235388103" sldId="259"/>
            <ac:spMk id="2" creationId="{AB2170E1-72D9-4254-90B6-D77811FFFF04}"/>
          </ac:spMkLst>
        </pc:spChg>
        <pc:spChg chg="mod">
          <ac:chgData name="Claire Cousens" userId="3c4e21a7-0ed5-4a32-bcfb-dfe1223dc943" providerId="ADAL" clId="{8E82E6C9-A80D-4A56-B271-1C117E6B8C80}" dt="2020-07-03T10:54:05.716" v="564" actId="27636"/>
          <ac:spMkLst>
            <pc:docMk/>
            <pc:sldMk cId="2235388103" sldId="259"/>
            <ac:spMk id="3" creationId="{B1767B75-3225-4393-9840-59AA839A4E36}"/>
          </ac:spMkLst>
        </pc:spChg>
      </pc:sldChg>
      <pc:sldChg chg="modSp add">
        <pc:chgData name="Claire Cousens" userId="3c4e21a7-0ed5-4a32-bcfb-dfe1223dc943" providerId="ADAL" clId="{8E82E6C9-A80D-4A56-B271-1C117E6B8C80}" dt="2020-07-03T12:55:29.576" v="810" actId="20577"/>
        <pc:sldMkLst>
          <pc:docMk/>
          <pc:sldMk cId="2502335938" sldId="260"/>
        </pc:sldMkLst>
        <pc:spChg chg="mod">
          <ac:chgData name="Claire Cousens" userId="3c4e21a7-0ed5-4a32-bcfb-dfe1223dc943" providerId="ADAL" clId="{8E82E6C9-A80D-4A56-B271-1C117E6B8C80}" dt="2020-07-03T12:55:29.576" v="810" actId="20577"/>
          <ac:spMkLst>
            <pc:docMk/>
            <pc:sldMk cId="2502335938" sldId="260"/>
            <ac:spMk id="2" creationId="{64D7C56B-E87A-4CE2-AC4B-2BF490099A2F}"/>
          </ac:spMkLst>
        </pc:spChg>
        <pc:spChg chg="mod">
          <ac:chgData name="Claire Cousens" userId="3c4e21a7-0ed5-4a32-bcfb-dfe1223dc943" providerId="ADAL" clId="{8E82E6C9-A80D-4A56-B271-1C117E6B8C80}" dt="2020-07-03T11:06:41.482" v="612" actId="27636"/>
          <ac:spMkLst>
            <pc:docMk/>
            <pc:sldMk cId="2502335938" sldId="260"/>
            <ac:spMk id="3" creationId="{7FBF75BB-418D-403F-BB4C-F7811599807E}"/>
          </ac:spMkLst>
        </pc:spChg>
      </pc:sldChg>
      <pc:sldChg chg="addSp modSp add modAnim">
        <pc:chgData name="Claire Cousens" userId="3c4e21a7-0ed5-4a32-bcfb-dfe1223dc943" providerId="ADAL" clId="{8E82E6C9-A80D-4A56-B271-1C117E6B8C80}" dt="2020-07-03T11:13:19.389" v="708" actId="1076"/>
        <pc:sldMkLst>
          <pc:docMk/>
          <pc:sldMk cId="2065947295" sldId="261"/>
        </pc:sldMkLst>
        <pc:spChg chg="mod">
          <ac:chgData name="Claire Cousens" userId="3c4e21a7-0ed5-4a32-bcfb-dfe1223dc943" providerId="ADAL" clId="{8E82E6C9-A80D-4A56-B271-1C117E6B8C80}" dt="2020-07-03T11:13:06.744" v="707" actId="5793"/>
          <ac:spMkLst>
            <pc:docMk/>
            <pc:sldMk cId="2065947295" sldId="261"/>
            <ac:spMk id="2" creationId="{EE0D1309-0203-4577-9D5E-4EF641433E94}"/>
          </ac:spMkLst>
        </pc:spChg>
        <pc:spChg chg="mod">
          <ac:chgData name="Claire Cousens" userId="3c4e21a7-0ed5-4a32-bcfb-dfe1223dc943" providerId="ADAL" clId="{8E82E6C9-A80D-4A56-B271-1C117E6B8C80}" dt="2020-07-03T11:11:55.115" v="634" actId="20577"/>
          <ac:spMkLst>
            <pc:docMk/>
            <pc:sldMk cId="2065947295" sldId="261"/>
            <ac:spMk id="3" creationId="{19158E05-E956-41CF-B843-B7D246919D3F}"/>
          </ac:spMkLst>
        </pc:spChg>
        <pc:picChg chg="add mod">
          <ac:chgData name="Claire Cousens" userId="3c4e21a7-0ed5-4a32-bcfb-dfe1223dc943" providerId="ADAL" clId="{8E82E6C9-A80D-4A56-B271-1C117E6B8C80}" dt="2020-07-03T11:13:19.389" v="708" actId="1076"/>
          <ac:picMkLst>
            <pc:docMk/>
            <pc:sldMk cId="2065947295" sldId="261"/>
            <ac:picMk id="4" creationId="{E1800FA8-B5A3-4662-918C-8EDEF464D69A}"/>
          </ac:picMkLst>
        </pc:picChg>
      </pc:sldChg>
      <pc:sldChg chg="addSp modSp add">
        <pc:chgData name="Claire Cousens" userId="3c4e21a7-0ed5-4a32-bcfb-dfe1223dc943" providerId="ADAL" clId="{8E82E6C9-A80D-4A56-B271-1C117E6B8C80}" dt="2020-07-03T13:06:48.025" v="1283" actId="1076"/>
        <pc:sldMkLst>
          <pc:docMk/>
          <pc:sldMk cId="723935475" sldId="262"/>
        </pc:sldMkLst>
        <pc:spChg chg="mod">
          <ac:chgData name="Claire Cousens" userId="3c4e21a7-0ed5-4a32-bcfb-dfe1223dc943" providerId="ADAL" clId="{8E82E6C9-A80D-4A56-B271-1C117E6B8C80}" dt="2020-07-03T13:06:43.008" v="1282" actId="122"/>
          <ac:spMkLst>
            <pc:docMk/>
            <pc:sldMk cId="723935475" sldId="262"/>
            <ac:spMk id="2" creationId="{139EBB5A-E92F-485E-B67F-B82ABFADF1A5}"/>
          </ac:spMkLst>
        </pc:spChg>
        <pc:spChg chg="mod">
          <ac:chgData name="Claire Cousens" userId="3c4e21a7-0ed5-4a32-bcfb-dfe1223dc943" providerId="ADAL" clId="{8E82E6C9-A80D-4A56-B271-1C117E6B8C80}" dt="2020-07-03T13:04:12.098" v="1238"/>
          <ac:spMkLst>
            <pc:docMk/>
            <pc:sldMk cId="723935475" sldId="262"/>
            <ac:spMk id="3" creationId="{ECAD023C-8C51-4380-8202-470460B5200D}"/>
          </ac:spMkLst>
        </pc:spChg>
        <pc:graphicFrameChg chg="add mod modGraphic">
          <ac:chgData name="Claire Cousens" userId="3c4e21a7-0ed5-4a32-bcfb-dfe1223dc943" providerId="ADAL" clId="{8E82E6C9-A80D-4A56-B271-1C117E6B8C80}" dt="2020-07-03T13:06:48.025" v="1283" actId="1076"/>
          <ac:graphicFrameMkLst>
            <pc:docMk/>
            <pc:sldMk cId="723935475" sldId="262"/>
            <ac:graphicFrameMk id="4" creationId="{2E6C9FA7-0973-4466-A5D9-A764434E84BE}"/>
          </ac:graphicFrameMkLst>
        </pc:graphicFrameChg>
      </pc:sldChg>
      <pc:sldChg chg="addSp delSp modSp add del">
        <pc:chgData name="Claire Cousens" userId="3c4e21a7-0ed5-4a32-bcfb-dfe1223dc943" providerId="ADAL" clId="{8E82E6C9-A80D-4A56-B271-1C117E6B8C80}" dt="2020-07-03T12:56:25.104" v="811" actId="2696"/>
        <pc:sldMkLst>
          <pc:docMk/>
          <pc:sldMk cId="2643650814" sldId="262"/>
        </pc:sldMkLst>
        <pc:spChg chg="mod">
          <ac:chgData name="Claire Cousens" userId="3c4e21a7-0ed5-4a32-bcfb-dfe1223dc943" providerId="ADAL" clId="{8E82E6C9-A80D-4A56-B271-1C117E6B8C80}" dt="2020-07-03T12:49:11.227" v="792" actId="122"/>
          <ac:spMkLst>
            <pc:docMk/>
            <pc:sldMk cId="2643650814" sldId="262"/>
            <ac:spMk id="2" creationId="{FA449DF7-A34F-4967-BBC1-D3A150D9C97C}"/>
          </ac:spMkLst>
        </pc:spChg>
        <pc:spChg chg="del mod">
          <ac:chgData name="Claire Cousens" userId="3c4e21a7-0ed5-4a32-bcfb-dfe1223dc943" providerId="ADAL" clId="{8E82E6C9-A80D-4A56-B271-1C117E6B8C80}" dt="2020-07-03T11:19:16.841" v="770" actId="478"/>
          <ac:spMkLst>
            <pc:docMk/>
            <pc:sldMk cId="2643650814" sldId="262"/>
            <ac:spMk id="3" creationId="{0AA65C21-24B6-443C-889E-98A5ACF824A1}"/>
          </ac:spMkLst>
        </pc:spChg>
        <pc:spChg chg="add del mod">
          <ac:chgData name="Claire Cousens" userId="3c4e21a7-0ed5-4a32-bcfb-dfe1223dc943" providerId="ADAL" clId="{8E82E6C9-A80D-4A56-B271-1C117E6B8C80}" dt="2020-07-03T11:19:22.728" v="773"/>
          <ac:spMkLst>
            <pc:docMk/>
            <pc:sldMk cId="2643650814" sldId="262"/>
            <ac:spMk id="4" creationId="{9181E92D-C54E-45AE-A178-00E2F27C67D4}"/>
          </ac:spMkLst>
        </pc:spChg>
        <pc:spChg chg="add del">
          <ac:chgData name="Claire Cousens" userId="3c4e21a7-0ed5-4a32-bcfb-dfe1223dc943" providerId="ADAL" clId="{8E82E6C9-A80D-4A56-B271-1C117E6B8C80}" dt="2020-07-03T11:19:29.026" v="775" actId="478"/>
          <ac:spMkLst>
            <pc:docMk/>
            <pc:sldMk cId="2643650814" sldId="262"/>
            <ac:spMk id="5" creationId="{6F3817DB-4DC5-459E-867C-7BA64242AE5C}"/>
          </ac:spMkLst>
        </pc:spChg>
        <pc:spChg chg="add del mod">
          <ac:chgData name="Claire Cousens" userId="3c4e21a7-0ed5-4a32-bcfb-dfe1223dc943" providerId="ADAL" clId="{8E82E6C9-A80D-4A56-B271-1C117E6B8C80}" dt="2020-07-03T11:19:46.192" v="780"/>
          <ac:spMkLst>
            <pc:docMk/>
            <pc:sldMk cId="2643650814" sldId="262"/>
            <ac:spMk id="6" creationId="{F9585F73-2BE6-47F3-A969-8BBDC3A48A94}"/>
          </ac:spMkLst>
        </pc:spChg>
      </pc:sldChg>
      <pc:sldChg chg="addSp delSp modSp add">
        <pc:chgData name="Claire Cousens" userId="3c4e21a7-0ed5-4a32-bcfb-dfe1223dc943" providerId="ADAL" clId="{8E82E6C9-A80D-4A56-B271-1C117E6B8C80}" dt="2020-07-03T13:09:45.157" v="1296" actId="1076"/>
        <pc:sldMkLst>
          <pc:docMk/>
          <pc:sldMk cId="1826078208" sldId="263"/>
        </pc:sldMkLst>
        <pc:spChg chg="mod">
          <ac:chgData name="Claire Cousens" userId="3c4e21a7-0ed5-4a32-bcfb-dfe1223dc943" providerId="ADAL" clId="{8E82E6C9-A80D-4A56-B271-1C117E6B8C80}" dt="2020-07-03T13:09:37.907" v="1295" actId="14100"/>
          <ac:spMkLst>
            <pc:docMk/>
            <pc:sldMk cId="1826078208" sldId="263"/>
            <ac:spMk id="2" creationId="{04707E8F-9407-4B38-BA08-2F37EEA0B0AB}"/>
          </ac:spMkLst>
        </pc:spChg>
        <pc:spChg chg="del mod">
          <ac:chgData name="Claire Cousens" userId="3c4e21a7-0ed5-4a32-bcfb-dfe1223dc943" providerId="ADAL" clId="{8E82E6C9-A80D-4A56-B271-1C117E6B8C80}" dt="2020-07-03T13:08:11.789" v="1288"/>
          <ac:spMkLst>
            <pc:docMk/>
            <pc:sldMk cId="1826078208" sldId="263"/>
            <ac:spMk id="3" creationId="{BC926B8C-1D71-414B-965B-B0A15EAD96E1}"/>
          </ac:spMkLst>
        </pc:spChg>
        <pc:graphicFrameChg chg="add mod ord modGraphic">
          <ac:chgData name="Claire Cousens" userId="3c4e21a7-0ed5-4a32-bcfb-dfe1223dc943" providerId="ADAL" clId="{8E82E6C9-A80D-4A56-B271-1C117E6B8C80}" dt="2020-07-03T13:09:45.157" v="1296" actId="1076"/>
          <ac:graphicFrameMkLst>
            <pc:docMk/>
            <pc:sldMk cId="1826078208" sldId="263"/>
            <ac:graphicFrameMk id="4" creationId="{CE7589CF-4C5C-4F4B-A01D-3391BFE2F621}"/>
          </ac:graphicFrameMkLst>
        </pc:graphicFrameChg>
      </pc:sldChg>
      <pc:sldChg chg="modSp add">
        <pc:chgData name="Claire Cousens" userId="3c4e21a7-0ed5-4a32-bcfb-dfe1223dc943" providerId="ADAL" clId="{8E82E6C9-A80D-4A56-B271-1C117E6B8C80}" dt="2020-07-03T13:12:03.566" v="1374"/>
        <pc:sldMkLst>
          <pc:docMk/>
          <pc:sldMk cId="3082106825" sldId="264"/>
        </pc:sldMkLst>
        <pc:spChg chg="mod">
          <ac:chgData name="Claire Cousens" userId="3c4e21a7-0ed5-4a32-bcfb-dfe1223dc943" providerId="ADAL" clId="{8E82E6C9-A80D-4A56-B271-1C117E6B8C80}" dt="2020-07-03T13:10:23.346" v="1304" actId="20577"/>
          <ac:spMkLst>
            <pc:docMk/>
            <pc:sldMk cId="3082106825" sldId="264"/>
            <ac:spMk id="2" creationId="{BCFA97F6-D488-4661-A67C-2CFB5B75B7EE}"/>
          </ac:spMkLst>
        </pc:spChg>
        <pc:spChg chg="mod">
          <ac:chgData name="Claire Cousens" userId="3c4e21a7-0ed5-4a32-bcfb-dfe1223dc943" providerId="ADAL" clId="{8E82E6C9-A80D-4A56-B271-1C117E6B8C80}" dt="2020-07-03T13:12:03.566" v="1374"/>
          <ac:spMkLst>
            <pc:docMk/>
            <pc:sldMk cId="3082106825" sldId="264"/>
            <ac:spMk id="3" creationId="{B6D74180-8A13-4AA0-AB41-9B8EFBD25033}"/>
          </ac:spMkLst>
        </pc:spChg>
      </pc:sldChg>
      <pc:sldChg chg="modSp add">
        <pc:chgData name="Claire Cousens" userId="3c4e21a7-0ed5-4a32-bcfb-dfe1223dc943" providerId="ADAL" clId="{8E82E6C9-A80D-4A56-B271-1C117E6B8C80}" dt="2020-07-03T13:12:24.056" v="1378" actId="20577"/>
        <pc:sldMkLst>
          <pc:docMk/>
          <pc:sldMk cId="3585107686" sldId="265"/>
        </pc:sldMkLst>
        <pc:spChg chg="mod">
          <ac:chgData name="Claire Cousens" userId="3c4e21a7-0ed5-4a32-bcfb-dfe1223dc943" providerId="ADAL" clId="{8E82E6C9-A80D-4A56-B271-1C117E6B8C80}" dt="2020-07-03T13:10:27.979" v="1311" actId="20577"/>
          <ac:spMkLst>
            <pc:docMk/>
            <pc:sldMk cId="3585107686" sldId="265"/>
            <ac:spMk id="2" creationId="{6C433A29-BA40-4163-8074-5E31F3E0B3D0}"/>
          </ac:spMkLst>
        </pc:spChg>
        <pc:spChg chg="mod">
          <ac:chgData name="Claire Cousens" userId="3c4e21a7-0ed5-4a32-bcfb-dfe1223dc943" providerId="ADAL" clId="{8E82E6C9-A80D-4A56-B271-1C117E6B8C80}" dt="2020-07-03T13:12:24.056" v="1378" actId="20577"/>
          <ac:spMkLst>
            <pc:docMk/>
            <pc:sldMk cId="3585107686" sldId="265"/>
            <ac:spMk id="3" creationId="{3B4F0EBE-9846-4CCC-B745-DD4C8D460861}"/>
          </ac:spMkLst>
        </pc:spChg>
      </pc:sldChg>
      <pc:sldChg chg="modSp add">
        <pc:chgData name="Claire Cousens" userId="3c4e21a7-0ed5-4a32-bcfb-dfe1223dc943" providerId="ADAL" clId="{8E82E6C9-A80D-4A56-B271-1C117E6B8C80}" dt="2020-07-03T13:13:08.684" v="1386" actId="27636"/>
        <pc:sldMkLst>
          <pc:docMk/>
          <pc:sldMk cId="970590452" sldId="266"/>
        </pc:sldMkLst>
        <pc:spChg chg="mod">
          <ac:chgData name="Claire Cousens" userId="3c4e21a7-0ed5-4a32-bcfb-dfe1223dc943" providerId="ADAL" clId="{8E82E6C9-A80D-4A56-B271-1C117E6B8C80}" dt="2020-07-03T13:10:33.226" v="1319" actId="20577"/>
          <ac:spMkLst>
            <pc:docMk/>
            <pc:sldMk cId="970590452" sldId="266"/>
            <ac:spMk id="2" creationId="{CC68D125-8D99-4816-B477-1B573152D7EF}"/>
          </ac:spMkLst>
        </pc:spChg>
        <pc:spChg chg="mod">
          <ac:chgData name="Claire Cousens" userId="3c4e21a7-0ed5-4a32-bcfb-dfe1223dc943" providerId="ADAL" clId="{8E82E6C9-A80D-4A56-B271-1C117E6B8C80}" dt="2020-07-03T13:13:08.684" v="1386" actId="27636"/>
          <ac:spMkLst>
            <pc:docMk/>
            <pc:sldMk cId="970590452" sldId="266"/>
            <ac:spMk id="3" creationId="{2F833AA3-9408-4957-B8B8-84CD489B75D9}"/>
          </ac:spMkLst>
        </pc:spChg>
      </pc:sldChg>
      <pc:sldChg chg="modSp add">
        <pc:chgData name="Claire Cousens" userId="3c4e21a7-0ed5-4a32-bcfb-dfe1223dc943" providerId="ADAL" clId="{8E82E6C9-A80D-4A56-B271-1C117E6B8C80}" dt="2020-07-03T13:12:51.472" v="1382" actId="27636"/>
        <pc:sldMkLst>
          <pc:docMk/>
          <pc:sldMk cId="164315323" sldId="267"/>
        </pc:sldMkLst>
        <pc:spChg chg="mod">
          <ac:chgData name="Claire Cousens" userId="3c4e21a7-0ed5-4a32-bcfb-dfe1223dc943" providerId="ADAL" clId="{8E82E6C9-A80D-4A56-B271-1C117E6B8C80}" dt="2020-07-03T13:10:45.990" v="1344" actId="20577"/>
          <ac:spMkLst>
            <pc:docMk/>
            <pc:sldMk cId="164315323" sldId="267"/>
            <ac:spMk id="2" creationId="{DFAFC6D7-1038-4097-8997-12F457B91289}"/>
          </ac:spMkLst>
        </pc:spChg>
        <pc:spChg chg="mod">
          <ac:chgData name="Claire Cousens" userId="3c4e21a7-0ed5-4a32-bcfb-dfe1223dc943" providerId="ADAL" clId="{8E82E6C9-A80D-4A56-B271-1C117E6B8C80}" dt="2020-07-03T13:12:51.472" v="1382" actId="27636"/>
          <ac:spMkLst>
            <pc:docMk/>
            <pc:sldMk cId="164315323" sldId="267"/>
            <ac:spMk id="3" creationId="{F50C02A5-248D-422E-8DDA-F448C47B2CE9}"/>
          </ac:spMkLst>
        </pc:spChg>
      </pc:sldChg>
    </pc:docChg>
  </pc:docChgLst>
  <pc:docChgLst>
    <pc:chgData name="Claire Cousens" userId="3c4e21a7-0ed5-4a32-bcfb-dfe1223dc943" providerId="ADAL" clId="{887B0B71-C3F5-4422-814B-D787265FAE53}"/>
    <pc:docChg chg="modSld">
      <pc:chgData name="Claire Cousens" userId="3c4e21a7-0ed5-4a32-bcfb-dfe1223dc943" providerId="ADAL" clId="{887B0B71-C3F5-4422-814B-D787265FAE53}" dt="2020-09-01T14:48:46.461" v="35" actId="404"/>
      <pc:docMkLst>
        <pc:docMk/>
      </pc:docMkLst>
      <pc:sldChg chg="modSp">
        <pc:chgData name="Claire Cousens" userId="3c4e21a7-0ed5-4a32-bcfb-dfe1223dc943" providerId="ADAL" clId="{887B0B71-C3F5-4422-814B-D787265FAE53}" dt="2020-09-01T14:47:42.870" v="15"/>
        <pc:sldMkLst>
          <pc:docMk/>
          <pc:sldMk cId="3079830016" sldId="257"/>
        </pc:sldMkLst>
        <pc:graphicFrameChg chg="mod">
          <ac:chgData name="Claire Cousens" userId="3c4e21a7-0ed5-4a32-bcfb-dfe1223dc943" providerId="ADAL" clId="{887B0B71-C3F5-4422-814B-D787265FAE53}" dt="2020-09-01T14:47:42.870" v="15"/>
          <ac:graphicFrameMkLst>
            <pc:docMk/>
            <pc:sldMk cId="3079830016" sldId="257"/>
            <ac:graphicFrameMk id="5" creationId="{0270F73F-3193-46A1-94C6-55D9DD8D1214}"/>
          </ac:graphicFrameMkLst>
        </pc:graphicFrameChg>
      </pc:sldChg>
      <pc:sldChg chg="modSp">
        <pc:chgData name="Claire Cousens" userId="3c4e21a7-0ed5-4a32-bcfb-dfe1223dc943" providerId="ADAL" clId="{887B0B71-C3F5-4422-814B-D787265FAE53}" dt="2020-09-01T14:48:12.315" v="19" actId="14100"/>
        <pc:sldMkLst>
          <pc:docMk/>
          <pc:sldMk cId="2235388103" sldId="259"/>
        </pc:sldMkLst>
        <pc:spChg chg="mod">
          <ac:chgData name="Claire Cousens" userId="3c4e21a7-0ed5-4a32-bcfb-dfe1223dc943" providerId="ADAL" clId="{887B0B71-C3F5-4422-814B-D787265FAE53}" dt="2020-09-01T14:48:12.315" v="19" actId="14100"/>
          <ac:spMkLst>
            <pc:docMk/>
            <pc:sldMk cId="2235388103" sldId="259"/>
            <ac:spMk id="3" creationId="{B1767B75-3225-4393-9840-59AA839A4E36}"/>
          </ac:spMkLst>
        </pc:spChg>
      </pc:sldChg>
      <pc:sldChg chg="modSp">
        <pc:chgData name="Claire Cousens" userId="3c4e21a7-0ed5-4a32-bcfb-dfe1223dc943" providerId="ADAL" clId="{887B0B71-C3F5-4422-814B-D787265FAE53}" dt="2020-09-01T14:48:46.461" v="35" actId="404"/>
        <pc:sldMkLst>
          <pc:docMk/>
          <pc:sldMk cId="723935475" sldId="262"/>
        </pc:sldMkLst>
        <pc:graphicFrameChg chg="modGraphic">
          <ac:chgData name="Claire Cousens" userId="3c4e21a7-0ed5-4a32-bcfb-dfe1223dc943" providerId="ADAL" clId="{887B0B71-C3F5-4422-814B-D787265FAE53}" dt="2020-09-01T14:48:46.461" v="35" actId="404"/>
          <ac:graphicFrameMkLst>
            <pc:docMk/>
            <pc:sldMk cId="723935475" sldId="262"/>
            <ac:graphicFrameMk id="4" creationId="{2E6C9FA7-0973-4466-A5D9-A764434E84BE}"/>
          </ac:graphicFrameMkLst>
        </pc:graphicFrameChg>
      </pc:sldChg>
    </pc:docChg>
  </pc:docChgLst>
  <pc:docChgLst>
    <pc:chgData name="Claire Cousens" userId="3c4e21a7-0ed5-4a32-bcfb-dfe1223dc943" providerId="ADAL" clId="{931A99DD-503C-4011-8AC4-10BF719F1414}"/>
    <pc:docChg chg="custSel mod addSld modSld">
      <pc:chgData name="Claire Cousens" userId="3c4e21a7-0ed5-4a32-bcfb-dfe1223dc943" providerId="ADAL" clId="{931A99DD-503C-4011-8AC4-10BF719F1414}" dt="2020-09-01T14:39:34.224" v="86" actId="20577"/>
      <pc:docMkLst>
        <pc:docMk/>
      </pc:docMkLst>
      <pc:sldChg chg="addSp modSp mod setBg setClrOvrMap">
        <pc:chgData name="Claire Cousens" userId="3c4e21a7-0ed5-4a32-bcfb-dfe1223dc943" providerId="ADAL" clId="{931A99DD-503C-4011-8AC4-10BF719F1414}" dt="2020-09-01T14:33:14.837" v="39" actId="26606"/>
        <pc:sldMkLst>
          <pc:docMk/>
          <pc:sldMk cId="159513886" sldId="256"/>
        </pc:sldMkLst>
        <pc:spChg chg="mod">
          <ac:chgData name="Claire Cousens" userId="3c4e21a7-0ed5-4a32-bcfb-dfe1223dc943" providerId="ADAL" clId="{931A99DD-503C-4011-8AC4-10BF719F1414}" dt="2020-09-01T14:33:14.837" v="39" actId="26606"/>
          <ac:spMkLst>
            <pc:docMk/>
            <pc:sldMk cId="159513886" sldId="256"/>
            <ac:spMk id="2" creationId="{633481FE-CB4B-4E47-B0F4-1CF811365C2B}"/>
          </ac:spMkLst>
        </pc:spChg>
        <pc:spChg chg="mod">
          <ac:chgData name="Claire Cousens" userId="3c4e21a7-0ed5-4a32-bcfb-dfe1223dc943" providerId="ADAL" clId="{931A99DD-503C-4011-8AC4-10BF719F1414}" dt="2020-09-01T14:33:14.837" v="39" actId="26606"/>
          <ac:spMkLst>
            <pc:docMk/>
            <pc:sldMk cId="159513886" sldId="256"/>
            <ac:spMk id="3" creationId="{2FECDBE7-139E-43DB-98A2-6501A3FE240B}"/>
          </ac:spMkLst>
        </pc:spChg>
        <pc:spChg chg="add">
          <ac:chgData name="Claire Cousens" userId="3c4e21a7-0ed5-4a32-bcfb-dfe1223dc943" providerId="ADAL" clId="{931A99DD-503C-4011-8AC4-10BF719F1414}" dt="2020-09-01T14:33:14.837" v="39" actId="26606"/>
          <ac:spMkLst>
            <pc:docMk/>
            <pc:sldMk cId="159513886" sldId="256"/>
            <ac:spMk id="71" creationId="{1DB7C82F-AB7E-4F0C-B829-FA1B9C415180}"/>
          </ac:spMkLst>
        </pc:spChg>
        <pc:picChg chg="add mod">
          <ac:chgData name="Claire Cousens" userId="3c4e21a7-0ed5-4a32-bcfb-dfe1223dc943" providerId="ADAL" clId="{931A99DD-503C-4011-8AC4-10BF719F1414}" dt="2020-09-01T14:33:14.837" v="39" actId="26606"/>
          <ac:picMkLst>
            <pc:docMk/>
            <pc:sldMk cId="159513886" sldId="256"/>
            <ac:picMk id="1026" creationId="{3C05378A-FBE0-41C5-B2BE-ACF05D437281}"/>
          </ac:picMkLst>
        </pc:picChg>
      </pc:sldChg>
      <pc:sldChg chg="addSp delSp modSp mod setBg">
        <pc:chgData name="Claire Cousens" userId="3c4e21a7-0ed5-4a32-bcfb-dfe1223dc943" providerId="ADAL" clId="{931A99DD-503C-4011-8AC4-10BF719F1414}" dt="2020-09-01T14:33:50.301" v="41" actId="26606"/>
        <pc:sldMkLst>
          <pc:docMk/>
          <pc:sldMk cId="3079830016" sldId="257"/>
        </pc:sldMkLst>
        <pc:spChg chg="mod">
          <ac:chgData name="Claire Cousens" userId="3c4e21a7-0ed5-4a32-bcfb-dfe1223dc943" providerId="ADAL" clId="{931A99DD-503C-4011-8AC4-10BF719F1414}" dt="2020-09-01T14:33:50.301" v="41" actId="26606"/>
          <ac:spMkLst>
            <pc:docMk/>
            <pc:sldMk cId="3079830016" sldId="257"/>
            <ac:spMk id="2" creationId="{F7BF6887-51C6-4158-9F91-F197C2807E41}"/>
          </ac:spMkLst>
        </pc:spChg>
        <pc:spChg chg="del">
          <ac:chgData name="Claire Cousens" userId="3c4e21a7-0ed5-4a32-bcfb-dfe1223dc943" providerId="ADAL" clId="{931A99DD-503C-4011-8AC4-10BF719F1414}" dt="2020-09-01T14:33:50.301" v="41" actId="26606"/>
          <ac:spMkLst>
            <pc:docMk/>
            <pc:sldMk cId="3079830016" sldId="257"/>
            <ac:spMk id="3" creationId="{F6B183FE-21A9-4811-A5E0-1EB3D9415A02}"/>
          </ac:spMkLst>
        </pc:spChg>
        <pc:spChg chg="add">
          <ac:chgData name="Claire Cousens" userId="3c4e21a7-0ed5-4a32-bcfb-dfe1223dc943" providerId="ADAL" clId="{931A99DD-503C-4011-8AC4-10BF719F1414}" dt="2020-09-01T14:33:50.301" v="41" actId="26606"/>
          <ac:spMkLst>
            <pc:docMk/>
            <pc:sldMk cId="3079830016" sldId="257"/>
            <ac:spMk id="9" creationId="{42285737-90EE-47DC-AC80-8AE156B11969}"/>
          </ac:spMkLst>
        </pc:spChg>
        <pc:grpChg chg="add">
          <ac:chgData name="Claire Cousens" userId="3c4e21a7-0ed5-4a32-bcfb-dfe1223dc943" providerId="ADAL" clId="{931A99DD-503C-4011-8AC4-10BF719F1414}" dt="2020-09-01T14:33:50.301" v="41" actId="26606"/>
          <ac:grpSpMkLst>
            <pc:docMk/>
            <pc:sldMk cId="3079830016" sldId="257"/>
            <ac:grpSpMk id="11" creationId="{B57BDC17-F1B3-455F-BBF1-680AA1F25C06}"/>
          </ac:grpSpMkLst>
        </pc:grpChg>
        <pc:graphicFrameChg chg="add">
          <ac:chgData name="Claire Cousens" userId="3c4e21a7-0ed5-4a32-bcfb-dfe1223dc943" providerId="ADAL" clId="{931A99DD-503C-4011-8AC4-10BF719F1414}" dt="2020-09-01T14:33:50.301" v="41" actId="26606"/>
          <ac:graphicFrameMkLst>
            <pc:docMk/>
            <pc:sldMk cId="3079830016" sldId="257"/>
            <ac:graphicFrameMk id="5" creationId="{0270F73F-3193-46A1-94C6-55D9DD8D1214}"/>
          </ac:graphicFrameMkLst>
        </pc:graphicFrameChg>
      </pc:sldChg>
      <pc:sldChg chg="addSp delSp modSp mod setBg">
        <pc:chgData name="Claire Cousens" userId="3c4e21a7-0ed5-4a32-bcfb-dfe1223dc943" providerId="ADAL" clId="{931A99DD-503C-4011-8AC4-10BF719F1414}" dt="2020-09-01T14:33:41.009" v="40" actId="26606"/>
        <pc:sldMkLst>
          <pc:docMk/>
          <pc:sldMk cId="2030686421" sldId="258"/>
        </pc:sldMkLst>
        <pc:spChg chg="mod">
          <ac:chgData name="Claire Cousens" userId="3c4e21a7-0ed5-4a32-bcfb-dfe1223dc943" providerId="ADAL" clId="{931A99DD-503C-4011-8AC4-10BF719F1414}" dt="2020-09-01T14:33:41.009" v="40" actId="26606"/>
          <ac:spMkLst>
            <pc:docMk/>
            <pc:sldMk cId="2030686421" sldId="258"/>
            <ac:spMk id="2" creationId="{DC43FC2F-FF6B-4D75-9259-B4430682BD74}"/>
          </ac:spMkLst>
        </pc:spChg>
        <pc:spChg chg="del">
          <ac:chgData name="Claire Cousens" userId="3c4e21a7-0ed5-4a32-bcfb-dfe1223dc943" providerId="ADAL" clId="{931A99DD-503C-4011-8AC4-10BF719F1414}" dt="2020-09-01T14:33:41.009" v="40" actId="26606"/>
          <ac:spMkLst>
            <pc:docMk/>
            <pc:sldMk cId="2030686421" sldId="258"/>
            <ac:spMk id="3" creationId="{ABBF46B6-C75D-436C-8588-F621FC9580BE}"/>
          </ac:spMkLst>
        </pc:spChg>
        <pc:spChg chg="add">
          <ac:chgData name="Claire Cousens" userId="3c4e21a7-0ed5-4a32-bcfb-dfe1223dc943" providerId="ADAL" clId="{931A99DD-503C-4011-8AC4-10BF719F1414}" dt="2020-09-01T14:33:41.009" v="40" actId="26606"/>
          <ac:spMkLst>
            <pc:docMk/>
            <pc:sldMk cId="2030686421" sldId="258"/>
            <ac:spMk id="9" creationId="{42285737-90EE-47DC-AC80-8AE156B11969}"/>
          </ac:spMkLst>
        </pc:spChg>
        <pc:grpChg chg="add">
          <ac:chgData name="Claire Cousens" userId="3c4e21a7-0ed5-4a32-bcfb-dfe1223dc943" providerId="ADAL" clId="{931A99DD-503C-4011-8AC4-10BF719F1414}" dt="2020-09-01T14:33:41.009" v="40" actId="26606"/>
          <ac:grpSpMkLst>
            <pc:docMk/>
            <pc:sldMk cId="2030686421" sldId="258"/>
            <ac:grpSpMk id="11" creationId="{B57BDC17-F1B3-455F-BBF1-680AA1F25C06}"/>
          </ac:grpSpMkLst>
        </pc:grpChg>
        <pc:graphicFrameChg chg="add">
          <ac:chgData name="Claire Cousens" userId="3c4e21a7-0ed5-4a32-bcfb-dfe1223dc943" providerId="ADAL" clId="{931A99DD-503C-4011-8AC4-10BF719F1414}" dt="2020-09-01T14:33:41.009" v="40" actId="26606"/>
          <ac:graphicFrameMkLst>
            <pc:docMk/>
            <pc:sldMk cId="2030686421" sldId="258"/>
            <ac:graphicFrameMk id="5" creationId="{044354E4-308F-4EC1-800C-731D8F22E832}"/>
          </ac:graphicFrameMkLst>
        </pc:graphicFrameChg>
      </pc:sldChg>
      <pc:sldChg chg="addSp modSp mod setBg setClrOvrMap">
        <pc:chgData name="Claire Cousens" userId="3c4e21a7-0ed5-4a32-bcfb-dfe1223dc943" providerId="ADAL" clId="{931A99DD-503C-4011-8AC4-10BF719F1414}" dt="2020-09-01T14:34:31.634" v="43" actId="26606"/>
        <pc:sldMkLst>
          <pc:docMk/>
          <pc:sldMk cId="2235388103" sldId="259"/>
        </pc:sldMkLst>
        <pc:spChg chg="mod">
          <ac:chgData name="Claire Cousens" userId="3c4e21a7-0ed5-4a32-bcfb-dfe1223dc943" providerId="ADAL" clId="{931A99DD-503C-4011-8AC4-10BF719F1414}" dt="2020-09-01T14:34:31.634" v="43" actId="26606"/>
          <ac:spMkLst>
            <pc:docMk/>
            <pc:sldMk cId="2235388103" sldId="259"/>
            <ac:spMk id="2" creationId="{AB2170E1-72D9-4254-90B6-D77811FFFF04}"/>
          </ac:spMkLst>
        </pc:spChg>
        <pc:spChg chg="mod">
          <ac:chgData name="Claire Cousens" userId="3c4e21a7-0ed5-4a32-bcfb-dfe1223dc943" providerId="ADAL" clId="{931A99DD-503C-4011-8AC4-10BF719F1414}" dt="2020-09-01T14:34:31.634" v="43" actId="26606"/>
          <ac:spMkLst>
            <pc:docMk/>
            <pc:sldMk cId="2235388103" sldId="259"/>
            <ac:spMk id="3" creationId="{B1767B75-3225-4393-9840-59AA839A4E36}"/>
          </ac:spMkLst>
        </pc:spChg>
        <pc:spChg chg="add">
          <ac:chgData name="Claire Cousens" userId="3c4e21a7-0ed5-4a32-bcfb-dfe1223dc943" providerId="ADAL" clId="{931A99DD-503C-4011-8AC4-10BF719F1414}" dt="2020-09-01T14:34:31.634" v="43" actId="26606"/>
          <ac:spMkLst>
            <pc:docMk/>
            <pc:sldMk cId="2235388103" sldId="259"/>
            <ac:spMk id="8" creationId="{C7FA33FF-088D-4F16-95A2-2C64D353DEA8}"/>
          </ac:spMkLst>
        </pc:spChg>
        <pc:spChg chg="add">
          <ac:chgData name="Claire Cousens" userId="3c4e21a7-0ed5-4a32-bcfb-dfe1223dc943" providerId="ADAL" clId="{931A99DD-503C-4011-8AC4-10BF719F1414}" dt="2020-09-01T14:34:31.634" v="43" actId="26606"/>
          <ac:spMkLst>
            <pc:docMk/>
            <pc:sldMk cId="2235388103" sldId="259"/>
            <ac:spMk id="10" creationId="{A376EFB1-01CF-419F-ABF1-2AF02BBFCBD1}"/>
          </ac:spMkLst>
        </pc:spChg>
        <pc:spChg chg="add">
          <ac:chgData name="Claire Cousens" userId="3c4e21a7-0ed5-4a32-bcfb-dfe1223dc943" providerId="ADAL" clId="{931A99DD-503C-4011-8AC4-10BF719F1414}" dt="2020-09-01T14:34:31.634" v="43" actId="26606"/>
          <ac:spMkLst>
            <pc:docMk/>
            <pc:sldMk cId="2235388103" sldId="259"/>
            <ac:spMk id="12" creationId="{FF9DEA15-78BD-4750-AA18-B9F28A6D5AB8}"/>
          </ac:spMkLst>
        </pc:spChg>
      </pc:sldChg>
      <pc:sldChg chg="addSp delSp modSp mod setBg">
        <pc:chgData name="Claire Cousens" userId="3c4e21a7-0ed5-4a32-bcfb-dfe1223dc943" providerId="ADAL" clId="{931A99DD-503C-4011-8AC4-10BF719F1414}" dt="2020-09-01T14:34:22.985" v="42" actId="26606"/>
        <pc:sldMkLst>
          <pc:docMk/>
          <pc:sldMk cId="2502335938" sldId="260"/>
        </pc:sldMkLst>
        <pc:spChg chg="mod">
          <ac:chgData name="Claire Cousens" userId="3c4e21a7-0ed5-4a32-bcfb-dfe1223dc943" providerId="ADAL" clId="{931A99DD-503C-4011-8AC4-10BF719F1414}" dt="2020-09-01T14:34:22.985" v="42" actId="26606"/>
          <ac:spMkLst>
            <pc:docMk/>
            <pc:sldMk cId="2502335938" sldId="260"/>
            <ac:spMk id="2" creationId="{64D7C56B-E87A-4CE2-AC4B-2BF490099A2F}"/>
          </ac:spMkLst>
        </pc:spChg>
        <pc:spChg chg="del mod">
          <ac:chgData name="Claire Cousens" userId="3c4e21a7-0ed5-4a32-bcfb-dfe1223dc943" providerId="ADAL" clId="{931A99DD-503C-4011-8AC4-10BF719F1414}" dt="2020-09-01T14:34:22.985" v="42" actId="26606"/>
          <ac:spMkLst>
            <pc:docMk/>
            <pc:sldMk cId="2502335938" sldId="260"/>
            <ac:spMk id="3" creationId="{7FBF75BB-418D-403F-BB4C-F7811599807E}"/>
          </ac:spMkLst>
        </pc:spChg>
        <pc:spChg chg="add">
          <ac:chgData name="Claire Cousens" userId="3c4e21a7-0ed5-4a32-bcfb-dfe1223dc943" providerId="ADAL" clId="{931A99DD-503C-4011-8AC4-10BF719F1414}" dt="2020-09-01T14:34:22.985" v="42" actId="26606"/>
          <ac:spMkLst>
            <pc:docMk/>
            <pc:sldMk cId="2502335938" sldId="260"/>
            <ac:spMk id="9" creationId="{42285737-90EE-47DC-AC80-8AE156B11969}"/>
          </ac:spMkLst>
        </pc:spChg>
        <pc:grpChg chg="add">
          <ac:chgData name="Claire Cousens" userId="3c4e21a7-0ed5-4a32-bcfb-dfe1223dc943" providerId="ADAL" clId="{931A99DD-503C-4011-8AC4-10BF719F1414}" dt="2020-09-01T14:34:22.985" v="42" actId="26606"/>
          <ac:grpSpMkLst>
            <pc:docMk/>
            <pc:sldMk cId="2502335938" sldId="260"/>
            <ac:grpSpMk id="11" creationId="{B57BDC17-F1B3-455F-BBF1-680AA1F25C06}"/>
          </ac:grpSpMkLst>
        </pc:grpChg>
        <pc:graphicFrameChg chg="add">
          <ac:chgData name="Claire Cousens" userId="3c4e21a7-0ed5-4a32-bcfb-dfe1223dc943" providerId="ADAL" clId="{931A99DD-503C-4011-8AC4-10BF719F1414}" dt="2020-09-01T14:34:22.985" v="42" actId="26606"/>
          <ac:graphicFrameMkLst>
            <pc:docMk/>
            <pc:sldMk cId="2502335938" sldId="260"/>
            <ac:graphicFrameMk id="5" creationId="{733C22A1-296F-4F2C-820A-6B47B95719A3}"/>
          </ac:graphicFrameMkLst>
        </pc:graphicFrameChg>
      </pc:sldChg>
      <pc:sldChg chg="addSp modSp mod setBg">
        <pc:chgData name="Claire Cousens" userId="3c4e21a7-0ed5-4a32-bcfb-dfe1223dc943" providerId="ADAL" clId="{931A99DD-503C-4011-8AC4-10BF719F1414}" dt="2020-09-01T14:34:54.530" v="45" actId="26606"/>
        <pc:sldMkLst>
          <pc:docMk/>
          <pc:sldMk cId="2065947295" sldId="261"/>
        </pc:sldMkLst>
        <pc:spChg chg="mod">
          <ac:chgData name="Claire Cousens" userId="3c4e21a7-0ed5-4a32-bcfb-dfe1223dc943" providerId="ADAL" clId="{931A99DD-503C-4011-8AC4-10BF719F1414}" dt="2020-09-01T14:34:54.530" v="45" actId="26606"/>
          <ac:spMkLst>
            <pc:docMk/>
            <pc:sldMk cId="2065947295" sldId="261"/>
            <ac:spMk id="2" creationId="{EE0D1309-0203-4577-9D5E-4EF641433E94}"/>
          </ac:spMkLst>
        </pc:spChg>
        <pc:spChg chg="mod">
          <ac:chgData name="Claire Cousens" userId="3c4e21a7-0ed5-4a32-bcfb-dfe1223dc943" providerId="ADAL" clId="{931A99DD-503C-4011-8AC4-10BF719F1414}" dt="2020-09-01T14:34:54.530" v="45" actId="26606"/>
          <ac:spMkLst>
            <pc:docMk/>
            <pc:sldMk cId="2065947295" sldId="261"/>
            <ac:spMk id="3" creationId="{19158E05-E956-41CF-B843-B7D246919D3F}"/>
          </ac:spMkLst>
        </pc:spChg>
        <pc:spChg chg="add">
          <ac:chgData name="Claire Cousens" userId="3c4e21a7-0ed5-4a32-bcfb-dfe1223dc943" providerId="ADAL" clId="{931A99DD-503C-4011-8AC4-10BF719F1414}" dt="2020-09-01T14:34:54.530" v="45" actId="26606"/>
          <ac:spMkLst>
            <pc:docMk/>
            <pc:sldMk cId="2065947295" sldId="261"/>
            <ac:spMk id="9" creationId="{CEB41C5C-0F34-4DDA-9D7C-5E717F35F60C}"/>
          </ac:spMkLst>
        </pc:spChg>
        <pc:picChg chg="mod">
          <ac:chgData name="Claire Cousens" userId="3c4e21a7-0ed5-4a32-bcfb-dfe1223dc943" providerId="ADAL" clId="{931A99DD-503C-4011-8AC4-10BF719F1414}" dt="2020-09-01T14:34:54.530" v="45" actId="26606"/>
          <ac:picMkLst>
            <pc:docMk/>
            <pc:sldMk cId="2065947295" sldId="261"/>
            <ac:picMk id="4" creationId="{E1800FA8-B5A3-4662-918C-8EDEF464D69A}"/>
          </ac:picMkLst>
        </pc:picChg>
        <pc:cxnChg chg="add">
          <ac:chgData name="Claire Cousens" userId="3c4e21a7-0ed5-4a32-bcfb-dfe1223dc943" providerId="ADAL" clId="{931A99DD-503C-4011-8AC4-10BF719F1414}" dt="2020-09-01T14:34:54.530" v="45" actId="26606"/>
          <ac:cxnSpMkLst>
            <pc:docMk/>
            <pc:sldMk cId="2065947295" sldId="261"/>
            <ac:cxnSpMk id="11" creationId="{57E1E5E6-F385-4E9C-B201-BA5BDE5CAD52}"/>
          </ac:cxnSpMkLst>
        </pc:cxnChg>
      </pc:sldChg>
      <pc:sldChg chg="addSp modSp mod setBg setClrOvrMap">
        <pc:chgData name="Claire Cousens" userId="3c4e21a7-0ed5-4a32-bcfb-dfe1223dc943" providerId="ADAL" clId="{931A99DD-503C-4011-8AC4-10BF719F1414}" dt="2020-09-01T14:36:36.866" v="69" actId="20577"/>
        <pc:sldMkLst>
          <pc:docMk/>
          <pc:sldMk cId="723935475" sldId="262"/>
        </pc:sldMkLst>
        <pc:spChg chg="mod">
          <ac:chgData name="Claire Cousens" userId="3c4e21a7-0ed5-4a32-bcfb-dfe1223dc943" providerId="ADAL" clId="{931A99DD-503C-4011-8AC4-10BF719F1414}" dt="2020-09-01T14:35:43.231" v="46" actId="26606"/>
          <ac:spMkLst>
            <pc:docMk/>
            <pc:sldMk cId="723935475" sldId="262"/>
            <ac:spMk id="2" creationId="{139EBB5A-E92F-485E-B67F-B82ABFADF1A5}"/>
          </ac:spMkLst>
        </pc:spChg>
        <pc:spChg chg="mod">
          <ac:chgData name="Claire Cousens" userId="3c4e21a7-0ed5-4a32-bcfb-dfe1223dc943" providerId="ADAL" clId="{931A99DD-503C-4011-8AC4-10BF719F1414}" dt="2020-09-01T14:35:43.231" v="46" actId="26606"/>
          <ac:spMkLst>
            <pc:docMk/>
            <pc:sldMk cId="723935475" sldId="262"/>
            <ac:spMk id="3" creationId="{ECAD023C-8C51-4380-8202-470460B5200D}"/>
          </ac:spMkLst>
        </pc:spChg>
        <pc:spChg chg="add">
          <ac:chgData name="Claire Cousens" userId="3c4e21a7-0ed5-4a32-bcfb-dfe1223dc943" providerId="ADAL" clId="{931A99DD-503C-4011-8AC4-10BF719F1414}" dt="2020-09-01T14:35:43.231" v="46" actId="26606"/>
          <ac:spMkLst>
            <pc:docMk/>
            <pc:sldMk cId="723935475" sldId="262"/>
            <ac:spMk id="9" creationId="{867D4867-5BA7-4462-B2F6-A23F4A622AA7}"/>
          </ac:spMkLst>
        </pc:spChg>
        <pc:graphicFrameChg chg="mod modGraphic">
          <ac:chgData name="Claire Cousens" userId="3c4e21a7-0ed5-4a32-bcfb-dfe1223dc943" providerId="ADAL" clId="{931A99DD-503C-4011-8AC4-10BF719F1414}" dt="2020-09-01T14:36:36.866" v="69" actId="20577"/>
          <ac:graphicFrameMkLst>
            <pc:docMk/>
            <pc:sldMk cId="723935475" sldId="262"/>
            <ac:graphicFrameMk id="4" creationId="{2E6C9FA7-0973-4466-A5D9-A764434E84BE}"/>
          </ac:graphicFrameMkLst>
        </pc:graphicFrameChg>
      </pc:sldChg>
      <pc:sldChg chg="addSp modSp mod setBg">
        <pc:chgData name="Claire Cousens" userId="3c4e21a7-0ed5-4a32-bcfb-dfe1223dc943" providerId="ADAL" clId="{931A99DD-503C-4011-8AC4-10BF719F1414}" dt="2020-09-01T14:37:20.093" v="76" actId="403"/>
        <pc:sldMkLst>
          <pc:docMk/>
          <pc:sldMk cId="1826078208" sldId="263"/>
        </pc:sldMkLst>
        <pc:spChg chg="mod">
          <ac:chgData name="Claire Cousens" userId="3c4e21a7-0ed5-4a32-bcfb-dfe1223dc943" providerId="ADAL" clId="{931A99DD-503C-4011-8AC4-10BF719F1414}" dt="2020-09-01T14:36:52.359" v="70" actId="26606"/>
          <ac:spMkLst>
            <pc:docMk/>
            <pc:sldMk cId="1826078208" sldId="263"/>
            <ac:spMk id="2" creationId="{04707E8F-9407-4B38-BA08-2F37EEA0B0AB}"/>
          </ac:spMkLst>
        </pc:spChg>
        <pc:spChg chg="add">
          <ac:chgData name="Claire Cousens" userId="3c4e21a7-0ed5-4a32-bcfb-dfe1223dc943" providerId="ADAL" clId="{931A99DD-503C-4011-8AC4-10BF719F1414}" dt="2020-09-01T14:36:52.359" v="70" actId="26606"/>
          <ac:spMkLst>
            <pc:docMk/>
            <pc:sldMk cId="1826078208" sldId="263"/>
            <ac:spMk id="11" creationId="{7F57BEA8-497D-4AA8-8A18-BDCD696B25FE}"/>
          </ac:spMkLst>
        </pc:spChg>
        <pc:graphicFrameChg chg="mod modGraphic">
          <ac:chgData name="Claire Cousens" userId="3c4e21a7-0ed5-4a32-bcfb-dfe1223dc943" providerId="ADAL" clId="{931A99DD-503C-4011-8AC4-10BF719F1414}" dt="2020-09-01T14:37:20.093" v="76" actId="403"/>
          <ac:graphicFrameMkLst>
            <pc:docMk/>
            <pc:sldMk cId="1826078208" sldId="263"/>
            <ac:graphicFrameMk id="4" creationId="{CE7589CF-4C5C-4F4B-A01D-3391BFE2F621}"/>
          </ac:graphicFrameMkLst>
        </pc:graphicFrameChg>
        <pc:cxnChg chg="add">
          <ac:chgData name="Claire Cousens" userId="3c4e21a7-0ed5-4a32-bcfb-dfe1223dc943" providerId="ADAL" clId="{931A99DD-503C-4011-8AC4-10BF719F1414}" dt="2020-09-01T14:36:52.359" v="70" actId="26606"/>
          <ac:cxnSpMkLst>
            <pc:docMk/>
            <pc:sldMk cId="1826078208" sldId="263"/>
            <ac:cxnSpMk id="9" creationId="{D2E961F1-4A28-4A5F-BBD4-6E400E5E6C75}"/>
          </ac:cxnSpMkLst>
        </pc:cxnChg>
        <pc:cxnChg chg="add">
          <ac:chgData name="Claire Cousens" userId="3c4e21a7-0ed5-4a32-bcfb-dfe1223dc943" providerId="ADAL" clId="{931A99DD-503C-4011-8AC4-10BF719F1414}" dt="2020-09-01T14:36:52.359" v="70" actId="26606"/>
          <ac:cxnSpMkLst>
            <pc:docMk/>
            <pc:sldMk cId="1826078208" sldId="263"/>
            <ac:cxnSpMk id="13" creationId="{A82415D3-DDE5-4D63-8CB3-23A5EC581B27}"/>
          </ac:cxnSpMkLst>
        </pc:cxnChg>
        <pc:cxnChg chg="add">
          <ac:chgData name="Claire Cousens" userId="3c4e21a7-0ed5-4a32-bcfb-dfe1223dc943" providerId="ADAL" clId="{931A99DD-503C-4011-8AC4-10BF719F1414}" dt="2020-09-01T14:36:52.359" v="70" actId="26606"/>
          <ac:cxnSpMkLst>
            <pc:docMk/>
            <pc:sldMk cId="1826078208" sldId="263"/>
            <ac:cxnSpMk id="15" creationId="{AD7193FB-6AE6-4B3B-8F89-56B55DD63B4D}"/>
          </ac:cxnSpMkLst>
        </pc:cxnChg>
      </pc:sldChg>
      <pc:sldChg chg="addSp delSp modSp mod setBg">
        <pc:chgData name="Claire Cousens" userId="3c4e21a7-0ed5-4a32-bcfb-dfe1223dc943" providerId="ADAL" clId="{931A99DD-503C-4011-8AC4-10BF719F1414}" dt="2020-09-01T14:37:57.520" v="79" actId="26606"/>
        <pc:sldMkLst>
          <pc:docMk/>
          <pc:sldMk cId="3082106825" sldId="264"/>
        </pc:sldMkLst>
        <pc:spChg chg="mod">
          <ac:chgData name="Claire Cousens" userId="3c4e21a7-0ed5-4a32-bcfb-dfe1223dc943" providerId="ADAL" clId="{931A99DD-503C-4011-8AC4-10BF719F1414}" dt="2020-09-01T14:37:57.520" v="79" actId="26606"/>
          <ac:spMkLst>
            <pc:docMk/>
            <pc:sldMk cId="3082106825" sldId="264"/>
            <ac:spMk id="2" creationId="{BCFA97F6-D488-4661-A67C-2CFB5B75B7EE}"/>
          </ac:spMkLst>
        </pc:spChg>
        <pc:spChg chg="del">
          <ac:chgData name="Claire Cousens" userId="3c4e21a7-0ed5-4a32-bcfb-dfe1223dc943" providerId="ADAL" clId="{931A99DD-503C-4011-8AC4-10BF719F1414}" dt="2020-09-01T14:37:31.829" v="77" actId="26606"/>
          <ac:spMkLst>
            <pc:docMk/>
            <pc:sldMk cId="3082106825" sldId="264"/>
            <ac:spMk id="3" creationId="{B6D74180-8A13-4AA0-AB41-9B8EFBD25033}"/>
          </ac:spMkLst>
        </pc:spChg>
        <pc:spChg chg="add del">
          <ac:chgData name="Claire Cousens" userId="3c4e21a7-0ed5-4a32-bcfb-dfe1223dc943" providerId="ADAL" clId="{931A99DD-503C-4011-8AC4-10BF719F1414}" dt="2020-09-01T14:37:57.520" v="79" actId="26606"/>
          <ac:spMkLst>
            <pc:docMk/>
            <pc:sldMk cId="3082106825" sldId="264"/>
            <ac:spMk id="9" creationId="{B34F5AD2-EDBD-4BBD-A55C-EAFFD0C7097A}"/>
          </ac:spMkLst>
        </pc:spChg>
        <pc:spChg chg="add del">
          <ac:chgData name="Claire Cousens" userId="3c4e21a7-0ed5-4a32-bcfb-dfe1223dc943" providerId="ADAL" clId="{931A99DD-503C-4011-8AC4-10BF719F1414}" dt="2020-09-01T14:37:57.520" v="79" actId="26606"/>
          <ac:spMkLst>
            <pc:docMk/>
            <pc:sldMk cId="3082106825" sldId="264"/>
            <ac:spMk id="11" creationId="{C3896A03-3945-419A-B66B-4EE266EDD152}"/>
          </ac:spMkLst>
        </pc:spChg>
        <pc:spChg chg="add">
          <ac:chgData name="Claire Cousens" userId="3c4e21a7-0ed5-4a32-bcfb-dfe1223dc943" providerId="ADAL" clId="{931A99DD-503C-4011-8AC4-10BF719F1414}" dt="2020-09-01T14:37:57.520" v="79" actId="26606"/>
          <ac:spMkLst>
            <pc:docMk/>
            <pc:sldMk cId="3082106825" sldId="264"/>
            <ac:spMk id="16" creationId="{42285737-90EE-47DC-AC80-8AE156B11969}"/>
          </ac:spMkLst>
        </pc:spChg>
        <pc:grpChg chg="add">
          <ac:chgData name="Claire Cousens" userId="3c4e21a7-0ed5-4a32-bcfb-dfe1223dc943" providerId="ADAL" clId="{931A99DD-503C-4011-8AC4-10BF719F1414}" dt="2020-09-01T14:37:57.520" v="79" actId="26606"/>
          <ac:grpSpMkLst>
            <pc:docMk/>
            <pc:sldMk cId="3082106825" sldId="264"/>
            <ac:grpSpMk id="18" creationId="{B57BDC17-F1B3-455F-BBF1-680AA1F25C06}"/>
          </ac:grpSpMkLst>
        </pc:grpChg>
        <pc:graphicFrameChg chg="add mod modGraphic">
          <ac:chgData name="Claire Cousens" userId="3c4e21a7-0ed5-4a32-bcfb-dfe1223dc943" providerId="ADAL" clId="{931A99DD-503C-4011-8AC4-10BF719F1414}" dt="2020-09-01T14:37:57.520" v="79" actId="26606"/>
          <ac:graphicFrameMkLst>
            <pc:docMk/>
            <pc:sldMk cId="3082106825" sldId="264"/>
            <ac:graphicFrameMk id="5" creationId="{F147711E-8F04-4EB9-9272-492A21982933}"/>
          </ac:graphicFrameMkLst>
        </pc:graphicFrameChg>
      </pc:sldChg>
      <pc:sldChg chg="addSp modSp mod setBg">
        <pc:chgData name="Claire Cousens" userId="3c4e21a7-0ed5-4a32-bcfb-dfe1223dc943" providerId="ADAL" clId="{931A99DD-503C-4011-8AC4-10BF719F1414}" dt="2020-09-01T14:37:48.908" v="78" actId="26606"/>
        <pc:sldMkLst>
          <pc:docMk/>
          <pc:sldMk cId="3585107686" sldId="265"/>
        </pc:sldMkLst>
        <pc:spChg chg="mod">
          <ac:chgData name="Claire Cousens" userId="3c4e21a7-0ed5-4a32-bcfb-dfe1223dc943" providerId="ADAL" clId="{931A99DD-503C-4011-8AC4-10BF719F1414}" dt="2020-09-01T14:37:48.908" v="78" actId="26606"/>
          <ac:spMkLst>
            <pc:docMk/>
            <pc:sldMk cId="3585107686" sldId="265"/>
            <ac:spMk id="2" creationId="{6C433A29-BA40-4163-8074-5E31F3E0B3D0}"/>
          </ac:spMkLst>
        </pc:spChg>
        <pc:spChg chg="mod">
          <ac:chgData name="Claire Cousens" userId="3c4e21a7-0ed5-4a32-bcfb-dfe1223dc943" providerId="ADAL" clId="{931A99DD-503C-4011-8AC4-10BF719F1414}" dt="2020-09-01T14:37:48.908" v="78" actId="26606"/>
          <ac:spMkLst>
            <pc:docMk/>
            <pc:sldMk cId="3585107686" sldId="265"/>
            <ac:spMk id="3" creationId="{3B4F0EBE-9846-4CCC-B745-DD4C8D460861}"/>
          </ac:spMkLst>
        </pc:spChg>
        <pc:spChg chg="add">
          <ac:chgData name="Claire Cousens" userId="3c4e21a7-0ed5-4a32-bcfb-dfe1223dc943" providerId="ADAL" clId="{931A99DD-503C-4011-8AC4-10BF719F1414}" dt="2020-09-01T14:37:48.908" v="78" actId="26606"/>
          <ac:spMkLst>
            <pc:docMk/>
            <pc:sldMk cId="3585107686" sldId="265"/>
            <ac:spMk id="8" creationId="{B775CD93-9DF2-48CB-9F57-1BCA9A46C7FA}"/>
          </ac:spMkLst>
        </pc:spChg>
        <pc:spChg chg="add">
          <ac:chgData name="Claire Cousens" userId="3c4e21a7-0ed5-4a32-bcfb-dfe1223dc943" providerId="ADAL" clId="{931A99DD-503C-4011-8AC4-10BF719F1414}" dt="2020-09-01T14:37:48.908" v="78" actId="26606"/>
          <ac:spMkLst>
            <pc:docMk/>
            <pc:sldMk cId="3585107686" sldId="265"/>
            <ac:spMk id="10" creationId="{6166C6D1-23AC-49C4-BA07-238E4E9F8CEB}"/>
          </ac:spMkLst>
        </pc:spChg>
        <pc:spChg chg="add">
          <ac:chgData name="Claire Cousens" userId="3c4e21a7-0ed5-4a32-bcfb-dfe1223dc943" providerId="ADAL" clId="{931A99DD-503C-4011-8AC4-10BF719F1414}" dt="2020-09-01T14:37:48.908" v="78" actId="26606"/>
          <ac:spMkLst>
            <pc:docMk/>
            <pc:sldMk cId="3585107686" sldId="265"/>
            <ac:spMk id="12" creationId="{1C091803-41C2-48E0-9228-5148460C7479}"/>
          </ac:spMkLst>
        </pc:spChg>
      </pc:sldChg>
      <pc:sldChg chg="addSp modSp mod setBg">
        <pc:chgData name="Claire Cousens" userId="3c4e21a7-0ed5-4a32-bcfb-dfe1223dc943" providerId="ADAL" clId="{931A99DD-503C-4011-8AC4-10BF719F1414}" dt="2020-09-01T14:38:10.196" v="80" actId="26606"/>
        <pc:sldMkLst>
          <pc:docMk/>
          <pc:sldMk cId="970590452" sldId="266"/>
        </pc:sldMkLst>
        <pc:spChg chg="mod">
          <ac:chgData name="Claire Cousens" userId="3c4e21a7-0ed5-4a32-bcfb-dfe1223dc943" providerId="ADAL" clId="{931A99DD-503C-4011-8AC4-10BF719F1414}" dt="2020-09-01T14:38:10.196" v="80" actId="26606"/>
          <ac:spMkLst>
            <pc:docMk/>
            <pc:sldMk cId="970590452" sldId="266"/>
            <ac:spMk id="2" creationId="{CC68D125-8D99-4816-B477-1B573152D7EF}"/>
          </ac:spMkLst>
        </pc:spChg>
        <pc:spChg chg="mod">
          <ac:chgData name="Claire Cousens" userId="3c4e21a7-0ed5-4a32-bcfb-dfe1223dc943" providerId="ADAL" clId="{931A99DD-503C-4011-8AC4-10BF719F1414}" dt="2020-09-01T14:38:10.196" v="80" actId="26606"/>
          <ac:spMkLst>
            <pc:docMk/>
            <pc:sldMk cId="970590452" sldId="266"/>
            <ac:spMk id="3" creationId="{2F833AA3-9408-4957-B8B8-84CD489B75D9}"/>
          </ac:spMkLst>
        </pc:spChg>
        <pc:spChg chg="add">
          <ac:chgData name="Claire Cousens" userId="3c4e21a7-0ed5-4a32-bcfb-dfe1223dc943" providerId="ADAL" clId="{931A99DD-503C-4011-8AC4-10BF719F1414}" dt="2020-09-01T14:38:10.196" v="80" actId="26606"/>
          <ac:spMkLst>
            <pc:docMk/>
            <pc:sldMk cId="970590452" sldId="266"/>
            <ac:spMk id="8" creationId="{B34F5AD2-EDBD-4BBD-A55C-EAFFD0C7097A}"/>
          </ac:spMkLst>
        </pc:spChg>
        <pc:spChg chg="add">
          <ac:chgData name="Claire Cousens" userId="3c4e21a7-0ed5-4a32-bcfb-dfe1223dc943" providerId="ADAL" clId="{931A99DD-503C-4011-8AC4-10BF719F1414}" dt="2020-09-01T14:38:10.196" v="80" actId="26606"/>
          <ac:spMkLst>
            <pc:docMk/>
            <pc:sldMk cId="970590452" sldId="266"/>
            <ac:spMk id="10" creationId="{C3896A03-3945-419A-B66B-4EE266EDD152}"/>
          </ac:spMkLst>
        </pc:spChg>
        <pc:spChg chg="add">
          <ac:chgData name="Claire Cousens" userId="3c4e21a7-0ed5-4a32-bcfb-dfe1223dc943" providerId="ADAL" clId="{931A99DD-503C-4011-8AC4-10BF719F1414}" dt="2020-09-01T14:38:10.196" v="80" actId="26606"/>
          <ac:spMkLst>
            <pc:docMk/>
            <pc:sldMk cId="970590452" sldId="266"/>
            <ac:spMk id="12" creationId="{B8EAE243-3A9F-4A46-B0D9-04C723A8A1BD}"/>
          </ac:spMkLst>
        </pc:spChg>
      </pc:sldChg>
      <pc:sldChg chg="addSp delSp modSp mod setBg setClrOvrMap">
        <pc:chgData name="Claire Cousens" userId="3c4e21a7-0ed5-4a32-bcfb-dfe1223dc943" providerId="ADAL" clId="{931A99DD-503C-4011-8AC4-10BF719F1414}" dt="2020-09-01T14:39:34.224" v="86" actId="20577"/>
        <pc:sldMkLst>
          <pc:docMk/>
          <pc:sldMk cId="164315323" sldId="267"/>
        </pc:sldMkLst>
        <pc:spChg chg="mod">
          <ac:chgData name="Claire Cousens" userId="3c4e21a7-0ed5-4a32-bcfb-dfe1223dc943" providerId="ADAL" clId="{931A99DD-503C-4011-8AC4-10BF719F1414}" dt="2020-09-01T14:39:34.224" v="86" actId="20577"/>
          <ac:spMkLst>
            <pc:docMk/>
            <pc:sldMk cId="164315323" sldId="267"/>
            <ac:spMk id="2" creationId="{DFAFC6D7-1038-4097-8997-12F457B91289}"/>
          </ac:spMkLst>
        </pc:spChg>
        <pc:spChg chg="mod">
          <ac:chgData name="Claire Cousens" userId="3c4e21a7-0ed5-4a32-bcfb-dfe1223dc943" providerId="ADAL" clId="{931A99DD-503C-4011-8AC4-10BF719F1414}" dt="2020-09-01T14:38:27.583" v="82" actId="26606"/>
          <ac:spMkLst>
            <pc:docMk/>
            <pc:sldMk cId="164315323" sldId="267"/>
            <ac:spMk id="3" creationId="{F50C02A5-248D-422E-8DDA-F448C47B2CE9}"/>
          </ac:spMkLst>
        </pc:spChg>
        <pc:spChg chg="add del">
          <ac:chgData name="Claire Cousens" userId="3c4e21a7-0ed5-4a32-bcfb-dfe1223dc943" providerId="ADAL" clId="{931A99DD-503C-4011-8AC4-10BF719F1414}" dt="2020-09-01T14:38:27.583" v="82" actId="26606"/>
          <ac:spMkLst>
            <pc:docMk/>
            <pc:sldMk cId="164315323" sldId="267"/>
            <ac:spMk id="8" creationId="{B34F5AD2-EDBD-4BBD-A55C-EAFFD0C7097A}"/>
          </ac:spMkLst>
        </pc:spChg>
        <pc:spChg chg="add del">
          <ac:chgData name="Claire Cousens" userId="3c4e21a7-0ed5-4a32-bcfb-dfe1223dc943" providerId="ADAL" clId="{931A99DD-503C-4011-8AC4-10BF719F1414}" dt="2020-09-01T14:38:27.583" v="82" actId="26606"/>
          <ac:spMkLst>
            <pc:docMk/>
            <pc:sldMk cId="164315323" sldId="267"/>
            <ac:spMk id="10" creationId="{C3896A03-3945-419A-B66B-4EE266EDD152}"/>
          </ac:spMkLst>
        </pc:spChg>
        <pc:spChg chg="add del">
          <ac:chgData name="Claire Cousens" userId="3c4e21a7-0ed5-4a32-bcfb-dfe1223dc943" providerId="ADAL" clId="{931A99DD-503C-4011-8AC4-10BF719F1414}" dt="2020-09-01T14:38:27.583" v="82" actId="26606"/>
          <ac:spMkLst>
            <pc:docMk/>
            <pc:sldMk cId="164315323" sldId="267"/>
            <ac:spMk id="12" creationId="{B8EAE243-3A9F-4A46-B0D9-04C723A8A1BD}"/>
          </ac:spMkLst>
        </pc:spChg>
        <pc:spChg chg="add">
          <ac:chgData name="Claire Cousens" userId="3c4e21a7-0ed5-4a32-bcfb-dfe1223dc943" providerId="ADAL" clId="{931A99DD-503C-4011-8AC4-10BF719F1414}" dt="2020-09-01T14:38:27.583" v="82" actId="26606"/>
          <ac:spMkLst>
            <pc:docMk/>
            <pc:sldMk cId="164315323" sldId="267"/>
            <ac:spMk id="17" creationId="{C7FA33FF-088D-4F16-95A2-2C64D353DEA8}"/>
          </ac:spMkLst>
        </pc:spChg>
        <pc:spChg chg="add">
          <ac:chgData name="Claire Cousens" userId="3c4e21a7-0ed5-4a32-bcfb-dfe1223dc943" providerId="ADAL" clId="{931A99DD-503C-4011-8AC4-10BF719F1414}" dt="2020-09-01T14:38:27.583" v="82" actId="26606"/>
          <ac:spMkLst>
            <pc:docMk/>
            <pc:sldMk cId="164315323" sldId="267"/>
            <ac:spMk id="19" creationId="{A376EFB1-01CF-419F-ABF1-2AF02BBFCBD1}"/>
          </ac:spMkLst>
        </pc:spChg>
        <pc:spChg chg="add">
          <ac:chgData name="Claire Cousens" userId="3c4e21a7-0ed5-4a32-bcfb-dfe1223dc943" providerId="ADAL" clId="{931A99DD-503C-4011-8AC4-10BF719F1414}" dt="2020-09-01T14:38:27.583" v="82" actId="26606"/>
          <ac:spMkLst>
            <pc:docMk/>
            <pc:sldMk cId="164315323" sldId="267"/>
            <ac:spMk id="21" creationId="{FF9DEA15-78BD-4750-AA18-B9F28A6D5AB8}"/>
          </ac:spMkLst>
        </pc:spChg>
      </pc:sldChg>
      <pc:sldChg chg="addSp delSp modSp add mod setBg">
        <pc:chgData name="Claire Cousens" userId="3c4e21a7-0ed5-4a32-bcfb-dfe1223dc943" providerId="ADAL" clId="{931A99DD-503C-4011-8AC4-10BF719F1414}" dt="2020-09-01T14:34:38.593" v="44" actId="26606"/>
        <pc:sldMkLst>
          <pc:docMk/>
          <pc:sldMk cId="1052267970" sldId="268"/>
        </pc:sldMkLst>
        <pc:spChg chg="mod">
          <ac:chgData name="Claire Cousens" userId="3c4e21a7-0ed5-4a32-bcfb-dfe1223dc943" providerId="ADAL" clId="{931A99DD-503C-4011-8AC4-10BF719F1414}" dt="2020-09-01T14:34:38.593" v="44" actId="26606"/>
          <ac:spMkLst>
            <pc:docMk/>
            <pc:sldMk cId="1052267970" sldId="268"/>
            <ac:spMk id="2" creationId="{64D7C56B-E87A-4CE2-AC4B-2BF490099A2F}"/>
          </ac:spMkLst>
        </pc:spChg>
        <pc:spChg chg="del mod">
          <ac:chgData name="Claire Cousens" userId="3c4e21a7-0ed5-4a32-bcfb-dfe1223dc943" providerId="ADAL" clId="{931A99DD-503C-4011-8AC4-10BF719F1414}" dt="2020-09-01T14:34:38.593" v="44" actId="26606"/>
          <ac:spMkLst>
            <pc:docMk/>
            <pc:sldMk cId="1052267970" sldId="268"/>
            <ac:spMk id="3" creationId="{7FBF75BB-418D-403F-BB4C-F7811599807E}"/>
          </ac:spMkLst>
        </pc:spChg>
        <pc:spChg chg="add">
          <ac:chgData name="Claire Cousens" userId="3c4e21a7-0ed5-4a32-bcfb-dfe1223dc943" providerId="ADAL" clId="{931A99DD-503C-4011-8AC4-10BF719F1414}" dt="2020-09-01T14:34:38.593" v="44" actId="26606"/>
          <ac:spMkLst>
            <pc:docMk/>
            <pc:sldMk cId="1052267970" sldId="268"/>
            <ac:spMk id="9" creationId="{42285737-90EE-47DC-AC80-8AE156B11969}"/>
          </ac:spMkLst>
        </pc:spChg>
        <pc:grpChg chg="add">
          <ac:chgData name="Claire Cousens" userId="3c4e21a7-0ed5-4a32-bcfb-dfe1223dc943" providerId="ADAL" clId="{931A99DD-503C-4011-8AC4-10BF719F1414}" dt="2020-09-01T14:34:38.593" v="44" actId="26606"/>
          <ac:grpSpMkLst>
            <pc:docMk/>
            <pc:sldMk cId="1052267970" sldId="268"/>
            <ac:grpSpMk id="11" creationId="{B57BDC17-F1B3-455F-BBF1-680AA1F25C06}"/>
          </ac:grpSpMkLst>
        </pc:grpChg>
        <pc:graphicFrameChg chg="add">
          <ac:chgData name="Claire Cousens" userId="3c4e21a7-0ed5-4a32-bcfb-dfe1223dc943" providerId="ADAL" clId="{931A99DD-503C-4011-8AC4-10BF719F1414}" dt="2020-09-01T14:34:38.593" v="44" actId="26606"/>
          <ac:graphicFrameMkLst>
            <pc:docMk/>
            <pc:sldMk cId="1052267970" sldId="268"/>
            <ac:graphicFrameMk id="5" creationId="{A20B34C2-42A7-4449-BE90-984DC45A37F8}"/>
          </ac:graphicFrameMkLst>
        </pc:graphicFrameChg>
      </pc:sldChg>
    </pc:docChg>
  </pc:docChgLst>
  <pc:docChgLst>
    <pc:chgData name="Claire Cousens" userId="3c4e21a7-0ed5-4a32-bcfb-dfe1223dc943" providerId="ADAL" clId="{BD3463D1-6AB5-49F9-A0C0-FCCAB0FE27DE}"/>
    <pc:docChg chg="custSel mod modSld">
      <pc:chgData name="Claire Cousens" userId="3c4e21a7-0ed5-4a32-bcfb-dfe1223dc943" providerId="ADAL" clId="{BD3463D1-6AB5-49F9-A0C0-FCCAB0FE27DE}" dt="2020-09-22T12:37:31.682" v="107" actId="113"/>
      <pc:docMkLst>
        <pc:docMk/>
      </pc:docMkLst>
      <pc:sldChg chg="modSp">
        <pc:chgData name="Claire Cousens" userId="3c4e21a7-0ed5-4a32-bcfb-dfe1223dc943" providerId="ADAL" clId="{BD3463D1-6AB5-49F9-A0C0-FCCAB0FE27DE}" dt="2020-09-08T08:15:03.552" v="43" actId="20577"/>
        <pc:sldMkLst>
          <pc:docMk/>
          <pc:sldMk cId="159513886" sldId="256"/>
        </pc:sldMkLst>
        <pc:spChg chg="mod">
          <ac:chgData name="Claire Cousens" userId="3c4e21a7-0ed5-4a32-bcfb-dfe1223dc943" providerId="ADAL" clId="{BD3463D1-6AB5-49F9-A0C0-FCCAB0FE27DE}" dt="2020-09-08T08:14:08.097" v="16" actId="404"/>
          <ac:spMkLst>
            <pc:docMk/>
            <pc:sldMk cId="159513886" sldId="256"/>
            <ac:spMk id="2" creationId="{633481FE-CB4B-4E47-B0F4-1CF811365C2B}"/>
          </ac:spMkLst>
        </pc:spChg>
        <pc:spChg chg="mod">
          <ac:chgData name="Claire Cousens" userId="3c4e21a7-0ed5-4a32-bcfb-dfe1223dc943" providerId="ADAL" clId="{BD3463D1-6AB5-49F9-A0C0-FCCAB0FE27DE}" dt="2020-09-08T08:15:03.552" v="43" actId="20577"/>
          <ac:spMkLst>
            <pc:docMk/>
            <pc:sldMk cId="159513886" sldId="256"/>
            <ac:spMk id="3" creationId="{2FECDBE7-139E-43DB-98A2-6501A3FE240B}"/>
          </ac:spMkLst>
        </pc:spChg>
      </pc:sldChg>
      <pc:sldChg chg="modSp">
        <pc:chgData name="Claire Cousens" userId="3c4e21a7-0ed5-4a32-bcfb-dfe1223dc943" providerId="ADAL" clId="{BD3463D1-6AB5-49F9-A0C0-FCCAB0FE27DE}" dt="2020-09-22T12:32:19.703" v="106" actId="113"/>
        <pc:sldMkLst>
          <pc:docMk/>
          <pc:sldMk cId="2030686421" sldId="258"/>
        </pc:sldMkLst>
        <pc:spChg chg="mod">
          <ac:chgData name="Claire Cousens" userId="3c4e21a7-0ed5-4a32-bcfb-dfe1223dc943" providerId="ADAL" clId="{BD3463D1-6AB5-49F9-A0C0-FCCAB0FE27DE}" dt="2020-09-08T08:17:20.218" v="47" actId="403"/>
          <ac:spMkLst>
            <pc:docMk/>
            <pc:sldMk cId="2030686421" sldId="258"/>
            <ac:spMk id="2" creationId="{DC43FC2F-FF6B-4D75-9259-B4430682BD74}"/>
          </ac:spMkLst>
        </pc:spChg>
        <pc:graphicFrameChg chg="mod">
          <ac:chgData name="Claire Cousens" userId="3c4e21a7-0ed5-4a32-bcfb-dfe1223dc943" providerId="ADAL" clId="{BD3463D1-6AB5-49F9-A0C0-FCCAB0FE27DE}" dt="2020-09-22T12:32:19.703" v="106" actId="113"/>
          <ac:graphicFrameMkLst>
            <pc:docMk/>
            <pc:sldMk cId="2030686421" sldId="258"/>
            <ac:graphicFrameMk id="5" creationId="{044354E4-308F-4EC1-800C-731D8F22E832}"/>
          </ac:graphicFrameMkLst>
        </pc:graphicFrameChg>
      </pc:sldChg>
      <pc:sldChg chg="modSp">
        <pc:chgData name="Claire Cousens" userId="3c4e21a7-0ed5-4a32-bcfb-dfe1223dc943" providerId="ADAL" clId="{BD3463D1-6AB5-49F9-A0C0-FCCAB0FE27DE}" dt="2020-09-08T08:18:51.343" v="51" actId="20577"/>
        <pc:sldMkLst>
          <pc:docMk/>
          <pc:sldMk cId="2235388103" sldId="259"/>
        </pc:sldMkLst>
        <pc:spChg chg="mod">
          <ac:chgData name="Claire Cousens" userId="3c4e21a7-0ed5-4a32-bcfb-dfe1223dc943" providerId="ADAL" clId="{BD3463D1-6AB5-49F9-A0C0-FCCAB0FE27DE}" dt="2020-09-08T08:18:51.343" v="51" actId="20577"/>
          <ac:spMkLst>
            <pc:docMk/>
            <pc:sldMk cId="2235388103" sldId="259"/>
            <ac:spMk id="3" creationId="{B1767B75-3225-4393-9840-59AA839A4E36}"/>
          </ac:spMkLst>
        </pc:spChg>
      </pc:sldChg>
      <pc:sldChg chg="modSp">
        <pc:chgData name="Claire Cousens" userId="3c4e21a7-0ed5-4a32-bcfb-dfe1223dc943" providerId="ADAL" clId="{BD3463D1-6AB5-49F9-A0C0-FCCAB0FE27DE}" dt="2020-09-08T08:20:05.776" v="53" actId="403"/>
        <pc:sldMkLst>
          <pc:docMk/>
          <pc:sldMk cId="2502335938" sldId="260"/>
        </pc:sldMkLst>
        <pc:spChg chg="mod">
          <ac:chgData name="Claire Cousens" userId="3c4e21a7-0ed5-4a32-bcfb-dfe1223dc943" providerId="ADAL" clId="{BD3463D1-6AB5-49F9-A0C0-FCCAB0FE27DE}" dt="2020-09-08T08:20:05.776" v="53" actId="403"/>
          <ac:spMkLst>
            <pc:docMk/>
            <pc:sldMk cId="2502335938" sldId="260"/>
            <ac:spMk id="2" creationId="{64D7C56B-E87A-4CE2-AC4B-2BF490099A2F}"/>
          </ac:spMkLst>
        </pc:spChg>
      </pc:sldChg>
      <pc:sldChg chg="modSp">
        <pc:chgData name="Claire Cousens" userId="3c4e21a7-0ed5-4a32-bcfb-dfe1223dc943" providerId="ADAL" clId="{BD3463D1-6AB5-49F9-A0C0-FCCAB0FE27DE}" dt="2020-09-08T08:20:46.807" v="59" actId="313"/>
        <pc:sldMkLst>
          <pc:docMk/>
          <pc:sldMk cId="2065947295" sldId="261"/>
        </pc:sldMkLst>
        <pc:spChg chg="mod">
          <ac:chgData name="Claire Cousens" userId="3c4e21a7-0ed5-4a32-bcfb-dfe1223dc943" providerId="ADAL" clId="{BD3463D1-6AB5-49F9-A0C0-FCCAB0FE27DE}" dt="2020-09-08T08:20:46.807" v="59" actId="313"/>
          <ac:spMkLst>
            <pc:docMk/>
            <pc:sldMk cId="2065947295" sldId="261"/>
            <ac:spMk id="2" creationId="{EE0D1309-0203-4577-9D5E-4EF641433E94}"/>
          </ac:spMkLst>
        </pc:spChg>
      </pc:sldChg>
      <pc:sldChg chg="modSp">
        <pc:chgData name="Claire Cousens" userId="3c4e21a7-0ed5-4a32-bcfb-dfe1223dc943" providerId="ADAL" clId="{BD3463D1-6AB5-49F9-A0C0-FCCAB0FE27DE}" dt="2020-09-08T08:21:16.292" v="66" actId="20577"/>
        <pc:sldMkLst>
          <pc:docMk/>
          <pc:sldMk cId="723935475" sldId="262"/>
        </pc:sldMkLst>
        <pc:spChg chg="mod">
          <ac:chgData name="Claire Cousens" userId="3c4e21a7-0ed5-4a32-bcfb-dfe1223dc943" providerId="ADAL" clId="{BD3463D1-6AB5-49F9-A0C0-FCCAB0FE27DE}" dt="2020-09-08T08:20:57.487" v="63" actId="403"/>
          <ac:spMkLst>
            <pc:docMk/>
            <pc:sldMk cId="723935475" sldId="262"/>
            <ac:spMk id="2" creationId="{139EBB5A-E92F-485E-B67F-B82ABFADF1A5}"/>
          </ac:spMkLst>
        </pc:spChg>
        <pc:graphicFrameChg chg="modGraphic">
          <ac:chgData name="Claire Cousens" userId="3c4e21a7-0ed5-4a32-bcfb-dfe1223dc943" providerId="ADAL" clId="{BD3463D1-6AB5-49F9-A0C0-FCCAB0FE27DE}" dt="2020-09-08T08:21:16.292" v="66" actId="20577"/>
          <ac:graphicFrameMkLst>
            <pc:docMk/>
            <pc:sldMk cId="723935475" sldId="262"/>
            <ac:graphicFrameMk id="4" creationId="{2E6C9FA7-0973-4466-A5D9-A764434E84BE}"/>
          </ac:graphicFrameMkLst>
        </pc:graphicFrameChg>
      </pc:sldChg>
      <pc:sldChg chg="addSp delSp modSp">
        <pc:chgData name="Claire Cousens" userId="3c4e21a7-0ed5-4a32-bcfb-dfe1223dc943" providerId="ADAL" clId="{BD3463D1-6AB5-49F9-A0C0-FCCAB0FE27DE}" dt="2020-09-08T08:30:33.180" v="105" actId="403"/>
        <pc:sldMkLst>
          <pc:docMk/>
          <pc:sldMk cId="1826078208" sldId="263"/>
        </pc:sldMkLst>
        <pc:spChg chg="mod">
          <ac:chgData name="Claire Cousens" userId="3c4e21a7-0ed5-4a32-bcfb-dfe1223dc943" providerId="ADAL" clId="{BD3463D1-6AB5-49F9-A0C0-FCCAB0FE27DE}" dt="2020-09-08T08:29:21.604" v="90" actId="26606"/>
          <ac:spMkLst>
            <pc:docMk/>
            <pc:sldMk cId="1826078208" sldId="263"/>
            <ac:spMk id="2" creationId="{04707E8F-9407-4B38-BA08-2F37EEA0B0AB}"/>
          </ac:spMkLst>
        </pc:spChg>
        <pc:spChg chg="del">
          <ac:chgData name="Claire Cousens" userId="3c4e21a7-0ed5-4a32-bcfb-dfe1223dc943" providerId="ADAL" clId="{BD3463D1-6AB5-49F9-A0C0-FCCAB0FE27DE}" dt="2020-09-08T08:28:49.179" v="83" actId="26606"/>
          <ac:spMkLst>
            <pc:docMk/>
            <pc:sldMk cId="1826078208" sldId="263"/>
            <ac:spMk id="11" creationId="{7F57BEA8-497D-4AA8-8A18-BDCD696B25FE}"/>
          </ac:spMkLst>
        </pc:spChg>
        <pc:spChg chg="add del mod">
          <ac:chgData name="Claire Cousens" userId="3c4e21a7-0ed5-4a32-bcfb-dfe1223dc943" providerId="ADAL" clId="{BD3463D1-6AB5-49F9-A0C0-FCCAB0FE27DE}" dt="2020-09-08T08:28:55.714" v="85" actId="478"/>
          <ac:spMkLst>
            <pc:docMk/>
            <pc:sldMk cId="1826078208" sldId="263"/>
            <ac:spMk id="20" creationId="{32F55839-ADA3-4C28-9B16-A07482B03000}"/>
          </ac:spMkLst>
        </pc:spChg>
        <pc:spChg chg="add del">
          <ac:chgData name="Claire Cousens" userId="3c4e21a7-0ed5-4a32-bcfb-dfe1223dc943" providerId="ADAL" clId="{BD3463D1-6AB5-49F9-A0C0-FCCAB0FE27DE}" dt="2020-09-08T08:29:21.604" v="90" actId="26606"/>
          <ac:spMkLst>
            <pc:docMk/>
            <pc:sldMk cId="1826078208" sldId="263"/>
            <ac:spMk id="23" creationId="{73DE2CFE-42F2-48F0-8706-5264E012B10C}"/>
          </ac:spMkLst>
        </pc:spChg>
        <pc:spChg chg="add">
          <ac:chgData name="Claire Cousens" userId="3c4e21a7-0ed5-4a32-bcfb-dfe1223dc943" providerId="ADAL" clId="{BD3463D1-6AB5-49F9-A0C0-FCCAB0FE27DE}" dt="2020-09-08T08:29:21.604" v="90" actId="26606"/>
          <ac:spMkLst>
            <pc:docMk/>
            <pc:sldMk cId="1826078208" sldId="263"/>
            <ac:spMk id="28" creationId="{A4AC5506-6312-4701-8D3C-40187889A947}"/>
          </ac:spMkLst>
        </pc:spChg>
        <pc:graphicFrameChg chg="del">
          <ac:chgData name="Claire Cousens" userId="3c4e21a7-0ed5-4a32-bcfb-dfe1223dc943" providerId="ADAL" clId="{BD3463D1-6AB5-49F9-A0C0-FCCAB0FE27DE}" dt="2020-09-08T08:28:49.179" v="83" actId="26606"/>
          <ac:graphicFrameMkLst>
            <pc:docMk/>
            <pc:sldMk cId="1826078208" sldId="263"/>
            <ac:graphicFrameMk id="4" creationId="{CE7589CF-4C5C-4F4B-A01D-3391BFE2F621}"/>
          </ac:graphicFrameMkLst>
        </pc:graphicFrameChg>
        <pc:graphicFrameChg chg="add mod modGraphic">
          <ac:chgData name="Claire Cousens" userId="3c4e21a7-0ed5-4a32-bcfb-dfe1223dc943" providerId="ADAL" clId="{BD3463D1-6AB5-49F9-A0C0-FCCAB0FE27DE}" dt="2020-09-08T08:30:33.180" v="105" actId="403"/>
          <ac:graphicFrameMkLst>
            <pc:docMk/>
            <pc:sldMk cId="1826078208" sldId="263"/>
            <ac:graphicFrameMk id="18" creationId="{CE7589CF-4C5C-4F4B-A01D-3391BFE2F621}"/>
          </ac:graphicFrameMkLst>
        </pc:graphicFrameChg>
        <pc:cxnChg chg="del">
          <ac:chgData name="Claire Cousens" userId="3c4e21a7-0ed5-4a32-bcfb-dfe1223dc943" providerId="ADAL" clId="{BD3463D1-6AB5-49F9-A0C0-FCCAB0FE27DE}" dt="2020-09-08T08:28:49.179" v="83" actId="26606"/>
          <ac:cxnSpMkLst>
            <pc:docMk/>
            <pc:sldMk cId="1826078208" sldId="263"/>
            <ac:cxnSpMk id="9" creationId="{D2E961F1-4A28-4A5F-BBD4-6E400E5E6C75}"/>
          </ac:cxnSpMkLst>
        </pc:cxnChg>
        <pc:cxnChg chg="del">
          <ac:chgData name="Claire Cousens" userId="3c4e21a7-0ed5-4a32-bcfb-dfe1223dc943" providerId="ADAL" clId="{BD3463D1-6AB5-49F9-A0C0-FCCAB0FE27DE}" dt="2020-09-08T08:28:49.179" v="83" actId="26606"/>
          <ac:cxnSpMkLst>
            <pc:docMk/>
            <pc:sldMk cId="1826078208" sldId="263"/>
            <ac:cxnSpMk id="13" creationId="{A82415D3-DDE5-4D63-8CB3-23A5EC581B27}"/>
          </ac:cxnSpMkLst>
        </pc:cxnChg>
        <pc:cxnChg chg="del">
          <ac:chgData name="Claire Cousens" userId="3c4e21a7-0ed5-4a32-bcfb-dfe1223dc943" providerId="ADAL" clId="{BD3463D1-6AB5-49F9-A0C0-FCCAB0FE27DE}" dt="2020-09-08T08:28:49.179" v="83" actId="26606"/>
          <ac:cxnSpMkLst>
            <pc:docMk/>
            <pc:sldMk cId="1826078208" sldId="263"/>
            <ac:cxnSpMk id="15" creationId="{AD7193FB-6AE6-4B3B-8F89-56B55DD63B4D}"/>
          </ac:cxnSpMkLst>
        </pc:cxnChg>
      </pc:sldChg>
      <pc:sldChg chg="modSp">
        <pc:chgData name="Claire Cousens" userId="3c4e21a7-0ed5-4a32-bcfb-dfe1223dc943" providerId="ADAL" clId="{BD3463D1-6AB5-49F9-A0C0-FCCAB0FE27DE}" dt="2020-09-08T08:26:17.678" v="82" actId="20577"/>
        <pc:sldMkLst>
          <pc:docMk/>
          <pc:sldMk cId="3585107686" sldId="265"/>
        </pc:sldMkLst>
        <pc:spChg chg="mod">
          <ac:chgData name="Claire Cousens" userId="3c4e21a7-0ed5-4a32-bcfb-dfe1223dc943" providerId="ADAL" clId="{BD3463D1-6AB5-49F9-A0C0-FCCAB0FE27DE}" dt="2020-09-08T08:26:17.678" v="82" actId="20577"/>
          <ac:spMkLst>
            <pc:docMk/>
            <pc:sldMk cId="3585107686" sldId="265"/>
            <ac:spMk id="3" creationId="{3B4F0EBE-9846-4CCC-B745-DD4C8D460861}"/>
          </ac:spMkLst>
        </pc:spChg>
      </pc:sldChg>
      <pc:sldChg chg="modSp">
        <pc:chgData name="Claire Cousens" userId="3c4e21a7-0ed5-4a32-bcfb-dfe1223dc943" providerId="ADAL" clId="{BD3463D1-6AB5-49F9-A0C0-FCCAB0FE27DE}" dt="2020-09-22T12:37:31.682" v="107" actId="113"/>
        <pc:sldMkLst>
          <pc:docMk/>
          <pc:sldMk cId="164315323" sldId="267"/>
        </pc:sldMkLst>
        <pc:spChg chg="mod">
          <ac:chgData name="Claire Cousens" userId="3c4e21a7-0ed5-4a32-bcfb-dfe1223dc943" providerId="ADAL" clId="{BD3463D1-6AB5-49F9-A0C0-FCCAB0FE27DE}" dt="2020-09-22T12:37:31.682" v="107" actId="113"/>
          <ac:spMkLst>
            <pc:docMk/>
            <pc:sldMk cId="164315323" sldId="267"/>
            <ac:spMk id="3" creationId="{F50C02A5-248D-422E-8DDA-F448C47B2CE9}"/>
          </ac:spMkLst>
        </pc:spChg>
      </pc:sldChg>
      <pc:sldChg chg="modSp">
        <pc:chgData name="Claire Cousens" userId="3c4e21a7-0ed5-4a32-bcfb-dfe1223dc943" providerId="ADAL" clId="{BD3463D1-6AB5-49F9-A0C0-FCCAB0FE27DE}" dt="2020-09-08T08:20:20.061" v="55" actId="20577"/>
        <pc:sldMkLst>
          <pc:docMk/>
          <pc:sldMk cId="1052267970" sldId="268"/>
        </pc:sldMkLst>
        <pc:spChg chg="mod">
          <ac:chgData name="Claire Cousens" userId="3c4e21a7-0ed5-4a32-bcfb-dfe1223dc943" providerId="ADAL" clId="{BD3463D1-6AB5-49F9-A0C0-FCCAB0FE27DE}" dt="2020-09-08T08:19:59.811" v="52" actId="403"/>
          <ac:spMkLst>
            <pc:docMk/>
            <pc:sldMk cId="1052267970" sldId="268"/>
            <ac:spMk id="2" creationId="{64D7C56B-E87A-4CE2-AC4B-2BF490099A2F}"/>
          </ac:spMkLst>
        </pc:spChg>
        <pc:graphicFrameChg chg="mod">
          <ac:chgData name="Claire Cousens" userId="3c4e21a7-0ed5-4a32-bcfb-dfe1223dc943" providerId="ADAL" clId="{BD3463D1-6AB5-49F9-A0C0-FCCAB0FE27DE}" dt="2020-09-08T08:20:20.061" v="55" actId="20577"/>
          <ac:graphicFrameMkLst>
            <pc:docMk/>
            <pc:sldMk cId="1052267970" sldId="268"/>
            <ac:graphicFrameMk id="5" creationId="{A20B34C2-42A7-4449-BE90-984DC45A37F8}"/>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F4CFAC-41C6-452C-B7AA-9CAA6838C63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DAEC221-A283-49DF-961A-A30A0E233450}">
      <dgm:prSet custT="1"/>
      <dgm:spPr/>
      <dgm:t>
        <a:bodyPr/>
        <a:lstStyle/>
        <a:p>
          <a:r>
            <a:rPr lang="en-GB" sz="1800" dirty="0"/>
            <a:t>Born in Bonn in 1770</a:t>
          </a:r>
          <a:endParaRPr lang="en-US" sz="1800" dirty="0"/>
        </a:p>
      </dgm:t>
    </dgm:pt>
    <dgm:pt modelId="{6B73CBE5-B987-43A4-9975-177F75FE43C2}" type="parTrans" cxnId="{AB56B9A9-6AF4-4191-8CC5-348982AC7F8E}">
      <dgm:prSet/>
      <dgm:spPr/>
      <dgm:t>
        <a:bodyPr/>
        <a:lstStyle/>
        <a:p>
          <a:endParaRPr lang="en-US"/>
        </a:p>
      </dgm:t>
    </dgm:pt>
    <dgm:pt modelId="{D5229C5E-F360-48D1-89EB-1B929D628AF7}" type="sibTrans" cxnId="{AB56B9A9-6AF4-4191-8CC5-348982AC7F8E}">
      <dgm:prSet/>
      <dgm:spPr/>
      <dgm:t>
        <a:bodyPr/>
        <a:lstStyle/>
        <a:p>
          <a:endParaRPr lang="en-US"/>
        </a:p>
      </dgm:t>
    </dgm:pt>
    <dgm:pt modelId="{F0216207-8748-4A04-83C2-97EE354185A6}">
      <dgm:prSet custT="1"/>
      <dgm:spPr/>
      <dgm:t>
        <a:bodyPr/>
        <a:lstStyle/>
        <a:p>
          <a:r>
            <a:rPr lang="en-GB" sz="1800" dirty="0"/>
            <a:t>He moved to Vienna where he established a reputation as a virtuoso pianist</a:t>
          </a:r>
          <a:endParaRPr lang="en-US" sz="1800" dirty="0"/>
        </a:p>
      </dgm:t>
    </dgm:pt>
    <dgm:pt modelId="{B431A8F5-2763-4ECC-A2C0-7DD84A7E985C}" type="parTrans" cxnId="{C2EE0C0C-6719-4444-B5CD-CA189CB6141C}">
      <dgm:prSet/>
      <dgm:spPr/>
      <dgm:t>
        <a:bodyPr/>
        <a:lstStyle/>
        <a:p>
          <a:endParaRPr lang="en-US"/>
        </a:p>
      </dgm:t>
    </dgm:pt>
    <dgm:pt modelId="{6AC08E57-16BB-484D-B5B7-6517C6AF709E}" type="sibTrans" cxnId="{C2EE0C0C-6719-4444-B5CD-CA189CB6141C}">
      <dgm:prSet/>
      <dgm:spPr/>
      <dgm:t>
        <a:bodyPr/>
        <a:lstStyle/>
        <a:p>
          <a:endParaRPr lang="en-US"/>
        </a:p>
      </dgm:t>
    </dgm:pt>
    <dgm:pt modelId="{D2AEB609-EBB6-4DE6-B38F-455E46486BC4}">
      <dgm:prSet custT="1"/>
      <dgm:spPr/>
      <dgm:t>
        <a:bodyPr/>
        <a:lstStyle/>
        <a:p>
          <a:r>
            <a:rPr lang="en-GB" sz="1800" dirty="0"/>
            <a:t>He performed many of his own pieces in the salons of the wealthy aristocrats but he also gave grander-scale concerts</a:t>
          </a:r>
          <a:endParaRPr lang="en-US" sz="1800" dirty="0"/>
        </a:p>
      </dgm:t>
    </dgm:pt>
    <dgm:pt modelId="{3116F35E-545E-4AC9-BB27-CC75F2500C3E}" type="parTrans" cxnId="{0643A7E2-C28F-415E-B897-15378DDAFFB5}">
      <dgm:prSet/>
      <dgm:spPr/>
      <dgm:t>
        <a:bodyPr/>
        <a:lstStyle/>
        <a:p>
          <a:endParaRPr lang="en-US"/>
        </a:p>
      </dgm:t>
    </dgm:pt>
    <dgm:pt modelId="{80A56336-5CAE-4F39-BAA1-2D51FF6172B9}" type="sibTrans" cxnId="{0643A7E2-C28F-415E-B897-15378DDAFFB5}">
      <dgm:prSet/>
      <dgm:spPr/>
      <dgm:t>
        <a:bodyPr/>
        <a:lstStyle/>
        <a:p>
          <a:endParaRPr lang="en-US"/>
        </a:p>
      </dgm:t>
    </dgm:pt>
    <dgm:pt modelId="{F85E9440-4FE9-4440-8EB7-A357602C8E37}">
      <dgm:prSet custT="1"/>
      <dgm:spPr/>
      <dgm:t>
        <a:bodyPr/>
        <a:lstStyle/>
        <a:p>
          <a:r>
            <a:rPr lang="en-GB" sz="1800" dirty="0"/>
            <a:t>At this early stage of his career at the end of the 18th century, he performed his first two piano concertos (pieces for piano and orchestra). He also wrote piano trios (pieces for piano, violin and cello). Much of his greatest music at this time and later was contained in his piano sonatas </a:t>
          </a:r>
          <a:endParaRPr lang="en-US" sz="1800" dirty="0"/>
        </a:p>
      </dgm:t>
    </dgm:pt>
    <dgm:pt modelId="{A969E8B1-AD50-4C3C-A582-1F41F2D22560}" type="parTrans" cxnId="{2E35F443-767F-4DC5-8E41-4A7C1837B250}">
      <dgm:prSet/>
      <dgm:spPr/>
      <dgm:t>
        <a:bodyPr/>
        <a:lstStyle/>
        <a:p>
          <a:endParaRPr lang="en-US"/>
        </a:p>
      </dgm:t>
    </dgm:pt>
    <dgm:pt modelId="{FBF701E3-D413-4349-95A5-427D72B3873B}" type="sibTrans" cxnId="{2E35F443-767F-4DC5-8E41-4A7C1837B250}">
      <dgm:prSet/>
      <dgm:spPr/>
      <dgm:t>
        <a:bodyPr/>
        <a:lstStyle/>
        <a:p>
          <a:endParaRPr lang="en-US"/>
        </a:p>
      </dgm:t>
    </dgm:pt>
    <dgm:pt modelId="{6D87CAA9-42A4-4C2F-B976-35526842C2F7}">
      <dgm:prSet/>
      <dgm:spPr/>
      <dgm:t>
        <a:bodyPr/>
        <a:lstStyle/>
        <a:p>
          <a:r>
            <a:rPr lang="en-GB"/>
            <a:t>It was around the time of the </a:t>
          </a:r>
          <a:r>
            <a:rPr lang="en-GB" i="1"/>
            <a:t>Pathétique Sonata</a:t>
          </a:r>
          <a:r>
            <a:rPr lang="en-GB"/>
            <a:t> that his hearing began to deteriorate, though the problem wasn’t severe enough yet for him to give up performing.  The situation worsened rapidly in the next few years. In later years he was able to continue composing despite his hearing problems.</a:t>
          </a:r>
          <a:endParaRPr lang="en-US"/>
        </a:p>
      </dgm:t>
    </dgm:pt>
    <dgm:pt modelId="{BBBA3CF2-03E1-479F-9840-F625C74553CC}" type="parTrans" cxnId="{906B9937-DD64-4B10-8CA8-73E6AFA006DD}">
      <dgm:prSet/>
      <dgm:spPr/>
      <dgm:t>
        <a:bodyPr/>
        <a:lstStyle/>
        <a:p>
          <a:endParaRPr lang="en-US"/>
        </a:p>
      </dgm:t>
    </dgm:pt>
    <dgm:pt modelId="{B6ECF3D1-56D1-4247-8B42-3991B6D2EEC5}" type="sibTrans" cxnId="{906B9937-DD64-4B10-8CA8-73E6AFA006DD}">
      <dgm:prSet/>
      <dgm:spPr/>
      <dgm:t>
        <a:bodyPr/>
        <a:lstStyle/>
        <a:p>
          <a:endParaRPr lang="en-US"/>
        </a:p>
      </dgm:t>
    </dgm:pt>
    <dgm:pt modelId="{135071A7-0899-4C9F-9FAB-1EDD5183ABD5}" type="pres">
      <dgm:prSet presAssocID="{73F4CFAC-41C6-452C-B7AA-9CAA6838C63A}" presName="linear" presStyleCnt="0">
        <dgm:presLayoutVars>
          <dgm:animLvl val="lvl"/>
          <dgm:resizeHandles val="exact"/>
        </dgm:presLayoutVars>
      </dgm:prSet>
      <dgm:spPr/>
    </dgm:pt>
    <dgm:pt modelId="{6E83E8EB-3A6C-4426-9077-7BC22DEEA509}" type="pres">
      <dgm:prSet presAssocID="{5DAEC221-A283-49DF-961A-A30A0E233450}" presName="parentText" presStyleLbl="node1" presStyleIdx="0" presStyleCnt="5" custScaleY="46387">
        <dgm:presLayoutVars>
          <dgm:chMax val="0"/>
          <dgm:bulletEnabled val="1"/>
        </dgm:presLayoutVars>
      </dgm:prSet>
      <dgm:spPr/>
    </dgm:pt>
    <dgm:pt modelId="{30415E8F-73BF-41FC-B2F7-A1EC2CEE2A5D}" type="pres">
      <dgm:prSet presAssocID="{D5229C5E-F360-48D1-89EB-1B929D628AF7}" presName="spacer" presStyleCnt="0"/>
      <dgm:spPr/>
    </dgm:pt>
    <dgm:pt modelId="{075270DB-92B7-46D1-A029-E5A800935F1A}" type="pres">
      <dgm:prSet presAssocID="{F0216207-8748-4A04-83C2-97EE354185A6}" presName="parentText" presStyleLbl="node1" presStyleIdx="1" presStyleCnt="5" custScaleY="55678">
        <dgm:presLayoutVars>
          <dgm:chMax val="0"/>
          <dgm:bulletEnabled val="1"/>
        </dgm:presLayoutVars>
      </dgm:prSet>
      <dgm:spPr/>
    </dgm:pt>
    <dgm:pt modelId="{11BC0F6F-1357-440E-90C9-B232CF64B1DC}" type="pres">
      <dgm:prSet presAssocID="{6AC08E57-16BB-484D-B5B7-6517C6AF709E}" presName="spacer" presStyleCnt="0"/>
      <dgm:spPr/>
    </dgm:pt>
    <dgm:pt modelId="{EC6B115B-7153-4186-882B-32A7AA1222C8}" type="pres">
      <dgm:prSet presAssocID="{D2AEB609-EBB6-4DE6-B38F-455E46486BC4}" presName="parentText" presStyleLbl="node1" presStyleIdx="2" presStyleCnt="5" custScaleY="48773">
        <dgm:presLayoutVars>
          <dgm:chMax val="0"/>
          <dgm:bulletEnabled val="1"/>
        </dgm:presLayoutVars>
      </dgm:prSet>
      <dgm:spPr/>
    </dgm:pt>
    <dgm:pt modelId="{4C121909-40C8-4314-B781-64A6BA1C7BFC}" type="pres">
      <dgm:prSet presAssocID="{80A56336-5CAE-4F39-BAA1-2D51FF6172B9}" presName="spacer" presStyleCnt="0"/>
      <dgm:spPr/>
    </dgm:pt>
    <dgm:pt modelId="{AD60CF50-8527-45B8-870C-6222A8AAAB32}" type="pres">
      <dgm:prSet presAssocID="{F85E9440-4FE9-4440-8EB7-A357602C8E37}" presName="parentText" presStyleLbl="node1" presStyleIdx="3" presStyleCnt="5">
        <dgm:presLayoutVars>
          <dgm:chMax val="0"/>
          <dgm:bulletEnabled val="1"/>
        </dgm:presLayoutVars>
      </dgm:prSet>
      <dgm:spPr/>
    </dgm:pt>
    <dgm:pt modelId="{3272B652-3BC4-4A20-8406-03F0F637D55A}" type="pres">
      <dgm:prSet presAssocID="{FBF701E3-D413-4349-95A5-427D72B3873B}" presName="spacer" presStyleCnt="0"/>
      <dgm:spPr/>
    </dgm:pt>
    <dgm:pt modelId="{3E0E1625-5D83-4F79-8F1E-29B926552C7C}" type="pres">
      <dgm:prSet presAssocID="{6D87CAA9-42A4-4C2F-B976-35526842C2F7}" presName="parentText" presStyleLbl="node1" presStyleIdx="4" presStyleCnt="5">
        <dgm:presLayoutVars>
          <dgm:chMax val="0"/>
          <dgm:bulletEnabled val="1"/>
        </dgm:presLayoutVars>
      </dgm:prSet>
      <dgm:spPr/>
    </dgm:pt>
  </dgm:ptLst>
  <dgm:cxnLst>
    <dgm:cxn modelId="{C2EE0C0C-6719-4444-B5CD-CA189CB6141C}" srcId="{73F4CFAC-41C6-452C-B7AA-9CAA6838C63A}" destId="{F0216207-8748-4A04-83C2-97EE354185A6}" srcOrd="1" destOrd="0" parTransId="{B431A8F5-2763-4ECC-A2C0-7DD84A7E985C}" sibTransId="{6AC08E57-16BB-484D-B5B7-6517C6AF709E}"/>
    <dgm:cxn modelId="{265E0523-8BAC-4866-8910-35E27692B8BF}" type="presOf" srcId="{F85E9440-4FE9-4440-8EB7-A357602C8E37}" destId="{AD60CF50-8527-45B8-870C-6222A8AAAB32}" srcOrd="0" destOrd="0" presId="urn:microsoft.com/office/officeart/2005/8/layout/vList2"/>
    <dgm:cxn modelId="{906B9937-DD64-4B10-8CA8-73E6AFA006DD}" srcId="{73F4CFAC-41C6-452C-B7AA-9CAA6838C63A}" destId="{6D87CAA9-42A4-4C2F-B976-35526842C2F7}" srcOrd="4" destOrd="0" parTransId="{BBBA3CF2-03E1-479F-9840-F625C74553CC}" sibTransId="{B6ECF3D1-56D1-4247-8B42-3991B6D2EEC5}"/>
    <dgm:cxn modelId="{2E35F443-767F-4DC5-8E41-4A7C1837B250}" srcId="{73F4CFAC-41C6-452C-B7AA-9CAA6838C63A}" destId="{F85E9440-4FE9-4440-8EB7-A357602C8E37}" srcOrd="3" destOrd="0" parTransId="{A969E8B1-AD50-4C3C-A582-1F41F2D22560}" sibTransId="{FBF701E3-D413-4349-95A5-427D72B3873B}"/>
    <dgm:cxn modelId="{B3F78847-6141-4E1B-9A43-5D4765F2C189}" type="presOf" srcId="{D2AEB609-EBB6-4DE6-B38F-455E46486BC4}" destId="{EC6B115B-7153-4186-882B-32A7AA1222C8}" srcOrd="0" destOrd="0" presId="urn:microsoft.com/office/officeart/2005/8/layout/vList2"/>
    <dgm:cxn modelId="{43A0876A-A6CE-4854-8E87-60AAF939C7EF}" type="presOf" srcId="{5DAEC221-A283-49DF-961A-A30A0E233450}" destId="{6E83E8EB-3A6C-4426-9077-7BC22DEEA509}" srcOrd="0" destOrd="0" presId="urn:microsoft.com/office/officeart/2005/8/layout/vList2"/>
    <dgm:cxn modelId="{AF02548F-08F5-4886-9800-5390CDAFB764}" type="presOf" srcId="{6D87CAA9-42A4-4C2F-B976-35526842C2F7}" destId="{3E0E1625-5D83-4F79-8F1E-29B926552C7C}" srcOrd="0" destOrd="0" presId="urn:microsoft.com/office/officeart/2005/8/layout/vList2"/>
    <dgm:cxn modelId="{AB56B9A9-6AF4-4191-8CC5-348982AC7F8E}" srcId="{73F4CFAC-41C6-452C-B7AA-9CAA6838C63A}" destId="{5DAEC221-A283-49DF-961A-A30A0E233450}" srcOrd="0" destOrd="0" parTransId="{6B73CBE5-B987-43A4-9975-177F75FE43C2}" sibTransId="{D5229C5E-F360-48D1-89EB-1B929D628AF7}"/>
    <dgm:cxn modelId="{91662EB0-3B8C-4556-964C-985BCAF28397}" type="presOf" srcId="{F0216207-8748-4A04-83C2-97EE354185A6}" destId="{075270DB-92B7-46D1-A029-E5A800935F1A}" srcOrd="0" destOrd="0" presId="urn:microsoft.com/office/officeart/2005/8/layout/vList2"/>
    <dgm:cxn modelId="{042354C1-10D7-49AB-8663-7F268578B055}" type="presOf" srcId="{73F4CFAC-41C6-452C-B7AA-9CAA6838C63A}" destId="{135071A7-0899-4C9F-9FAB-1EDD5183ABD5}" srcOrd="0" destOrd="0" presId="urn:microsoft.com/office/officeart/2005/8/layout/vList2"/>
    <dgm:cxn modelId="{0643A7E2-C28F-415E-B897-15378DDAFFB5}" srcId="{73F4CFAC-41C6-452C-B7AA-9CAA6838C63A}" destId="{D2AEB609-EBB6-4DE6-B38F-455E46486BC4}" srcOrd="2" destOrd="0" parTransId="{3116F35E-545E-4AC9-BB27-CC75F2500C3E}" sibTransId="{80A56336-5CAE-4F39-BAA1-2D51FF6172B9}"/>
    <dgm:cxn modelId="{0F2D4DE4-9EA3-4EF1-A1FE-7A0FAC26EA0D}" type="presParOf" srcId="{135071A7-0899-4C9F-9FAB-1EDD5183ABD5}" destId="{6E83E8EB-3A6C-4426-9077-7BC22DEEA509}" srcOrd="0" destOrd="0" presId="urn:microsoft.com/office/officeart/2005/8/layout/vList2"/>
    <dgm:cxn modelId="{4D53ECF9-3426-4613-8B18-A18B27C7AE04}" type="presParOf" srcId="{135071A7-0899-4C9F-9FAB-1EDD5183ABD5}" destId="{30415E8F-73BF-41FC-B2F7-A1EC2CEE2A5D}" srcOrd="1" destOrd="0" presId="urn:microsoft.com/office/officeart/2005/8/layout/vList2"/>
    <dgm:cxn modelId="{D9428A85-FD12-4458-8D91-A4AA6BCEA895}" type="presParOf" srcId="{135071A7-0899-4C9F-9FAB-1EDD5183ABD5}" destId="{075270DB-92B7-46D1-A029-E5A800935F1A}" srcOrd="2" destOrd="0" presId="urn:microsoft.com/office/officeart/2005/8/layout/vList2"/>
    <dgm:cxn modelId="{32A3BB65-6134-4030-80D3-E4D80A461190}" type="presParOf" srcId="{135071A7-0899-4C9F-9FAB-1EDD5183ABD5}" destId="{11BC0F6F-1357-440E-90C9-B232CF64B1DC}" srcOrd="3" destOrd="0" presId="urn:microsoft.com/office/officeart/2005/8/layout/vList2"/>
    <dgm:cxn modelId="{4EDF326A-B48F-494C-94A5-C16733DAD421}" type="presParOf" srcId="{135071A7-0899-4C9F-9FAB-1EDD5183ABD5}" destId="{EC6B115B-7153-4186-882B-32A7AA1222C8}" srcOrd="4" destOrd="0" presId="urn:microsoft.com/office/officeart/2005/8/layout/vList2"/>
    <dgm:cxn modelId="{4DCCB719-3E43-44C9-887E-80791298B44F}" type="presParOf" srcId="{135071A7-0899-4C9F-9FAB-1EDD5183ABD5}" destId="{4C121909-40C8-4314-B781-64A6BA1C7BFC}" srcOrd="5" destOrd="0" presId="urn:microsoft.com/office/officeart/2005/8/layout/vList2"/>
    <dgm:cxn modelId="{1118F157-329C-4224-9CD6-8FA9195A41CE}" type="presParOf" srcId="{135071A7-0899-4C9F-9FAB-1EDD5183ABD5}" destId="{AD60CF50-8527-45B8-870C-6222A8AAAB32}" srcOrd="6" destOrd="0" presId="urn:microsoft.com/office/officeart/2005/8/layout/vList2"/>
    <dgm:cxn modelId="{2A99901E-251A-4488-88FF-489D43B56F5B}" type="presParOf" srcId="{135071A7-0899-4C9F-9FAB-1EDD5183ABD5}" destId="{3272B652-3BC4-4A20-8406-03F0F637D55A}" srcOrd="7" destOrd="0" presId="urn:microsoft.com/office/officeart/2005/8/layout/vList2"/>
    <dgm:cxn modelId="{320FB97A-461B-4620-AE81-5E37CA2074DC}" type="presParOf" srcId="{135071A7-0899-4C9F-9FAB-1EDD5183ABD5}" destId="{3E0E1625-5D83-4F79-8F1E-29B926552C7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A14558-3F61-43E5-ACD7-EF5BD45CA37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6678F0A-A751-4E0E-A67F-7B8166A76182}">
      <dgm:prSet custT="1"/>
      <dgm:spPr/>
      <dgm:t>
        <a:bodyPr/>
        <a:lstStyle/>
        <a:p>
          <a:endParaRPr lang="en-GB" sz="2800" dirty="0"/>
        </a:p>
        <a:p>
          <a:r>
            <a:rPr lang="en-GB" sz="2800" dirty="0"/>
            <a:t>During and after the Classical period the term </a:t>
          </a:r>
          <a:r>
            <a:rPr lang="en-GB" sz="2800" b="1" dirty="0"/>
            <a:t>sonata</a:t>
          </a:r>
          <a:r>
            <a:rPr lang="en-GB" sz="2800" dirty="0"/>
            <a:t> was used for works in 3 or 4 movements written for either piano alone or for a solo instrument with piano</a:t>
          </a:r>
          <a:endParaRPr lang="en-US" sz="2800" dirty="0"/>
        </a:p>
      </dgm:t>
    </dgm:pt>
    <dgm:pt modelId="{5B9AEF5C-5071-4101-8B29-46C2EAC0FDA1}" type="parTrans" cxnId="{1D39B831-803F-46A9-A778-37AAB1F50ACF}">
      <dgm:prSet/>
      <dgm:spPr/>
      <dgm:t>
        <a:bodyPr/>
        <a:lstStyle/>
        <a:p>
          <a:endParaRPr lang="en-US"/>
        </a:p>
      </dgm:t>
    </dgm:pt>
    <dgm:pt modelId="{D8BFEFE2-BE8B-4251-896E-4FAD94289305}" type="sibTrans" cxnId="{1D39B831-803F-46A9-A778-37AAB1F50ACF}">
      <dgm:prSet/>
      <dgm:spPr/>
      <dgm:t>
        <a:bodyPr/>
        <a:lstStyle/>
        <a:p>
          <a:endParaRPr lang="en-US"/>
        </a:p>
      </dgm:t>
    </dgm:pt>
    <dgm:pt modelId="{21633F73-6CD1-4A26-A4A1-953B71FFFB44}">
      <dgm:prSet custT="1"/>
      <dgm:spPr/>
      <dgm:t>
        <a:bodyPr/>
        <a:lstStyle/>
        <a:p>
          <a:endParaRPr lang="en-GB" sz="2800" dirty="0"/>
        </a:p>
        <a:p>
          <a:r>
            <a:rPr lang="en-GB" sz="2800" dirty="0"/>
            <a:t>Beethoven wrote 32 piano sonatas</a:t>
          </a:r>
          <a:endParaRPr lang="en-US" sz="2800" dirty="0"/>
        </a:p>
      </dgm:t>
    </dgm:pt>
    <dgm:pt modelId="{3C6001F4-A81C-4502-BCCC-145FEAB10319}" type="parTrans" cxnId="{12CD37C4-75A5-4CB1-808C-C0088A36C10B}">
      <dgm:prSet/>
      <dgm:spPr/>
      <dgm:t>
        <a:bodyPr/>
        <a:lstStyle/>
        <a:p>
          <a:endParaRPr lang="en-US"/>
        </a:p>
      </dgm:t>
    </dgm:pt>
    <dgm:pt modelId="{3BE03BB4-B56A-4C22-A7DC-ED4BBFFE381D}" type="sibTrans" cxnId="{12CD37C4-75A5-4CB1-808C-C0088A36C10B}">
      <dgm:prSet/>
      <dgm:spPr/>
      <dgm:t>
        <a:bodyPr/>
        <a:lstStyle/>
        <a:p>
          <a:endParaRPr lang="en-US"/>
        </a:p>
      </dgm:t>
    </dgm:pt>
    <dgm:pt modelId="{66470E9C-53B9-47D3-BEA6-BDC3D990A46A}" type="pres">
      <dgm:prSet presAssocID="{D2A14558-3F61-43E5-ACD7-EF5BD45CA374}" presName="vert0" presStyleCnt="0">
        <dgm:presLayoutVars>
          <dgm:dir/>
          <dgm:animOne val="branch"/>
          <dgm:animLvl val="lvl"/>
        </dgm:presLayoutVars>
      </dgm:prSet>
      <dgm:spPr/>
    </dgm:pt>
    <dgm:pt modelId="{EA146983-58D8-4BFA-924B-42F827E0DA0D}" type="pres">
      <dgm:prSet presAssocID="{66678F0A-A751-4E0E-A67F-7B8166A76182}" presName="thickLine" presStyleLbl="alignNode1" presStyleIdx="0" presStyleCnt="2"/>
      <dgm:spPr/>
    </dgm:pt>
    <dgm:pt modelId="{BEEA862E-9AEF-484A-9CB0-86BB95E45730}" type="pres">
      <dgm:prSet presAssocID="{66678F0A-A751-4E0E-A67F-7B8166A76182}" presName="horz1" presStyleCnt="0"/>
      <dgm:spPr/>
    </dgm:pt>
    <dgm:pt modelId="{6D28D68E-DBB3-415B-8AC6-E3E6E5DD0532}" type="pres">
      <dgm:prSet presAssocID="{66678F0A-A751-4E0E-A67F-7B8166A76182}" presName="tx1" presStyleLbl="revTx" presStyleIdx="0" presStyleCnt="2"/>
      <dgm:spPr/>
    </dgm:pt>
    <dgm:pt modelId="{38D907F6-39E9-4D08-8C16-E5A693B3F8B9}" type="pres">
      <dgm:prSet presAssocID="{66678F0A-A751-4E0E-A67F-7B8166A76182}" presName="vert1" presStyleCnt="0"/>
      <dgm:spPr/>
    </dgm:pt>
    <dgm:pt modelId="{11A33646-3FB9-41E4-9858-83FF52EDDB43}" type="pres">
      <dgm:prSet presAssocID="{21633F73-6CD1-4A26-A4A1-953B71FFFB44}" presName="thickLine" presStyleLbl="alignNode1" presStyleIdx="1" presStyleCnt="2"/>
      <dgm:spPr/>
    </dgm:pt>
    <dgm:pt modelId="{39A538E6-C042-4039-8F3D-7CF3E654201B}" type="pres">
      <dgm:prSet presAssocID="{21633F73-6CD1-4A26-A4A1-953B71FFFB44}" presName="horz1" presStyleCnt="0"/>
      <dgm:spPr/>
    </dgm:pt>
    <dgm:pt modelId="{8F88A582-AEDA-466B-BE5E-691418142C61}" type="pres">
      <dgm:prSet presAssocID="{21633F73-6CD1-4A26-A4A1-953B71FFFB44}" presName="tx1" presStyleLbl="revTx" presStyleIdx="1" presStyleCnt="2"/>
      <dgm:spPr/>
    </dgm:pt>
    <dgm:pt modelId="{5738898F-870D-49A2-B2D1-9D6A521BB5FC}" type="pres">
      <dgm:prSet presAssocID="{21633F73-6CD1-4A26-A4A1-953B71FFFB44}" presName="vert1" presStyleCnt="0"/>
      <dgm:spPr/>
    </dgm:pt>
  </dgm:ptLst>
  <dgm:cxnLst>
    <dgm:cxn modelId="{822BE626-C344-417F-93B5-A30DC0A9FDA3}" type="presOf" srcId="{D2A14558-3F61-43E5-ACD7-EF5BD45CA374}" destId="{66470E9C-53B9-47D3-BEA6-BDC3D990A46A}" srcOrd="0" destOrd="0" presId="urn:microsoft.com/office/officeart/2008/layout/LinedList"/>
    <dgm:cxn modelId="{1D39B831-803F-46A9-A778-37AAB1F50ACF}" srcId="{D2A14558-3F61-43E5-ACD7-EF5BD45CA374}" destId="{66678F0A-A751-4E0E-A67F-7B8166A76182}" srcOrd="0" destOrd="0" parTransId="{5B9AEF5C-5071-4101-8B29-46C2EAC0FDA1}" sibTransId="{D8BFEFE2-BE8B-4251-896E-4FAD94289305}"/>
    <dgm:cxn modelId="{57D95147-A0C9-494D-A8FB-812C5778100E}" type="presOf" srcId="{21633F73-6CD1-4A26-A4A1-953B71FFFB44}" destId="{8F88A582-AEDA-466B-BE5E-691418142C61}" srcOrd="0" destOrd="0" presId="urn:microsoft.com/office/officeart/2008/layout/LinedList"/>
    <dgm:cxn modelId="{527468B0-DF3B-47B4-BA9C-21450074A739}" type="presOf" srcId="{66678F0A-A751-4E0E-A67F-7B8166A76182}" destId="{6D28D68E-DBB3-415B-8AC6-E3E6E5DD0532}" srcOrd="0" destOrd="0" presId="urn:microsoft.com/office/officeart/2008/layout/LinedList"/>
    <dgm:cxn modelId="{12CD37C4-75A5-4CB1-808C-C0088A36C10B}" srcId="{D2A14558-3F61-43E5-ACD7-EF5BD45CA374}" destId="{21633F73-6CD1-4A26-A4A1-953B71FFFB44}" srcOrd="1" destOrd="0" parTransId="{3C6001F4-A81C-4502-BCCC-145FEAB10319}" sibTransId="{3BE03BB4-B56A-4C22-A7DC-ED4BBFFE381D}"/>
    <dgm:cxn modelId="{28CE2048-B097-4B32-8730-23465C35AA3A}" type="presParOf" srcId="{66470E9C-53B9-47D3-BEA6-BDC3D990A46A}" destId="{EA146983-58D8-4BFA-924B-42F827E0DA0D}" srcOrd="0" destOrd="0" presId="urn:microsoft.com/office/officeart/2008/layout/LinedList"/>
    <dgm:cxn modelId="{C2DAADA1-B6E9-41F0-85ED-2E263A430F6D}" type="presParOf" srcId="{66470E9C-53B9-47D3-BEA6-BDC3D990A46A}" destId="{BEEA862E-9AEF-484A-9CB0-86BB95E45730}" srcOrd="1" destOrd="0" presId="urn:microsoft.com/office/officeart/2008/layout/LinedList"/>
    <dgm:cxn modelId="{C037CEFF-D2EA-4ADA-AA77-04E04D5642B6}" type="presParOf" srcId="{BEEA862E-9AEF-484A-9CB0-86BB95E45730}" destId="{6D28D68E-DBB3-415B-8AC6-E3E6E5DD0532}" srcOrd="0" destOrd="0" presId="urn:microsoft.com/office/officeart/2008/layout/LinedList"/>
    <dgm:cxn modelId="{34E08963-B0A2-4ACD-9FF9-80C937714941}" type="presParOf" srcId="{BEEA862E-9AEF-484A-9CB0-86BB95E45730}" destId="{38D907F6-39E9-4D08-8C16-E5A693B3F8B9}" srcOrd="1" destOrd="0" presId="urn:microsoft.com/office/officeart/2008/layout/LinedList"/>
    <dgm:cxn modelId="{856309FD-B7AD-4C10-9758-E753728ECED3}" type="presParOf" srcId="{66470E9C-53B9-47D3-BEA6-BDC3D990A46A}" destId="{11A33646-3FB9-41E4-9858-83FF52EDDB43}" srcOrd="2" destOrd="0" presId="urn:microsoft.com/office/officeart/2008/layout/LinedList"/>
    <dgm:cxn modelId="{87972A02-F56D-4CE3-8FE9-3F964449C152}" type="presParOf" srcId="{66470E9C-53B9-47D3-BEA6-BDC3D990A46A}" destId="{39A538E6-C042-4039-8F3D-7CF3E654201B}" srcOrd="3" destOrd="0" presId="urn:microsoft.com/office/officeart/2008/layout/LinedList"/>
    <dgm:cxn modelId="{66314081-54C6-4615-8C0A-5A9A6D606153}" type="presParOf" srcId="{39A538E6-C042-4039-8F3D-7CF3E654201B}" destId="{8F88A582-AEDA-466B-BE5E-691418142C61}" srcOrd="0" destOrd="0" presId="urn:microsoft.com/office/officeart/2008/layout/LinedList"/>
    <dgm:cxn modelId="{DE62BA61-8E4A-44A1-B9BB-CC6FF5A8500A}" type="presParOf" srcId="{39A538E6-C042-4039-8F3D-7CF3E654201B}" destId="{5738898F-870D-49A2-B2D1-9D6A521BB5F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A967ED-6D85-48D7-BDF1-B154998E766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57E8471-CF08-48A0-990E-3C04E31B4057}">
      <dgm:prSet/>
      <dgm:spPr/>
      <dgm:t>
        <a:bodyPr/>
        <a:lstStyle/>
        <a:p>
          <a:r>
            <a:rPr lang="en-GB"/>
            <a:t>When Beethoven wrote this piece at the end of the 18th century, the piano had almost completely replaced the harpsichord as the keyboard instrument of choice for the home and concert hall</a:t>
          </a:r>
          <a:endParaRPr lang="en-US"/>
        </a:p>
      </dgm:t>
    </dgm:pt>
    <dgm:pt modelId="{4E7FF803-ED49-46A2-A1AD-7B2D6DF7BC79}" type="parTrans" cxnId="{6F89F22A-8BF9-46DA-B1C7-4E6AF069B0CF}">
      <dgm:prSet/>
      <dgm:spPr/>
      <dgm:t>
        <a:bodyPr/>
        <a:lstStyle/>
        <a:p>
          <a:endParaRPr lang="en-US"/>
        </a:p>
      </dgm:t>
    </dgm:pt>
    <dgm:pt modelId="{3A1A3A1C-5A66-4875-8130-300A3181B2A4}" type="sibTrans" cxnId="{6F89F22A-8BF9-46DA-B1C7-4E6AF069B0CF}">
      <dgm:prSet/>
      <dgm:spPr/>
      <dgm:t>
        <a:bodyPr/>
        <a:lstStyle/>
        <a:p>
          <a:endParaRPr lang="en-US"/>
        </a:p>
      </dgm:t>
    </dgm:pt>
    <dgm:pt modelId="{6C4E1A42-852D-4677-A171-1B11C20E6EF0}">
      <dgm:prSet/>
      <dgm:spPr/>
      <dgm:t>
        <a:bodyPr/>
        <a:lstStyle/>
        <a:p>
          <a:r>
            <a:rPr lang="en-GB"/>
            <a:t>At the time the instrument was often known as the fortepiano. Whether you call it that or the more modern pianoforte, the clue to the popularity of the instrument is in its name.</a:t>
          </a:r>
          <a:endParaRPr lang="en-US"/>
        </a:p>
      </dgm:t>
    </dgm:pt>
    <dgm:pt modelId="{02B83657-9FDD-4E3A-A058-7ED6FEFB01D6}" type="parTrans" cxnId="{BBB08871-F9D0-4603-9C0B-EB4D3223F8E6}">
      <dgm:prSet/>
      <dgm:spPr/>
      <dgm:t>
        <a:bodyPr/>
        <a:lstStyle/>
        <a:p>
          <a:endParaRPr lang="en-US"/>
        </a:p>
      </dgm:t>
    </dgm:pt>
    <dgm:pt modelId="{4B072FE6-2A06-4A9C-BC1E-C285A84BCECA}" type="sibTrans" cxnId="{BBB08871-F9D0-4603-9C0B-EB4D3223F8E6}">
      <dgm:prSet/>
      <dgm:spPr/>
      <dgm:t>
        <a:bodyPr/>
        <a:lstStyle/>
        <a:p>
          <a:endParaRPr lang="en-US"/>
        </a:p>
      </dgm:t>
    </dgm:pt>
    <dgm:pt modelId="{DE2BC0B2-239E-4578-A3F4-DDB57CCF681E}">
      <dgm:prSet/>
      <dgm:spPr/>
      <dgm:t>
        <a:bodyPr/>
        <a:lstStyle/>
        <a:p>
          <a:r>
            <a:rPr lang="en-GB"/>
            <a:t>It was now possible to play using all kinds of dynamic levels just by altering the pressure of the fingers on the keys.</a:t>
          </a:r>
          <a:endParaRPr lang="en-US"/>
        </a:p>
      </dgm:t>
    </dgm:pt>
    <dgm:pt modelId="{27BB40C3-796A-499A-AFC4-5DAF4225FC23}" type="parTrans" cxnId="{355E6A3D-A21C-4077-8B2E-2BED50548CEE}">
      <dgm:prSet/>
      <dgm:spPr/>
      <dgm:t>
        <a:bodyPr/>
        <a:lstStyle/>
        <a:p>
          <a:endParaRPr lang="en-US"/>
        </a:p>
      </dgm:t>
    </dgm:pt>
    <dgm:pt modelId="{1555C5A9-6232-4B3A-95E9-F46CDDA17DBF}" type="sibTrans" cxnId="{355E6A3D-A21C-4077-8B2E-2BED50548CEE}">
      <dgm:prSet/>
      <dgm:spPr/>
      <dgm:t>
        <a:bodyPr/>
        <a:lstStyle/>
        <a:p>
          <a:endParaRPr lang="en-US"/>
        </a:p>
      </dgm:t>
    </dgm:pt>
    <dgm:pt modelId="{A88B9C94-DC33-4DC9-95F0-AEB434FACA94}" type="pres">
      <dgm:prSet presAssocID="{D6A967ED-6D85-48D7-BDF1-B154998E766E}" presName="vert0" presStyleCnt="0">
        <dgm:presLayoutVars>
          <dgm:dir/>
          <dgm:animOne val="branch"/>
          <dgm:animLvl val="lvl"/>
        </dgm:presLayoutVars>
      </dgm:prSet>
      <dgm:spPr/>
    </dgm:pt>
    <dgm:pt modelId="{1A22F3B3-570C-47BE-AB15-A111693AA9C4}" type="pres">
      <dgm:prSet presAssocID="{757E8471-CF08-48A0-990E-3C04E31B4057}" presName="thickLine" presStyleLbl="alignNode1" presStyleIdx="0" presStyleCnt="3"/>
      <dgm:spPr/>
    </dgm:pt>
    <dgm:pt modelId="{E9882137-4FAC-4ADF-8F39-D0F607BDE256}" type="pres">
      <dgm:prSet presAssocID="{757E8471-CF08-48A0-990E-3C04E31B4057}" presName="horz1" presStyleCnt="0"/>
      <dgm:spPr/>
    </dgm:pt>
    <dgm:pt modelId="{4D1AC75F-473C-4FF5-B3AB-0846995A238E}" type="pres">
      <dgm:prSet presAssocID="{757E8471-CF08-48A0-990E-3C04E31B4057}" presName="tx1" presStyleLbl="revTx" presStyleIdx="0" presStyleCnt="3"/>
      <dgm:spPr/>
    </dgm:pt>
    <dgm:pt modelId="{F4F3B595-6A6F-4139-893C-0A71E83544E1}" type="pres">
      <dgm:prSet presAssocID="{757E8471-CF08-48A0-990E-3C04E31B4057}" presName="vert1" presStyleCnt="0"/>
      <dgm:spPr/>
    </dgm:pt>
    <dgm:pt modelId="{FADABEF6-397F-4CEA-B6D4-337F0B5F1ABC}" type="pres">
      <dgm:prSet presAssocID="{6C4E1A42-852D-4677-A171-1B11C20E6EF0}" presName="thickLine" presStyleLbl="alignNode1" presStyleIdx="1" presStyleCnt="3"/>
      <dgm:spPr/>
    </dgm:pt>
    <dgm:pt modelId="{6761F451-EB89-4185-A45C-560F4F386E15}" type="pres">
      <dgm:prSet presAssocID="{6C4E1A42-852D-4677-A171-1B11C20E6EF0}" presName="horz1" presStyleCnt="0"/>
      <dgm:spPr/>
    </dgm:pt>
    <dgm:pt modelId="{88CC043C-ED4E-4DA0-B360-5C18294D1579}" type="pres">
      <dgm:prSet presAssocID="{6C4E1A42-852D-4677-A171-1B11C20E6EF0}" presName="tx1" presStyleLbl="revTx" presStyleIdx="1" presStyleCnt="3"/>
      <dgm:spPr/>
    </dgm:pt>
    <dgm:pt modelId="{F1659096-B47A-40C8-93A1-2BBCB83C0FEC}" type="pres">
      <dgm:prSet presAssocID="{6C4E1A42-852D-4677-A171-1B11C20E6EF0}" presName="vert1" presStyleCnt="0"/>
      <dgm:spPr/>
    </dgm:pt>
    <dgm:pt modelId="{C59306DF-588E-4E1F-B74E-3EC3B88747A1}" type="pres">
      <dgm:prSet presAssocID="{DE2BC0B2-239E-4578-A3F4-DDB57CCF681E}" presName="thickLine" presStyleLbl="alignNode1" presStyleIdx="2" presStyleCnt="3"/>
      <dgm:spPr/>
    </dgm:pt>
    <dgm:pt modelId="{A5278E16-ADA4-4514-997A-E6D8F00540EC}" type="pres">
      <dgm:prSet presAssocID="{DE2BC0B2-239E-4578-A3F4-DDB57CCF681E}" presName="horz1" presStyleCnt="0"/>
      <dgm:spPr/>
    </dgm:pt>
    <dgm:pt modelId="{F16DF206-3BC3-49EB-9406-52684B5438AB}" type="pres">
      <dgm:prSet presAssocID="{DE2BC0B2-239E-4578-A3F4-DDB57CCF681E}" presName="tx1" presStyleLbl="revTx" presStyleIdx="2" presStyleCnt="3"/>
      <dgm:spPr/>
    </dgm:pt>
    <dgm:pt modelId="{9C040E68-12AE-48C5-8FFB-BC6742C8B4AB}" type="pres">
      <dgm:prSet presAssocID="{DE2BC0B2-239E-4578-A3F4-DDB57CCF681E}" presName="vert1" presStyleCnt="0"/>
      <dgm:spPr/>
    </dgm:pt>
  </dgm:ptLst>
  <dgm:cxnLst>
    <dgm:cxn modelId="{64412226-627E-4775-8E81-05AABB678895}" type="presOf" srcId="{D6A967ED-6D85-48D7-BDF1-B154998E766E}" destId="{A88B9C94-DC33-4DC9-95F0-AEB434FACA94}" srcOrd="0" destOrd="0" presId="urn:microsoft.com/office/officeart/2008/layout/LinedList"/>
    <dgm:cxn modelId="{6F89F22A-8BF9-46DA-B1C7-4E6AF069B0CF}" srcId="{D6A967ED-6D85-48D7-BDF1-B154998E766E}" destId="{757E8471-CF08-48A0-990E-3C04E31B4057}" srcOrd="0" destOrd="0" parTransId="{4E7FF803-ED49-46A2-A1AD-7B2D6DF7BC79}" sibTransId="{3A1A3A1C-5A66-4875-8130-300A3181B2A4}"/>
    <dgm:cxn modelId="{355E6A3D-A21C-4077-8B2E-2BED50548CEE}" srcId="{D6A967ED-6D85-48D7-BDF1-B154998E766E}" destId="{DE2BC0B2-239E-4578-A3F4-DDB57CCF681E}" srcOrd="2" destOrd="0" parTransId="{27BB40C3-796A-499A-AFC4-5DAF4225FC23}" sibTransId="{1555C5A9-6232-4B3A-95E9-F46CDDA17DBF}"/>
    <dgm:cxn modelId="{5DF5EE6D-E3C5-470B-97DF-38B9348FF407}" type="presOf" srcId="{6C4E1A42-852D-4677-A171-1B11C20E6EF0}" destId="{88CC043C-ED4E-4DA0-B360-5C18294D1579}" srcOrd="0" destOrd="0" presId="urn:microsoft.com/office/officeart/2008/layout/LinedList"/>
    <dgm:cxn modelId="{BBB08871-F9D0-4603-9C0B-EB4D3223F8E6}" srcId="{D6A967ED-6D85-48D7-BDF1-B154998E766E}" destId="{6C4E1A42-852D-4677-A171-1B11C20E6EF0}" srcOrd="1" destOrd="0" parTransId="{02B83657-9FDD-4E3A-A058-7ED6FEFB01D6}" sibTransId="{4B072FE6-2A06-4A9C-BC1E-C285A84BCECA}"/>
    <dgm:cxn modelId="{6EC12BC6-C06E-42BC-ABE8-524624F4D894}" type="presOf" srcId="{757E8471-CF08-48A0-990E-3C04E31B4057}" destId="{4D1AC75F-473C-4FF5-B3AB-0846995A238E}" srcOrd="0" destOrd="0" presId="urn:microsoft.com/office/officeart/2008/layout/LinedList"/>
    <dgm:cxn modelId="{3F2343EB-C109-49BD-B807-289DE9AC0CD2}" type="presOf" srcId="{DE2BC0B2-239E-4578-A3F4-DDB57CCF681E}" destId="{F16DF206-3BC3-49EB-9406-52684B5438AB}" srcOrd="0" destOrd="0" presId="urn:microsoft.com/office/officeart/2008/layout/LinedList"/>
    <dgm:cxn modelId="{834B8078-9C1B-4C58-A7AA-C59B3A5D2A5A}" type="presParOf" srcId="{A88B9C94-DC33-4DC9-95F0-AEB434FACA94}" destId="{1A22F3B3-570C-47BE-AB15-A111693AA9C4}" srcOrd="0" destOrd="0" presId="urn:microsoft.com/office/officeart/2008/layout/LinedList"/>
    <dgm:cxn modelId="{296ECE53-A8FF-4B83-BCEF-F84BD5FBEA20}" type="presParOf" srcId="{A88B9C94-DC33-4DC9-95F0-AEB434FACA94}" destId="{E9882137-4FAC-4ADF-8F39-D0F607BDE256}" srcOrd="1" destOrd="0" presId="urn:microsoft.com/office/officeart/2008/layout/LinedList"/>
    <dgm:cxn modelId="{3A8DBDCE-3451-4E13-A0D8-68E829477A48}" type="presParOf" srcId="{E9882137-4FAC-4ADF-8F39-D0F607BDE256}" destId="{4D1AC75F-473C-4FF5-B3AB-0846995A238E}" srcOrd="0" destOrd="0" presId="urn:microsoft.com/office/officeart/2008/layout/LinedList"/>
    <dgm:cxn modelId="{F4F09D6C-61DC-4D5D-95CB-738459DB17B3}" type="presParOf" srcId="{E9882137-4FAC-4ADF-8F39-D0F607BDE256}" destId="{F4F3B595-6A6F-4139-893C-0A71E83544E1}" srcOrd="1" destOrd="0" presId="urn:microsoft.com/office/officeart/2008/layout/LinedList"/>
    <dgm:cxn modelId="{7917C417-4C8C-4D46-A9AA-FBB8B865559B}" type="presParOf" srcId="{A88B9C94-DC33-4DC9-95F0-AEB434FACA94}" destId="{FADABEF6-397F-4CEA-B6D4-337F0B5F1ABC}" srcOrd="2" destOrd="0" presId="urn:microsoft.com/office/officeart/2008/layout/LinedList"/>
    <dgm:cxn modelId="{79E2EFE0-847B-4472-B1C2-57D8F2186563}" type="presParOf" srcId="{A88B9C94-DC33-4DC9-95F0-AEB434FACA94}" destId="{6761F451-EB89-4185-A45C-560F4F386E15}" srcOrd="3" destOrd="0" presId="urn:microsoft.com/office/officeart/2008/layout/LinedList"/>
    <dgm:cxn modelId="{D0FA7B78-9B1B-4977-949F-66E5E3CCD2F4}" type="presParOf" srcId="{6761F451-EB89-4185-A45C-560F4F386E15}" destId="{88CC043C-ED4E-4DA0-B360-5C18294D1579}" srcOrd="0" destOrd="0" presId="urn:microsoft.com/office/officeart/2008/layout/LinedList"/>
    <dgm:cxn modelId="{88E71594-28CF-448A-B4C9-37502AF11532}" type="presParOf" srcId="{6761F451-EB89-4185-A45C-560F4F386E15}" destId="{F1659096-B47A-40C8-93A1-2BBCB83C0FEC}" srcOrd="1" destOrd="0" presId="urn:microsoft.com/office/officeart/2008/layout/LinedList"/>
    <dgm:cxn modelId="{27303C07-4338-471A-8F2C-729AFB6F9456}" type="presParOf" srcId="{A88B9C94-DC33-4DC9-95F0-AEB434FACA94}" destId="{C59306DF-588E-4E1F-B74E-3EC3B88747A1}" srcOrd="4" destOrd="0" presId="urn:microsoft.com/office/officeart/2008/layout/LinedList"/>
    <dgm:cxn modelId="{A6D40E4A-E8EF-46AA-B204-8EC4054B9FFF}" type="presParOf" srcId="{A88B9C94-DC33-4DC9-95F0-AEB434FACA94}" destId="{A5278E16-ADA4-4514-997A-E6D8F00540EC}" srcOrd="5" destOrd="0" presId="urn:microsoft.com/office/officeart/2008/layout/LinedList"/>
    <dgm:cxn modelId="{A3C92F8D-2135-4A29-B02D-489D1960BFA4}" type="presParOf" srcId="{A5278E16-ADA4-4514-997A-E6D8F00540EC}" destId="{F16DF206-3BC3-49EB-9406-52684B5438AB}" srcOrd="0" destOrd="0" presId="urn:microsoft.com/office/officeart/2008/layout/LinedList"/>
    <dgm:cxn modelId="{A6C33385-46BA-438C-8986-A55C29CEA270}" type="presParOf" srcId="{A5278E16-ADA4-4514-997A-E6D8F00540EC}" destId="{9C040E68-12AE-48C5-8FFB-BC6742C8B4A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12D611-F537-42B7-B435-C3972CA59AD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A697335-3BF2-4F86-9160-A5D199CE3166}">
      <dgm:prSet/>
      <dgm:spPr/>
      <dgm:t>
        <a:bodyPr/>
        <a:lstStyle/>
        <a:p>
          <a:r>
            <a:rPr lang="en-GB" dirty="0"/>
            <a:t>Mozart and Haydn had started to use dynamic markings, but Beethoven was one of the first to make extensive use of all kinds of dynamic possibilities. </a:t>
          </a:r>
        </a:p>
        <a:p>
          <a:r>
            <a:rPr lang="en-GB" dirty="0"/>
            <a:t>This sonata has frequent crescendos, diminuendos and numerous other performance markings. </a:t>
          </a:r>
          <a:endParaRPr lang="en-US" dirty="0"/>
        </a:p>
      </dgm:t>
    </dgm:pt>
    <dgm:pt modelId="{6112FEAE-A645-43A6-9CFE-18C29A9A5CBD}" type="parTrans" cxnId="{1AFBD905-6CA3-4C36-B70D-492045426A98}">
      <dgm:prSet/>
      <dgm:spPr/>
      <dgm:t>
        <a:bodyPr/>
        <a:lstStyle/>
        <a:p>
          <a:endParaRPr lang="en-US"/>
        </a:p>
      </dgm:t>
    </dgm:pt>
    <dgm:pt modelId="{418F7E3E-DC65-4058-80F6-0A30F93E0011}" type="sibTrans" cxnId="{1AFBD905-6CA3-4C36-B70D-492045426A98}">
      <dgm:prSet/>
      <dgm:spPr/>
      <dgm:t>
        <a:bodyPr/>
        <a:lstStyle/>
        <a:p>
          <a:endParaRPr lang="en-US"/>
        </a:p>
      </dgm:t>
    </dgm:pt>
    <dgm:pt modelId="{FFA30F0F-0860-4E08-B15F-73A6BF43BF08}">
      <dgm:prSet/>
      <dgm:spPr/>
      <dgm:t>
        <a:bodyPr/>
        <a:lstStyle/>
        <a:p>
          <a:r>
            <a:rPr lang="en-GB" dirty="0"/>
            <a:t>The sustaining pedal was coming into use at the time and was sometimes worked by the knees instead of by the foot. </a:t>
          </a:r>
        </a:p>
        <a:p>
          <a:r>
            <a:rPr lang="en-GB" dirty="0"/>
            <a:t>It is important to note that in the original edition of the music there were no pedal markings, although Beethoven would almost certainly have used some kind of sustaining system in his own performances. </a:t>
          </a:r>
          <a:endParaRPr lang="en-US" dirty="0"/>
        </a:p>
      </dgm:t>
    </dgm:pt>
    <dgm:pt modelId="{605F1484-3AE2-4590-819B-2BC7C186014A}" type="parTrans" cxnId="{EB3F65BF-8D68-40B3-9B4C-FFAFA3261BE0}">
      <dgm:prSet/>
      <dgm:spPr/>
      <dgm:t>
        <a:bodyPr/>
        <a:lstStyle/>
        <a:p>
          <a:endParaRPr lang="en-US"/>
        </a:p>
      </dgm:t>
    </dgm:pt>
    <dgm:pt modelId="{E8195EA2-68FA-444C-AD55-F3CB914AD021}" type="sibTrans" cxnId="{EB3F65BF-8D68-40B3-9B4C-FFAFA3261BE0}">
      <dgm:prSet/>
      <dgm:spPr/>
      <dgm:t>
        <a:bodyPr/>
        <a:lstStyle/>
        <a:p>
          <a:endParaRPr lang="en-US"/>
        </a:p>
      </dgm:t>
    </dgm:pt>
    <dgm:pt modelId="{E96987D6-66AA-4D5A-A8A3-2C1122C2018A}" type="pres">
      <dgm:prSet presAssocID="{5512D611-F537-42B7-B435-C3972CA59ADA}" presName="vert0" presStyleCnt="0">
        <dgm:presLayoutVars>
          <dgm:dir/>
          <dgm:animOne val="branch"/>
          <dgm:animLvl val="lvl"/>
        </dgm:presLayoutVars>
      </dgm:prSet>
      <dgm:spPr/>
    </dgm:pt>
    <dgm:pt modelId="{52E7385B-29F4-45B8-9770-2C90326949F9}" type="pres">
      <dgm:prSet presAssocID="{6A697335-3BF2-4F86-9160-A5D199CE3166}" presName="thickLine" presStyleLbl="alignNode1" presStyleIdx="0" presStyleCnt="2"/>
      <dgm:spPr/>
    </dgm:pt>
    <dgm:pt modelId="{120C664A-A5FC-425D-BABE-CB7229BB188E}" type="pres">
      <dgm:prSet presAssocID="{6A697335-3BF2-4F86-9160-A5D199CE3166}" presName="horz1" presStyleCnt="0"/>
      <dgm:spPr/>
    </dgm:pt>
    <dgm:pt modelId="{D5D2DCA4-FAC6-4C89-930D-D6B80B61A201}" type="pres">
      <dgm:prSet presAssocID="{6A697335-3BF2-4F86-9160-A5D199CE3166}" presName="tx1" presStyleLbl="revTx" presStyleIdx="0" presStyleCnt="2"/>
      <dgm:spPr/>
    </dgm:pt>
    <dgm:pt modelId="{7479C566-3F57-4C3D-99CA-41FF19A9426D}" type="pres">
      <dgm:prSet presAssocID="{6A697335-3BF2-4F86-9160-A5D199CE3166}" presName="vert1" presStyleCnt="0"/>
      <dgm:spPr/>
    </dgm:pt>
    <dgm:pt modelId="{C976276E-11A0-4ADD-BE51-129B632721DD}" type="pres">
      <dgm:prSet presAssocID="{FFA30F0F-0860-4E08-B15F-73A6BF43BF08}" presName="thickLine" presStyleLbl="alignNode1" presStyleIdx="1" presStyleCnt="2"/>
      <dgm:spPr/>
    </dgm:pt>
    <dgm:pt modelId="{C17A799B-A653-4BF3-9D6E-0759E95B783C}" type="pres">
      <dgm:prSet presAssocID="{FFA30F0F-0860-4E08-B15F-73A6BF43BF08}" presName="horz1" presStyleCnt="0"/>
      <dgm:spPr/>
    </dgm:pt>
    <dgm:pt modelId="{47C78CF8-A990-4960-8176-BF74C7250D26}" type="pres">
      <dgm:prSet presAssocID="{FFA30F0F-0860-4E08-B15F-73A6BF43BF08}" presName="tx1" presStyleLbl="revTx" presStyleIdx="1" presStyleCnt="2"/>
      <dgm:spPr/>
    </dgm:pt>
    <dgm:pt modelId="{3444B033-01D7-4A65-9EA0-A21D5B6ABBC0}" type="pres">
      <dgm:prSet presAssocID="{FFA30F0F-0860-4E08-B15F-73A6BF43BF08}" presName="vert1" presStyleCnt="0"/>
      <dgm:spPr/>
    </dgm:pt>
  </dgm:ptLst>
  <dgm:cxnLst>
    <dgm:cxn modelId="{73B9BC04-844A-422E-A37A-36328D558D65}" type="presOf" srcId="{FFA30F0F-0860-4E08-B15F-73A6BF43BF08}" destId="{47C78CF8-A990-4960-8176-BF74C7250D26}" srcOrd="0" destOrd="0" presId="urn:microsoft.com/office/officeart/2008/layout/LinedList"/>
    <dgm:cxn modelId="{1AFBD905-6CA3-4C36-B70D-492045426A98}" srcId="{5512D611-F537-42B7-B435-C3972CA59ADA}" destId="{6A697335-3BF2-4F86-9160-A5D199CE3166}" srcOrd="0" destOrd="0" parTransId="{6112FEAE-A645-43A6-9CFE-18C29A9A5CBD}" sibTransId="{418F7E3E-DC65-4058-80F6-0A30F93E0011}"/>
    <dgm:cxn modelId="{42BEAF1C-E2FB-4AE4-935E-74979BA17F8F}" type="presOf" srcId="{6A697335-3BF2-4F86-9160-A5D199CE3166}" destId="{D5D2DCA4-FAC6-4C89-930D-D6B80B61A201}" srcOrd="0" destOrd="0" presId="urn:microsoft.com/office/officeart/2008/layout/LinedList"/>
    <dgm:cxn modelId="{1D60E7B8-5D1F-4D02-9F73-89B90B5CF0DC}" type="presOf" srcId="{5512D611-F537-42B7-B435-C3972CA59ADA}" destId="{E96987D6-66AA-4D5A-A8A3-2C1122C2018A}" srcOrd="0" destOrd="0" presId="urn:microsoft.com/office/officeart/2008/layout/LinedList"/>
    <dgm:cxn modelId="{EB3F65BF-8D68-40B3-9B4C-FFAFA3261BE0}" srcId="{5512D611-F537-42B7-B435-C3972CA59ADA}" destId="{FFA30F0F-0860-4E08-B15F-73A6BF43BF08}" srcOrd="1" destOrd="0" parTransId="{605F1484-3AE2-4590-819B-2BC7C186014A}" sibTransId="{E8195EA2-68FA-444C-AD55-F3CB914AD021}"/>
    <dgm:cxn modelId="{3BBD2DF3-5C09-4951-AC1D-4D610A71F86D}" type="presParOf" srcId="{E96987D6-66AA-4D5A-A8A3-2C1122C2018A}" destId="{52E7385B-29F4-45B8-9770-2C90326949F9}" srcOrd="0" destOrd="0" presId="urn:microsoft.com/office/officeart/2008/layout/LinedList"/>
    <dgm:cxn modelId="{B782163E-3527-4110-8546-DB9B63B6B5EB}" type="presParOf" srcId="{E96987D6-66AA-4D5A-A8A3-2C1122C2018A}" destId="{120C664A-A5FC-425D-BABE-CB7229BB188E}" srcOrd="1" destOrd="0" presId="urn:microsoft.com/office/officeart/2008/layout/LinedList"/>
    <dgm:cxn modelId="{AFFBB467-AFF3-4CF2-9F1B-CBDCAA5D96CD}" type="presParOf" srcId="{120C664A-A5FC-425D-BABE-CB7229BB188E}" destId="{D5D2DCA4-FAC6-4C89-930D-D6B80B61A201}" srcOrd="0" destOrd="0" presId="urn:microsoft.com/office/officeart/2008/layout/LinedList"/>
    <dgm:cxn modelId="{829C1D78-0280-46E8-B417-C35291F5EC46}" type="presParOf" srcId="{120C664A-A5FC-425D-BABE-CB7229BB188E}" destId="{7479C566-3F57-4C3D-99CA-41FF19A9426D}" srcOrd="1" destOrd="0" presId="urn:microsoft.com/office/officeart/2008/layout/LinedList"/>
    <dgm:cxn modelId="{68B4987F-8053-4614-B83B-6CF6AB58CEDA}" type="presParOf" srcId="{E96987D6-66AA-4D5A-A8A3-2C1122C2018A}" destId="{C976276E-11A0-4ADD-BE51-129B632721DD}" srcOrd="2" destOrd="0" presId="urn:microsoft.com/office/officeart/2008/layout/LinedList"/>
    <dgm:cxn modelId="{5384D7CE-1303-4DE4-ADC6-71576385DFDC}" type="presParOf" srcId="{E96987D6-66AA-4D5A-A8A3-2C1122C2018A}" destId="{C17A799B-A653-4BF3-9D6E-0759E95B783C}" srcOrd="3" destOrd="0" presId="urn:microsoft.com/office/officeart/2008/layout/LinedList"/>
    <dgm:cxn modelId="{ADC1C4B6-A2FE-4769-BA3A-D8FBD096EE8C}" type="presParOf" srcId="{C17A799B-A653-4BF3-9D6E-0759E95B783C}" destId="{47C78CF8-A990-4960-8176-BF74C7250D26}" srcOrd="0" destOrd="0" presId="urn:microsoft.com/office/officeart/2008/layout/LinedList"/>
    <dgm:cxn modelId="{E7C7F061-DE19-423E-AC2A-41616E9802A4}" type="presParOf" srcId="{C17A799B-A653-4BF3-9D6E-0759E95B783C}" destId="{3444B033-01D7-4A65-9EA0-A21D5B6ABBC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4EEB69-B18A-4139-B6BF-E1E014A0A5FF}"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58E93243-C465-46A3-A200-D3321E0EEAA4}">
      <dgm:prSet/>
      <dgm:spPr/>
      <dgm:t>
        <a:bodyPr/>
        <a:lstStyle/>
        <a:p>
          <a:r>
            <a:rPr lang="en-GB"/>
            <a:t>The music features many </a:t>
          </a:r>
          <a:r>
            <a:rPr lang="en-GB" b="1"/>
            <a:t>chromatic chords</a:t>
          </a:r>
          <a:r>
            <a:rPr lang="en-GB"/>
            <a:t>, especially </a:t>
          </a:r>
          <a:r>
            <a:rPr lang="en-GB" b="1"/>
            <a:t>diminished sevenths </a:t>
          </a:r>
          <a:r>
            <a:rPr lang="en-GB"/>
            <a:t>(e.g. halfway through bar 1).  These serve to heighten the drama of the music.</a:t>
          </a:r>
          <a:endParaRPr lang="en-US"/>
        </a:p>
      </dgm:t>
    </dgm:pt>
    <dgm:pt modelId="{AC9D5AF2-CFF3-4BD9-B19E-20177391467F}" type="parTrans" cxnId="{EAAE0A64-B3B6-4B8C-B677-6CD7CA7928B6}">
      <dgm:prSet/>
      <dgm:spPr/>
      <dgm:t>
        <a:bodyPr/>
        <a:lstStyle/>
        <a:p>
          <a:endParaRPr lang="en-US"/>
        </a:p>
      </dgm:t>
    </dgm:pt>
    <dgm:pt modelId="{43994DD6-525C-44F7-BAB4-9A077317A4ED}" type="sibTrans" cxnId="{EAAE0A64-B3B6-4B8C-B677-6CD7CA7928B6}">
      <dgm:prSet/>
      <dgm:spPr/>
      <dgm:t>
        <a:bodyPr/>
        <a:lstStyle/>
        <a:p>
          <a:endParaRPr lang="en-US"/>
        </a:p>
      </dgm:t>
    </dgm:pt>
    <dgm:pt modelId="{4A067CC6-F0CA-48D6-86C2-69B46FFEDE8D}">
      <dgm:prSet/>
      <dgm:spPr/>
      <dgm:t>
        <a:bodyPr/>
        <a:lstStyle/>
        <a:p>
          <a:r>
            <a:rPr lang="en-GB"/>
            <a:t>There are distinctive </a:t>
          </a:r>
          <a:r>
            <a:rPr lang="en-GB" b="1"/>
            <a:t>perfect cadences </a:t>
          </a:r>
          <a:r>
            <a:rPr lang="en-GB"/>
            <a:t>at the end of the movement.</a:t>
          </a:r>
          <a:endParaRPr lang="en-US"/>
        </a:p>
      </dgm:t>
    </dgm:pt>
    <dgm:pt modelId="{1F129A84-88F6-4805-A627-4CCAE64EF7B5}" type="parTrans" cxnId="{EFC2EE95-7E84-4345-ABDE-61B3B1A4514D}">
      <dgm:prSet/>
      <dgm:spPr/>
      <dgm:t>
        <a:bodyPr/>
        <a:lstStyle/>
        <a:p>
          <a:endParaRPr lang="en-US"/>
        </a:p>
      </dgm:t>
    </dgm:pt>
    <dgm:pt modelId="{7A28D669-57F6-4647-BCFF-709BC8C63970}" type="sibTrans" cxnId="{EFC2EE95-7E84-4345-ABDE-61B3B1A4514D}">
      <dgm:prSet/>
      <dgm:spPr/>
      <dgm:t>
        <a:bodyPr/>
        <a:lstStyle/>
        <a:p>
          <a:endParaRPr lang="en-US"/>
        </a:p>
      </dgm:t>
    </dgm:pt>
    <dgm:pt modelId="{184611F9-38FD-48AD-A5E7-1228277B96FD}">
      <dgm:prSet/>
      <dgm:spPr/>
      <dgm:t>
        <a:bodyPr/>
        <a:lstStyle/>
        <a:p>
          <a:r>
            <a:rPr lang="en-GB"/>
            <a:t>There is an </a:t>
          </a:r>
          <a:r>
            <a:rPr lang="en-GB" b="1"/>
            <a:t>interrupted cadence </a:t>
          </a:r>
          <a:r>
            <a:rPr lang="en-GB"/>
            <a:t>in the introduction at bar 9.</a:t>
          </a:r>
          <a:endParaRPr lang="en-US"/>
        </a:p>
      </dgm:t>
    </dgm:pt>
    <dgm:pt modelId="{708FF942-1E96-449A-8ACE-2ECCF7F35F43}" type="parTrans" cxnId="{D6712EB9-1D54-4121-A79E-13A63C25E2FB}">
      <dgm:prSet/>
      <dgm:spPr/>
      <dgm:t>
        <a:bodyPr/>
        <a:lstStyle/>
        <a:p>
          <a:endParaRPr lang="en-US"/>
        </a:p>
      </dgm:t>
    </dgm:pt>
    <dgm:pt modelId="{8EA2D53F-C5EB-48A3-AC5D-43CAEF3E4694}" type="sibTrans" cxnId="{D6712EB9-1D54-4121-A79E-13A63C25E2FB}">
      <dgm:prSet/>
      <dgm:spPr/>
      <dgm:t>
        <a:bodyPr/>
        <a:lstStyle/>
        <a:p>
          <a:endParaRPr lang="en-US"/>
        </a:p>
      </dgm:t>
    </dgm:pt>
    <dgm:pt modelId="{C243BEEF-B3B5-4BFA-A1EA-3C9FA3256D05}" type="pres">
      <dgm:prSet presAssocID="{744EEB69-B18A-4139-B6BF-E1E014A0A5FF}" presName="vert0" presStyleCnt="0">
        <dgm:presLayoutVars>
          <dgm:dir/>
          <dgm:animOne val="branch"/>
          <dgm:animLvl val="lvl"/>
        </dgm:presLayoutVars>
      </dgm:prSet>
      <dgm:spPr/>
    </dgm:pt>
    <dgm:pt modelId="{66B496B3-D034-47E4-96F1-EC77DC6F09E4}" type="pres">
      <dgm:prSet presAssocID="{58E93243-C465-46A3-A200-D3321E0EEAA4}" presName="thickLine" presStyleLbl="alignNode1" presStyleIdx="0" presStyleCnt="3"/>
      <dgm:spPr/>
    </dgm:pt>
    <dgm:pt modelId="{189E8C6D-1907-41FD-8FDD-07D61E74F58A}" type="pres">
      <dgm:prSet presAssocID="{58E93243-C465-46A3-A200-D3321E0EEAA4}" presName="horz1" presStyleCnt="0"/>
      <dgm:spPr/>
    </dgm:pt>
    <dgm:pt modelId="{EB080707-DE00-443A-8C62-B4E9FBE3D46D}" type="pres">
      <dgm:prSet presAssocID="{58E93243-C465-46A3-A200-D3321E0EEAA4}" presName="tx1" presStyleLbl="revTx" presStyleIdx="0" presStyleCnt="3"/>
      <dgm:spPr/>
    </dgm:pt>
    <dgm:pt modelId="{CBF81106-C5A2-4030-B307-308BCDABC0E2}" type="pres">
      <dgm:prSet presAssocID="{58E93243-C465-46A3-A200-D3321E0EEAA4}" presName="vert1" presStyleCnt="0"/>
      <dgm:spPr/>
    </dgm:pt>
    <dgm:pt modelId="{2CEC97D3-1BF3-45FD-922F-E6B87FA0E24A}" type="pres">
      <dgm:prSet presAssocID="{4A067CC6-F0CA-48D6-86C2-69B46FFEDE8D}" presName="thickLine" presStyleLbl="alignNode1" presStyleIdx="1" presStyleCnt="3"/>
      <dgm:spPr/>
    </dgm:pt>
    <dgm:pt modelId="{B761A3A8-2BEF-4B0B-9C19-3CA3C023DF35}" type="pres">
      <dgm:prSet presAssocID="{4A067CC6-F0CA-48D6-86C2-69B46FFEDE8D}" presName="horz1" presStyleCnt="0"/>
      <dgm:spPr/>
    </dgm:pt>
    <dgm:pt modelId="{73420EEE-0177-415B-A5F5-A524825A9FD3}" type="pres">
      <dgm:prSet presAssocID="{4A067CC6-F0CA-48D6-86C2-69B46FFEDE8D}" presName="tx1" presStyleLbl="revTx" presStyleIdx="1" presStyleCnt="3"/>
      <dgm:spPr/>
    </dgm:pt>
    <dgm:pt modelId="{ADACEC09-707E-40B7-8175-A596D896B2B7}" type="pres">
      <dgm:prSet presAssocID="{4A067CC6-F0CA-48D6-86C2-69B46FFEDE8D}" presName="vert1" presStyleCnt="0"/>
      <dgm:spPr/>
    </dgm:pt>
    <dgm:pt modelId="{EEF4ED23-E591-4017-9268-11A5A0246905}" type="pres">
      <dgm:prSet presAssocID="{184611F9-38FD-48AD-A5E7-1228277B96FD}" presName="thickLine" presStyleLbl="alignNode1" presStyleIdx="2" presStyleCnt="3"/>
      <dgm:spPr/>
    </dgm:pt>
    <dgm:pt modelId="{BD8FA028-374A-4EC0-91E9-032D17C90DA4}" type="pres">
      <dgm:prSet presAssocID="{184611F9-38FD-48AD-A5E7-1228277B96FD}" presName="horz1" presStyleCnt="0"/>
      <dgm:spPr/>
    </dgm:pt>
    <dgm:pt modelId="{A7F6440B-F3A3-4700-8DB4-A2A0B4520A81}" type="pres">
      <dgm:prSet presAssocID="{184611F9-38FD-48AD-A5E7-1228277B96FD}" presName="tx1" presStyleLbl="revTx" presStyleIdx="2" presStyleCnt="3"/>
      <dgm:spPr/>
    </dgm:pt>
    <dgm:pt modelId="{F7D0C728-F5BE-4305-B881-804502C33D31}" type="pres">
      <dgm:prSet presAssocID="{184611F9-38FD-48AD-A5E7-1228277B96FD}" presName="vert1" presStyleCnt="0"/>
      <dgm:spPr/>
    </dgm:pt>
  </dgm:ptLst>
  <dgm:cxnLst>
    <dgm:cxn modelId="{C7A1CF2D-890C-42CF-A0B8-B0494935A422}" type="presOf" srcId="{58E93243-C465-46A3-A200-D3321E0EEAA4}" destId="{EB080707-DE00-443A-8C62-B4E9FBE3D46D}" srcOrd="0" destOrd="0" presId="urn:microsoft.com/office/officeart/2008/layout/LinedList"/>
    <dgm:cxn modelId="{04AA8B5F-6279-4D33-AA33-967988F51041}" type="presOf" srcId="{184611F9-38FD-48AD-A5E7-1228277B96FD}" destId="{A7F6440B-F3A3-4700-8DB4-A2A0B4520A81}" srcOrd="0" destOrd="0" presId="urn:microsoft.com/office/officeart/2008/layout/LinedList"/>
    <dgm:cxn modelId="{EAAE0A64-B3B6-4B8C-B677-6CD7CA7928B6}" srcId="{744EEB69-B18A-4139-B6BF-E1E014A0A5FF}" destId="{58E93243-C465-46A3-A200-D3321E0EEAA4}" srcOrd="0" destOrd="0" parTransId="{AC9D5AF2-CFF3-4BD9-B19E-20177391467F}" sibTransId="{43994DD6-525C-44F7-BAB4-9A077317A4ED}"/>
    <dgm:cxn modelId="{7292D48C-E501-42A6-AA06-64261940A59B}" type="presOf" srcId="{744EEB69-B18A-4139-B6BF-E1E014A0A5FF}" destId="{C243BEEF-B3B5-4BFA-A1EA-3C9FA3256D05}" srcOrd="0" destOrd="0" presId="urn:microsoft.com/office/officeart/2008/layout/LinedList"/>
    <dgm:cxn modelId="{20F3AD8F-A8B3-4E6E-B290-BD1E54860DA4}" type="presOf" srcId="{4A067CC6-F0CA-48D6-86C2-69B46FFEDE8D}" destId="{73420EEE-0177-415B-A5F5-A524825A9FD3}" srcOrd="0" destOrd="0" presId="urn:microsoft.com/office/officeart/2008/layout/LinedList"/>
    <dgm:cxn modelId="{EFC2EE95-7E84-4345-ABDE-61B3B1A4514D}" srcId="{744EEB69-B18A-4139-B6BF-E1E014A0A5FF}" destId="{4A067CC6-F0CA-48D6-86C2-69B46FFEDE8D}" srcOrd="1" destOrd="0" parTransId="{1F129A84-88F6-4805-A627-4CCAE64EF7B5}" sibTransId="{7A28D669-57F6-4647-BCFF-709BC8C63970}"/>
    <dgm:cxn modelId="{D6712EB9-1D54-4121-A79E-13A63C25E2FB}" srcId="{744EEB69-B18A-4139-B6BF-E1E014A0A5FF}" destId="{184611F9-38FD-48AD-A5E7-1228277B96FD}" srcOrd="2" destOrd="0" parTransId="{708FF942-1E96-449A-8ACE-2ECCF7F35F43}" sibTransId="{8EA2D53F-C5EB-48A3-AC5D-43CAEF3E4694}"/>
    <dgm:cxn modelId="{73937732-EEDD-4F51-9282-3801DEA66A40}" type="presParOf" srcId="{C243BEEF-B3B5-4BFA-A1EA-3C9FA3256D05}" destId="{66B496B3-D034-47E4-96F1-EC77DC6F09E4}" srcOrd="0" destOrd="0" presId="urn:microsoft.com/office/officeart/2008/layout/LinedList"/>
    <dgm:cxn modelId="{2213AEEE-A992-454F-8089-05640B5D1E8A}" type="presParOf" srcId="{C243BEEF-B3B5-4BFA-A1EA-3C9FA3256D05}" destId="{189E8C6D-1907-41FD-8FDD-07D61E74F58A}" srcOrd="1" destOrd="0" presId="urn:microsoft.com/office/officeart/2008/layout/LinedList"/>
    <dgm:cxn modelId="{53C74316-E69E-4359-B9A6-3BECF412FE3D}" type="presParOf" srcId="{189E8C6D-1907-41FD-8FDD-07D61E74F58A}" destId="{EB080707-DE00-443A-8C62-B4E9FBE3D46D}" srcOrd="0" destOrd="0" presId="urn:microsoft.com/office/officeart/2008/layout/LinedList"/>
    <dgm:cxn modelId="{390219D0-7B3A-46C1-B3CD-101AB82C524A}" type="presParOf" srcId="{189E8C6D-1907-41FD-8FDD-07D61E74F58A}" destId="{CBF81106-C5A2-4030-B307-308BCDABC0E2}" srcOrd="1" destOrd="0" presId="urn:microsoft.com/office/officeart/2008/layout/LinedList"/>
    <dgm:cxn modelId="{3613670A-8014-4943-92B9-2DE70866E26E}" type="presParOf" srcId="{C243BEEF-B3B5-4BFA-A1EA-3C9FA3256D05}" destId="{2CEC97D3-1BF3-45FD-922F-E6B87FA0E24A}" srcOrd="2" destOrd="0" presId="urn:microsoft.com/office/officeart/2008/layout/LinedList"/>
    <dgm:cxn modelId="{2BEF7C9F-A02B-4D9F-8E37-6D4679E27C3B}" type="presParOf" srcId="{C243BEEF-B3B5-4BFA-A1EA-3C9FA3256D05}" destId="{B761A3A8-2BEF-4B0B-9C19-3CA3C023DF35}" srcOrd="3" destOrd="0" presId="urn:microsoft.com/office/officeart/2008/layout/LinedList"/>
    <dgm:cxn modelId="{E4A7F442-456A-455B-886C-5BC5ED997339}" type="presParOf" srcId="{B761A3A8-2BEF-4B0B-9C19-3CA3C023DF35}" destId="{73420EEE-0177-415B-A5F5-A524825A9FD3}" srcOrd="0" destOrd="0" presId="urn:microsoft.com/office/officeart/2008/layout/LinedList"/>
    <dgm:cxn modelId="{73983607-0741-4A01-8B34-C33C07E56A39}" type="presParOf" srcId="{B761A3A8-2BEF-4B0B-9C19-3CA3C023DF35}" destId="{ADACEC09-707E-40B7-8175-A596D896B2B7}" srcOrd="1" destOrd="0" presId="urn:microsoft.com/office/officeart/2008/layout/LinedList"/>
    <dgm:cxn modelId="{8E6733E8-F553-4B0D-9827-A359FC5E6CE9}" type="presParOf" srcId="{C243BEEF-B3B5-4BFA-A1EA-3C9FA3256D05}" destId="{EEF4ED23-E591-4017-9268-11A5A0246905}" srcOrd="4" destOrd="0" presId="urn:microsoft.com/office/officeart/2008/layout/LinedList"/>
    <dgm:cxn modelId="{096D2B37-664C-4869-AFAD-1D00334C3929}" type="presParOf" srcId="{C243BEEF-B3B5-4BFA-A1EA-3C9FA3256D05}" destId="{BD8FA028-374A-4EC0-91E9-032D17C90DA4}" srcOrd="5" destOrd="0" presId="urn:microsoft.com/office/officeart/2008/layout/LinedList"/>
    <dgm:cxn modelId="{1B152C07-3FCC-4A6C-99A2-5155475B36BA}" type="presParOf" srcId="{BD8FA028-374A-4EC0-91E9-032D17C90DA4}" destId="{A7F6440B-F3A3-4700-8DB4-A2A0B4520A81}" srcOrd="0" destOrd="0" presId="urn:microsoft.com/office/officeart/2008/layout/LinedList"/>
    <dgm:cxn modelId="{E10569EE-6766-4282-A861-601BC52097DE}" type="presParOf" srcId="{BD8FA028-374A-4EC0-91E9-032D17C90DA4}" destId="{F7D0C728-F5BE-4305-B881-804502C33D3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3E8EB-3A6C-4426-9077-7BC22DEEA509}">
      <dsp:nvSpPr>
        <dsp:cNvPr id="0" name=""/>
        <dsp:cNvSpPr/>
      </dsp:nvSpPr>
      <dsp:spPr>
        <a:xfrm>
          <a:off x="0" y="216721"/>
          <a:ext cx="6492875" cy="7255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Born in Bonn in 1770</a:t>
          </a:r>
          <a:endParaRPr lang="en-US" sz="1800" kern="1200" dirty="0"/>
        </a:p>
      </dsp:txBody>
      <dsp:txXfrm>
        <a:off x="35420" y="252141"/>
        <a:ext cx="6422035" cy="654735"/>
      </dsp:txXfrm>
    </dsp:sp>
    <dsp:sp modelId="{075270DB-92B7-46D1-A029-E5A800935F1A}">
      <dsp:nvSpPr>
        <dsp:cNvPr id="0" name=""/>
        <dsp:cNvSpPr/>
      </dsp:nvSpPr>
      <dsp:spPr>
        <a:xfrm>
          <a:off x="0" y="994136"/>
          <a:ext cx="6492875" cy="870903"/>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He moved to Vienna where he established a reputation as a virtuoso pianist</a:t>
          </a:r>
          <a:endParaRPr lang="en-US" sz="1800" kern="1200" dirty="0"/>
        </a:p>
      </dsp:txBody>
      <dsp:txXfrm>
        <a:off x="42514" y="1036650"/>
        <a:ext cx="6407847" cy="785875"/>
      </dsp:txXfrm>
    </dsp:sp>
    <dsp:sp modelId="{EC6B115B-7153-4186-882B-32A7AA1222C8}">
      <dsp:nvSpPr>
        <dsp:cNvPr id="0" name=""/>
        <dsp:cNvSpPr/>
      </dsp:nvSpPr>
      <dsp:spPr>
        <a:xfrm>
          <a:off x="0" y="1916879"/>
          <a:ext cx="6492875" cy="76289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He performed many of his own pieces in the salons of the wealthy aristocrats but he also gave grander-scale concerts</a:t>
          </a:r>
          <a:endParaRPr lang="en-US" sz="1800" kern="1200" dirty="0"/>
        </a:p>
      </dsp:txBody>
      <dsp:txXfrm>
        <a:off x="37242" y="1954121"/>
        <a:ext cx="6418391" cy="688412"/>
      </dsp:txXfrm>
    </dsp:sp>
    <dsp:sp modelId="{AD60CF50-8527-45B8-870C-6222A8AAAB32}">
      <dsp:nvSpPr>
        <dsp:cNvPr id="0" name=""/>
        <dsp:cNvSpPr/>
      </dsp:nvSpPr>
      <dsp:spPr>
        <a:xfrm>
          <a:off x="0" y="2731616"/>
          <a:ext cx="6492875" cy="1564178"/>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At this early stage of his career at the end of the 18th century, he performed his first two piano concertos (pieces for piano and orchestra). He also wrote piano trios (pieces for piano, violin and cello). Much of his greatest music at this time and later was contained in his piano sonatas </a:t>
          </a:r>
          <a:endParaRPr lang="en-US" sz="1800" kern="1200" dirty="0"/>
        </a:p>
      </dsp:txBody>
      <dsp:txXfrm>
        <a:off x="76357" y="2807973"/>
        <a:ext cx="6340161" cy="1411464"/>
      </dsp:txXfrm>
    </dsp:sp>
    <dsp:sp modelId="{3E0E1625-5D83-4F79-8F1E-29B926552C7C}">
      <dsp:nvSpPr>
        <dsp:cNvPr id="0" name=""/>
        <dsp:cNvSpPr/>
      </dsp:nvSpPr>
      <dsp:spPr>
        <a:xfrm>
          <a:off x="0" y="4347634"/>
          <a:ext cx="6492875" cy="156417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It was around the time of the </a:t>
          </a:r>
          <a:r>
            <a:rPr lang="en-GB" sz="1800" i="1" kern="1200"/>
            <a:t>Pathétique Sonata</a:t>
          </a:r>
          <a:r>
            <a:rPr lang="en-GB" sz="1800" kern="1200"/>
            <a:t> that his hearing began to deteriorate, though the problem wasn’t severe enough yet for him to give up performing.  The situation worsened rapidly in the next few years. In later years he was able to continue composing despite his hearing problems.</a:t>
          </a:r>
          <a:endParaRPr lang="en-US" sz="1800" kern="1200"/>
        </a:p>
      </dsp:txBody>
      <dsp:txXfrm>
        <a:off x="76357" y="4423991"/>
        <a:ext cx="6340161" cy="1411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46983-58D8-4BFA-924B-42F827E0DA0D}">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28D68E-DBB3-415B-8AC6-E3E6E5DD0532}">
      <dsp:nvSpPr>
        <dsp:cNvPr id="0" name=""/>
        <dsp:cNvSpPr/>
      </dsp:nvSpPr>
      <dsp:spPr>
        <a:xfrm>
          <a:off x="0" y="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GB" sz="2800" kern="1200" dirty="0"/>
        </a:p>
        <a:p>
          <a:pPr marL="0" lvl="0" indent="0" algn="l" defTabSz="1244600">
            <a:lnSpc>
              <a:spcPct val="90000"/>
            </a:lnSpc>
            <a:spcBef>
              <a:spcPct val="0"/>
            </a:spcBef>
            <a:spcAft>
              <a:spcPct val="35000"/>
            </a:spcAft>
            <a:buNone/>
          </a:pPr>
          <a:r>
            <a:rPr lang="en-GB" sz="2800" kern="1200" dirty="0"/>
            <a:t>During and after the Classical period the term </a:t>
          </a:r>
          <a:r>
            <a:rPr lang="en-GB" sz="2800" b="1" kern="1200" dirty="0"/>
            <a:t>sonata</a:t>
          </a:r>
          <a:r>
            <a:rPr lang="en-GB" sz="2800" kern="1200" dirty="0"/>
            <a:t> was used for works in 3 or 4 movements written for either piano alone or for a solo instrument with piano</a:t>
          </a:r>
          <a:endParaRPr lang="en-US" sz="2800" kern="1200" dirty="0"/>
        </a:p>
      </dsp:txBody>
      <dsp:txXfrm>
        <a:off x="0" y="0"/>
        <a:ext cx="6492875" cy="2552700"/>
      </dsp:txXfrm>
    </dsp:sp>
    <dsp:sp modelId="{11A33646-3FB9-41E4-9858-83FF52EDDB43}">
      <dsp:nvSpPr>
        <dsp:cNvPr id="0" name=""/>
        <dsp:cNvSpPr/>
      </dsp:nvSpPr>
      <dsp:spPr>
        <a:xfrm>
          <a:off x="0" y="255270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88A582-AEDA-466B-BE5E-691418142C61}">
      <dsp:nvSpPr>
        <dsp:cNvPr id="0" name=""/>
        <dsp:cNvSpPr/>
      </dsp:nvSpPr>
      <dsp:spPr>
        <a:xfrm>
          <a:off x="0" y="255270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GB" sz="2800" kern="1200" dirty="0"/>
        </a:p>
        <a:p>
          <a:pPr marL="0" lvl="0" indent="0" algn="l" defTabSz="1244600">
            <a:lnSpc>
              <a:spcPct val="90000"/>
            </a:lnSpc>
            <a:spcBef>
              <a:spcPct val="0"/>
            </a:spcBef>
            <a:spcAft>
              <a:spcPct val="35000"/>
            </a:spcAft>
            <a:buNone/>
          </a:pPr>
          <a:r>
            <a:rPr lang="en-GB" sz="2800" kern="1200" dirty="0"/>
            <a:t>Beethoven wrote 32 piano sonatas</a:t>
          </a:r>
          <a:endParaRPr lang="en-US" sz="2800" kern="1200" dirty="0"/>
        </a:p>
      </dsp:txBody>
      <dsp:txXfrm>
        <a:off x="0" y="2552700"/>
        <a:ext cx="6492875" cy="2552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2F3B3-570C-47BE-AB15-A111693AA9C4}">
      <dsp:nvSpPr>
        <dsp:cNvPr id="0" name=""/>
        <dsp:cNvSpPr/>
      </dsp:nvSpPr>
      <dsp:spPr>
        <a:xfrm>
          <a:off x="0" y="2492"/>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1AC75F-473C-4FF5-B3AB-0846995A238E}">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When Beethoven wrote this piece at the end of the 18th century, the piano had almost completely replaced the harpsichord as the keyboard instrument of choice for the home and concert hall</a:t>
          </a:r>
          <a:endParaRPr lang="en-US" sz="2400" kern="1200"/>
        </a:p>
      </dsp:txBody>
      <dsp:txXfrm>
        <a:off x="0" y="2492"/>
        <a:ext cx="6492875" cy="1700138"/>
      </dsp:txXfrm>
    </dsp:sp>
    <dsp:sp modelId="{FADABEF6-397F-4CEA-B6D4-337F0B5F1ABC}">
      <dsp:nvSpPr>
        <dsp:cNvPr id="0" name=""/>
        <dsp:cNvSpPr/>
      </dsp:nvSpPr>
      <dsp:spPr>
        <a:xfrm>
          <a:off x="0" y="1702630"/>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CC043C-ED4E-4DA0-B360-5C18294D1579}">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At the time the instrument was often known as the fortepiano. Whether you call it that or the more modern pianoforte, the clue to the popularity of the instrument is in its name.</a:t>
          </a:r>
          <a:endParaRPr lang="en-US" sz="2400" kern="1200"/>
        </a:p>
      </dsp:txBody>
      <dsp:txXfrm>
        <a:off x="0" y="1702630"/>
        <a:ext cx="6492875" cy="1700138"/>
      </dsp:txXfrm>
    </dsp:sp>
    <dsp:sp modelId="{C59306DF-588E-4E1F-B74E-3EC3B88747A1}">
      <dsp:nvSpPr>
        <dsp:cNvPr id="0" name=""/>
        <dsp:cNvSpPr/>
      </dsp:nvSpPr>
      <dsp:spPr>
        <a:xfrm>
          <a:off x="0" y="3402769"/>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6DF206-3BC3-49EB-9406-52684B5438AB}">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It was now possible to play using all kinds of dynamic levels just by altering the pressure of the fingers on the keys.</a:t>
          </a:r>
          <a:endParaRPr lang="en-US" sz="2400" kern="1200"/>
        </a:p>
      </dsp:txBody>
      <dsp:txXfrm>
        <a:off x="0" y="3402769"/>
        <a:ext cx="6492875" cy="1700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7385B-29F4-45B8-9770-2C90326949F9}">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D2DCA4-FAC6-4C89-930D-D6B80B61A201}">
      <dsp:nvSpPr>
        <dsp:cNvPr id="0" name=""/>
        <dsp:cNvSpPr/>
      </dsp:nvSpPr>
      <dsp:spPr>
        <a:xfrm>
          <a:off x="0" y="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dirty="0"/>
            <a:t>Mozart and Haydn had started to use dynamic markings, but Beethoven was one of the first to make extensive use of all kinds of dynamic possibilities. </a:t>
          </a:r>
        </a:p>
        <a:p>
          <a:pPr marL="0" lvl="0" indent="0" algn="l" defTabSz="1022350">
            <a:lnSpc>
              <a:spcPct val="90000"/>
            </a:lnSpc>
            <a:spcBef>
              <a:spcPct val="0"/>
            </a:spcBef>
            <a:spcAft>
              <a:spcPct val="35000"/>
            </a:spcAft>
            <a:buNone/>
          </a:pPr>
          <a:r>
            <a:rPr lang="en-GB" sz="2300" kern="1200" dirty="0"/>
            <a:t>This sonata has frequent crescendos, diminuendos and numerous other performance markings. </a:t>
          </a:r>
          <a:endParaRPr lang="en-US" sz="2300" kern="1200" dirty="0"/>
        </a:p>
      </dsp:txBody>
      <dsp:txXfrm>
        <a:off x="0" y="0"/>
        <a:ext cx="6492875" cy="2552700"/>
      </dsp:txXfrm>
    </dsp:sp>
    <dsp:sp modelId="{C976276E-11A0-4ADD-BE51-129B632721DD}">
      <dsp:nvSpPr>
        <dsp:cNvPr id="0" name=""/>
        <dsp:cNvSpPr/>
      </dsp:nvSpPr>
      <dsp:spPr>
        <a:xfrm>
          <a:off x="0" y="255270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C78CF8-A990-4960-8176-BF74C7250D26}">
      <dsp:nvSpPr>
        <dsp:cNvPr id="0" name=""/>
        <dsp:cNvSpPr/>
      </dsp:nvSpPr>
      <dsp:spPr>
        <a:xfrm>
          <a:off x="0" y="255270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dirty="0"/>
            <a:t>The sustaining pedal was coming into use at the time and was sometimes worked by the knees instead of by the foot. </a:t>
          </a:r>
        </a:p>
        <a:p>
          <a:pPr marL="0" lvl="0" indent="0" algn="l" defTabSz="1022350">
            <a:lnSpc>
              <a:spcPct val="90000"/>
            </a:lnSpc>
            <a:spcBef>
              <a:spcPct val="0"/>
            </a:spcBef>
            <a:spcAft>
              <a:spcPct val="35000"/>
            </a:spcAft>
            <a:buNone/>
          </a:pPr>
          <a:r>
            <a:rPr lang="en-GB" sz="2300" kern="1200" dirty="0"/>
            <a:t>It is important to note that in the original edition of the music there were no pedal markings, although Beethoven would almost certainly have used some kind of sustaining system in his own performances. </a:t>
          </a:r>
          <a:endParaRPr lang="en-US" sz="2300" kern="1200" dirty="0"/>
        </a:p>
      </dsp:txBody>
      <dsp:txXfrm>
        <a:off x="0" y="2552700"/>
        <a:ext cx="6492875" cy="25527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496B3-D034-47E4-96F1-EC77DC6F09E4}">
      <dsp:nvSpPr>
        <dsp:cNvPr id="0" name=""/>
        <dsp:cNvSpPr/>
      </dsp:nvSpPr>
      <dsp:spPr>
        <a:xfrm>
          <a:off x="0" y="2492"/>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080707-DE00-443A-8C62-B4E9FBE3D46D}">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The music features many </a:t>
          </a:r>
          <a:r>
            <a:rPr lang="en-GB" sz="2600" b="1" kern="1200"/>
            <a:t>chromatic chords</a:t>
          </a:r>
          <a:r>
            <a:rPr lang="en-GB" sz="2600" kern="1200"/>
            <a:t>, especially </a:t>
          </a:r>
          <a:r>
            <a:rPr lang="en-GB" sz="2600" b="1" kern="1200"/>
            <a:t>diminished sevenths </a:t>
          </a:r>
          <a:r>
            <a:rPr lang="en-GB" sz="2600" kern="1200"/>
            <a:t>(e.g. halfway through bar 1).  These serve to heighten the drama of the music.</a:t>
          </a:r>
          <a:endParaRPr lang="en-US" sz="2600" kern="1200"/>
        </a:p>
      </dsp:txBody>
      <dsp:txXfrm>
        <a:off x="0" y="2492"/>
        <a:ext cx="6492875" cy="1700138"/>
      </dsp:txXfrm>
    </dsp:sp>
    <dsp:sp modelId="{2CEC97D3-1BF3-45FD-922F-E6B87FA0E24A}">
      <dsp:nvSpPr>
        <dsp:cNvPr id="0" name=""/>
        <dsp:cNvSpPr/>
      </dsp:nvSpPr>
      <dsp:spPr>
        <a:xfrm>
          <a:off x="0" y="1702630"/>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420EEE-0177-415B-A5F5-A524825A9FD3}">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There are distinctive </a:t>
          </a:r>
          <a:r>
            <a:rPr lang="en-GB" sz="2600" b="1" kern="1200"/>
            <a:t>perfect cadences </a:t>
          </a:r>
          <a:r>
            <a:rPr lang="en-GB" sz="2600" kern="1200"/>
            <a:t>at the end of the movement.</a:t>
          </a:r>
          <a:endParaRPr lang="en-US" sz="2600" kern="1200"/>
        </a:p>
      </dsp:txBody>
      <dsp:txXfrm>
        <a:off x="0" y="1702630"/>
        <a:ext cx="6492875" cy="1700138"/>
      </dsp:txXfrm>
    </dsp:sp>
    <dsp:sp modelId="{EEF4ED23-E591-4017-9268-11A5A0246905}">
      <dsp:nvSpPr>
        <dsp:cNvPr id="0" name=""/>
        <dsp:cNvSpPr/>
      </dsp:nvSpPr>
      <dsp:spPr>
        <a:xfrm>
          <a:off x="0" y="3402769"/>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F6440B-F3A3-4700-8DB4-A2A0B4520A81}">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There is an </a:t>
          </a:r>
          <a:r>
            <a:rPr lang="en-GB" sz="2600" b="1" kern="1200"/>
            <a:t>interrupted cadence </a:t>
          </a:r>
          <a:r>
            <a:rPr lang="en-GB" sz="2600" kern="1200"/>
            <a:t>in the introduction at bar 9.</a:t>
          </a:r>
          <a:endParaRPr lang="en-US" sz="2600" kern="1200"/>
        </a:p>
      </dsp:txBody>
      <dsp:txXfrm>
        <a:off x="0" y="3402769"/>
        <a:ext cx="6492875" cy="17001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BBC2C-0583-42D2-A5F9-FDE9C6EEEF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4A96F89-1993-4FA8-BD00-E98C8E05F6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64BCAE-EE77-4CD1-BCEF-EDC31903BBBF}"/>
              </a:ext>
            </a:extLst>
          </p:cNvPr>
          <p:cNvSpPr>
            <a:spLocks noGrp="1"/>
          </p:cNvSpPr>
          <p:nvPr>
            <p:ph type="dt" sz="half" idx="10"/>
          </p:nvPr>
        </p:nvSpPr>
        <p:spPr/>
        <p:txBody>
          <a:bodyPr/>
          <a:lstStyle/>
          <a:p>
            <a:fld id="{567FCAD5-6894-48D0-B8D3-D598F75C2175}" type="datetimeFigureOut">
              <a:rPr lang="en-GB" smtClean="0"/>
              <a:t>22/09/2020</a:t>
            </a:fld>
            <a:endParaRPr lang="en-GB"/>
          </a:p>
        </p:txBody>
      </p:sp>
      <p:sp>
        <p:nvSpPr>
          <p:cNvPr id="5" name="Footer Placeholder 4">
            <a:extLst>
              <a:ext uri="{FF2B5EF4-FFF2-40B4-BE49-F238E27FC236}">
                <a16:creationId xmlns:a16="http://schemas.microsoft.com/office/drawing/2014/main" id="{FF35B703-E4ED-4E8C-9970-4831E97D8E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422AAA-7751-47B6-9600-40187357CA6E}"/>
              </a:ext>
            </a:extLst>
          </p:cNvPr>
          <p:cNvSpPr>
            <a:spLocks noGrp="1"/>
          </p:cNvSpPr>
          <p:nvPr>
            <p:ph type="sldNum" sz="quarter" idx="12"/>
          </p:nvPr>
        </p:nvSpPr>
        <p:spPr/>
        <p:txBody>
          <a:bodyPr/>
          <a:lstStyle/>
          <a:p>
            <a:fld id="{B2453497-687E-49CF-B5BE-36A30F7C384A}" type="slidenum">
              <a:rPr lang="en-GB" smtClean="0"/>
              <a:t>‹#›</a:t>
            </a:fld>
            <a:endParaRPr lang="en-GB"/>
          </a:p>
        </p:txBody>
      </p:sp>
    </p:spTree>
    <p:extLst>
      <p:ext uri="{BB962C8B-B14F-4D97-AF65-F5344CB8AC3E}">
        <p14:creationId xmlns:p14="http://schemas.microsoft.com/office/powerpoint/2010/main" val="2275163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12EA-11AF-49A3-8158-DE327812930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B1B618-AFFA-4EE8-ABF3-FEE79FE214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3D205C-F3EC-4EA2-A8EB-5DCB124BC212}"/>
              </a:ext>
            </a:extLst>
          </p:cNvPr>
          <p:cNvSpPr>
            <a:spLocks noGrp="1"/>
          </p:cNvSpPr>
          <p:nvPr>
            <p:ph type="dt" sz="half" idx="10"/>
          </p:nvPr>
        </p:nvSpPr>
        <p:spPr/>
        <p:txBody>
          <a:bodyPr/>
          <a:lstStyle/>
          <a:p>
            <a:fld id="{567FCAD5-6894-48D0-B8D3-D598F75C2175}" type="datetimeFigureOut">
              <a:rPr lang="en-GB" smtClean="0"/>
              <a:t>22/09/2020</a:t>
            </a:fld>
            <a:endParaRPr lang="en-GB"/>
          </a:p>
        </p:txBody>
      </p:sp>
      <p:sp>
        <p:nvSpPr>
          <p:cNvPr id="5" name="Footer Placeholder 4">
            <a:extLst>
              <a:ext uri="{FF2B5EF4-FFF2-40B4-BE49-F238E27FC236}">
                <a16:creationId xmlns:a16="http://schemas.microsoft.com/office/drawing/2014/main" id="{D3E1EF90-4921-4189-B26B-9DD7F0BC95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752732-937C-4063-BCB6-084C879232A4}"/>
              </a:ext>
            </a:extLst>
          </p:cNvPr>
          <p:cNvSpPr>
            <a:spLocks noGrp="1"/>
          </p:cNvSpPr>
          <p:nvPr>
            <p:ph type="sldNum" sz="quarter" idx="12"/>
          </p:nvPr>
        </p:nvSpPr>
        <p:spPr/>
        <p:txBody>
          <a:bodyPr/>
          <a:lstStyle/>
          <a:p>
            <a:fld id="{B2453497-687E-49CF-B5BE-36A30F7C384A}" type="slidenum">
              <a:rPr lang="en-GB" smtClean="0"/>
              <a:t>‹#›</a:t>
            </a:fld>
            <a:endParaRPr lang="en-GB"/>
          </a:p>
        </p:txBody>
      </p:sp>
    </p:spTree>
    <p:extLst>
      <p:ext uri="{BB962C8B-B14F-4D97-AF65-F5344CB8AC3E}">
        <p14:creationId xmlns:p14="http://schemas.microsoft.com/office/powerpoint/2010/main" val="1824860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5DBFF1-8148-4E61-AF51-0D1FD1D2FE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05FA5F-F339-4FC0-9B4C-0668BE44B6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2F58A6-81BF-4D6A-B13D-2D71AB7EDE3B}"/>
              </a:ext>
            </a:extLst>
          </p:cNvPr>
          <p:cNvSpPr>
            <a:spLocks noGrp="1"/>
          </p:cNvSpPr>
          <p:nvPr>
            <p:ph type="dt" sz="half" idx="10"/>
          </p:nvPr>
        </p:nvSpPr>
        <p:spPr/>
        <p:txBody>
          <a:bodyPr/>
          <a:lstStyle/>
          <a:p>
            <a:fld id="{567FCAD5-6894-48D0-B8D3-D598F75C2175}" type="datetimeFigureOut">
              <a:rPr lang="en-GB" smtClean="0"/>
              <a:t>22/09/2020</a:t>
            </a:fld>
            <a:endParaRPr lang="en-GB"/>
          </a:p>
        </p:txBody>
      </p:sp>
      <p:sp>
        <p:nvSpPr>
          <p:cNvPr id="5" name="Footer Placeholder 4">
            <a:extLst>
              <a:ext uri="{FF2B5EF4-FFF2-40B4-BE49-F238E27FC236}">
                <a16:creationId xmlns:a16="http://schemas.microsoft.com/office/drawing/2014/main" id="{CA0AC735-7C4F-4E30-B7AB-03FBAE3589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BCF36C-D513-4E7B-B097-92AF56810A2E}"/>
              </a:ext>
            </a:extLst>
          </p:cNvPr>
          <p:cNvSpPr>
            <a:spLocks noGrp="1"/>
          </p:cNvSpPr>
          <p:nvPr>
            <p:ph type="sldNum" sz="quarter" idx="12"/>
          </p:nvPr>
        </p:nvSpPr>
        <p:spPr/>
        <p:txBody>
          <a:bodyPr/>
          <a:lstStyle/>
          <a:p>
            <a:fld id="{B2453497-687E-49CF-B5BE-36A30F7C384A}" type="slidenum">
              <a:rPr lang="en-GB" smtClean="0"/>
              <a:t>‹#›</a:t>
            </a:fld>
            <a:endParaRPr lang="en-GB"/>
          </a:p>
        </p:txBody>
      </p:sp>
    </p:spTree>
    <p:extLst>
      <p:ext uri="{BB962C8B-B14F-4D97-AF65-F5344CB8AC3E}">
        <p14:creationId xmlns:p14="http://schemas.microsoft.com/office/powerpoint/2010/main" val="222985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05F4-313D-4DDB-8039-05B1D1E232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C4FE68-AABC-4EBD-A3E3-31E7628C0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419555-D45F-40D9-B66F-75ECCD76B58C}"/>
              </a:ext>
            </a:extLst>
          </p:cNvPr>
          <p:cNvSpPr>
            <a:spLocks noGrp="1"/>
          </p:cNvSpPr>
          <p:nvPr>
            <p:ph type="dt" sz="half" idx="10"/>
          </p:nvPr>
        </p:nvSpPr>
        <p:spPr/>
        <p:txBody>
          <a:bodyPr/>
          <a:lstStyle/>
          <a:p>
            <a:fld id="{567FCAD5-6894-48D0-B8D3-D598F75C2175}" type="datetimeFigureOut">
              <a:rPr lang="en-GB" smtClean="0"/>
              <a:t>22/09/2020</a:t>
            </a:fld>
            <a:endParaRPr lang="en-GB"/>
          </a:p>
        </p:txBody>
      </p:sp>
      <p:sp>
        <p:nvSpPr>
          <p:cNvPr id="5" name="Footer Placeholder 4">
            <a:extLst>
              <a:ext uri="{FF2B5EF4-FFF2-40B4-BE49-F238E27FC236}">
                <a16:creationId xmlns:a16="http://schemas.microsoft.com/office/drawing/2014/main" id="{8B1834E7-F9F1-4701-8D47-937478ED76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4BC641-ED62-4448-A56E-CC44F67334B3}"/>
              </a:ext>
            </a:extLst>
          </p:cNvPr>
          <p:cNvSpPr>
            <a:spLocks noGrp="1"/>
          </p:cNvSpPr>
          <p:nvPr>
            <p:ph type="sldNum" sz="quarter" idx="12"/>
          </p:nvPr>
        </p:nvSpPr>
        <p:spPr/>
        <p:txBody>
          <a:bodyPr/>
          <a:lstStyle/>
          <a:p>
            <a:fld id="{B2453497-687E-49CF-B5BE-36A30F7C384A}" type="slidenum">
              <a:rPr lang="en-GB" smtClean="0"/>
              <a:t>‹#›</a:t>
            </a:fld>
            <a:endParaRPr lang="en-GB"/>
          </a:p>
        </p:txBody>
      </p:sp>
    </p:spTree>
    <p:extLst>
      <p:ext uri="{BB962C8B-B14F-4D97-AF65-F5344CB8AC3E}">
        <p14:creationId xmlns:p14="http://schemas.microsoft.com/office/powerpoint/2010/main" val="1650624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67CA2-9187-4049-A3BC-702107790B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32EA6E-BB95-45A8-BAF5-42BD2B748E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63A74C-ECB4-4760-9152-D30F840566CD}"/>
              </a:ext>
            </a:extLst>
          </p:cNvPr>
          <p:cNvSpPr>
            <a:spLocks noGrp="1"/>
          </p:cNvSpPr>
          <p:nvPr>
            <p:ph type="dt" sz="half" idx="10"/>
          </p:nvPr>
        </p:nvSpPr>
        <p:spPr/>
        <p:txBody>
          <a:bodyPr/>
          <a:lstStyle/>
          <a:p>
            <a:fld id="{567FCAD5-6894-48D0-B8D3-D598F75C2175}" type="datetimeFigureOut">
              <a:rPr lang="en-GB" smtClean="0"/>
              <a:t>22/09/2020</a:t>
            </a:fld>
            <a:endParaRPr lang="en-GB"/>
          </a:p>
        </p:txBody>
      </p:sp>
      <p:sp>
        <p:nvSpPr>
          <p:cNvPr id="5" name="Footer Placeholder 4">
            <a:extLst>
              <a:ext uri="{FF2B5EF4-FFF2-40B4-BE49-F238E27FC236}">
                <a16:creationId xmlns:a16="http://schemas.microsoft.com/office/drawing/2014/main" id="{EC19CDB4-62E7-4619-B29F-DE932F1EFB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92DB11-2C56-4B41-AA4C-289ED40A0C58}"/>
              </a:ext>
            </a:extLst>
          </p:cNvPr>
          <p:cNvSpPr>
            <a:spLocks noGrp="1"/>
          </p:cNvSpPr>
          <p:nvPr>
            <p:ph type="sldNum" sz="quarter" idx="12"/>
          </p:nvPr>
        </p:nvSpPr>
        <p:spPr/>
        <p:txBody>
          <a:bodyPr/>
          <a:lstStyle/>
          <a:p>
            <a:fld id="{B2453497-687E-49CF-B5BE-36A30F7C384A}" type="slidenum">
              <a:rPr lang="en-GB" smtClean="0"/>
              <a:t>‹#›</a:t>
            </a:fld>
            <a:endParaRPr lang="en-GB"/>
          </a:p>
        </p:txBody>
      </p:sp>
    </p:spTree>
    <p:extLst>
      <p:ext uri="{BB962C8B-B14F-4D97-AF65-F5344CB8AC3E}">
        <p14:creationId xmlns:p14="http://schemas.microsoft.com/office/powerpoint/2010/main" val="1409186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52CDA-C845-4CA2-9041-7467605953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F2A133-9458-426A-B381-D736C4AD63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77BC893-10A5-4F36-8B0A-554CAFDC63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5D86C0D-B754-48F1-BA56-AC7E218D5FCF}"/>
              </a:ext>
            </a:extLst>
          </p:cNvPr>
          <p:cNvSpPr>
            <a:spLocks noGrp="1"/>
          </p:cNvSpPr>
          <p:nvPr>
            <p:ph type="dt" sz="half" idx="10"/>
          </p:nvPr>
        </p:nvSpPr>
        <p:spPr/>
        <p:txBody>
          <a:bodyPr/>
          <a:lstStyle/>
          <a:p>
            <a:fld id="{567FCAD5-6894-48D0-B8D3-D598F75C2175}" type="datetimeFigureOut">
              <a:rPr lang="en-GB" smtClean="0"/>
              <a:t>22/09/2020</a:t>
            </a:fld>
            <a:endParaRPr lang="en-GB"/>
          </a:p>
        </p:txBody>
      </p:sp>
      <p:sp>
        <p:nvSpPr>
          <p:cNvPr id="6" name="Footer Placeholder 5">
            <a:extLst>
              <a:ext uri="{FF2B5EF4-FFF2-40B4-BE49-F238E27FC236}">
                <a16:creationId xmlns:a16="http://schemas.microsoft.com/office/drawing/2014/main" id="{BB675ACE-94AF-4B9F-926F-E87CEA89B3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568916-1064-4F45-9ED5-947F02809449}"/>
              </a:ext>
            </a:extLst>
          </p:cNvPr>
          <p:cNvSpPr>
            <a:spLocks noGrp="1"/>
          </p:cNvSpPr>
          <p:nvPr>
            <p:ph type="sldNum" sz="quarter" idx="12"/>
          </p:nvPr>
        </p:nvSpPr>
        <p:spPr/>
        <p:txBody>
          <a:bodyPr/>
          <a:lstStyle/>
          <a:p>
            <a:fld id="{B2453497-687E-49CF-B5BE-36A30F7C384A}" type="slidenum">
              <a:rPr lang="en-GB" smtClean="0"/>
              <a:t>‹#›</a:t>
            </a:fld>
            <a:endParaRPr lang="en-GB"/>
          </a:p>
        </p:txBody>
      </p:sp>
    </p:spTree>
    <p:extLst>
      <p:ext uri="{BB962C8B-B14F-4D97-AF65-F5344CB8AC3E}">
        <p14:creationId xmlns:p14="http://schemas.microsoft.com/office/powerpoint/2010/main" val="1923891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4232-7C24-461A-B200-2D7C3ED941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F48942-19E7-4177-AE72-574515BAED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73565C-5846-4306-91BB-7E2E49FA95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A11D91-D30D-4525-9A1E-04423DCABF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B59DEA-B955-4CB2-81F2-8B47FB2F99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7F78EC5-DA04-4384-ACE2-4529D3B6ACBD}"/>
              </a:ext>
            </a:extLst>
          </p:cNvPr>
          <p:cNvSpPr>
            <a:spLocks noGrp="1"/>
          </p:cNvSpPr>
          <p:nvPr>
            <p:ph type="dt" sz="half" idx="10"/>
          </p:nvPr>
        </p:nvSpPr>
        <p:spPr/>
        <p:txBody>
          <a:bodyPr/>
          <a:lstStyle/>
          <a:p>
            <a:fld id="{567FCAD5-6894-48D0-B8D3-D598F75C2175}" type="datetimeFigureOut">
              <a:rPr lang="en-GB" smtClean="0"/>
              <a:t>22/09/2020</a:t>
            </a:fld>
            <a:endParaRPr lang="en-GB"/>
          </a:p>
        </p:txBody>
      </p:sp>
      <p:sp>
        <p:nvSpPr>
          <p:cNvPr id="8" name="Footer Placeholder 7">
            <a:extLst>
              <a:ext uri="{FF2B5EF4-FFF2-40B4-BE49-F238E27FC236}">
                <a16:creationId xmlns:a16="http://schemas.microsoft.com/office/drawing/2014/main" id="{B1B62374-F7AE-4BD4-AA6E-4C4EBB82FBE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463433C-076C-49C9-8C75-95E216E5340D}"/>
              </a:ext>
            </a:extLst>
          </p:cNvPr>
          <p:cNvSpPr>
            <a:spLocks noGrp="1"/>
          </p:cNvSpPr>
          <p:nvPr>
            <p:ph type="sldNum" sz="quarter" idx="12"/>
          </p:nvPr>
        </p:nvSpPr>
        <p:spPr/>
        <p:txBody>
          <a:bodyPr/>
          <a:lstStyle/>
          <a:p>
            <a:fld id="{B2453497-687E-49CF-B5BE-36A30F7C384A}" type="slidenum">
              <a:rPr lang="en-GB" smtClean="0"/>
              <a:t>‹#›</a:t>
            </a:fld>
            <a:endParaRPr lang="en-GB"/>
          </a:p>
        </p:txBody>
      </p:sp>
    </p:spTree>
    <p:extLst>
      <p:ext uri="{BB962C8B-B14F-4D97-AF65-F5344CB8AC3E}">
        <p14:creationId xmlns:p14="http://schemas.microsoft.com/office/powerpoint/2010/main" val="1781331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4A1D-0E75-42B5-A523-31EB7CF6C9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77E89C0-C38A-49F0-8D75-FD43665837C7}"/>
              </a:ext>
            </a:extLst>
          </p:cNvPr>
          <p:cNvSpPr>
            <a:spLocks noGrp="1"/>
          </p:cNvSpPr>
          <p:nvPr>
            <p:ph type="dt" sz="half" idx="10"/>
          </p:nvPr>
        </p:nvSpPr>
        <p:spPr/>
        <p:txBody>
          <a:bodyPr/>
          <a:lstStyle/>
          <a:p>
            <a:fld id="{567FCAD5-6894-48D0-B8D3-D598F75C2175}" type="datetimeFigureOut">
              <a:rPr lang="en-GB" smtClean="0"/>
              <a:t>22/09/2020</a:t>
            </a:fld>
            <a:endParaRPr lang="en-GB"/>
          </a:p>
        </p:txBody>
      </p:sp>
      <p:sp>
        <p:nvSpPr>
          <p:cNvPr id="4" name="Footer Placeholder 3">
            <a:extLst>
              <a:ext uri="{FF2B5EF4-FFF2-40B4-BE49-F238E27FC236}">
                <a16:creationId xmlns:a16="http://schemas.microsoft.com/office/drawing/2014/main" id="{066D0142-086E-4509-BAEC-359BF0535C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763B10-EBFC-4430-B3C7-B9457D080247}"/>
              </a:ext>
            </a:extLst>
          </p:cNvPr>
          <p:cNvSpPr>
            <a:spLocks noGrp="1"/>
          </p:cNvSpPr>
          <p:nvPr>
            <p:ph type="sldNum" sz="quarter" idx="12"/>
          </p:nvPr>
        </p:nvSpPr>
        <p:spPr/>
        <p:txBody>
          <a:bodyPr/>
          <a:lstStyle/>
          <a:p>
            <a:fld id="{B2453497-687E-49CF-B5BE-36A30F7C384A}" type="slidenum">
              <a:rPr lang="en-GB" smtClean="0"/>
              <a:t>‹#›</a:t>
            </a:fld>
            <a:endParaRPr lang="en-GB"/>
          </a:p>
        </p:txBody>
      </p:sp>
    </p:spTree>
    <p:extLst>
      <p:ext uri="{BB962C8B-B14F-4D97-AF65-F5344CB8AC3E}">
        <p14:creationId xmlns:p14="http://schemas.microsoft.com/office/powerpoint/2010/main" val="2562618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59D998-2354-4DAC-9820-F03C63C5DB4D}"/>
              </a:ext>
            </a:extLst>
          </p:cNvPr>
          <p:cNvSpPr>
            <a:spLocks noGrp="1"/>
          </p:cNvSpPr>
          <p:nvPr>
            <p:ph type="dt" sz="half" idx="10"/>
          </p:nvPr>
        </p:nvSpPr>
        <p:spPr/>
        <p:txBody>
          <a:bodyPr/>
          <a:lstStyle/>
          <a:p>
            <a:fld id="{567FCAD5-6894-48D0-B8D3-D598F75C2175}" type="datetimeFigureOut">
              <a:rPr lang="en-GB" smtClean="0"/>
              <a:t>22/09/2020</a:t>
            </a:fld>
            <a:endParaRPr lang="en-GB"/>
          </a:p>
        </p:txBody>
      </p:sp>
      <p:sp>
        <p:nvSpPr>
          <p:cNvPr id="3" name="Footer Placeholder 2">
            <a:extLst>
              <a:ext uri="{FF2B5EF4-FFF2-40B4-BE49-F238E27FC236}">
                <a16:creationId xmlns:a16="http://schemas.microsoft.com/office/drawing/2014/main" id="{E8B22E99-6717-4061-B7BA-5BCF63B4D65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79CFA9-FDE1-4491-A169-E11DDE0ABF9E}"/>
              </a:ext>
            </a:extLst>
          </p:cNvPr>
          <p:cNvSpPr>
            <a:spLocks noGrp="1"/>
          </p:cNvSpPr>
          <p:nvPr>
            <p:ph type="sldNum" sz="quarter" idx="12"/>
          </p:nvPr>
        </p:nvSpPr>
        <p:spPr/>
        <p:txBody>
          <a:bodyPr/>
          <a:lstStyle/>
          <a:p>
            <a:fld id="{B2453497-687E-49CF-B5BE-36A30F7C384A}" type="slidenum">
              <a:rPr lang="en-GB" smtClean="0"/>
              <a:t>‹#›</a:t>
            </a:fld>
            <a:endParaRPr lang="en-GB"/>
          </a:p>
        </p:txBody>
      </p:sp>
    </p:spTree>
    <p:extLst>
      <p:ext uri="{BB962C8B-B14F-4D97-AF65-F5344CB8AC3E}">
        <p14:creationId xmlns:p14="http://schemas.microsoft.com/office/powerpoint/2010/main" val="1954849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6743-C89B-4070-8C1E-1B1AA9A017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EAC0CE-BE1E-4879-BAFB-8CAC52BC45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83D2AF5-03B8-440B-A287-645DF6BAC8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8EC94E-CBDD-4695-8F38-40AEBA4A05A3}"/>
              </a:ext>
            </a:extLst>
          </p:cNvPr>
          <p:cNvSpPr>
            <a:spLocks noGrp="1"/>
          </p:cNvSpPr>
          <p:nvPr>
            <p:ph type="dt" sz="half" idx="10"/>
          </p:nvPr>
        </p:nvSpPr>
        <p:spPr/>
        <p:txBody>
          <a:bodyPr/>
          <a:lstStyle/>
          <a:p>
            <a:fld id="{567FCAD5-6894-48D0-B8D3-D598F75C2175}" type="datetimeFigureOut">
              <a:rPr lang="en-GB" smtClean="0"/>
              <a:t>22/09/2020</a:t>
            </a:fld>
            <a:endParaRPr lang="en-GB"/>
          </a:p>
        </p:txBody>
      </p:sp>
      <p:sp>
        <p:nvSpPr>
          <p:cNvPr id="6" name="Footer Placeholder 5">
            <a:extLst>
              <a:ext uri="{FF2B5EF4-FFF2-40B4-BE49-F238E27FC236}">
                <a16:creationId xmlns:a16="http://schemas.microsoft.com/office/drawing/2014/main" id="{F8775FAE-4C27-405F-B3ED-DBA8CCD561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98FB79-ADB4-47BB-893B-A513E5A5973B}"/>
              </a:ext>
            </a:extLst>
          </p:cNvPr>
          <p:cNvSpPr>
            <a:spLocks noGrp="1"/>
          </p:cNvSpPr>
          <p:nvPr>
            <p:ph type="sldNum" sz="quarter" idx="12"/>
          </p:nvPr>
        </p:nvSpPr>
        <p:spPr/>
        <p:txBody>
          <a:bodyPr/>
          <a:lstStyle/>
          <a:p>
            <a:fld id="{B2453497-687E-49CF-B5BE-36A30F7C384A}" type="slidenum">
              <a:rPr lang="en-GB" smtClean="0"/>
              <a:t>‹#›</a:t>
            </a:fld>
            <a:endParaRPr lang="en-GB"/>
          </a:p>
        </p:txBody>
      </p:sp>
    </p:spTree>
    <p:extLst>
      <p:ext uri="{BB962C8B-B14F-4D97-AF65-F5344CB8AC3E}">
        <p14:creationId xmlns:p14="http://schemas.microsoft.com/office/powerpoint/2010/main" val="1364557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79C7-D932-43D9-98DA-B3A414216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D3F6A8-4115-46A7-B486-ADCC2EE957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1102E0E-08C5-4555-819C-E640963DC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889853-147F-43D5-8EED-3F010C7909F4}"/>
              </a:ext>
            </a:extLst>
          </p:cNvPr>
          <p:cNvSpPr>
            <a:spLocks noGrp="1"/>
          </p:cNvSpPr>
          <p:nvPr>
            <p:ph type="dt" sz="half" idx="10"/>
          </p:nvPr>
        </p:nvSpPr>
        <p:spPr/>
        <p:txBody>
          <a:bodyPr/>
          <a:lstStyle/>
          <a:p>
            <a:fld id="{567FCAD5-6894-48D0-B8D3-D598F75C2175}" type="datetimeFigureOut">
              <a:rPr lang="en-GB" smtClean="0"/>
              <a:t>22/09/2020</a:t>
            </a:fld>
            <a:endParaRPr lang="en-GB"/>
          </a:p>
        </p:txBody>
      </p:sp>
      <p:sp>
        <p:nvSpPr>
          <p:cNvPr id="6" name="Footer Placeholder 5">
            <a:extLst>
              <a:ext uri="{FF2B5EF4-FFF2-40B4-BE49-F238E27FC236}">
                <a16:creationId xmlns:a16="http://schemas.microsoft.com/office/drawing/2014/main" id="{6BD678D5-A520-4C44-AE99-1D1F128354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BC7FBA-A4A8-48E2-9E29-2EF535160393}"/>
              </a:ext>
            </a:extLst>
          </p:cNvPr>
          <p:cNvSpPr>
            <a:spLocks noGrp="1"/>
          </p:cNvSpPr>
          <p:nvPr>
            <p:ph type="sldNum" sz="quarter" idx="12"/>
          </p:nvPr>
        </p:nvSpPr>
        <p:spPr/>
        <p:txBody>
          <a:bodyPr/>
          <a:lstStyle/>
          <a:p>
            <a:fld id="{B2453497-687E-49CF-B5BE-36A30F7C384A}" type="slidenum">
              <a:rPr lang="en-GB" smtClean="0"/>
              <a:t>‹#›</a:t>
            </a:fld>
            <a:endParaRPr lang="en-GB"/>
          </a:p>
        </p:txBody>
      </p:sp>
    </p:spTree>
    <p:extLst>
      <p:ext uri="{BB962C8B-B14F-4D97-AF65-F5344CB8AC3E}">
        <p14:creationId xmlns:p14="http://schemas.microsoft.com/office/powerpoint/2010/main" val="1646250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97C404-B507-442A-A9BC-76C789CFAF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BAE590-D038-4093-B665-6E7597725D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01748D-5558-44AE-997D-D5A9422ACA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FCAD5-6894-48D0-B8D3-D598F75C2175}" type="datetimeFigureOut">
              <a:rPr lang="en-GB" smtClean="0"/>
              <a:t>22/09/2020</a:t>
            </a:fld>
            <a:endParaRPr lang="en-GB"/>
          </a:p>
        </p:txBody>
      </p:sp>
      <p:sp>
        <p:nvSpPr>
          <p:cNvPr id="5" name="Footer Placeholder 4">
            <a:extLst>
              <a:ext uri="{FF2B5EF4-FFF2-40B4-BE49-F238E27FC236}">
                <a16:creationId xmlns:a16="http://schemas.microsoft.com/office/drawing/2014/main" id="{F2554958-ABA7-4D67-A17A-E268956D0F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6979B5D-A9D9-44EF-9AB4-7E1C4A8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53497-687E-49CF-B5BE-36A30F7C384A}" type="slidenum">
              <a:rPr lang="en-GB" smtClean="0"/>
              <a:t>‹#›</a:t>
            </a:fld>
            <a:endParaRPr lang="en-GB"/>
          </a:p>
        </p:txBody>
      </p:sp>
    </p:spTree>
    <p:extLst>
      <p:ext uri="{BB962C8B-B14F-4D97-AF65-F5344CB8AC3E}">
        <p14:creationId xmlns:p14="http://schemas.microsoft.com/office/powerpoint/2010/main" val="2253421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ButtZVb4dm0" TargetMode="External"/><Relationship Id="rId2" Type="http://schemas.openxmlformats.org/officeDocument/2006/relationships/slideLayout" Target="../slideLayouts/slideLayout2.xml"/><Relationship Id="rId1" Type="http://schemas.openxmlformats.org/officeDocument/2006/relationships/video" Target="https://www.youtube.com/embed/ButtZVb4dm0?feature=oembed" TargetMode="Externa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481FE-CB4B-4E47-B0F4-1CF811365C2B}"/>
              </a:ext>
            </a:extLst>
          </p:cNvPr>
          <p:cNvSpPr>
            <a:spLocks noGrp="1"/>
          </p:cNvSpPr>
          <p:nvPr>
            <p:ph type="ctrTitle"/>
          </p:nvPr>
        </p:nvSpPr>
        <p:spPr>
          <a:xfrm>
            <a:off x="6746628" y="1783959"/>
            <a:ext cx="4645250" cy="2889114"/>
          </a:xfrm>
        </p:spPr>
        <p:txBody>
          <a:bodyPr anchor="b">
            <a:normAutofit/>
          </a:bodyPr>
          <a:lstStyle/>
          <a:p>
            <a:pPr algn="l"/>
            <a:r>
              <a:rPr lang="en-GB" b="1" dirty="0"/>
              <a:t>Ludwig Van Beethoven </a:t>
            </a:r>
            <a:r>
              <a:rPr lang="en-GB" sz="3600" b="1" dirty="0"/>
              <a:t>(1770-1827)</a:t>
            </a:r>
            <a:r>
              <a:rPr lang="en-GB" sz="3600" dirty="0"/>
              <a:t> </a:t>
            </a:r>
            <a:endParaRPr lang="en-GB" dirty="0"/>
          </a:p>
        </p:txBody>
      </p:sp>
      <p:sp>
        <p:nvSpPr>
          <p:cNvPr id="3" name="Subtitle 2">
            <a:extLst>
              <a:ext uri="{FF2B5EF4-FFF2-40B4-BE49-F238E27FC236}">
                <a16:creationId xmlns:a16="http://schemas.microsoft.com/office/drawing/2014/main" id="{2FECDBE7-139E-43DB-98A2-6501A3FE240B}"/>
              </a:ext>
            </a:extLst>
          </p:cNvPr>
          <p:cNvSpPr>
            <a:spLocks noGrp="1"/>
          </p:cNvSpPr>
          <p:nvPr>
            <p:ph type="subTitle" idx="1"/>
          </p:nvPr>
        </p:nvSpPr>
        <p:spPr>
          <a:xfrm>
            <a:off x="6746627" y="4750893"/>
            <a:ext cx="4645250" cy="1147863"/>
          </a:xfrm>
        </p:spPr>
        <p:txBody>
          <a:bodyPr anchor="t">
            <a:normAutofit/>
          </a:bodyPr>
          <a:lstStyle/>
          <a:p>
            <a:pPr algn="l"/>
            <a:r>
              <a:rPr lang="en-GB" sz="1900" dirty="0"/>
              <a:t>Sonata No.8 in C minor Op. 13, ‘</a:t>
            </a:r>
            <a:r>
              <a:rPr lang="en-GB" sz="1900" dirty="0" err="1"/>
              <a:t>Pathétique</a:t>
            </a:r>
            <a:r>
              <a:rPr lang="en-GB" sz="1900" dirty="0"/>
              <a:t>’ </a:t>
            </a:r>
          </a:p>
          <a:p>
            <a:pPr algn="l"/>
            <a:r>
              <a:rPr lang="en-GB" sz="1900" dirty="0"/>
              <a:t>1</a:t>
            </a:r>
            <a:r>
              <a:rPr lang="en-GB" sz="1900" baseline="30000" dirty="0"/>
              <a:t>st</a:t>
            </a:r>
            <a:r>
              <a:rPr lang="en-GB" sz="1900" dirty="0"/>
              <a:t> movement</a:t>
            </a:r>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Ludwig van Beethoven - Wikipedia">
            <a:extLst>
              <a:ext uri="{FF2B5EF4-FFF2-40B4-BE49-F238E27FC236}">
                <a16:creationId xmlns:a16="http://schemas.microsoft.com/office/drawing/2014/main" id="{3C05378A-FBE0-41C5-B2BE-ACF05D4372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5224"/>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1388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BCFA97F6-D488-4661-A67C-2CFB5B75B7EE}"/>
              </a:ext>
            </a:extLst>
          </p:cNvPr>
          <p:cNvSpPr>
            <a:spLocks noGrp="1"/>
          </p:cNvSpPr>
          <p:nvPr>
            <p:ph type="title"/>
          </p:nvPr>
        </p:nvSpPr>
        <p:spPr>
          <a:xfrm>
            <a:off x="535020" y="685800"/>
            <a:ext cx="2780271" cy="5105400"/>
          </a:xfrm>
        </p:spPr>
        <p:txBody>
          <a:bodyPr>
            <a:normAutofit/>
          </a:bodyPr>
          <a:lstStyle/>
          <a:p>
            <a:r>
              <a:rPr lang="en-GB" sz="4000" b="1">
                <a:solidFill>
                  <a:srgbClr val="FFFFFF"/>
                </a:solidFill>
              </a:rPr>
              <a:t>Harmony</a:t>
            </a:r>
          </a:p>
        </p:txBody>
      </p:sp>
      <p:graphicFrame>
        <p:nvGraphicFramePr>
          <p:cNvPr id="5" name="Content Placeholder 2">
            <a:extLst>
              <a:ext uri="{FF2B5EF4-FFF2-40B4-BE49-F238E27FC236}">
                <a16:creationId xmlns:a16="http://schemas.microsoft.com/office/drawing/2014/main" id="{F147711E-8F04-4EB9-9272-492A21982933}"/>
              </a:ext>
            </a:extLst>
          </p:cNvPr>
          <p:cNvGraphicFramePr>
            <a:graphicFrameLocks noGrp="1"/>
          </p:cNvGraphicFramePr>
          <p:nvPr>
            <p:ph idx="1"/>
            <p:extLst>
              <p:ext uri="{D42A27DB-BD31-4B8C-83A1-F6EECF244321}">
                <p14:modId xmlns:p14="http://schemas.microsoft.com/office/powerpoint/2010/main" val="193322904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2106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C433A29-BA40-4163-8074-5E31F3E0B3D0}"/>
              </a:ext>
            </a:extLst>
          </p:cNvPr>
          <p:cNvSpPr>
            <a:spLocks noGrp="1"/>
          </p:cNvSpPr>
          <p:nvPr>
            <p:ph type="title"/>
          </p:nvPr>
        </p:nvSpPr>
        <p:spPr>
          <a:xfrm>
            <a:off x="777240" y="731519"/>
            <a:ext cx="2845191" cy="3237579"/>
          </a:xfrm>
        </p:spPr>
        <p:txBody>
          <a:bodyPr>
            <a:normAutofit/>
          </a:bodyPr>
          <a:lstStyle/>
          <a:p>
            <a:r>
              <a:rPr lang="en-GB" sz="3800" b="1">
                <a:solidFill>
                  <a:srgbClr val="FFFFFF"/>
                </a:solidFill>
              </a:rPr>
              <a:t>Melody</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4F0EBE-9846-4CCC-B745-DD4C8D460861}"/>
              </a:ext>
            </a:extLst>
          </p:cNvPr>
          <p:cNvSpPr>
            <a:spLocks noGrp="1"/>
          </p:cNvSpPr>
          <p:nvPr>
            <p:ph idx="1"/>
          </p:nvPr>
        </p:nvSpPr>
        <p:spPr>
          <a:xfrm>
            <a:off x="4379709" y="686862"/>
            <a:ext cx="7037591" cy="5475129"/>
          </a:xfrm>
        </p:spPr>
        <p:txBody>
          <a:bodyPr anchor="ctr">
            <a:normAutofit/>
          </a:bodyPr>
          <a:lstStyle/>
          <a:p>
            <a:r>
              <a:rPr lang="en-GB" sz="2000" dirty="0"/>
              <a:t>The music of the slow introduction is based on a short (six note) </a:t>
            </a:r>
            <a:r>
              <a:rPr lang="en-GB" sz="2000" b="1" dirty="0"/>
              <a:t>motif</a:t>
            </a:r>
            <a:r>
              <a:rPr lang="en-GB" sz="2000" dirty="0"/>
              <a:t>, first heard at the beginning. This is used as a basis for most of the introduction, sometimes reduced to five notes, and sometimes with the second last note rising instead of falling.</a:t>
            </a:r>
          </a:p>
          <a:p>
            <a:r>
              <a:rPr lang="en-GB" sz="2000" dirty="0"/>
              <a:t>There are a number of </a:t>
            </a:r>
            <a:r>
              <a:rPr lang="en-GB" sz="2000" b="1" dirty="0"/>
              <a:t>scalic </a:t>
            </a:r>
            <a:r>
              <a:rPr lang="en-GB" sz="2000" dirty="0"/>
              <a:t>passages, such as the </a:t>
            </a:r>
            <a:r>
              <a:rPr lang="en-GB" sz="2000" b="1" dirty="0"/>
              <a:t>descending chromatic scale </a:t>
            </a:r>
            <a:r>
              <a:rPr lang="en-GB" sz="2000" dirty="0"/>
              <a:t>at the end of the introduction.  The first subject theme from bar 11 of the </a:t>
            </a:r>
            <a:r>
              <a:rPr lang="en-GB" sz="2000" i="1" dirty="0"/>
              <a:t>allegro </a:t>
            </a:r>
            <a:r>
              <a:rPr lang="en-GB" sz="2000" dirty="0"/>
              <a:t>is built on an </a:t>
            </a:r>
            <a:r>
              <a:rPr lang="en-GB" sz="2000" b="1" dirty="0"/>
              <a:t>ascending scale </a:t>
            </a:r>
            <a:r>
              <a:rPr lang="en-GB" sz="2000" dirty="0"/>
              <a:t>of the tonic key C minor, but with a major third (E).  Notice the distinctive </a:t>
            </a:r>
            <a:r>
              <a:rPr lang="en-GB" sz="2000" b="1" dirty="0"/>
              <a:t>augmented second </a:t>
            </a:r>
            <a:r>
              <a:rPr lang="en-GB" sz="2000" dirty="0"/>
              <a:t>from A♭ to B♮.</a:t>
            </a:r>
          </a:p>
          <a:p>
            <a:r>
              <a:rPr lang="en-GB" sz="2000" dirty="0"/>
              <a:t>Melodic lines also include </a:t>
            </a:r>
            <a:r>
              <a:rPr lang="en-GB" sz="2000" b="1" dirty="0"/>
              <a:t>arpeggios </a:t>
            </a:r>
            <a:r>
              <a:rPr lang="en-GB" sz="2000" dirty="0"/>
              <a:t>and </a:t>
            </a:r>
            <a:r>
              <a:rPr lang="en-GB" sz="2000" b="1" dirty="0"/>
              <a:t>broken chords </a:t>
            </a:r>
            <a:r>
              <a:rPr lang="en-GB" sz="2000" dirty="0"/>
              <a:t>(e.g. bars 29–30).</a:t>
            </a:r>
          </a:p>
          <a:p>
            <a:r>
              <a:rPr lang="en-GB" sz="2000" b="1" dirty="0"/>
              <a:t>Ornaments </a:t>
            </a:r>
            <a:r>
              <a:rPr lang="en-GB" sz="2000" dirty="0"/>
              <a:t>are an important feature of the second subject in particular.  These include </a:t>
            </a:r>
            <a:r>
              <a:rPr lang="en-GB" sz="2000" b="1" dirty="0"/>
              <a:t>acciaccaturas </a:t>
            </a:r>
            <a:r>
              <a:rPr lang="en-GB" sz="2000" dirty="0"/>
              <a:t>at bar 53 etc., </a:t>
            </a:r>
            <a:r>
              <a:rPr lang="en-GB" sz="2000" b="1" dirty="0"/>
              <a:t>mordents </a:t>
            </a:r>
            <a:r>
              <a:rPr lang="en-GB" sz="2000" dirty="0"/>
              <a:t>shortly afterwards, and </a:t>
            </a:r>
            <a:r>
              <a:rPr lang="en-GB" sz="2000" b="1" dirty="0"/>
              <a:t>trills </a:t>
            </a:r>
            <a:r>
              <a:rPr lang="en-GB" sz="2000" dirty="0"/>
              <a:t>just before the recapitulation.</a:t>
            </a:r>
          </a:p>
          <a:p>
            <a:endParaRPr lang="en-GB" sz="2000" dirty="0"/>
          </a:p>
        </p:txBody>
      </p:sp>
    </p:spTree>
    <p:extLst>
      <p:ext uri="{BB962C8B-B14F-4D97-AF65-F5344CB8AC3E}">
        <p14:creationId xmlns:p14="http://schemas.microsoft.com/office/powerpoint/2010/main" val="3585107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68D125-8D99-4816-B477-1B573152D7EF}"/>
              </a:ext>
            </a:extLst>
          </p:cNvPr>
          <p:cNvSpPr>
            <a:spLocks noGrp="1"/>
          </p:cNvSpPr>
          <p:nvPr>
            <p:ph type="title"/>
          </p:nvPr>
        </p:nvSpPr>
        <p:spPr>
          <a:xfrm>
            <a:off x="1156852" y="637762"/>
            <a:ext cx="2190782" cy="5576770"/>
          </a:xfrm>
        </p:spPr>
        <p:txBody>
          <a:bodyPr anchor="t">
            <a:normAutofit/>
          </a:bodyPr>
          <a:lstStyle/>
          <a:p>
            <a:r>
              <a:rPr lang="en-GB" sz="3600" b="1" dirty="0">
                <a:solidFill>
                  <a:schemeClr val="bg1"/>
                </a:solidFill>
              </a:rPr>
              <a:t>Texture</a:t>
            </a: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833AA3-9408-4957-B8B8-84CD489B75D9}"/>
              </a:ext>
            </a:extLst>
          </p:cNvPr>
          <p:cNvSpPr>
            <a:spLocks noGrp="1"/>
          </p:cNvSpPr>
          <p:nvPr>
            <p:ph idx="1"/>
          </p:nvPr>
        </p:nvSpPr>
        <p:spPr>
          <a:xfrm>
            <a:off x="4654732" y="850052"/>
            <a:ext cx="6390623" cy="5326911"/>
          </a:xfrm>
        </p:spPr>
        <p:txBody>
          <a:bodyPr>
            <a:normAutofit/>
          </a:bodyPr>
          <a:lstStyle/>
          <a:p>
            <a:r>
              <a:rPr lang="en-GB" sz="2200"/>
              <a:t>The slow introduction includes many passages of </a:t>
            </a:r>
            <a:r>
              <a:rPr lang="en-GB" sz="2200" b="1"/>
              <a:t>homophonic </a:t>
            </a:r>
            <a:r>
              <a:rPr lang="en-GB" sz="2200"/>
              <a:t>(chordal) writing (e.g. bar 1).</a:t>
            </a:r>
          </a:p>
          <a:p>
            <a:r>
              <a:rPr lang="en-GB" sz="2200"/>
              <a:t>The right hand plays in </a:t>
            </a:r>
            <a:r>
              <a:rPr lang="en-GB" sz="2200" b="1"/>
              <a:t>octaves </a:t>
            </a:r>
            <a:r>
              <a:rPr lang="en-GB" sz="2200"/>
              <a:t>later in the introduction (e.g. bar 5).</a:t>
            </a:r>
          </a:p>
          <a:p>
            <a:r>
              <a:rPr lang="en-GB" sz="2200"/>
              <a:t>There is a long descending </a:t>
            </a:r>
            <a:r>
              <a:rPr lang="en-GB" sz="2200" b="1"/>
              <a:t>monophonic </a:t>
            </a:r>
            <a:r>
              <a:rPr lang="en-GB" sz="2200"/>
              <a:t>passage in the right hand leading into the recapitulation.</a:t>
            </a:r>
          </a:p>
          <a:p>
            <a:r>
              <a:rPr lang="en-GB" sz="2200"/>
              <a:t>The second subject material features </a:t>
            </a:r>
            <a:r>
              <a:rPr lang="en-GB" sz="2200" b="1"/>
              <a:t>melody and accompaniment </a:t>
            </a:r>
            <a:r>
              <a:rPr lang="en-GB" sz="2200"/>
              <a:t>style – you can also call this </a:t>
            </a:r>
            <a:r>
              <a:rPr lang="en-GB" sz="2200" b="1"/>
              <a:t>homophony </a:t>
            </a:r>
            <a:r>
              <a:rPr lang="en-GB" sz="2200"/>
              <a:t>(or </a:t>
            </a:r>
            <a:r>
              <a:rPr lang="en-GB" sz="2200" b="1"/>
              <a:t>melody-dominated homophony</a:t>
            </a:r>
            <a:r>
              <a:rPr lang="en-GB" sz="2200"/>
              <a:t>).</a:t>
            </a:r>
          </a:p>
          <a:p>
            <a:r>
              <a:rPr lang="en-GB" sz="2200"/>
              <a:t>There are examples of </a:t>
            </a:r>
            <a:r>
              <a:rPr lang="en-GB" sz="2200" b="1"/>
              <a:t>two-part </a:t>
            </a:r>
            <a:r>
              <a:rPr lang="en-GB" sz="2200"/>
              <a:t>music with </a:t>
            </a:r>
            <a:r>
              <a:rPr lang="en-GB" sz="2200" b="1"/>
              <a:t>broken chords </a:t>
            </a:r>
            <a:r>
              <a:rPr lang="en-GB" sz="2200"/>
              <a:t>in the second idea of the second subject (e.g. bar 93).</a:t>
            </a:r>
          </a:p>
          <a:p>
            <a:r>
              <a:rPr lang="en-GB" sz="2200"/>
              <a:t>There is a brief passage in </a:t>
            </a:r>
            <a:r>
              <a:rPr lang="en-GB" sz="2200" b="1"/>
              <a:t>thirds </a:t>
            </a:r>
            <a:r>
              <a:rPr lang="en-GB" sz="2200"/>
              <a:t>where the trills are (e.g. bars 181–187).</a:t>
            </a:r>
          </a:p>
        </p:txBody>
      </p:sp>
    </p:spTree>
    <p:extLst>
      <p:ext uri="{BB962C8B-B14F-4D97-AF65-F5344CB8AC3E}">
        <p14:creationId xmlns:p14="http://schemas.microsoft.com/office/powerpoint/2010/main" val="970590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AFC6D7-1038-4097-8997-12F457B91289}"/>
              </a:ext>
            </a:extLst>
          </p:cNvPr>
          <p:cNvSpPr>
            <a:spLocks noGrp="1"/>
          </p:cNvSpPr>
          <p:nvPr>
            <p:ph type="title"/>
          </p:nvPr>
        </p:nvSpPr>
        <p:spPr>
          <a:xfrm>
            <a:off x="804671" y="640263"/>
            <a:ext cx="3284331" cy="5254510"/>
          </a:xfrm>
        </p:spPr>
        <p:txBody>
          <a:bodyPr>
            <a:normAutofit/>
          </a:bodyPr>
          <a:lstStyle/>
          <a:p>
            <a:r>
              <a:rPr lang="en-GB" sz="3600" b="1" dirty="0"/>
              <a:t>Tempo/Metre/</a:t>
            </a:r>
            <a:br>
              <a:rPr lang="en-GB" sz="3600" b="1" dirty="0"/>
            </a:br>
            <a:r>
              <a:rPr lang="en-GB" sz="3600" b="1" dirty="0"/>
              <a:t>Rhythm</a:t>
            </a:r>
          </a:p>
        </p:txBody>
      </p:sp>
      <p:sp>
        <p:nvSpPr>
          <p:cNvPr id="3" name="Content Placeholder 2">
            <a:extLst>
              <a:ext uri="{FF2B5EF4-FFF2-40B4-BE49-F238E27FC236}">
                <a16:creationId xmlns:a16="http://schemas.microsoft.com/office/drawing/2014/main" id="{F50C02A5-248D-422E-8DDA-F448C47B2CE9}"/>
              </a:ext>
            </a:extLst>
          </p:cNvPr>
          <p:cNvSpPr>
            <a:spLocks noGrp="1"/>
          </p:cNvSpPr>
          <p:nvPr>
            <p:ph idx="1"/>
          </p:nvPr>
        </p:nvSpPr>
        <p:spPr>
          <a:xfrm>
            <a:off x="5358384" y="640263"/>
            <a:ext cx="6028944" cy="5254510"/>
          </a:xfrm>
        </p:spPr>
        <p:txBody>
          <a:bodyPr anchor="ctr">
            <a:normAutofit/>
          </a:bodyPr>
          <a:lstStyle/>
          <a:p>
            <a:r>
              <a:rPr lang="en-GB" sz="2200" dirty="0">
                <a:solidFill>
                  <a:schemeClr val="bg1"/>
                </a:solidFill>
              </a:rPr>
              <a:t>The introduction is marked </a:t>
            </a:r>
            <a:r>
              <a:rPr lang="en-GB" sz="2200" b="1" i="1" dirty="0">
                <a:solidFill>
                  <a:schemeClr val="bg1"/>
                </a:solidFill>
              </a:rPr>
              <a:t>grave </a:t>
            </a:r>
            <a:r>
              <a:rPr lang="en-GB" sz="2200" dirty="0">
                <a:solidFill>
                  <a:schemeClr val="bg1"/>
                </a:solidFill>
              </a:rPr>
              <a:t>(very slow).   </a:t>
            </a:r>
          </a:p>
          <a:p>
            <a:r>
              <a:rPr lang="en-GB" sz="2200" dirty="0">
                <a:solidFill>
                  <a:schemeClr val="bg1"/>
                </a:solidFill>
              </a:rPr>
              <a:t>The time signature is </a:t>
            </a:r>
            <a:r>
              <a:rPr lang="en-GB" sz="2200" b="1" dirty="0">
                <a:solidFill>
                  <a:schemeClr val="bg1"/>
                </a:solidFill>
              </a:rPr>
              <a:t>common time</a:t>
            </a:r>
            <a:r>
              <a:rPr lang="en-GB" sz="2200" dirty="0">
                <a:solidFill>
                  <a:schemeClr val="bg1"/>
                </a:solidFill>
              </a:rPr>
              <a:t>.</a:t>
            </a:r>
          </a:p>
          <a:p>
            <a:r>
              <a:rPr lang="en-GB" sz="2200" b="1" dirty="0">
                <a:solidFill>
                  <a:schemeClr val="bg1"/>
                </a:solidFill>
              </a:rPr>
              <a:t>Dotted rhythms </a:t>
            </a:r>
            <a:r>
              <a:rPr lang="en-GB" sz="2200" dirty="0">
                <a:solidFill>
                  <a:schemeClr val="bg1"/>
                </a:solidFill>
              </a:rPr>
              <a:t>are an important feature of the introduction (e.g. bar 1).</a:t>
            </a:r>
          </a:p>
          <a:p>
            <a:r>
              <a:rPr lang="en-GB" sz="2200" dirty="0">
                <a:solidFill>
                  <a:schemeClr val="bg1"/>
                </a:solidFill>
              </a:rPr>
              <a:t>There are some very rapid notes, including </a:t>
            </a:r>
            <a:r>
              <a:rPr lang="en-GB" sz="2200" b="1" dirty="0">
                <a:solidFill>
                  <a:schemeClr val="bg1"/>
                </a:solidFill>
              </a:rPr>
              <a:t>septuplets</a:t>
            </a:r>
            <a:r>
              <a:rPr lang="en-GB" sz="2200" dirty="0">
                <a:solidFill>
                  <a:schemeClr val="bg1"/>
                </a:solidFill>
              </a:rPr>
              <a:t>.</a:t>
            </a:r>
          </a:p>
          <a:p>
            <a:r>
              <a:rPr lang="en-GB" sz="2200" dirty="0">
                <a:solidFill>
                  <a:schemeClr val="bg1"/>
                </a:solidFill>
              </a:rPr>
              <a:t>The main </a:t>
            </a:r>
            <a:r>
              <a:rPr lang="en-GB" sz="2200" b="1" i="1" dirty="0">
                <a:solidFill>
                  <a:schemeClr val="bg1"/>
                </a:solidFill>
              </a:rPr>
              <a:t>allegro di </a:t>
            </a:r>
            <a:r>
              <a:rPr lang="en-GB" sz="2200" b="1" i="1" dirty="0" err="1">
                <a:solidFill>
                  <a:schemeClr val="bg1"/>
                </a:solidFill>
              </a:rPr>
              <a:t>molto</a:t>
            </a:r>
            <a:r>
              <a:rPr lang="en-GB" sz="2200" b="1" i="1" dirty="0">
                <a:solidFill>
                  <a:schemeClr val="bg1"/>
                </a:solidFill>
              </a:rPr>
              <a:t> e con brio </a:t>
            </a:r>
            <a:r>
              <a:rPr lang="en-GB" sz="2200" dirty="0">
                <a:solidFill>
                  <a:schemeClr val="bg1"/>
                </a:solidFill>
              </a:rPr>
              <a:t>section, (very fast with vigour), is in </a:t>
            </a:r>
            <a:r>
              <a:rPr lang="en-GB" sz="2200" b="1" dirty="0" err="1">
                <a:solidFill>
                  <a:schemeClr val="bg1"/>
                </a:solidFill>
              </a:rPr>
              <a:t>alla</a:t>
            </a:r>
            <a:r>
              <a:rPr lang="en-GB" sz="2200" b="1" dirty="0">
                <a:solidFill>
                  <a:schemeClr val="bg1"/>
                </a:solidFill>
              </a:rPr>
              <a:t> breve </a:t>
            </a:r>
            <a:r>
              <a:rPr lang="en-GB" sz="2200" dirty="0">
                <a:solidFill>
                  <a:schemeClr val="bg1"/>
                </a:solidFill>
              </a:rPr>
              <a:t>time (or </a:t>
            </a:r>
            <a:r>
              <a:rPr lang="en-GB" sz="2200" b="1" dirty="0">
                <a:solidFill>
                  <a:schemeClr val="bg1"/>
                </a:solidFill>
              </a:rPr>
              <a:t>cut common time</a:t>
            </a:r>
            <a:r>
              <a:rPr lang="en-GB" sz="2200" dirty="0">
                <a:solidFill>
                  <a:schemeClr val="bg1"/>
                </a:solidFill>
              </a:rPr>
              <a:t>) – a fast two in the bar.</a:t>
            </a:r>
          </a:p>
          <a:p>
            <a:r>
              <a:rPr lang="en-GB" sz="2200" b="1" dirty="0">
                <a:solidFill>
                  <a:schemeClr val="bg1"/>
                </a:solidFill>
              </a:rPr>
              <a:t>Continuous quavers </a:t>
            </a:r>
            <a:r>
              <a:rPr lang="en-GB" sz="2200" dirty="0">
                <a:solidFill>
                  <a:schemeClr val="bg1"/>
                </a:solidFill>
              </a:rPr>
              <a:t>are a distinctive feature of the accompaniment of the first subject.</a:t>
            </a:r>
          </a:p>
          <a:p>
            <a:r>
              <a:rPr lang="en-GB" sz="2200" b="1" dirty="0">
                <a:solidFill>
                  <a:schemeClr val="bg1"/>
                </a:solidFill>
              </a:rPr>
              <a:t>Staccato crotchets </a:t>
            </a:r>
            <a:r>
              <a:rPr lang="en-GB" sz="2200" dirty="0">
                <a:solidFill>
                  <a:schemeClr val="bg1"/>
                </a:solidFill>
              </a:rPr>
              <a:t>are important in the right hand of the first subject.</a:t>
            </a:r>
          </a:p>
          <a:p>
            <a:endParaRPr lang="en-GB" sz="2200" dirty="0">
              <a:solidFill>
                <a:schemeClr val="bg1"/>
              </a:solidFill>
            </a:endParaRPr>
          </a:p>
        </p:txBody>
      </p:sp>
    </p:spTree>
    <p:extLst>
      <p:ext uri="{BB962C8B-B14F-4D97-AF65-F5344CB8AC3E}">
        <p14:creationId xmlns:p14="http://schemas.microsoft.com/office/powerpoint/2010/main" val="16431532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F7BF6887-51C6-4158-9F91-F197C2807E41}"/>
              </a:ext>
            </a:extLst>
          </p:cNvPr>
          <p:cNvSpPr>
            <a:spLocks noGrp="1"/>
          </p:cNvSpPr>
          <p:nvPr>
            <p:ph type="title"/>
          </p:nvPr>
        </p:nvSpPr>
        <p:spPr>
          <a:xfrm>
            <a:off x="535020" y="685800"/>
            <a:ext cx="2780271" cy="5105400"/>
          </a:xfrm>
        </p:spPr>
        <p:txBody>
          <a:bodyPr>
            <a:normAutofit/>
          </a:bodyPr>
          <a:lstStyle/>
          <a:p>
            <a:r>
              <a:rPr lang="en-GB" sz="4000" b="1" dirty="0">
                <a:solidFill>
                  <a:srgbClr val="FFFFFF"/>
                </a:solidFill>
              </a:rPr>
              <a:t>Context – Ludwig Van Beethoven</a:t>
            </a:r>
          </a:p>
        </p:txBody>
      </p:sp>
      <p:graphicFrame>
        <p:nvGraphicFramePr>
          <p:cNvPr id="5" name="Content Placeholder 2">
            <a:extLst>
              <a:ext uri="{FF2B5EF4-FFF2-40B4-BE49-F238E27FC236}">
                <a16:creationId xmlns:a16="http://schemas.microsoft.com/office/drawing/2014/main" id="{0270F73F-3193-46A1-94C6-55D9DD8D1214}"/>
              </a:ext>
            </a:extLst>
          </p:cNvPr>
          <p:cNvGraphicFramePr>
            <a:graphicFrameLocks noGrp="1"/>
          </p:cNvGraphicFramePr>
          <p:nvPr>
            <p:ph idx="1"/>
            <p:extLst>
              <p:ext uri="{D42A27DB-BD31-4B8C-83A1-F6EECF244321}">
                <p14:modId xmlns:p14="http://schemas.microsoft.com/office/powerpoint/2010/main" val="3698804002"/>
              </p:ext>
            </p:extLst>
          </p:nvPr>
        </p:nvGraphicFramePr>
        <p:xfrm>
          <a:off x="5010150" y="410967"/>
          <a:ext cx="6492875" cy="6128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9830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DC43FC2F-FF6B-4D75-9259-B4430682BD74}"/>
              </a:ext>
            </a:extLst>
          </p:cNvPr>
          <p:cNvSpPr>
            <a:spLocks noGrp="1"/>
          </p:cNvSpPr>
          <p:nvPr>
            <p:ph type="title"/>
          </p:nvPr>
        </p:nvSpPr>
        <p:spPr>
          <a:xfrm>
            <a:off x="535020" y="685800"/>
            <a:ext cx="2780271" cy="5105400"/>
          </a:xfrm>
        </p:spPr>
        <p:txBody>
          <a:bodyPr>
            <a:normAutofit/>
          </a:bodyPr>
          <a:lstStyle/>
          <a:p>
            <a:r>
              <a:rPr lang="en-GB" b="1" dirty="0">
                <a:solidFill>
                  <a:srgbClr val="FFFFFF"/>
                </a:solidFill>
              </a:rPr>
              <a:t>Piano </a:t>
            </a:r>
            <a:br>
              <a:rPr lang="en-GB" b="1" dirty="0">
                <a:solidFill>
                  <a:srgbClr val="FFFFFF"/>
                </a:solidFill>
              </a:rPr>
            </a:br>
            <a:r>
              <a:rPr lang="en-GB" b="1" dirty="0">
                <a:solidFill>
                  <a:srgbClr val="FFFFFF"/>
                </a:solidFill>
              </a:rPr>
              <a:t>Sonata </a:t>
            </a:r>
          </a:p>
        </p:txBody>
      </p:sp>
      <p:graphicFrame>
        <p:nvGraphicFramePr>
          <p:cNvPr id="5" name="Content Placeholder 2">
            <a:extLst>
              <a:ext uri="{FF2B5EF4-FFF2-40B4-BE49-F238E27FC236}">
                <a16:creationId xmlns:a16="http://schemas.microsoft.com/office/drawing/2014/main" id="{044354E4-308F-4EC1-800C-731D8F22E832}"/>
              </a:ext>
            </a:extLst>
          </p:cNvPr>
          <p:cNvGraphicFramePr>
            <a:graphicFrameLocks noGrp="1"/>
          </p:cNvGraphicFramePr>
          <p:nvPr>
            <p:ph idx="1"/>
            <p:extLst>
              <p:ext uri="{D42A27DB-BD31-4B8C-83A1-F6EECF244321}">
                <p14:modId xmlns:p14="http://schemas.microsoft.com/office/powerpoint/2010/main" val="72140671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0686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2170E1-72D9-4254-90B6-D77811FFFF04}"/>
              </a:ext>
            </a:extLst>
          </p:cNvPr>
          <p:cNvSpPr>
            <a:spLocks noGrp="1"/>
          </p:cNvSpPr>
          <p:nvPr>
            <p:ph type="title"/>
          </p:nvPr>
        </p:nvSpPr>
        <p:spPr>
          <a:xfrm>
            <a:off x="804671" y="640263"/>
            <a:ext cx="3284331" cy="5254510"/>
          </a:xfrm>
        </p:spPr>
        <p:txBody>
          <a:bodyPr>
            <a:normAutofit/>
          </a:bodyPr>
          <a:lstStyle/>
          <a:p>
            <a:r>
              <a:rPr lang="en-GB" b="1" dirty="0"/>
              <a:t>The </a:t>
            </a:r>
            <a:r>
              <a:rPr lang="en-GB" b="1" dirty="0" err="1"/>
              <a:t>Pathétique</a:t>
            </a:r>
            <a:r>
              <a:rPr lang="en-GB" b="1" dirty="0"/>
              <a:t> Sonata</a:t>
            </a:r>
          </a:p>
        </p:txBody>
      </p:sp>
      <p:sp>
        <p:nvSpPr>
          <p:cNvPr id="3" name="Content Placeholder 2">
            <a:extLst>
              <a:ext uri="{FF2B5EF4-FFF2-40B4-BE49-F238E27FC236}">
                <a16:creationId xmlns:a16="http://schemas.microsoft.com/office/drawing/2014/main" id="{B1767B75-3225-4393-9840-59AA839A4E36}"/>
              </a:ext>
            </a:extLst>
          </p:cNvPr>
          <p:cNvSpPr>
            <a:spLocks noGrp="1"/>
          </p:cNvSpPr>
          <p:nvPr>
            <p:ph idx="1"/>
          </p:nvPr>
        </p:nvSpPr>
        <p:spPr>
          <a:xfrm>
            <a:off x="5358384" y="640263"/>
            <a:ext cx="6282236" cy="5254510"/>
          </a:xfrm>
        </p:spPr>
        <p:txBody>
          <a:bodyPr anchor="ctr">
            <a:normAutofit/>
          </a:bodyPr>
          <a:lstStyle/>
          <a:p>
            <a:r>
              <a:rPr lang="en-GB" sz="2400" dirty="0">
                <a:solidFill>
                  <a:schemeClr val="bg1"/>
                </a:solidFill>
              </a:rPr>
              <a:t>No.8 is in 3 movements and was published in 1799 under the title </a:t>
            </a:r>
            <a:r>
              <a:rPr lang="en-GB" sz="2400" i="1" dirty="0">
                <a:solidFill>
                  <a:schemeClr val="bg1"/>
                </a:solidFill>
              </a:rPr>
              <a:t>Grande </a:t>
            </a:r>
            <a:r>
              <a:rPr lang="en-GB" sz="2400" i="1" dirty="0" err="1">
                <a:solidFill>
                  <a:schemeClr val="bg1"/>
                </a:solidFill>
              </a:rPr>
              <a:t>Sonate</a:t>
            </a:r>
            <a:r>
              <a:rPr lang="en-GB" sz="2400" i="1" dirty="0">
                <a:solidFill>
                  <a:schemeClr val="bg1"/>
                </a:solidFill>
              </a:rPr>
              <a:t> </a:t>
            </a:r>
            <a:r>
              <a:rPr lang="en-GB" sz="2400" i="1" dirty="0" err="1">
                <a:solidFill>
                  <a:schemeClr val="bg1"/>
                </a:solidFill>
              </a:rPr>
              <a:t>Pathétique</a:t>
            </a:r>
            <a:r>
              <a:rPr lang="en-GB" sz="2400" dirty="0">
                <a:solidFill>
                  <a:schemeClr val="bg1"/>
                </a:solidFill>
              </a:rPr>
              <a:t>. </a:t>
            </a:r>
          </a:p>
          <a:p>
            <a:r>
              <a:rPr lang="en-GB" sz="2400" dirty="0">
                <a:solidFill>
                  <a:schemeClr val="bg1"/>
                </a:solidFill>
              </a:rPr>
              <a:t>The french word </a:t>
            </a:r>
            <a:r>
              <a:rPr lang="en-GB" sz="2400" dirty="0" err="1">
                <a:solidFill>
                  <a:schemeClr val="bg1"/>
                </a:solidFill>
              </a:rPr>
              <a:t>pathétique</a:t>
            </a:r>
            <a:r>
              <a:rPr lang="en-GB" sz="2400" dirty="0">
                <a:solidFill>
                  <a:schemeClr val="bg1"/>
                </a:solidFill>
              </a:rPr>
              <a:t> means ‘passionate’ or ‘emotional’ and reflects a feature of the music that seems to anticipate the Romantic style of the 19</a:t>
            </a:r>
            <a:r>
              <a:rPr lang="en-GB" sz="2400" baseline="30000" dirty="0">
                <a:solidFill>
                  <a:schemeClr val="bg1"/>
                </a:solidFill>
              </a:rPr>
              <a:t>th</a:t>
            </a:r>
            <a:r>
              <a:rPr lang="en-GB" sz="2400" dirty="0">
                <a:solidFill>
                  <a:schemeClr val="bg1"/>
                </a:solidFill>
              </a:rPr>
              <a:t> century</a:t>
            </a:r>
          </a:p>
          <a:p>
            <a:r>
              <a:rPr lang="en-GB" sz="2400" dirty="0">
                <a:solidFill>
                  <a:schemeClr val="bg1"/>
                </a:solidFill>
              </a:rPr>
              <a:t> It was dedicated to one of the Viennese aristocrats, Prince Karl von </a:t>
            </a:r>
            <a:r>
              <a:rPr lang="en-GB" sz="2400" dirty="0" err="1">
                <a:solidFill>
                  <a:schemeClr val="bg1"/>
                </a:solidFill>
              </a:rPr>
              <a:t>Lichnowsky</a:t>
            </a:r>
            <a:endParaRPr lang="en-GB" sz="2400" dirty="0">
              <a:solidFill>
                <a:schemeClr val="bg1"/>
              </a:solidFill>
            </a:endParaRPr>
          </a:p>
          <a:p>
            <a:r>
              <a:rPr lang="en-GB" sz="2400" dirty="0">
                <a:solidFill>
                  <a:schemeClr val="bg1"/>
                </a:solidFill>
              </a:rPr>
              <a:t>Beethoven knew Mozart’s sonata in C minor, K 457, which had been written around 15 years earlier, and he would have been influenced by that composition. Beethoven’s piece is more revolutionary still in its extreme use of dynamics and unusual structure. </a:t>
            </a:r>
          </a:p>
          <a:p>
            <a:endParaRPr lang="en-GB" sz="2200" dirty="0">
              <a:solidFill>
                <a:schemeClr val="bg1"/>
              </a:solidFill>
            </a:endParaRPr>
          </a:p>
        </p:txBody>
      </p:sp>
    </p:spTree>
    <p:extLst>
      <p:ext uri="{BB962C8B-B14F-4D97-AF65-F5344CB8AC3E}">
        <p14:creationId xmlns:p14="http://schemas.microsoft.com/office/powerpoint/2010/main" val="223538810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64D7C56B-E87A-4CE2-AC4B-2BF490099A2F}"/>
              </a:ext>
            </a:extLst>
          </p:cNvPr>
          <p:cNvSpPr>
            <a:spLocks noGrp="1"/>
          </p:cNvSpPr>
          <p:nvPr>
            <p:ph type="title"/>
          </p:nvPr>
        </p:nvSpPr>
        <p:spPr>
          <a:xfrm>
            <a:off x="535020" y="685800"/>
            <a:ext cx="2780271" cy="5105400"/>
          </a:xfrm>
        </p:spPr>
        <p:txBody>
          <a:bodyPr>
            <a:normAutofit/>
          </a:bodyPr>
          <a:lstStyle/>
          <a:p>
            <a:r>
              <a:rPr lang="en-GB" b="1" dirty="0">
                <a:solidFill>
                  <a:srgbClr val="FFFFFF"/>
                </a:solidFill>
              </a:rPr>
              <a:t>The Piano </a:t>
            </a:r>
          </a:p>
        </p:txBody>
      </p:sp>
      <p:graphicFrame>
        <p:nvGraphicFramePr>
          <p:cNvPr id="5" name="Content Placeholder 2">
            <a:extLst>
              <a:ext uri="{FF2B5EF4-FFF2-40B4-BE49-F238E27FC236}">
                <a16:creationId xmlns:a16="http://schemas.microsoft.com/office/drawing/2014/main" id="{733C22A1-296F-4F2C-820A-6B47B95719A3}"/>
              </a:ext>
            </a:extLst>
          </p:cNvPr>
          <p:cNvGraphicFramePr>
            <a:graphicFrameLocks noGrp="1"/>
          </p:cNvGraphicFramePr>
          <p:nvPr>
            <p:ph idx="1"/>
            <p:extLst>
              <p:ext uri="{D42A27DB-BD31-4B8C-83A1-F6EECF244321}">
                <p14:modId xmlns:p14="http://schemas.microsoft.com/office/powerpoint/2010/main" val="284068386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2335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64D7C56B-E87A-4CE2-AC4B-2BF490099A2F}"/>
              </a:ext>
            </a:extLst>
          </p:cNvPr>
          <p:cNvSpPr>
            <a:spLocks noGrp="1"/>
          </p:cNvSpPr>
          <p:nvPr>
            <p:ph type="title"/>
          </p:nvPr>
        </p:nvSpPr>
        <p:spPr>
          <a:xfrm>
            <a:off x="535020" y="685800"/>
            <a:ext cx="2780271" cy="5105400"/>
          </a:xfrm>
        </p:spPr>
        <p:txBody>
          <a:bodyPr>
            <a:normAutofit/>
          </a:bodyPr>
          <a:lstStyle/>
          <a:p>
            <a:r>
              <a:rPr lang="en-GB" b="1" dirty="0">
                <a:solidFill>
                  <a:srgbClr val="FFFFFF"/>
                </a:solidFill>
              </a:rPr>
              <a:t>The Piano </a:t>
            </a:r>
          </a:p>
        </p:txBody>
      </p:sp>
      <p:graphicFrame>
        <p:nvGraphicFramePr>
          <p:cNvPr id="5" name="Content Placeholder 2">
            <a:extLst>
              <a:ext uri="{FF2B5EF4-FFF2-40B4-BE49-F238E27FC236}">
                <a16:creationId xmlns:a16="http://schemas.microsoft.com/office/drawing/2014/main" id="{A20B34C2-42A7-4449-BE90-984DC45A37F8}"/>
              </a:ext>
            </a:extLst>
          </p:cNvPr>
          <p:cNvGraphicFramePr>
            <a:graphicFrameLocks noGrp="1"/>
          </p:cNvGraphicFramePr>
          <p:nvPr>
            <p:ph idx="1"/>
            <p:extLst>
              <p:ext uri="{D42A27DB-BD31-4B8C-83A1-F6EECF244321}">
                <p14:modId xmlns:p14="http://schemas.microsoft.com/office/powerpoint/2010/main" val="317779887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2267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0D1309-0203-4577-9D5E-4EF641433E94}"/>
              </a:ext>
            </a:extLst>
          </p:cNvPr>
          <p:cNvSpPr>
            <a:spLocks noGrp="1"/>
          </p:cNvSpPr>
          <p:nvPr>
            <p:ph type="title"/>
          </p:nvPr>
        </p:nvSpPr>
        <p:spPr>
          <a:xfrm>
            <a:off x="594360" y="640263"/>
            <a:ext cx="3822192" cy="1344975"/>
          </a:xfrm>
        </p:spPr>
        <p:txBody>
          <a:bodyPr>
            <a:normAutofit/>
          </a:bodyPr>
          <a:lstStyle/>
          <a:p>
            <a:r>
              <a:rPr lang="en-GB" sz="2800" b="1" dirty="0">
                <a:solidFill>
                  <a:schemeClr val="bg1"/>
                </a:solidFill>
              </a:rPr>
              <a:t>The ‘</a:t>
            </a:r>
            <a:r>
              <a:rPr lang="en-GB" sz="2800" b="1" dirty="0" err="1">
                <a:solidFill>
                  <a:schemeClr val="bg1"/>
                </a:solidFill>
              </a:rPr>
              <a:t>Pathétique</a:t>
            </a:r>
            <a:r>
              <a:rPr lang="en-GB" sz="2800" b="1" dirty="0">
                <a:solidFill>
                  <a:schemeClr val="bg1"/>
                </a:solidFill>
              </a:rPr>
              <a:t>’ Sonata performed on a reproduction Pianoforte</a:t>
            </a:r>
          </a:p>
        </p:txBody>
      </p:sp>
      <p:cxnSp>
        <p:nvCxnSpPr>
          <p:cNvPr id="11" name="Straight Connector 10">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158E05-E956-41CF-B843-B7D246919D3F}"/>
              </a:ext>
            </a:extLst>
          </p:cNvPr>
          <p:cNvSpPr>
            <a:spLocks noGrp="1"/>
          </p:cNvSpPr>
          <p:nvPr>
            <p:ph idx="1"/>
          </p:nvPr>
        </p:nvSpPr>
        <p:spPr>
          <a:xfrm>
            <a:off x="593610" y="2121763"/>
            <a:ext cx="3822192" cy="3773010"/>
          </a:xfrm>
        </p:spPr>
        <p:txBody>
          <a:bodyPr>
            <a:normAutofit/>
          </a:bodyPr>
          <a:lstStyle/>
          <a:p>
            <a:endParaRPr lang="en-US" sz="2000" dirty="0">
              <a:solidFill>
                <a:schemeClr val="bg1"/>
              </a:solidFill>
              <a:ea typeface="ＭＳ Ｐゴシック"/>
              <a:cs typeface="Calibri"/>
              <a:hlinkClick r:id="rId3"/>
            </a:endParaRPr>
          </a:p>
          <a:p>
            <a:endParaRPr lang="en-GB" sz="2000" dirty="0">
              <a:solidFill>
                <a:schemeClr val="bg1"/>
              </a:solidFill>
            </a:endParaRPr>
          </a:p>
        </p:txBody>
      </p:sp>
      <p:pic>
        <p:nvPicPr>
          <p:cNvPr id="4" name="Online Media 3" title="Beethoven Sonata No. 8 op. 13 (Pathetique), Ivo Sillamaa, Fortepiano">
            <a:hlinkClick r:id="" action="ppaction://media"/>
            <a:extLst>
              <a:ext uri="{FF2B5EF4-FFF2-40B4-BE49-F238E27FC236}">
                <a16:creationId xmlns:a16="http://schemas.microsoft.com/office/drawing/2014/main" id="{E1800FA8-B5A3-4662-918C-8EDEF464D69A}"/>
              </a:ext>
            </a:extLst>
          </p:cNvPr>
          <p:cNvPicPr>
            <a:picLocks noRot="1" noChangeAspect="1"/>
          </p:cNvPicPr>
          <p:nvPr>
            <a:videoFile r:link="rId1"/>
          </p:nvPr>
        </p:nvPicPr>
        <p:blipFill>
          <a:blip r:embed="rId4"/>
          <a:stretch>
            <a:fillRect/>
          </a:stretch>
        </p:blipFill>
        <p:spPr>
          <a:xfrm>
            <a:off x="5110716" y="1495966"/>
            <a:ext cx="6596652" cy="3710618"/>
          </a:xfrm>
          <a:prstGeom prst="rect">
            <a:avLst/>
          </a:prstGeom>
        </p:spPr>
      </p:pic>
    </p:spTree>
    <p:extLst>
      <p:ext uri="{BB962C8B-B14F-4D97-AF65-F5344CB8AC3E}">
        <p14:creationId xmlns:p14="http://schemas.microsoft.com/office/powerpoint/2010/main" val="206594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9EBB5A-E92F-485E-B67F-B82ABFADF1A5}"/>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GB" b="1" dirty="0"/>
              <a:t>SONATA FORM</a:t>
            </a:r>
          </a:p>
        </p:txBody>
      </p:sp>
      <p:sp>
        <p:nvSpPr>
          <p:cNvPr id="3" name="Content Placeholder 2">
            <a:extLst>
              <a:ext uri="{FF2B5EF4-FFF2-40B4-BE49-F238E27FC236}">
                <a16:creationId xmlns:a16="http://schemas.microsoft.com/office/drawing/2014/main" id="{ECAD023C-8C51-4380-8202-470460B5200D}"/>
              </a:ext>
            </a:extLst>
          </p:cNvPr>
          <p:cNvSpPr>
            <a:spLocks noGrp="1"/>
          </p:cNvSpPr>
          <p:nvPr>
            <p:ph idx="1"/>
          </p:nvPr>
        </p:nvSpPr>
        <p:spPr>
          <a:xfrm>
            <a:off x="643468" y="2638043"/>
            <a:ext cx="3363974" cy="3415623"/>
          </a:xfrm>
        </p:spPr>
        <p:txBody>
          <a:bodyPr>
            <a:normAutofit/>
          </a:bodyPr>
          <a:lstStyle/>
          <a:p>
            <a:pPr marL="0" indent="0">
              <a:buNone/>
            </a:pPr>
            <a:br>
              <a:rPr lang="en-GB" sz="2000" dirty="0"/>
            </a:br>
            <a:endParaRPr lang="en-GB" sz="2000" dirty="0"/>
          </a:p>
          <a:p>
            <a:pPr marL="0" indent="0">
              <a:buNone/>
            </a:pPr>
            <a:br>
              <a:rPr lang="en-GB" sz="2000" dirty="0"/>
            </a:br>
            <a:br>
              <a:rPr lang="en-GB" sz="2000" dirty="0"/>
            </a:br>
            <a:br>
              <a:rPr lang="en-GB" sz="2000" dirty="0"/>
            </a:br>
            <a:br>
              <a:rPr lang="en-GB" sz="2000" dirty="0"/>
            </a:br>
            <a:endParaRPr lang="en-GB" sz="2000" dirty="0"/>
          </a:p>
        </p:txBody>
      </p:sp>
      <p:graphicFrame>
        <p:nvGraphicFramePr>
          <p:cNvPr id="4" name="Table 4">
            <a:extLst>
              <a:ext uri="{FF2B5EF4-FFF2-40B4-BE49-F238E27FC236}">
                <a16:creationId xmlns:a16="http://schemas.microsoft.com/office/drawing/2014/main" id="{2E6C9FA7-0973-4466-A5D9-A764434E84BE}"/>
              </a:ext>
            </a:extLst>
          </p:cNvPr>
          <p:cNvGraphicFramePr>
            <a:graphicFrameLocks noGrp="1"/>
          </p:cNvGraphicFramePr>
          <p:nvPr>
            <p:extLst>
              <p:ext uri="{D42A27DB-BD31-4B8C-83A1-F6EECF244321}">
                <p14:modId xmlns:p14="http://schemas.microsoft.com/office/powerpoint/2010/main" val="140970872"/>
              </p:ext>
            </p:extLst>
          </p:nvPr>
        </p:nvGraphicFramePr>
        <p:xfrm>
          <a:off x="4870450" y="558800"/>
          <a:ext cx="7200900" cy="5607050"/>
        </p:xfrm>
        <a:graphic>
          <a:graphicData uri="http://schemas.openxmlformats.org/drawingml/2006/table">
            <a:tbl>
              <a:tblPr firstRow="1" bandRow="1">
                <a:tableStyleId>{5C22544A-7EE6-4342-B048-85BDC9FD1C3A}</a:tableStyleId>
              </a:tblPr>
              <a:tblGrid>
                <a:gridCol w="2448165">
                  <a:extLst>
                    <a:ext uri="{9D8B030D-6E8A-4147-A177-3AD203B41FA5}">
                      <a16:colId xmlns:a16="http://schemas.microsoft.com/office/drawing/2014/main" val="1437866796"/>
                    </a:ext>
                  </a:extLst>
                </a:gridCol>
                <a:gridCol w="2295432">
                  <a:extLst>
                    <a:ext uri="{9D8B030D-6E8A-4147-A177-3AD203B41FA5}">
                      <a16:colId xmlns:a16="http://schemas.microsoft.com/office/drawing/2014/main" val="600757928"/>
                    </a:ext>
                  </a:extLst>
                </a:gridCol>
                <a:gridCol w="2457303">
                  <a:extLst>
                    <a:ext uri="{9D8B030D-6E8A-4147-A177-3AD203B41FA5}">
                      <a16:colId xmlns:a16="http://schemas.microsoft.com/office/drawing/2014/main" val="3204807628"/>
                    </a:ext>
                  </a:extLst>
                </a:gridCol>
              </a:tblGrid>
              <a:tr h="2968438">
                <a:tc>
                  <a:txBody>
                    <a:bodyPr/>
                    <a:lstStyle/>
                    <a:p>
                      <a:pPr algn="ctr"/>
                      <a:r>
                        <a:rPr lang="en-GB" sz="1700"/>
                        <a:t>EXPOSITION</a:t>
                      </a:r>
                    </a:p>
                  </a:txBody>
                  <a:tcPr marL="65270" marR="65270" marT="32635" marB="32635" anchor="ctr"/>
                </a:tc>
                <a:tc>
                  <a:txBody>
                    <a:bodyPr/>
                    <a:lstStyle/>
                    <a:p>
                      <a:pPr algn="ctr"/>
                      <a:r>
                        <a:rPr lang="en-GB" sz="1700" dirty="0"/>
                        <a:t>FIRST SUBJECT</a:t>
                      </a:r>
                    </a:p>
                    <a:p>
                      <a:pPr lvl="0" algn="ctr">
                        <a:buNone/>
                      </a:pPr>
                      <a:endParaRPr lang="en-GB" sz="1700" dirty="0"/>
                    </a:p>
                    <a:p>
                      <a:pPr lvl="0" algn="ctr">
                        <a:buNone/>
                      </a:pPr>
                      <a:endParaRPr lang="en-GB" sz="800" dirty="0"/>
                    </a:p>
                    <a:p>
                      <a:pPr lvl="0" algn="ctr">
                        <a:buNone/>
                      </a:pPr>
                      <a:r>
                        <a:rPr lang="en-GB" sz="1700" dirty="0"/>
                        <a:t>TRANSITION</a:t>
                      </a:r>
                      <a:endParaRPr lang="en-GB" sz="1300" dirty="0"/>
                    </a:p>
                    <a:p>
                      <a:pPr lvl="0" algn="ctr">
                        <a:buNone/>
                      </a:pPr>
                      <a:endParaRPr lang="en-GB" sz="1700" dirty="0"/>
                    </a:p>
                    <a:p>
                      <a:pPr lvl="0" algn="ctr">
                        <a:buNone/>
                      </a:pPr>
                      <a:endParaRPr lang="en-GB" sz="1700" dirty="0"/>
                    </a:p>
                    <a:p>
                      <a:pPr lvl="0" algn="ctr">
                        <a:buNone/>
                      </a:pPr>
                      <a:r>
                        <a:rPr lang="en-GB" sz="1700" dirty="0"/>
                        <a:t>SECOND SUBJECT</a:t>
                      </a:r>
                      <a:endParaRPr lang="en-GB" sz="1300" dirty="0"/>
                    </a:p>
                    <a:p>
                      <a:pPr lvl="0" algn="ctr">
                        <a:buNone/>
                      </a:pPr>
                      <a:endParaRPr lang="en-GB" sz="1700" dirty="0"/>
                    </a:p>
                    <a:p>
                      <a:pPr lvl="0" algn="ctr">
                        <a:buNone/>
                      </a:pPr>
                      <a:endParaRPr lang="en-GB" sz="1700" dirty="0"/>
                    </a:p>
                    <a:p>
                      <a:pPr lvl="0" algn="ctr">
                        <a:buNone/>
                      </a:pPr>
                      <a:endParaRPr lang="en-GB" sz="1050" dirty="0"/>
                    </a:p>
                    <a:p>
                      <a:pPr lvl="0" algn="ctr">
                        <a:buNone/>
                      </a:pPr>
                      <a:r>
                        <a:rPr lang="en-GB" sz="1700" dirty="0"/>
                        <a:t>CODETTA</a:t>
                      </a:r>
                    </a:p>
                  </a:txBody>
                  <a:tcPr marL="65270" marR="65270" marT="32635" marB="32635"/>
                </a:tc>
                <a:tc>
                  <a:txBody>
                    <a:bodyPr/>
                    <a:lstStyle/>
                    <a:p>
                      <a:pPr lvl="0">
                        <a:buNone/>
                      </a:pPr>
                      <a:r>
                        <a:rPr lang="en-GB" sz="1400" b="1" i="0" u="none" strike="noStrike" noProof="0" dirty="0">
                          <a:latin typeface="Calibri"/>
                        </a:rPr>
                        <a:t>Tonic key</a:t>
                      </a:r>
                    </a:p>
                    <a:p>
                      <a:pPr lvl="0">
                        <a:buNone/>
                      </a:pPr>
                      <a:endParaRPr lang="en-GB" sz="1400" b="1" i="0" u="none" strike="noStrike" noProof="0" dirty="0">
                        <a:latin typeface="Calibri"/>
                      </a:endParaRPr>
                    </a:p>
                    <a:p>
                      <a:pPr lvl="0">
                        <a:buNone/>
                      </a:pPr>
                      <a:endParaRPr lang="en-GB" sz="1400" b="1" i="0" u="none" strike="noStrike" noProof="0" dirty="0">
                        <a:latin typeface="Calibri"/>
                      </a:endParaRPr>
                    </a:p>
                    <a:p>
                      <a:pPr lvl="0">
                        <a:buNone/>
                      </a:pPr>
                      <a:r>
                        <a:rPr lang="en-GB" sz="1400" b="1" i="0" u="none" strike="noStrike" noProof="0" dirty="0">
                          <a:latin typeface="Calibri"/>
                        </a:rPr>
                        <a:t>Modulates to related key</a:t>
                      </a:r>
                      <a:endParaRPr lang="en-GB" sz="1400" dirty="0"/>
                    </a:p>
                    <a:p>
                      <a:pPr lvl="0">
                        <a:buNone/>
                      </a:pPr>
                      <a:endParaRPr lang="en-GB" sz="1400" b="1" i="0" u="none" strike="noStrike" noProof="0" dirty="0">
                        <a:latin typeface="Calibri"/>
                      </a:endParaRPr>
                    </a:p>
                    <a:p>
                      <a:pPr lvl="0">
                        <a:buNone/>
                      </a:pPr>
                      <a:endParaRPr lang="en-GB" sz="1400" b="1" i="0" u="none" strike="noStrike" noProof="0" dirty="0">
                        <a:latin typeface="Calibri"/>
                      </a:endParaRPr>
                    </a:p>
                    <a:p>
                      <a:pPr lvl="0">
                        <a:buNone/>
                      </a:pPr>
                      <a:r>
                        <a:rPr lang="en-GB" sz="1400" b="1" i="0" u="none" strike="noStrike" noProof="0" dirty="0">
                          <a:latin typeface="Calibri"/>
                        </a:rPr>
                        <a:t>Dominant/ related key. If tonic is in a minor key – usually goes to relative major</a:t>
                      </a:r>
                      <a:endParaRPr lang="en-GB" sz="1400" dirty="0"/>
                    </a:p>
                    <a:p>
                      <a:pPr lvl="0">
                        <a:buNone/>
                      </a:pPr>
                      <a:endParaRPr lang="en-GB" sz="1400" b="1" i="0" u="none" strike="noStrike" noProof="0" dirty="0">
                        <a:latin typeface="Calibri"/>
                      </a:endParaRPr>
                    </a:p>
                    <a:p>
                      <a:pPr lvl="0">
                        <a:buNone/>
                      </a:pPr>
                      <a:endParaRPr lang="en-GB" sz="1400" b="1" i="0" u="none" strike="noStrike" noProof="0" dirty="0">
                        <a:latin typeface="Calibri"/>
                      </a:endParaRPr>
                    </a:p>
                    <a:p>
                      <a:pPr lvl="0">
                        <a:buNone/>
                      </a:pPr>
                      <a:r>
                        <a:rPr lang="en-GB" sz="1400" b="1" i="0" u="none" strike="noStrike" noProof="0" dirty="0">
                          <a:latin typeface="Calibri"/>
                        </a:rPr>
                        <a:t>Ends in related key</a:t>
                      </a:r>
                    </a:p>
                  </a:txBody>
                  <a:tcPr marL="65270" marR="65270" marT="32635" marB="32635"/>
                </a:tc>
                <a:extLst>
                  <a:ext uri="{0D108BD9-81ED-4DB2-BD59-A6C34878D82A}">
                    <a16:rowId xmlns:a16="http://schemas.microsoft.com/office/drawing/2014/main" val="4132716522"/>
                  </a:ext>
                </a:extLst>
              </a:tr>
              <a:tr h="1151028">
                <a:tc>
                  <a:txBody>
                    <a:bodyPr/>
                    <a:lstStyle/>
                    <a:p>
                      <a:pPr algn="ctr"/>
                      <a:r>
                        <a:rPr lang="en-GB" sz="1700"/>
                        <a:t>DEVELOPMENT</a:t>
                      </a:r>
                    </a:p>
                  </a:txBody>
                  <a:tcPr marL="65270" marR="65270" marT="32635" marB="32635" anchor="ctr"/>
                </a:tc>
                <a:tc>
                  <a:txBody>
                    <a:bodyPr/>
                    <a:lstStyle/>
                    <a:p>
                      <a:pPr algn="ctr"/>
                      <a:r>
                        <a:rPr lang="en-GB" sz="1400" dirty="0"/>
                        <a:t>Ideas from the Exposition are transformed </a:t>
                      </a:r>
                    </a:p>
                  </a:txBody>
                  <a:tcPr marL="65270" marR="65270" marT="32635" marB="32635" anchor="ctr"/>
                </a:tc>
                <a:tc>
                  <a:txBody>
                    <a:bodyPr/>
                    <a:lstStyle/>
                    <a:p>
                      <a:pPr lvl="0" algn="ctr">
                        <a:buNone/>
                      </a:pPr>
                      <a:r>
                        <a:rPr lang="en-GB" sz="1400" b="0" i="0" u="none" strike="noStrike" noProof="0">
                          <a:latin typeface="Calibri"/>
                        </a:rPr>
                        <a:t>Modulations to more distant keys</a:t>
                      </a:r>
                    </a:p>
                  </a:txBody>
                  <a:tcPr marL="65270" marR="65270" marT="32635" marB="32635" anchor="ctr"/>
                </a:tc>
                <a:extLst>
                  <a:ext uri="{0D108BD9-81ED-4DB2-BD59-A6C34878D82A}">
                    <a16:rowId xmlns:a16="http://schemas.microsoft.com/office/drawing/2014/main" val="4223812993"/>
                  </a:ext>
                </a:extLst>
              </a:tr>
              <a:tr h="1487584">
                <a:tc>
                  <a:txBody>
                    <a:bodyPr/>
                    <a:lstStyle/>
                    <a:p>
                      <a:pPr algn="ctr"/>
                      <a:r>
                        <a:rPr lang="en-GB" sz="1700"/>
                        <a:t>RECAPITULATION</a:t>
                      </a:r>
                    </a:p>
                  </a:txBody>
                  <a:tcPr marL="65270" marR="65270" marT="32635" marB="32635" anchor="ctr"/>
                </a:tc>
                <a:tc>
                  <a:txBody>
                    <a:bodyPr/>
                    <a:lstStyle/>
                    <a:p>
                      <a:endParaRPr lang="en-GB" sz="1400" dirty="0"/>
                    </a:p>
                    <a:p>
                      <a:pPr algn="ctr"/>
                      <a:endParaRPr lang="en-GB" sz="1400" dirty="0"/>
                    </a:p>
                    <a:p>
                      <a:pPr algn="ctr"/>
                      <a:r>
                        <a:rPr lang="en-GB" sz="1400" dirty="0"/>
                        <a:t>The music from the Recapitulation returns Ends with a CODA </a:t>
                      </a:r>
                    </a:p>
                  </a:txBody>
                  <a:tcPr marL="65270" marR="65270" marT="32635" marB="32635"/>
                </a:tc>
                <a:tc>
                  <a:txBody>
                    <a:bodyPr/>
                    <a:lstStyle/>
                    <a:p>
                      <a:pPr lvl="0" algn="ctr">
                        <a:buNone/>
                      </a:pPr>
                      <a:endParaRPr lang="en-GB" sz="1400" b="0" i="0" u="none" strike="noStrike" noProof="0" dirty="0">
                        <a:latin typeface="Calibri"/>
                      </a:endParaRPr>
                    </a:p>
                    <a:p>
                      <a:pPr lvl="0" algn="ctr">
                        <a:buNone/>
                      </a:pPr>
                      <a:endParaRPr lang="en-GB" sz="1400" b="0" i="0" u="none" strike="noStrike" noProof="0" dirty="0">
                        <a:latin typeface="Calibri"/>
                      </a:endParaRPr>
                    </a:p>
                    <a:p>
                      <a:pPr lvl="0" algn="ctr">
                        <a:buNone/>
                      </a:pPr>
                      <a:r>
                        <a:rPr lang="en-GB" sz="1400" b="0" i="0" u="none" strike="noStrike" noProof="0" dirty="0">
                          <a:latin typeface="Calibri"/>
                        </a:rPr>
                        <a:t>2nd subject now in tonic key</a:t>
                      </a:r>
                    </a:p>
                    <a:p>
                      <a:pPr lvl="0" algn="ctr">
                        <a:buNone/>
                      </a:pPr>
                      <a:r>
                        <a:rPr lang="en-GB" sz="1400" b="0" i="0" u="none" strike="noStrike" noProof="0" dirty="0">
                          <a:latin typeface="Calibri"/>
                        </a:rPr>
                        <a:t>Coda in tonic</a:t>
                      </a:r>
                    </a:p>
                  </a:txBody>
                  <a:tcPr marL="65270" marR="65270" marT="32635" marB="32635"/>
                </a:tc>
                <a:extLst>
                  <a:ext uri="{0D108BD9-81ED-4DB2-BD59-A6C34878D82A}">
                    <a16:rowId xmlns:a16="http://schemas.microsoft.com/office/drawing/2014/main" val="1993463197"/>
                  </a:ext>
                </a:extLst>
              </a:tr>
            </a:tbl>
          </a:graphicData>
        </a:graphic>
      </p:graphicFrame>
    </p:spTree>
    <p:extLst>
      <p:ext uri="{BB962C8B-B14F-4D97-AF65-F5344CB8AC3E}">
        <p14:creationId xmlns:p14="http://schemas.microsoft.com/office/powerpoint/2010/main" val="72393547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707E8F-9407-4B38-BA08-2F37EEA0B0A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Sonata Form in 1</a:t>
            </a:r>
            <a:r>
              <a:rPr lang="en-US" sz="3200" b="1" kern="1200" baseline="30000">
                <a:solidFill>
                  <a:schemeClr val="bg1"/>
                </a:solidFill>
                <a:latin typeface="+mj-lt"/>
                <a:ea typeface="+mj-ea"/>
                <a:cs typeface="+mj-cs"/>
              </a:rPr>
              <a:t>st</a:t>
            </a:r>
            <a:r>
              <a:rPr lang="en-US" sz="3200" b="1" kern="1200">
                <a:solidFill>
                  <a:schemeClr val="bg1"/>
                </a:solidFill>
                <a:latin typeface="+mj-lt"/>
                <a:ea typeface="+mj-ea"/>
                <a:cs typeface="+mj-cs"/>
              </a:rPr>
              <a:t> Movement of the ‘Pathétique’</a:t>
            </a:r>
          </a:p>
        </p:txBody>
      </p:sp>
      <p:graphicFrame>
        <p:nvGraphicFramePr>
          <p:cNvPr id="18" name="Table 4">
            <a:extLst>
              <a:ext uri="{FF2B5EF4-FFF2-40B4-BE49-F238E27FC236}">
                <a16:creationId xmlns:a16="http://schemas.microsoft.com/office/drawing/2014/main" id="{CE7589CF-4C5C-4F4B-A01D-3391BFE2F621}"/>
              </a:ext>
            </a:extLst>
          </p:cNvPr>
          <p:cNvGraphicFramePr>
            <a:graphicFrameLocks/>
          </p:cNvGraphicFramePr>
          <p:nvPr>
            <p:extLst>
              <p:ext uri="{D42A27DB-BD31-4B8C-83A1-F6EECF244321}">
                <p14:modId xmlns:p14="http://schemas.microsoft.com/office/powerpoint/2010/main" val="2455639896"/>
              </p:ext>
            </p:extLst>
          </p:nvPr>
        </p:nvGraphicFramePr>
        <p:xfrm>
          <a:off x="158750" y="1396588"/>
          <a:ext cx="11976099" cy="5608283"/>
        </p:xfrm>
        <a:graphic>
          <a:graphicData uri="http://schemas.openxmlformats.org/drawingml/2006/table">
            <a:tbl>
              <a:tblPr firstRow="1" bandRow="1">
                <a:tableStyleId>{5C22544A-7EE6-4342-B048-85BDC9FD1C3A}</a:tableStyleId>
              </a:tblPr>
              <a:tblGrid>
                <a:gridCol w="2916394">
                  <a:extLst>
                    <a:ext uri="{9D8B030D-6E8A-4147-A177-3AD203B41FA5}">
                      <a16:colId xmlns:a16="http://schemas.microsoft.com/office/drawing/2014/main" val="3292200180"/>
                    </a:ext>
                  </a:extLst>
                </a:gridCol>
                <a:gridCol w="4420688">
                  <a:extLst>
                    <a:ext uri="{9D8B030D-6E8A-4147-A177-3AD203B41FA5}">
                      <a16:colId xmlns:a16="http://schemas.microsoft.com/office/drawing/2014/main" val="4105225769"/>
                    </a:ext>
                  </a:extLst>
                </a:gridCol>
                <a:gridCol w="4639017">
                  <a:extLst>
                    <a:ext uri="{9D8B030D-6E8A-4147-A177-3AD203B41FA5}">
                      <a16:colId xmlns:a16="http://schemas.microsoft.com/office/drawing/2014/main" val="1874550259"/>
                    </a:ext>
                  </a:extLst>
                </a:gridCol>
              </a:tblGrid>
              <a:tr h="386565">
                <a:tc>
                  <a:txBody>
                    <a:bodyPr/>
                    <a:lstStyle/>
                    <a:p>
                      <a:r>
                        <a:rPr lang="en-GB" sz="2800"/>
                        <a:t>INTRODUCTION</a:t>
                      </a:r>
                    </a:p>
                  </a:txBody>
                  <a:tcPr marL="57641" marR="57641" marT="28821" marB="28821"/>
                </a:tc>
                <a:tc>
                  <a:txBody>
                    <a:bodyPr/>
                    <a:lstStyle/>
                    <a:p>
                      <a:endParaRPr lang="en-GB" sz="1100"/>
                    </a:p>
                  </a:txBody>
                  <a:tcPr marL="57641" marR="57641" marT="28821" marB="28821"/>
                </a:tc>
                <a:tc>
                  <a:txBody>
                    <a:bodyPr/>
                    <a:lstStyle/>
                    <a:p>
                      <a:r>
                        <a:rPr lang="en-GB" sz="1800" dirty="0"/>
                        <a:t>C minor modulating briefly to </a:t>
                      </a:r>
                      <a:r>
                        <a:rPr lang="en-GB" sz="1800" dirty="0" err="1"/>
                        <a:t>E</a:t>
                      </a:r>
                      <a:r>
                        <a:rPr lang="en-GB" sz="1800" dirty="0" err="1">
                          <a:latin typeface="MS UI Gothic"/>
                          <a:ea typeface="MS UI Gothic"/>
                        </a:rPr>
                        <a:t>♭major</a:t>
                      </a:r>
                      <a:endParaRPr lang="en-GB" sz="1800" dirty="0">
                        <a:latin typeface="MS UI Gothic"/>
                        <a:ea typeface="MS UI Gothic"/>
                      </a:endParaRPr>
                    </a:p>
                  </a:txBody>
                  <a:tcPr marL="57641" marR="57641" marT="28821" marB="28821"/>
                </a:tc>
                <a:extLst>
                  <a:ext uri="{0D108BD9-81ED-4DB2-BD59-A6C34878D82A}">
                    <a16:rowId xmlns:a16="http://schemas.microsoft.com/office/drawing/2014/main" val="2311806301"/>
                  </a:ext>
                </a:extLst>
              </a:tr>
              <a:tr h="22488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t>EXPOSITION</a:t>
                      </a:r>
                    </a:p>
                  </a:txBody>
                  <a:tcPr marL="57641" marR="57641" marT="28821" marB="28821"/>
                </a:tc>
                <a:tc>
                  <a:txBody>
                    <a:bodyPr/>
                    <a:lstStyle/>
                    <a:p>
                      <a:r>
                        <a:rPr lang="en-GB" sz="1800" dirty="0"/>
                        <a:t>First subject </a:t>
                      </a:r>
                    </a:p>
                    <a:p>
                      <a:r>
                        <a:rPr lang="en-GB" sz="1800" dirty="0"/>
                        <a:t>Transition</a:t>
                      </a:r>
                    </a:p>
                    <a:p>
                      <a:endParaRPr lang="en-GB" sz="1800" dirty="0"/>
                    </a:p>
                    <a:p>
                      <a:r>
                        <a:rPr lang="en-GB" sz="1800" dirty="0"/>
                        <a:t>Second Subject (1</a:t>
                      </a:r>
                      <a:r>
                        <a:rPr lang="en-GB" sz="1800" baseline="30000" dirty="0"/>
                        <a:t>st</a:t>
                      </a:r>
                      <a:r>
                        <a:rPr lang="en-GB" sz="1800" dirty="0"/>
                        <a:t> part)</a:t>
                      </a:r>
                    </a:p>
                    <a:p>
                      <a:endParaRPr lang="en-GB" sz="1800" dirty="0"/>
                    </a:p>
                    <a:p>
                      <a:r>
                        <a:rPr lang="en-GB" sz="1800" dirty="0"/>
                        <a:t>Second Subject (2</a:t>
                      </a:r>
                      <a:r>
                        <a:rPr lang="en-GB" sz="1800" baseline="30000" dirty="0"/>
                        <a:t>nd</a:t>
                      </a:r>
                      <a:r>
                        <a:rPr lang="en-GB" sz="1800" dirty="0"/>
                        <a:t> part)</a:t>
                      </a:r>
                    </a:p>
                    <a:p>
                      <a:endParaRPr lang="en-GB" sz="1800" dirty="0"/>
                    </a:p>
                    <a:p>
                      <a:r>
                        <a:rPr lang="en-GB" sz="1800" dirty="0"/>
                        <a:t>Codetta</a:t>
                      </a:r>
                    </a:p>
                  </a:txBody>
                  <a:tcPr marL="57641" marR="57641" marT="28821" marB="28821"/>
                </a:tc>
                <a:tc>
                  <a:txBody>
                    <a:bodyPr/>
                    <a:lstStyle/>
                    <a:p>
                      <a:r>
                        <a:rPr lang="en-GB" sz="1800" dirty="0"/>
                        <a:t>C minor</a:t>
                      </a:r>
                    </a:p>
                    <a:p>
                      <a:r>
                        <a:rPr lang="en-GB" sz="1800" dirty="0"/>
                        <a:t>Modulates to </a:t>
                      </a:r>
                      <a:r>
                        <a:rPr lang="en-GB" sz="1800" dirty="0" err="1"/>
                        <a:t>B</a:t>
                      </a:r>
                      <a:r>
                        <a:rPr lang="en-GB" sz="1800" dirty="0" err="1">
                          <a:latin typeface="MS UI Gothic"/>
                          <a:ea typeface="MS UI Gothic"/>
                        </a:rPr>
                        <a:t>♭major</a:t>
                      </a:r>
                      <a:endParaRPr lang="en-GB" sz="1800" dirty="0">
                        <a:latin typeface="MS UI Gothic"/>
                        <a:ea typeface="MS UI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rtl="0" eaLnBrk="1" fontAlgn="auto" latinLnBrk="0" hangingPunct="1">
                        <a:lnSpc>
                          <a:spcPct val="100000"/>
                        </a:lnSpc>
                        <a:spcBef>
                          <a:spcPts val="0"/>
                        </a:spcBef>
                        <a:spcAft>
                          <a:spcPts val="0"/>
                        </a:spcAft>
                        <a:buFontTx/>
                        <a:buNone/>
                      </a:pPr>
                      <a:r>
                        <a:rPr lang="en-GB" sz="1800" dirty="0"/>
                        <a:t>Begins in the </a:t>
                      </a:r>
                      <a:r>
                        <a:rPr lang="en-GB" sz="1800" b="1" dirty="0"/>
                        <a:t>unexpected key of </a:t>
                      </a:r>
                      <a:r>
                        <a:rPr lang="en-GB" sz="1800" b="1" dirty="0" err="1"/>
                        <a:t>E</a:t>
                      </a:r>
                      <a:r>
                        <a:rPr lang="en-GB" sz="1800" b="1" dirty="0" err="1">
                          <a:latin typeface="MS UI Gothic"/>
                          <a:ea typeface="MS UI Gothic"/>
                        </a:rPr>
                        <a:t>♭minor</a:t>
                      </a:r>
                      <a:r>
                        <a:rPr lang="en-GB" sz="1800" b="1" dirty="0">
                          <a:latin typeface="MS UI Gothic"/>
                          <a:ea typeface="MS UI Gothic"/>
                        </a:rPr>
                        <a:t> </a:t>
                      </a:r>
                    </a:p>
                    <a:p>
                      <a:pPr marL="0" marR="0" lvl="0" indent="0" algn="l" rtl="0" eaLnBrk="1" fontAlgn="auto" latinLnBrk="0" hangingPunct="1">
                        <a:lnSpc>
                          <a:spcPct val="100000"/>
                        </a:lnSpc>
                        <a:spcBef>
                          <a:spcPts val="0"/>
                        </a:spcBef>
                        <a:spcAft>
                          <a:spcPts val="0"/>
                        </a:spcAft>
                        <a:buFontTx/>
                        <a:buNone/>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Begins in the </a:t>
                      </a:r>
                      <a:r>
                        <a:rPr lang="en-GB" sz="1800" dirty="0" err="1"/>
                        <a:t>E</a:t>
                      </a:r>
                      <a:r>
                        <a:rPr lang="en-GB" sz="1800" dirty="0" err="1">
                          <a:latin typeface="MS UI Gothic"/>
                          <a:ea typeface="MS UI Gothic"/>
                        </a:rPr>
                        <a:t>♭major</a:t>
                      </a:r>
                      <a:r>
                        <a:rPr lang="en-GB" sz="1800" dirty="0">
                          <a:latin typeface="MS UI Gothic"/>
                          <a:ea typeface="MS UI Gothic"/>
                        </a:rPr>
                        <a:t> (relative major)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t>E</a:t>
                      </a:r>
                      <a:r>
                        <a:rPr lang="en-GB" sz="1800" dirty="0" err="1">
                          <a:latin typeface="MS UI Gothic" panose="020B0600070205080204" pitchFamily="34" charset="-128"/>
                          <a:ea typeface="MS UI Gothic" panose="020B0600070205080204" pitchFamily="34" charset="-128"/>
                        </a:rPr>
                        <a:t>♭major</a:t>
                      </a:r>
                      <a:endParaRPr lang="en-GB" sz="1800" dirty="0"/>
                    </a:p>
                  </a:txBody>
                  <a:tcPr marL="57641" marR="57641" marT="28821" marB="28821"/>
                </a:tc>
                <a:extLst>
                  <a:ext uri="{0D108BD9-81ED-4DB2-BD59-A6C34878D82A}">
                    <a16:rowId xmlns:a16="http://schemas.microsoft.com/office/drawing/2014/main" val="891289374"/>
                  </a:ext>
                </a:extLst>
              </a:tr>
              <a:tr h="9186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t>DEVELOPMENT</a:t>
                      </a:r>
                    </a:p>
                  </a:txBody>
                  <a:tcPr marL="57641" marR="57641" marT="28821" marB="28821"/>
                </a:tc>
                <a:tc>
                  <a:txBody>
                    <a:bodyPr/>
                    <a:lstStyle/>
                    <a:p>
                      <a:r>
                        <a:rPr lang="en-GB" sz="1800" dirty="0"/>
                        <a:t>Slow Introduction material</a:t>
                      </a:r>
                    </a:p>
                    <a:p>
                      <a:r>
                        <a:rPr lang="en-GB" sz="1800" dirty="0"/>
                        <a:t>Transition material</a:t>
                      </a:r>
                    </a:p>
                    <a:p>
                      <a:r>
                        <a:rPr lang="en-GB" sz="1800" dirty="0"/>
                        <a:t>Octave figure from 1</a:t>
                      </a:r>
                      <a:r>
                        <a:rPr lang="en-GB" sz="1800" baseline="30000" dirty="0"/>
                        <a:t>st</a:t>
                      </a:r>
                      <a:r>
                        <a:rPr lang="en-GB" sz="1800" dirty="0"/>
                        <a:t> Subject bass</a:t>
                      </a:r>
                    </a:p>
                  </a:txBody>
                  <a:tcPr marL="57641" marR="57641" marT="28821" marB="28821"/>
                </a:tc>
                <a:tc>
                  <a:txBody>
                    <a:bodyPr/>
                    <a:lstStyle/>
                    <a:p>
                      <a:r>
                        <a:rPr lang="en-GB" sz="1800" dirty="0"/>
                        <a:t>G minor</a:t>
                      </a:r>
                    </a:p>
                    <a:p>
                      <a:r>
                        <a:rPr lang="en-GB" sz="1800" dirty="0"/>
                        <a:t>E minor</a:t>
                      </a:r>
                    </a:p>
                    <a:p>
                      <a:r>
                        <a:rPr lang="en-GB" sz="1800" dirty="0"/>
                        <a:t>D major, G minor, dominant preparation (G pedal)</a:t>
                      </a:r>
                    </a:p>
                  </a:txBody>
                  <a:tcPr marL="57641" marR="57641" marT="28821" marB="28821"/>
                </a:tc>
                <a:extLst>
                  <a:ext uri="{0D108BD9-81ED-4DB2-BD59-A6C34878D82A}">
                    <a16:rowId xmlns:a16="http://schemas.microsoft.com/office/drawing/2014/main" val="3690629853"/>
                  </a:ext>
                </a:extLst>
              </a:tr>
              <a:tr h="1716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t>RECAPITULATION</a:t>
                      </a:r>
                    </a:p>
                  </a:txBody>
                  <a:tcPr marL="57641" marR="57641" marT="28821" marB="28821"/>
                </a:tc>
                <a:tc>
                  <a:txBody>
                    <a:bodyPr/>
                    <a:lstStyle/>
                    <a:p>
                      <a:r>
                        <a:rPr lang="en-GB" sz="1800" dirty="0"/>
                        <a:t>First subject </a:t>
                      </a:r>
                    </a:p>
                    <a:p>
                      <a:r>
                        <a:rPr lang="en-GB" sz="1800" dirty="0"/>
                        <a:t>Second Subject (1</a:t>
                      </a:r>
                      <a:r>
                        <a:rPr lang="en-GB" sz="1800" baseline="30000" dirty="0"/>
                        <a:t>st</a:t>
                      </a:r>
                      <a:r>
                        <a:rPr lang="en-GB" sz="1800" dirty="0"/>
                        <a:t> part)</a:t>
                      </a:r>
                    </a:p>
                    <a:p>
                      <a:endParaRPr lang="en-GB" sz="1800" dirty="0"/>
                    </a:p>
                    <a:p>
                      <a:r>
                        <a:rPr lang="en-GB" sz="1800" dirty="0"/>
                        <a:t>Second Subject (2</a:t>
                      </a:r>
                      <a:r>
                        <a:rPr lang="en-GB" sz="1800" baseline="30000" dirty="0"/>
                        <a:t>nd</a:t>
                      </a:r>
                      <a:r>
                        <a:rPr lang="en-GB" sz="1800" dirty="0"/>
                        <a:t> part)</a:t>
                      </a:r>
                    </a:p>
                    <a:p>
                      <a:r>
                        <a:rPr lang="en-GB" sz="1800" dirty="0"/>
                        <a:t>Coda – slow introduction material &amp; final reference to 1</a:t>
                      </a:r>
                      <a:r>
                        <a:rPr lang="en-GB" sz="1800" baseline="30000" dirty="0"/>
                        <a:t>st</a:t>
                      </a:r>
                      <a:r>
                        <a:rPr lang="en-GB" sz="1800" dirty="0"/>
                        <a:t> subject</a:t>
                      </a:r>
                    </a:p>
                  </a:txBody>
                  <a:tcPr marL="57641" marR="57641" marT="28821" marB="28821"/>
                </a:tc>
                <a:tc>
                  <a:txBody>
                    <a:bodyPr/>
                    <a:lstStyle/>
                    <a:p>
                      <a:r>
                        <a:rPr lang="en-GB" sz="1800" dirty="0"/>
                        <a:t>C minor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Unexpectedly in F minor</a:t>
                      </a:r>
                      <a:endParaRPr lang="en-GB" sz="1800" b="1" dirty="0">
                        <a:latin typeface="MS UI Gothic" panose="020B0600070205080204" pitchFamily="34" charset="-128"/>
                        <a:ea typeface="MS UI Gothic"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rtl="0" eaLnBrk="1" fontAlgn="auto" latinLnBrk="0" hangingPunct="1">
                        <a:lnSpc>
                          <a:spcPct val="100000"/>
                        </a:lnSpc>
                        <a:spcBef>
                          <a:spcPts val="0"/>
                        </a:spcBef>
                        <a:spcAft>
                          <a:spcPts val="0"/>
                        </a:spcAft>
                        <a:buFontTx/>
                        <a:buNone/>
                      </a:pPr>
                      <a:r>
                        <a:rPr lang="en-GB" sz="1800" dirty="0"/>
                        <a:t>Now in tonic key C minor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C minor</a:t>
                      </a:r>
                    </a:p>
                  </a:txBody>
                  <a:tcPr marL="57641" marR="57641" marT="28821" marB="28821"/>
                </a:tc>
                <a:extLst>
                  <a:ext uri="{0D108BD9-81ED-4DB2-BD59-A6C34878D82A}">
                    <a16:rowId xmlns:a16="http://schemas.microsoft.com/office/drawing/2014/main" val="4030040281"/>
                  </a:ext>
                </a:extLst>
              </a:tr>
            </a:tbl>
          </a:graphicData>
        </a:graphic>
      </p:graphicFrame>
    </p:spTree>
    <p:extLst>
      <p:ext uri="{BB962C8B-B14F-4D97-AF65-F5344CB8AC3E}">
        <p14:creationId xmlns:p14="http://schemas.microsoft.com/office/powerpoint/2010/main" val="1826078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488DE3D4FE514D9E273667B01285CF" ma:contentTypeVersion="11" ma:contentTypeDescription="Create a new document." ma:contentTypeScope="" ma:versionID="6bfa62cd8e789f1a633c0bc075c26b53">
  <xsd:schema xmlns:xsd="http://www.w3.org/2001/XMLSchema" xmlns:xs="http://www.w3.org/2001/XMLSchema" xmlns:p="http://schemas.microsoft.com/office/2006/metadata/properties" xmlns:ns2="d802e50f-85da-471f-860e-281353efef5e" xmlns:ns3="0f60531c-6ca3-4404-9df6-6dbc3c1036c6" targetNamespace="http://schemas.microsoft.com/office/2006/metadata/properties" ma:root="true" ma:fieldsID="8e146d93b33362296d7de245ff499036" ns2:_="" ns3:_="">
    <xsd:import namespace="d802e50f-85da-471f-860e-281353efef5e"/>
    <xsd:import namespace="0f60531c-6ca3-4404-9df6-6dbc3c1036c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02e50f-85da-471f-860e-281353efef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60531c-6ca3-4404-9df6-6dbc3c1036c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8C5BA2-8306-4817-956E-312F887ECE0B}">
  <ds:schemaRefs>
    <ds:schemaRef ds:uri="http://schemas.microsoft.com/sharepoint/v3/contenttype/forms"/>
  </ds:schemaRefs>
</ds:datastoreItem>
</file>

<file path=customXml/itemProps2.xml><?xml version="1.0" encoding="utf-8"?>
<ds:datastoreItem xmlns:ds="http://schemas.openxmlformats.org/officeDocument/2006/customXml" ds:itemID="{A2798FC2-C0A8-48B4-9508-C89DFEEF10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02e50f-85da-471f-860e-281353efef5e"/>
    <ds:schemaRef ds:uri="0f60531c-6ca3-4404-9df6-6dbc3c1036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AA41B2-3CFE-4B5D-B46C-A23172B8163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TotalTime>
  <Words>1194</Words>
  <Application>Microsoft Office PowerPoint</Application>
  <PresentationFormat>Widescreen</PresentationFormat>
  <Paragraphs>127</Paragraphs>
  <Slides>13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MS UI Gothic</vt:lpstr>
      <vt:lpstr>Arial</vt:lpstr>
      <vt:lpstr>Calibri</vt:lpstr>
      <vt:lpstr>Calibri Light</vt:lpstr>
      <vt:lpstr>Office Theme</vt:lpstr>
      <vt:lpstr>Ludwig Van Beethoven (1770-1827) </vt:lpstr>
      <vt:lpstr>Context – Ludwig Van Beethoven</vt:lpstr>
      <vt:lpstr>Piano  Sonata </vt:lpstr>
      <vt:lpstr>The Pathétique Sonata</vt:lpstr>
      <vt:lpstr>The Piano </vt:lpstr>
      <vt:lpstr>The Piano </vt:lpstr>
      <vt:lpstr>The ‘Pathétique’ Sonata performed on a reproduction Pianoforte</vt:lpstr>
      <vt:lpstr>SONATA FORM</vt:lpstr>
      <vt:lpstr>Sonata Form in 1st Movement of the ‘Pathétique’</vt:lpstr>
      <vt:lpstr>Harmony</vt:lpstr>
      <vt:lpstr>Melody</vt:lpstr>
      <vt:lpstr>Texture</vt:lpstr>
      <vt:lpstr>Tempo/Metre/ Rhythm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Ludwig Van Beethoven (1770-1827) </dc:title>
  <dc:creator>Claire Cousens</dc:creator>
  <cp:lastModifiedBy>Claire Cousens</cp:lastModifiedBy>
  <cp:revision>1</cp:revision>
  <dcterms:created xsi:type="dcterms:W3CDTF">2020-09-08T08:29:21Z</dcterms:created>
  <dcterms:modified xsi:type="dcterms:W3CDTF">2020-09-22T12:37:35Z</dcterms:modified>
</cp:coreProperties>
</file>