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9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FB5426F-482B-4074-A203-9F2C2BEB0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51CF9D2-6808-483A-A44A-2AA022F8C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3400" b="1"/>
          <a:stretch/>
        </p:blipFill>
        <p:spPr>
          <a:xfrm>
            <a:off x="4442492" y="393121"/>
            <a:ext cx="7281673" cy="5884760"/>
          </a:xfrm>
          <a:custGeom>
            <a:avLst/>
            <a:gdLst/>
            <a:ahLst/>
            <a:cxnLst/>
            <a:rect l="l" t="t" r="r" b="b"/>
            <a:pathLst>
              <a:path w="7441204" h="6013687">
                <a:moveTo>
                  <a:pt x="521773" y="33"/>
                </a:moveTo>
                <a:cubicBezTo>
                  <a:pt x="691085" y="398"/>
                  <a:pt x="903236" y="3814"/>
                  <a:pt x="1092688" y="8577"/>
                </a:cubicBezTo>
                <a:lnTo>
                  <a:pt x="6484220" y="37240"/>
                </a:lnTo>
                <a:lnTo>
                  <a:pt x="7441204" y="64264"/>
                </a:lnTo>
                <a:lnTo>
                  <a:pt x="7441204" y="5983295"/>
                </a:lnTo>
                <a:lnTo>
                  <a:pt x="7288194" y="5982896"/>
                </a:lnTo>
                <a:cubicBezTo>
                  <a:pt x="5457820" y="5980096"/>
                  <a:pt x="2920476" y="6013687"/>
                  <a:pt x="1210410" y="6013687"/>
                </a:cubicBezTo>
                <a:cubicBezTo>
                  <a:pt x="725939" y="5985023"/>
                  <a:pt x="379887" y="6013688"/>
                  <a:pt x="47679" y="5985023"/>
                </a:cubicBezTo>
                <a:cubicBezTo>
                  <a:pt x="-53829" y="4045425"/>
                  <a:pt x="24608" y="1346230"/>
                  <a:pt x="116889" y="123233"/>
                </a:cubicBezTo>
                <a:cubicBezTo>
                  <a:pt x="124824" y="-27018"/>
                  <a:pt x="118248" y="22145"/>
                  <a:pt x="277431" y="3036"/>
                </a:cubicBezTo>
                <a:cubicBezTo>
                  <a:pt x="334020" y="692"/>
                  <a:pt x="420186" y="-187"/>
                  <a:pt x="521773" y="33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778232E-C75B-4B3C-9201-81C077571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7470" y="403281"/>
            <a:ext cx="7281672" cy="5884759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31CD342-6DAC-49CD-BD8C-EC611F34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7363" y="1029432"/>
            <a:ext cx="4639490" cy="3819791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663685">
                <a:moveTo>
                  <a:pt x="3850484" y="3417073"/>
                </a:moveTo>
                <a:cubicBezTo>
                  <a:pt x="4310029" y="3448903"/>
                  <a:pt x="4661186" y="3376665"/>
                  <a:pt x="4927311" y="3061336"/>
                </a:cubicBezTo>
                <a:cubicBezTo>
                  <a:pt x="5193436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48347" y="3539098"/>
                  <a:pt x="3195190" y="3663685"/>
                </a:cubicBezTo>
                <a:cubicBezTo>
                  <a:pt x="3584414" y="3580975"/>
                  <a:pt x="3850484" y="3417073"/>
                  <a:pt x="3850484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F160B5-A1CE-4576-8323-263FB7D1B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9643" y="968193"/>
            <a:ext cx="4639490" cy="3819791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798149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798149 w 5451779"/>
              <a:gd name="connsiteY9" fmla="*/ 3417073 h 3688651"/>
              <a:gd name="connsiteX0" fmla="*/ 3850484 w 5451779"/>
              <a:gd name="connsiteY0" fmla="*/ 3417073 h 3688651"/>
              <a:gd name="connsiteX1" fmla="*/ 4927311 w 5451779"/>
              <a:gd name="connsiteY1" fmla="*/ 3061336 h 3688651"/>
              <a:gd name="connsiteX2" fmla="*/ 5447234 w 5451779"/>
              <a:gd name="connsiteY2" fmla="*/ 1525101 h 3688651"/>
              <a:gd name="connsiteX3" fmla="*/ 5049696 w 5451779"/>
              <a:gd name="connsiteY3" fmla="*/ 466701 h 3688651"/>
              <a:gd name="connsiteX4" fmla="*/ 1020994 w 5451779"/>
              <a:gd name="connsiteY4" fmla="*/ 19557 h 3688651"/>
              <a:gd name="connsiteX5" fmla="*/ 151509 w 5451779"/>
              <a:gd name="connsiteY5" fmla="*/ 783491 h 3688651"/>
              <a:gd name="connsiteX6" fmla="*/ 319343 w 5451779"/>
              <a:gd name="connsiteY6" fmla="*/ 2939564 h 3688651"/>
              <a:gd name="connsiteX7" fmla="*/ 3217850 w 5451779"/>
              <a:gd name="connsiteY7" fmla="*/ 3422408 h 3688651"/>
              <a:gd name="connsiteX8" fmla="*/ 3195189 w 5451779"/>
              <a:gd name="connsiteY8" fmla="*/ 3688651 h 3688651"/>
              <a:gd name="connsiteX9" fmla="*/ 3850484 w 5451779"/>
              <a:gd name="connsiteY9" fmla="*/ 3417073 h 3688651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  <a:gd name="connsiteX0" fmla="*/ 3850484 w 5451779"/>
              <a:gd name="connsiteY0" fmla="*/ 3417073 h 3663685"/>
              <a:gd name="connsiteX1" fmla="*/ 4927311 w 5451779"/>
              <a:gd name="connsiteY1" fmla="*/ 3061336 h 3663685"/>
              <a:gd name="connsiteX2" fmla="*/ 5447234 w 5451779"/>
              <a:gd name="connsiteY2" fmla="*/ 1525101 h 3663685"/>
              <a:gd name="connsiteX3" fmla="*/ 5049696 w 5451779"/>
              <a:gd name="connsiteY3" fmla="*/ 466701 h 3663685"/>
              <a:gd name="connsiteX4" fmla="*/ 1020994 w 5451779"/>
              <a:gd name="connsiteY4" fmla="*/ 19557 h 3663685"/>
              <a:gd name="connsiteX5" fmla="*/ 151509 w 5451779"/>
              <a:gd name="connsiteY5" fmla="*/ 783491 h 3663685"/>
              <a:gd name="connsiteX6" fmla="*/ 319343 w 5451779"/>
              <a:gd name="connsiteY6" fmla="*/ 2939564 h 3663685"/>
              <a:gd name="connsiteX7" fmla="*/ 3217850 w 5451779"/>
              <a:gd name="connsiteY7" fmla="*/ 3422408 h 3663685"/>
              <a:gd name="connsiteX8" fmla="*/ 3195190 w 5451779"/>
              <a:gd name="connsiteY8" fmla="*/ 3663685 h 3663685"/>
              <a:gd name="connsiteX9" fmla="*/ 3850484 w 5451779"/>
              <a:gd name="connsiteY9" fmla="*/ 3417073 h 36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663685">
                <a:moveTo>
                  <a:pt x="3850484" y="3417073"/>
                </a:moveTo>
                <a:cubicBezTo>
                  <a:pt x="4310029" y="3448903"/>
                  <a:pt x="4661186" y="3376665"/>
                  <a:pt x="4927311" y="3061336"/>
                </a:cubicBezTo>
                <a:cubicBezTo>
                  <a:pt x="5193436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48347" y="3539098"/>
                  <a:pt x="3195190" y="3663685"/>
                </a:cubicBezTo>
                <a:cubicBezTo>
                  <a:pt x="3584414" y="3580975"/>
                  <a:pt x="3850484" y="3417073"/>
                  <a:pt x="3850484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860A1-93C0-4412-B67C-68C1D49C1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392" y="1421217"/>
            <a:ext cx="3845432" cy="2795184"/>
          </a:xfrm>
        </p:spPr>
        <p:txBody>
          <a:bodyPr anchor="ctr">
            <a:normAutofit/>
          </a:bodyPr>
          <a:lstStyle/>
          <a:p>
            <a:r>
              <a:rPr lang="en-GB" dirty="0"/>
              <a:t>Student Voice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4E88B-DDA3-4A4E-8F28-89FE42B2B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643" y="5115627"/>
            <a:ext cx="3467320" cy="10316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700" b="1" dirty="0"/>
              <a:t>Mental Health</a:t>
            </a:r>
          </a:p>
          <a:p>
            <a:pPr algn="ctr">
              <a:lnSpc>
                <a:spcPct val="90000"/>
              </a:lnSpc>
            </a:pPr>
            <a:r>
              <a:rPr lang="en-GB" sz="2700" dirty="0"/>
              <a:t>Activity Days</a:t>
            </a:r>
          </a:p>
        </p:txBody>
      </p:sp>
    </p:spTree>
    <p:extLst>
      <p:ext uri="{BB962C8B-B14F-4D97-AF65-F5344CB8AC3E}">
        <p14:creationId xmlns:p14="http://schemas.microsoft.com/office/powerpoint/2010/main" val="104236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6D19-5D19-4C1E-A7DF-1892DCBA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2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3D3F92-A42A-4783-8E68-3EA4940D8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806B02-335B-4B6E-B86F-D9FCF2E04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1732"/>
            <a:ext cx="8582787" cy="5958985"/>
          </a:xfrm>
          <a:custGeom>
            <a:avLst/>
            <a:gdLst>
              <a:gd name="connsiteX0" fmla="*/ 5536268 w 8582787"/>
              <a:gd name="connsiteY0" fmla="*/ 639 h 5951132"/>
              <a:gd name="connsiteX1" fmla="*/ 5778044 w 8582787"/>
              <a:gd name="connsiteY1" fmla="*/ 6086 h 5951132"/>
              <a:gd name="connsiteX2" fmla="*/ 8038102 w 8582787"/>
              <a:gd name="connsiteY2" fmla="*/ 1081190 h 5951132"/>
              <a:gd name="connsiteX3" fmla="*/ 6942561 w 8582787"/>
              <a:gd name="connsiteY3" fmla="*/ 4768552 h 5951132"/>
              <a:gd name="connsiteX4" fmla="*/ 7063610 w 8582787"/>
              <a:gd name="connsiteY4" fmla="*/ 5404000 h 5951132"/>
              <a:gd name="connsiteX5" fmla="*/ 5844719 w 8582787"/>
              <a:gd name="connsiteY5" fmla="*/ 5361006 h 5951132"/>
              <a:gd name="connsiteX6" fmla="*/ 3911437 w 8582787"/>
              <a:gd name="connsiteY6" fmla="*/ 5888175 h 5951132"/>
              <a:gd name="connsiteX7" fmla="*/ 529190 w 8582787"/>
              <a:gd name="connsiteY7" fmla="*/ 5577971 h 5951132"/>
              <a:gd name="connsiteX8" fmla="*/ 22956 w 8582787"/>
              <a:gd name="connsiteY8" fmla="*/ 5074657 h 5951132"/>
              <a:gd name="connsiteX9" fmla="*/ 0 w 8582787"/>
              <a:gd name="connsiteY9" fmla="*/ 5040008 h 5951132"/>
              <a:gd name="connsiteX10" fmla="*/ 0 w 8582787"/>
              <a:gd name="connsiteY10" fmla="*/ 1220901 h 5951132"/>
              <a:gd name="connsiteX11" fmla="*/ 23024 w 8582787"/>
              <a:gd name="connsiteY11" fmla="*/ 1202608 h 5951132"/>
              <a:gd name="connsiteX12" fmla="*/ 705292 w 8582787"/>
              <a:gd name="connsiteY12" fmla="*/ 821089 h 5951132"/>
              <a:gd name="connsiteX13" fmla="*/ 5536268 w 8582787"/>
              <a:gd name="connsiteY13" fmla="*/ 639 h 5951132"/>
              <a:gd name="connsiteX0" fmla="*/ 5536268 w 8582787"/>
              <a:gd name="connsiteY0" fmla="*/ 639 h 5915698"/>
              <a:gd name="connsiteX1" fmla="*/ 5778044 w 8582787"/>
              <a:gd name="connsiteY1" fmla="*/ 6086 h 5915698"/>
              <a:gd name="connsiteX2" fmla="*/ 8038102 w 8582787"/>
              <a:gd name="connsiteY2" fmla="*/ 1081190 h 5915698"/>
              <a:gd name="connsiteX3" fmla="*/ 6942561 w 8582787"/>
              <a:gd name="connsiteY3" fmla="*/ 4768552 h 5915698"/>
              <a:gd name="connsiteX4" fmla="*/ 7063610 w 8582787"/>
              <a:gd name="connsiteY4" fmla="*/ 5404000 h 5915698"/>
              <a:gd name="connsiteX5" fmla="*/ 5844719 w 8582787"/>
              <a:gd name="connsiteY5" fmla="*/ 5361006 h 5915698"/>
              <a:gd name="connsiteX6" fmla="*/ 3911437 w 8582787"/>
              <a:gd name="connsiteY6" fmla="*/ 5888175 h 5915698"/>
              <a:gd name="connsiteX7" fmla="*/ 591395 w 8582787"/>
              <a:gd name="connsiteY7" fmla="*/ 5528208 h 5915698"/>
              <a:gd name="connsiteX8" fmla="*/ 22956 w 8582787"/>
              <a:gd name="connsiteY8" fmla="*/ 5074657 h 5915698"/>
              <a:gd name="connsiteX9" fmla="*/ 0 w 8582787"/>
              <a:gd name="connsiteY9" fmla="*/ 5040008 h 5915698"/>
              <a:gd name="connsiteX10" fmla="*/ 0 w 8582787"/>
              <a:gd name="connsiteY10" fmla="*/ 1220901 h 5915698"/>
              <a:gd name="connsiteX11" fmla="*/ 23024 w 8582787"/>
              <a:gd name="connsiteY11" fmla="*/ 1202608 h 5915698"/>
              <a:gd name="connsiteX12" fmla="*/ 705292 w 8582787"/>
              <a:gd name="connsiteY12" fmla="*/ 821089 h 5915698"/>
              <a:gd name="connsiteX13" fmla="*/ 5536268 w 8582787"/>
              <a:gd name="connsiteY13" fmla="*/ 639 h 5915698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53554"/>
              <a:gd name="connsiteX1" fmla="*/ 5778044 w 8582787"/>
              <a:gd name="connsiteY1" fmla="*/ 6086 h 5953554"/>
              <a:gd name="connsiteX2" fmla="*/ 8038102 w 8582787"/>
              <a:gd name="connsiteY2" fmla="*/ 1081190 h 5953554"/>
              <a:gd name="connsiteX3" fmla="*/ 6942561 w 8582787"/>
              <a:gd name="connsiteY3" fmla="*/ 4768552 h 5953554"/>
              <a:gd name="connsiteX4" fmla="*/ 7063610 w 8582787"/>
              <a:gd name="connsiteY4" fmla="*/ 5404000 h 5953554"/>
              <a:gd name="connsiteX5" fmla="*/ 5844719 w 8582787"/>
              <a:gd name="connsiteY5" fmla="*/ 5361006 h 5953554"/>
              <a:gd name="connsiteX6" fmla="*/ 3911437 w 8582787"/>
              <a:gd name="connsiteY6" fmla="*/ 5888175 h 5953554"/>
              <a:gd name="connsiteX7" fmla="*/ 591395 w 8582787"/>
              <a:gd name="connsiteY7" fmla="*/ 5528208 h 5953554"/>
              <a:gd name="connsiteX8" fmla="*/ 22956 w 8582787"/>
              <a:gd name="connsiteY8" fmla="*/ 5074657 h 5953554"/>
              <a:gd name="connsiteX9" fmla="*/ 0 w 8582787"/>
              <a:gd name="connsiteY9" fmla="*/ 5040008 h 5953554"/>
              <a:gd name="connsiteX10" fmla="*/ 0 w 8582787"/>
              <a:gd name="connsiteY10" fmla="*/ 1220901 h 5953554"/>
              <a:gd name="connsiteX11" fmla="*/ 23024 w 8582787"/>
              <a:gd name="connsiteY11" fmla="*/ 1202608 h 5953554"/>
              <a:gd name="connsiteX12" fmla="*/ 705292 w 8582787"/>
              <a:gd name="connsiteY12" fmla="*/ 821089 h 5953554"/>
              <a:gd name="connsiteX13" fmla="*/ 5536268 w 8582787"/>
              <a:gd name="connsiteY13" fmla="*/ 639 h 5953554"/>
              <a:gd name="connsiteX0" fmla="*/ 5536268 w 8582787"/>
              <a:gd name="connsiteY0" fmla="*/ 639 h 5958985"/>
              <a:gd name="connsiteX1" fmla="*/ 5778044 w 8582787"/>
              <a:gd name="connsiteY1" fmla="*/ 6086 h 5958985"/>
              <a:gd name="connsiteX2" fmla="*/ 8038102 w 8582787"/>
              <a:gd name="connsiteY2" fmla="*/ 1081190 h 5958985"/>
              <a:gd name="connsiteX3" fmla="*/ 6942561 w 8582787"/>
              <a:gd name="connsiteY3" fmla="*/ 4768552 h 5958985"/>
              <a:gd name="connsiteX4" fmla="*/ 7063610 w 8582787"/>
              <a:gd name="connsiteY4" fmla="*/ 5404000 h 5958985"/>
              <a:gd name="connsiteX5" fmla="*/ 5844719 w 8582787"/>
              <a:gd name="connsiteY5" fmla="*/ 5361006 h 5958985"/>
              <a:gd name="connsiteX6" fmla="*/ 3911437 w 8582787"/>
              <a:gd name="connsiteY6" fmla="*/ 5888175 h 5958985"/>
              <a:gd name="connsiteX7" fmla="*/ 591395 w 8582787"/>
              <a:gd name="connsiteY7" fmla="*/ 5528208 h 5958985"/>
              <a:gd name="connsiteX8" fmla="*/ 22956 w 8582787"/>
              <a:gd name="connsiteY8" fmla="*/ 5074657 h 5958985"/>
              <a:gd name="connsiteX9" fmla="*/ 0 w 8582787"/>
              <a:gd name="connsiteY9" fmla="*/ 5040008 h 5958985"/>
              <a:gd name="connsiteX10" fmla="*/ 0 w 8582787"/>
              <a:gd name="connsiteY10" fmla="*/ 1220901 h 5958985"/>
              <a:gd name="connsiteX11" fmla="*/ 23024 w 8582787"/>
              <a:gd name="connsiteY11" fmla="*/ 1202608 h 5958985"/>
              <a:gd name="connsiteX12" fmla="*/ 705292 w 8582787"/>
              <a:gd name="connsiteY12" fmla="*/ 821089 h 5958985"/>
              <a:gd name="connsiteX13" fmla="*/ 5536268 w 8582787"/>
              <a:gd name="connsiteY13" fmla="*/ 639 h 59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82787" h="5958985">
                <a:moveTo>
                  <a:pt x="5536268" y="639"/>
                </a:moveTo>
                <a:cubicBezTo>
                  <a:pt x="5620910" y="1539"/>
                  <a:pt x="5701661" y="3377"/>
                  <a:pt x="5778044" y="6086"/>
                </a:cubicBezTo>
                <a:cubicBezTo>
                  <a:pt x="7000176" y="49432"/>
                  <a:pt x="7247305" y="292480"/>
                  <a:pt x="8038102" y="1081190"/>
                </a:cubicBezTo>
                <a:cubicBezTo>
                  <a:pt x="8887336" y="2189684"/>
                  <a:pt x="8898968" y="3432638"/>
                  <a:pt x="6942561" y="4768552"/>
                </a:cubicBezTo>
                <a:cubicBezTo>
                  <a:pt x="6485637" y="5086824"/>
                  <a:pt x="7063610" y="5404000"/>
                  <a:pt x="7063610" y="5404000"/>
                </a:cubicBezTo>
                <a:cubicBezTo>
                  <a:pt x="6980090" y="5421711"/>
                  <a:pt x="6370084" y="5280312"/>
                  <a:pt x="5844719" y="5361006"/>
                </a:cubicBezTo>
                <a:cubicBezTo>
                  <a:pt x="5319355" y="5441701"/>
                  <a:pt x="4650142" y="5798103"/>
                  <a:pt x="3911437" y="5888175"/>
                </a:cubicBezTo>
                <a:cubicBezTo>
                  <a:pt x="3172732" y="5978247"/>
                  <a:pt x="1498816" y="6078337"/>
                  <a:pt x="591395" y="5528208"/>
                </a:cubicBezTo>
                <a:cubicBezTo>
                  <a:pt x="398656" y="5411359"/>
                  <a:pt x="170148" y="5280966"/>
                  <a:pt x="22956" y="5074657"/>
                </a:cubicBezTo>
                <a:lnTo>
                  <a:pt x="0" y="5040008"/>
                </a:lnTo>
                <a:lnTo>
                  <a:pt x="0" y="1220901"/>
                </a:lnTo>
                <a:lnTo>
                  <a:pt x="23024" y="1202608"/>
                </a:lnTo>
                <a:cubicBezTo>
                  <a:pt x="198914" y="1075212"/>
                  <a:pt x="422087" y="948337"/>
                  <a:pt x="705292" y="821089"/>
                </a:cubicBezTo>
                <a:cubicBezTo>
                  <a:pt x="2121318" y="184849"/>
                  <a:pt x="4266630" y="-12850"/>
                  <a:pt x="5536268" y="639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812" y="4660711"/>
            <a:ext cx="4096507" cy="1695639"/>
          </a:xfrm>
        </p:spPr>
        <p:txBody>
          <a:bodyPr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6D19-5D19-4C1E-A7DF-1892DCBAA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66" y="1335819"/>
            <a:ext cx="6537739" cy="3909619"/>
          </a:xfrm>
        </p:spPr>
        <p:txBody>
          <a:bodyPr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B8D541-F0F1-448D-B481-76E8390D3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587144" flipH="1">
            <a:off x="-409095" y="235656"/>
            <a:ext cx="9030630" cy="63058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907259 w 925253"/>
              <a:gd name="connsiteY0" fmla="*/ 178779 h 657889"/>
              <a:gd name="connsiteX1" fmla="*/ 715990 w 925253"/>
              <a:gd name="connsiteY1" fmla="*/ 5177 h 657889"/>
              <a:gd name="connsiteX2" fmla="*/ 205135 w 925253"/>
              <a:gd name="connsiteY2" fmla="*/ 77778 h 657889"/>
              <a:gd name="connsiteX3" fmla="*/ 19443 w 925253"/>
              <a:gd name="connsiteY3" fmla="*/ 254270 h 657889"/>
              <a:gd name="connsiteX4" fmla="*/ 232089 w 925253"/>
              <a:gd name="connsiteY4" fmla="*/ 590519 h 657889"/>
              <a:gd name="connsiteX5" fmla="*/ 238982 w 925253"/>
              <a:gd name="connsiteY5" fmla="*/ 657889 h 657889"/>
              <a:gd name="connsiteX6" fmla="*/ 354772 w 925253"/>
              <a:gd name="connsiteY6" fmla="*/ 616508 h 657889"/>
              <a:gd name="connsiteX7" fmla="*/ 555775 w 925253"/>
              <a:gd name="connsiteY7" fmla="*/ 610544 h 657889"/>
              <a:gd name="connsiteX8" fmla="*/ 871513 w 925253"/>
              <a:gd name="connsiteY8" fmla="*/ 476584 h 657889"/>
              <a:gd name="connsiteX9" fmla="*/ 916435 w 925253"/>
              <a:gd name="connsiteY9" fmla="*/ 188356 h 657889"/>
              <a:gd name="connsiteX0" fmla="*/ 715990 w 925253"/>
              <a:gd name="connsiteY0" fmla="*/ 5177 h 657889"/>
              <a:gd name="connsiteX1" fmla="*/ 205135 w 925253"/>
              <a:gd name="connsiteY1" fmla="*/ 77778 h 657889"/>
              <a:gd name="connsiteX2" fmla="*/ 19443 w 925253"/>
              <a:gd name="connsiteY2" fmla="*/ 254270 h 657889"/>
              <a:gd name="connsiteX3" fmla="*/ 232089 w 925253"/>
              <a:gd name="connsiteY3" fmla="*/ 590519 h 657889"/>
              <a:gd name="connsiteX4" fmla="*/ 238982 w 925253"/>
              <a:gd name="connsiteY4" fmla="*/ 657889 h 657889"/>
              <a:gd name="connsiteX5" fmla="*/ 354772 w 925253"/>
              <a:gd name="connsiteY5" fmla="*/ 616508 h 657889"/>
              <a:gd name="connsiteX6" fmla="*/ 555775 w 925253"/>
              <a:gd name="connsiteY6" fmla="*/ 610544 h 657889"/>
              <a:gd name="connsiteX7" fmla="*/ 871513 w 925253"/>
              <a:gd name="connsiteY7" fmla="*/ 476584 h 657889"/>
              <a:gd name="connsiteX8" fmla="*/ 916435 w 925253"/>
              <a:gd name="connsiteY8" fmla="*/ 188356 h 657889"/>
              <a:gd name="connsiteX0" fmla="*/ 796516 w 925253"/>
              <a:gd name="connsiteY0" fmla="*/ 6385 h 642389"/>
              <a:gd name="connsiteX1" fmla="*/ 205135 w 925253"/>
              <a:gd name="connsiteY1" fmla="*/ 62278 h 642389"/>
              <a:gd name="connsiteX2" fmla="*/ 19443 w 925253"/>
              <a:gd name="connsiteY2" fmla="*/ 238770 h 642389"/>
              <a:gd name="connsiteX3" fmla="*/ 232089 w 925253"/>
              <a:gd name="connsiteY3" fmla="*/ 575019 h 642389"/>
              <a:gd name="connsiteX4" fmla="*/ 238982 w 925253"/>
              <a:gd name="connsiteY4" fmla="*/ 642389 h 642389"/>
              <a:gd name="connsiteX5" fmla="*/ 354772 w 925253"/>
              <a:gd name="connsiteY5" fmla="*/ 601008 h 642389"/>
              <a:gd name="connsiteX6" fmla="*/ 555775 w 925253"/>
              <a:gd name="connsiteY6" fmla="*/ 595044 h 642389"/>
              <a:gd name="connsiteX7" fmla="*/ 871513 w 925253"/>
              <a:gd name="connsiteY7" fmla="*/ 461084 h 642389"/>
              <a:gd name="connsiteX8" fmla="*/ 916435 w 925253"/>
              <a:gd name="connsiteY8" fmla="*/ 172856 h 642389"/>
              <a:gd name="connsiteX0" fmla="*/ 796516 w 925253"/>
              <a:gd name="connsiteY0" fmla="*/ 21300 h 657304"/>
              <a:gd name="connsiteX1" fmla="*/ 205135 w 925253"/>
              <a:gd name="connsiteY1" fmla="*/ 77193 h 657304"/>
              <a:gd name="connsiteX2" fmla="*/ 19443 w 925253"/>
              <a:gd name="connsiteY2" fmla="*/ 253685 h 657304"/>
              <a:gd name="connsiteX3" fmla="*/ 232089 w 925253"/>
              <a:gd name="connsiteY3" fmla="*/ 589934 h 657304"/>
              <a:gd name="connsiteX4" fmla="*/ 238982 w 925253"/>
              <a:gd name="connsiteY4" fmla="*/ 657304 h 657304"/>
              <a:gd name="connsiteX5" fmla="*/ 354772 w 925253"/>
              <a:gd name="connsiteY5" fmla="*/ 615923 h 657304"/>
              <a:gd name="connsiteX6" fmla="*/ 555775 w 925253"/>
              <a:gd name="connsiteY6" fmla="*/ 609959 h 657304"/>
              <a:gd name="connsiteX7" fmla="*/ 871513 w 925253"/>
              <a:gd name="connsiteY7" fmla="*/ 475999 h 657304"/>
              <a:gd name="connsiteX8" fmla="*/ 916435 w 925253"/>
              <a:gd name="connsiteY8" fmla="*/ 187771 h 657304"/>
              <a:gd name="connsiteX0" fmla="*/ 796516 w 925253"/>
              <a:gd name="connsiteY0" fmla="*/ 23028 h 659032"/>
              <a:gd name="connsiteX1" fmla="*/ 205135 w 925253"/>
              <a:gd name="connsiteY1" fmla="*/ 78921 h 659032"/>
              <a:gd name="connsiteX2" fmla="*/ 19443 w 925253"/>
              <a:gd name="connsiteY2" fmla="*/ 255413 h 659032"/>
              <a:gd name="connsiteX3" fmla="*/ 232089 w 925253"/>
              <a:gd name="connsiteY3" fmla="*/ 591662 h 659032"/>
              <a:gd name="connsiteX4" fmla="*/ 238982 w 925253"/>
              <a:gd name="connsiteY4" fmla="*/ 659032 h 659032"/>
              <a:gd name="connsiteX5" fmla="*/ 354772 w 925253"/>
              <a:gd name="connsiteY5" fmla="*/ 617651 h 659032"/>
              <a:gd name="connsiteX6" fmla="*/ 555775 w 925253"/>
              <a:gd name="connsiteY6" fmla="*/ 611687 h 659032"/>
              <a:gd name="connsiteX7" fmla="*/ 871513 w 925253"/>
              <a:gd name="connsiteY7" fmla="*/ 477727 h 659032"/>
              <a:gd name="connsiteX8" fmla="*/ 916435 w 925253"/>
              <a:gd name="connsiteY8" fmla="*/ 189499 h 659032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462 h 660466"/>
              <a:gd name="connsiteX1" fmla="*/ 203578 w 925253"/>
              <a:gd name="connsiteY1" fmla="*/ 79486 h 660466"/>
              <a:gd name="connsiteX2" fmla="*/ 19443 w 925253"/>
              <a:gd name="connsiteY2" fmla="*/ 256847 h 660466"/>
              <a:gd name="connsiteX3" fmla="*/ 232089 w 925253"/>
              <a:gd name="connsiteY3" fmla="*/ 593096 h 660466"/>
              <a:gd name="connsiteX4" fmla="*/ 238982 w 925253"/>
              <a:gd name="connsiteY4" fmla="*/ 660466 h 660466"/>
              <a:gd name="connsiteX5" fmla="*/ 354772 w 925253"/>
              <a:gd name="connsiteY5" fmla="*/ 619085 h 660466"/>
              <a:gd name="connsiteX6" fmla="*/ 555775 w 925253"/>
              <a:gd name="connsiteY6" fmla="*/ 613121 h 660466"/>
              <a:gd name="connsiteX7" fmla="*/ 871513 w 925253"/>
              <a:gd name="connsiteY7" fmla="*/ 479161 h 660466"/>
              <a:gd name="connsiteX8" fmla="*/ 916435 w 925253"/>
              <a:gd name="connsiteY8" fmla="*/ 190933 h 660466"/>
              <a:gd name="connsiteX0" fmla="*/ 796516 w 871513"/>
              <a:gd name="connsiteY0" fmla="*/ 24462 h 660466"/>
              <a:gd name="connsiteX1" fmla="*/ 203578 w 871513"/>
              <a:gd name="connsiteY1" fmla="*/ 79486 h 660466"/>
              <a:gd name="connsiteX2" fmla="*/ 19443 w 871513"/>
              <a:gd name="connsiteY2" fmla="*/ 256847 h 660466"/>
              <a:gd name="connsiteX3" fmla="*/ 232089 w 871513"/>
              <a:gd name="connsiteY3" fmla="*/ 593096 h 660466"/>
              <a:gd name="connsiteX4" fmla="*/ 238982 w 871513"/>
              <a:gd name="connsiteY4" fmla="*/ 660466 h 660466"/>
              <a:gd name="connsiteX5" fmla="*/ 354772 w 871513"/>
              <a:gd name="connsiteY5" fmla="*/ 619085 h 660466"/>
              <a:gd name="connsiteX6" fmla="*/ 555775 w 871513"/>
              <a:gd name="connsiteY6" fmla="*/ 613121 h 660466"/>
              <a:gd name="connsiteX7" fmla="*/ 871513 w 871513"/>
              <a:gd name="connsiteY7" fmla="*/ 47916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206" h="660466">
                <a:moveTo>
                  <a:pt x="796516" y="24462"/>
                </a:moveTo>
                <a:cubicBezTo>
                  <a:pt x="582196" y="-37768"/>
                  <a:pt x="332110" y="32895"/>
                  <a:pt x="203578" y="79486"/>
                </a:cubicBezTo>
                <a:cubicBezTo>
                  <a:pt x="75046" y="126077"/>
                  <a:pt x="65228" y="156016"/>
                  <a:pt x="19443" y="256847"/>
                </a:cubicBezTo>
                <a:cubicBezTo>
                  <a:pt x="-29803" y="393776"/>
                  <a:pt x="5299" y="518706"/>
                  <a:pt x="232089" y="593096"/>
                </a:cubicBezTo>
                <a:cubicBezTo>
                  <a:pt x="285239" y="611098"/>
                  <a:pt x="238982" y="660466"/>
                  <a:pt x="238982" y="660466"/>
                </a:cubicBezTo>
                <a:cubicBezTo>
                  <a:pt x="247518" y="659701"/>
                  <a:pt x="301973" y="626976"/>
                  <a:pt x="354772" y="619085"/>
                </a:cubicBezTo>
                <a:cubicBezTo>
                  <a:pt x="407571" y="611194"/>
                  <a:pt x="483775" y="627430"/>
                  <a:pt x="555775" y="613121"/>
                </a:cubicBezTo>
                <a:cubicBezTo>
                  <a:pt x="627775" y="598812"/>
                  <a:pt x="866839" y="543580"/>
                  <a:pt x="906206" y="405534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7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B80D39A-0BA2-4F75-B566-62366618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DE4653-4C0D-4C98-9FD1-95AD4A0C6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03301" y="377320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FB7586-D41B-4287-9864-5CA49B350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68349" y="422322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D9E833B-71C6-4E5A-8EE9-2F5C6CF09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76088" y="584312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49" y="1441683"/>
            <a:ext cx="3737320" cy="2085287"/>
          </a:xfrm>
        </p:spPr>
        <p:txBody>
          <a:bodyPr>
            <a:normAutofit/>
          </a:bodyPr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7E159FC-3666-4232-8B04-4E20400D3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19578" y="526618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6D19-5D19-4C1E-A7DF-1892DCBAA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792" y="1133062"/>
            <a:ext cx="5098347" cy="4216490"/>
          </a:xfrm>
        </p:spPr>
        <p:txBody>
          <a:bodyPr anchor="ctr">
            <a:norm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83E542C-76A9-4825-AD09-F15DAFDD4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4884F9F-22C0-46E3-9671-1700FFC86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52485" flipH="1">
            <a:off x="3806406" y="419990"/>
            <a:ext cx="7702442" cy="5737587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286" h="764135">
                <a:moveTo>
                  <a:pt x="0" y="731902"/>
                </a:moveTo>
                <a:cubicBezTo>
                  <a:pt x="133360" y="742237"/>
                  <a:pt x="234017" y="778592"/>
                  <a:pt x="373741" y="757848"/>
                </a:cubicBezTo>
                <a:cubicBezTo>
                  <a:pt x="525009" y="735390"/>
                  <a:pt x="777143" y="617807"/>
                  <a:pt x="812900" y="492088"/>
                </a:cubicBezTo>
                <a:cubicBezTo>
                  <a:pt x="848657" y="366369"/>
                  <a:pt x="839932" y="49162"/>
                  <a:pt x="588282" y="3537"/>
                </a:cubicBezTo>
                <a:cubicBezTo>
                  <a:pt x="492555" y="-3606"/>
                  <a:pt x="93839" y="-31038"/>
                  <a:pt x="59263" y="319863"/>
                </a:cubicBezTo>
                <a:cubicBezTo>
                  <a:pt x="43357" y="428829"/>
                  <a:pt x="56596" y="567513"/>
                  <a:pt x="56596" y="630854"/>
                </a:cubicBezTo>
                <a:cubicBezTo>
                  <a:pt x="57073" y="702577"/>
                  <a:pt x="0" y="731902"/>
                  <a:pt x="0" y="73190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2E723EF-5906-4149-8079-A84E32808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52485" flipH="1">
            <a:off x="3868646" y="471568"/>
            <a:ext cx="7702442" cy="5737587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286" h="764135">
                <a:moveTo>
                  <a:pt x="0" y="731902"/>
                </a:moveTo>
                <a:cubicBezTo>
                  <a:pt x="133360" y="742237"/>
                  <a:pt x="234017" y="778592"/>
                  <a:pt x="373741" y="757848"/>
                </a:cubicBezTo>
                <a:cubicBezTo>
                  <a:pt x="525009" y="735390"/>
                  <a:pt x="777143" y="617807"/>
                  <a:pt x="812900" y="492088"/>
                </a:cubicBezTo>
                <a:cubicBezTo>
                  <a:pt x="848657" y="366369"/>
                  <a:pt x="839932" y="49162"/>
                  <a:pt x="588282" y="3537"/>
                </a:cubicBezTo>
                <a:cubicBezTo>
                  <a:pt x="492555" y="-3606"/>
                  <a:pt x="93839" y="-31038"/>
                  <a:pt x="59263" y="319863"/>
                </a:cubicBezTo>
                <a:cubicBezTo>
                  <a:pt x="43357" y="428829"/>
                  <a:pt x="56596" y="567513"/>
                  <a:pt x="56596" y="630854"/>
                </a:cubicBezTo>
                <a:cubicBezTo>
                  <a:pt x="57073" y="702577"/>
                  <a:pt x="0" y="731902"/>
                  <a:pt x="0" y="73190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F5CAC00-A1BB-444C-BD9B-10D47F658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561" y="4159876"/>
            <a:ext cx="5369103" cy="2253803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22247C82-F668-423F-99CD-1037E6EDA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4853" y="4121384"/>
            <a:ext cx="5369103" cy="2253803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761" y="1519707"/>
            <a:ext cx="5228823" cy="3206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6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3B49476-BACD-49C8-AABA-493B623CA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D6429DC-A801-4BE6-B4A2-69574B9B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2111508" y="331880"/>
            <a:ext cx="5101482" cy="6285679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110026"/>
              <a:gd name="connsiteX1" fmla="*/ 604999 w 12117505"/>
              <a:gd name="connsiteY1" fmla="*/ 37768 h 6110026"/>
              <a:gd name="connsiteX2" fmla="*/ 0 w 12117505"/>
              <a:gd name="connsiteY2" fmla="*/ 74946 h 6110026"/>
              <a:gd name="connsiteX3" fmla="*/ 0 w 12117505"/>
              <a:gd name="connsiteY3" fmla="*/ 833236 h 6110026"/>
              <a:gd name="connsiteX4" fmla="*/ 4597 w 12117505"/>
              <a:gd name="connsiteY4" fmla="*/ 833236 h 6110026"/>
              <a:gd name="connsiteX5" fmla="*/ 88972 w 12117505"/>
              <a:gd name="connsiteY5" fmla="*/ 3447938 h 6110026"/>
              <a:gd name="connsiteX6" fmla="*/ 148480 w 12117505"/>
              <a:gd name="connsiteY6" fmla="*/ 5854931 h 6110026"/>
              <a:gd name="connsiteX7" fmla="*/ 3319168 w 12117505"/>
              <a:gd name="connsiteY7" fmla="*/ 5857467 h 6110026"/>
              <a:gd name="connsiteX8" fmla="*/ 4308929 w 12117505"/>
              <a:gd name="connsiteY8" fmla="*/ 5850807 h 6110026"/>
              <a:gd name="connsiteX9" fmla="*/ 5308288 w 12117505"/>
              <a:gd name="connsiteY9" fmla="*/ 5861900 h 6110026"/>
              <a:gd name="connsiteX10" fmla="*/ 5903316 w 12117505"/>
              <a:gd name="connsiteY10" fmla="*/ 6110026 h 6110026"/>
              <a:gd name="connsiteX11" fmla="*/ 6358569 w 12117505"/>
              <a:gd name="connsiteY11" fmla="*/ 5841208 h 6110026"/>
              <a:gd name="connsiteX12" fmla="*/ 9098386 w 12117505"/>
              <a:gd name="connsiteY12" fmla="*/ 5835714 h 6110026"/>
              <a:gd name="connsiteX13" fmla="*/ 10007288 w 12117505"/>
              <a:gd name="connsiteY13" fmla="*/ 5838589 h 6110026"/>
              <a:gd name="connsiteX14" fmla="*/ 10927227 w 12117505"/>
              <a:gd name="connsiteY14" fmla="*/ 5846456 h 6110026"/>
              <a:gd name="connsiteX15" fmla="*/ 12085310 w 12117505"/>
              <a:gd name="connsiteY15" fmla="*/ 5845410 h 6110026"/>
              <a:gd name="connsiteX16" fmla="*/ 12063456 w 12117505"/>
              <a:gd name="connsiteY16" fmla="*/ 2545764 h 6110026"/>
              <a:gd name="connsiteX17" fmla="*/ 12054104 w 12117505"/>
              <a:gd name="connsiteY17" fmla="*/ 100403 h 6110026"/>
              <a:gd name="connsiteX18" fmla="*/ 11486459 w 12117505"/>
              <a:gd name="connsiteY18" fmla="*/ 39180 h 6110026"/>
              <a:gd name="connsiteX19" fmla="*/ 10223511 w 12117505"/>
              <a:gd name="connsiteY19" fmla="*/ 25149 h 6110026"/>
              <a:gd name="connsiteX20" fmla="*/ 7599878 w 12117505"/>
              <a:gd name="connsiteY20" fmla="*/ 0 h 6110026"/>
              <a:gd name="connsiteX21" fmla="*/ 2695196 w 12117505"/>
              <a:gd name="connsiteY21" fmla="*/ 5448 h 6110026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46335 w 12117505"/>
              <a:gd name="connsiteY9" fmla="*/ 5857981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46335 w 12117505"/>
              <a:gd name="connsiteY9" fmla="*/ 5857981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096545"/>
              <a:gd name="connsiteY0" fmla="*/ 101752 h 6241619"/>
              <a:gd name="connsiteX1" fmla="*/ 604999 w 12096545"/>
              <a:gd name="connsiteY1" fmla="*/ 134072 h 6241619"/>
              <a:gd name="connsiteX2" fmla="*/ 0 w 12096545"/>
              <a:gd name="connsiteY2" fmla="*/ 171250 h 6241619"/>
              <a:gd name="connsiteX3" fmla="*/ 0 w 12096545"/>
              <a:gd name="connsiteY3" fmla="*/ 929540 h 6241619"/>
              <a:gd name="connsiteX4" fmla="*/ 4597 w 12096545"/>
              <a:gd name="connsiteY4" fmla="*/ 929540 h 6241619"/>
              <a:gd name="connsiteX5" fmla="*/ 88972 w 12096545"/>
              <a:gd name="connsiteY5" fmla="*/ 3544242 h 6241619"/>
              <a:gd name="connsiteX6" fmla="*/ 148480 w 12096545"/>
              <a:gd name="connsiteY6" fmla="*/ 5951235 h 6241619"/>
              <a:gd name="connsiteX7" fmla="*/ 3319168 w 12096545"/>
              <a:gd name="connsiteY7" fmla="*/ 5953771 h 6241619"/>
              <a:gd name="connsiteX8" fmla="*/ 4308929 w 12096545"/>
              <a:gd name="connsiteY8" fmla="*/ 5947111 h 6241619"/>
              <a:gd name="connsiteX9" fmla="*/ 5346335 w 12096545"/>
              <a:gd name="connsiteY9" fmla="*/ 5954285 h 6241619"/>
              <a:gd name="connsiteX10" fmla="*/ 5884297 w 12096545"/>
              <a:gd name="connsiteY10" fmla="*/ 6241619 h 6241619"/>
              <a:gd name="connsiteX11" fmla="*/ 6358569 w 12096545"/>
              <a:gd name="connsiteY11" fmla="*/ 5937512 h 6241619"/>
              <a:gd name="connsiteX12" fmla="*/ 9098386 w 12096545"/>
              <a:gd name="connsiteY12" fmla="*/ 5932018 h 6241619"/>
              <a:gd name="connsiteX13" fmla="*/ 10007288 w 12096545"/>
              <a:gd name="connsiteY13" fmla="*/ 5934893 h 6241619"/>
              <a:gd name="connsiteX14" fmla="*/ 10927227 w 12096545"/>
              <a:gd name="connsiteY14" fmla="*/ 5942760 h 6241619"/>
              <a:gd name="connsiteX15" fmla="*/ 12085310 w 12096545"/>
              <a:gd name="connsiteY15" fmla="*/ 5941714 h 6241619"/>
              <a:gd name="connsiteX16" fmla="*/ 12063456 w 12096545"/>
              <a:gd name="connsiteY16" fmla="*/ 2642068 h 6241619"/>
              <a:gd name="connsiteX17" fmla="*/ 12054104 w 12096545"/>
              <a:gd name="connsiteY17" fmla="*/ 196707 h 6241619"/>
              <a:gd name="connsiteX18" fmla="*/ 11768849 w 12096545"/>
              <a:gd name="connsiteY18" fmla="*/ 143800 h 6241619"/>
              <a:gd name="connsiteX19" fmla="*/ 10223511 w 12096545"/>
              <a:gd name="connsiteY19" fmla="*/ 121453 h 6241619"/>
              <a:gd name="connsiteX20" fmla="*/ 7599878 w 12096545"/>
              <a:gd name="connsiteY20" fmla="*/ 96304 h 6241619"/>
              <a:gd name="connsiteX21" fmla="*/ 2695196 w 12096545"/>
              <a:gd name="connsiteY21" fmla="*/ 101752 h 6241619"/>
              <a:gd name="connsiteX0" fmla="*/ 2695196 w 12097415"/>
              <a:gd name="connsiteY0" fmla="*/ 5448 h 6145315"/>
              <a:gd name="connsiteX1" fmla="*/ 604999 w 12097415"/>
              <a:gd name="connsiteY1" fmla="*/ 37768 h 6145315"/>
              <a:gd name="connsiteX2" fmla="*/ 0 w 12097415"/>
              <a:gd name="connsiteY2" fmla="*/ 74946 h 6145315"/>
              <a:gd name="connsiteX3" fmla="*/ 0 w 12097415"/>
              <a:gd name="connsiteY3" fmla="*/ 833236 h 6145315"/>
              <a:gd name="connsiteX4" fmla="*/ 4597 w 12097415"/>
              <a:gd name="connsiteY4" fmla="*/ 833236 h 6145315"/>
              <a:gd name="connsiteX5" fmla="*/ 88972 w 12097415"/>
              <a:gd name="connsiteY5" fmla="*/ 3447938 h 6145315"/>
              <a:gd name="connsiteX6" fmla="*/ 148480 w 12097415"/>
              <a:gd name="connsiteY6" fmla="*/ 5854931 h 6145315"/>
              <a:gd name="connsiteX7" fmla="*/ 3319168 w 12097415"/>
              <a:gd name="connsiteY7" fmla="*/ 5857467 h 6145315"/>
              <a:gd name="connsiteX8" fmla="*/ 4308929 w 12097415"/>
              <a:gd name="connsiteY8" fmla="*/ 5850807 h 6145315"/>
              <a:gd name="connsiteX9" fmla="*/ 5346335 w 12097415"/>
              <a:gd name="connsiteY9" fmla="*/ 5857981 h 6145315"/>
              <a:gd name="connsiteX10" fmla="*/ 5884297 w 12097415"/>
              <a:gd name="connsiteY10" fmla="*/ 6145315 h 6145315"/>
              <a:gd name="connsiteX11" fmla="*/ 6358569 w 12097415"/>
              <a:gd name="connsiteY11" fmla="*/ 5841208 h 6145315"/>
              <a:gd name="connsiteX12" fmla="*/ 9098386 w 12097415"/>
              <a:gd name="connsiteY12" fmla="*/ 5835714 h 6145315"/>
              <a:gd name="connsiteX13" fmla="*/ 10007288 w 12097415"/>
              <a:gd name="connsiteY13" fmla="*/ 5838589 h 6145315"/>
              <a:gd name="connsiteX14" fmla="*/ 10927227 w 12097415"/>
              <a:gd name="connsiteY14" fmla="*/ 5846456 h 6145315"/>
              <a:gd name="connsiteX15" fmla="*/ 12085310 w 12097415"/>
              <a:gd name="connsiteY15" fmla="*/ 5845410 h 6145315"/>
              <a:gd name="connsiteX16" fmla="*/ 12063456 w 12097415"/>
              <a:gd name="connsiteY16" fmla="*/ 2545764 h 6145315"/>
              <a:gd name="connsiteX17" fmla="*/ 12054104 w 12097415"/>
              <a:gd name="connsiteY17" fmla="*/ 100403 h 6145315"/>
              <a:gd name="connsiteX18" fmla="*/ 11768849 w 12097415"/>
              <a:gd name="connsiteY18" fmla="*/ 47496 h 6145315"/>
              <a:gd name="connsiteX19" fmla="*/ 10223511 w 12097415"/>
              <a:gd name="connsiteY19" fmla="*/ 25149 h 6145315"/>
              <a:gd name="connsiteX20" fmla="*/ 7599878 w 12097415"/>
              <a:gd name="connsiteY20" fmla="*/ 0 h 6145315"/>
              <a:gd name="connsiteX21" fmla="*/ 2695196 w 12097415"/>
              <a:gd name="connsiteY21" fmla="*/ 5448 h 614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97415" h="6145315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cubicBezTo>
                  <a:pt x="4765690" y="5834904"/>
                  <a:pt x="5013215" y="5854283"/>
                  <a:pt x="5346335" y="5857981"/>
                </a:cubicBezTo>
                <a:cubicBezTo>
                  <a:pt x="5623326" y="5990403"/>
                  <a:pt x="5673015" y="6044313"/>
                  <a:pt x="5884297" y="6145315"/>
                </a:cubicBezTo>
                <a:cubicBezTo>
                  <a:pt x="6037008" y="6059125"/>
                  <a:pt x="6223567" y="5900221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08372" y="516139"/>
                  <a:pt x="12054104" y="100403"/>
                </a:cubicBezTo>
                <a:cubicBezTo>
                  <a:pt x="12045345" y="33302"/>
                  <a:pt x="12073948" y="60038"/>
                  <a:pt x="11768849" y="47496"/>
                </a:cubicBezTo>
                <a:cubicBezTo>
                  <a:pt x="11463750" y="34954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5F371-A0D1-4610-A662-CE89241B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948" y="1765495"/>
            <a:ext cx="4262509" cy="3418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0A837966-B527-4DDD-A816-FF68D412E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2173151" y="286161"/>
            <a:ext cx="5101482" cy="6285679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110026"/>
              <a:gd name="connsiteX1" fmla="*/ 604999 w 12117505"/>
              <a:gd name="connsiteY1" fmla="*/ 37768 h 6110026"/>
              <a:gd name="connsiteX2" fmla="*/ 0 w 12117505"/>
              <a:gd name="connsiteY2" fmla="*/ 74946 h 6110026"/>
              <a:gd name="connsiteX3" fmla="*/ 0 w 12117505"/>
              <a:gd name="connsiteY3" fmla="*/ 833236 h 6110026"/>
              <a:gd name="connsiteX4" fmla="*/ 4597 w 12117505"/>
              <a:gd name="connsiteY4" fmla="*/ 833236 h 6110026"/>
              <a:gd name="connsiteX5" fmla="*/ 88972 w 12117505"/>
              <a:gd name="connsiteY5" fmla="*/ 3447938 h 6110026"/>
              <a:gd name="connsiteX6" fmla="*/ 148480 w 12117505"/>
              <a:gd name="connsiteY6" fmla="*/ 5854931 h 6110026"/>
              <a:gd name="connsiteX7" fmla="*/ 3319168 w 12117505"/>
              <a:gd name="connsiteY7" fmla="*/ 5857467 h 6110026"/>
              <a:gd name="connsiteX8" fmla="*/ 4308929 w 12117505"/>
              <a:gd name="connsiteY8" fmla="*/ 5850807 h 6110026"/>
              <a:gd name="connsiteX9" fmla="*/ 5308288 w 12117505"/>
              <a:gd name="connsiteY9" fmla="*/ 5861900 h 6110026"/>
              <a:gd name="connsiteX10" fmla="*/ 5903316 w 12117505"/>
              <a:gd name="connsiteY10" fmla="*/ 6110026 h 6110026"/>
              <a:gd name="connsiteX11" fmla="*/ 6358569 w 12117505"/>
              <a:gd name="connsiteY11" fmla="*/ 5841208 h 6110026"/>
              <a:gd name="connsiteX12" fmla="*/ 9098386 w 12117505"/>
              <a:gd name="connsiteY12" fmla="*/ 5835714 h 6110026"/>
              <a:gd name="connsiteX13" fmla="*/ 10007288 w 12117505"/>
              <a:gd name="connsiteY13" fmla="*/ 5838589 h 6110026"/>
              <a:gd name="connsiteX14" fmla="*/ 10927227 w 12117505"/>
              <a:gd name="connsiteY14" fmla="*/ 5846456 h 6110026"/>
              <a:gd name="connsiteX15" fmla="*/ 12085310 w 12117505"/>
              <a:gd name="connsiteY15" fmla="*/ 5845410 h 6110026"/>
              <a:gd name="connsiteX16" fmla="*/ 12063456 w 12117505"/>
              <a:gd name="connsiteY16" fmla="*/ 2545764 h 6110026"/>
              <a:gd name="connsiteX17" fmla="*/ 12054104 w 12117505"/>
              <a:gd name="connsiteY17" fmla="*/ 100403 h 6110026"/>
              <a:gd name="connsiteX18" fmla="*/ 11486459 w 12117505"/>
              <a:gd name="connsiteY18" fmla="*/ 39180 h 6110026"/>
              <a:gd name="connsiteX19" fmla="*/ 10223511 w 12117505"/>
              <a:gd name="connsiteY19" fmla="*/ 25149 h 6110026"/>
              <a:gd name="connsiteX20" fmla="*/ 7599878 w 12117505"/>
              <a:gd name="connsiteY20" fmla="*/ 0 h 6110026"/>
              <a:gd name="connsiteX21" fmla="*/ 2695196 w 12117505"/>
              <a:gd name="connsiteY21" fmla="*/ 5448 h 6110026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08288 w 12117505"/>
              <a:gd name="connsiteY9" fmla="*/ 5861900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46335 w 12117505"/>
              <a:gd name="connsiteY9" fmla="*/ 5857981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117505"/>
              <a:gd name="connsiteY0" fmla="*/ 5448 h 6145315"/>
              <a:gd name="connsiteX1" fmla="*/ 604999 w 12117505"/>
              <a:gd name="connsiteY1" fmla="*/ 37768 h 6145315"/>
              <a:gd name="connsiteX2" fmla="*/ 0 w 12117505"/>
              <a:gd name="connsiteY2" fmla="*/ 74946 h 6145315"/>
              <a:gd name="connsiteX3" fmla="*/ 0 w 12117505"/>
              <a:gd name="connsiteY3" fmla="*/ 833236 h 6145315"/>
              <a:gd name="connsiteX4" fmla="*/ 4597 w 12117505"/>
              <a:gd name="connsiteY4" fmla="*/ 833236 h 6145315"/>
              <a:gd name="connsiteX5" fmla="*/ 88972 w 12117505"/>
              <a:gd name="connsiteY5" fmla="*/ 3447938 h 6145315"/>
              <a:gd name="connsiteX6" fmla="*/ 148480 w 12117505"/>
              <a:gd name="connsiteY6" fmla="*/ 5854931 h 6145315"/>
              <a:gd name="connsiteX7" fmla="*/ 3319168 w 12117505"/>
              <a:gd name="connsiteY7" fmla="*/ 5857467 h 6145315"/>
              <a:gd name="connsiteX8" fmla="*/ 4308929 w 12117505"/>
              <a:gd name="connsiteY8" fmla="*/ 5850807 h 6145315"/>
              <a:gd name="connsiteX9" fmla="*/ 5346335 w 12117505"/>
              <a:gd name="connsiteY9" fmla="*/ 5857981 h 6145315"/>
              <a:gd name="connsiteX10" fmla="*/ 5884297 w 12117505"/>
              <a:gd name="connsiteY10" fmla="*/ 6145315 h 6145315"/>
              <a:gd name="connsiteX11" fmla="*/ 6358569 w 12117505"/>
              <a:gd name="connsiteY11" fmla="*/ 5841208 h 6145315"/>
              <a:gd name="connsiteX12" fmla="*/ 9098386 w 12117505"/>
              <a:gd name="connsiteY12" fmla="*/ 5835714 h 6145315"/>
              <a:gd name="connsiteX13" fmla="*/ 10007288 w 12117505"/>
              <a:gd name="connsiteY13" fmla="*/ 5838589 h 6145315"/>
              <a:gd name="connsiteX14" fmla="*/ 10927227 w 12117505"/>
              <a:gd name="connsiteY14" fmla="*/ 5846456 h 6145315"/>
              <a:gd name="connsiteX15" fmla="*/ 12085310 w 12117505"/>
              <a:gd name="connsiteY15" fmla="*/ 5845410 h 6145315"/>
              <a:gd name="connsiteX16" fmla="*/ 12063456 w 12117505"/>
              <a:gd name="connsiteY16" fmla="*/ 2545764 h 6145315"/>
              <a:gd name="connsiteX17" fmla="*/ 12054104 w 12117505"/>
              <a:gd name="connsiteY17" fmla="*/ 100403 h 6145315"/>
              <a:gd name="connsiteX18" fmla="*/ 11486459 w 12117505"/>
              <a:gd name="connsiteY18" fmla="*/ 39180 h 6145315"/>
              <a:gd name="connsiteX19" fmla="*/ 10223511 w 12117505"/>
              <a:gd name="connsiteY19" fmla="*/ 25149 h 6145315"/>
              <a:gd name="connsiteX20" fmla="*/ 7599878 w 12117505"/>
              <a:gd name="connsiteY20" fmla="*/ 0 h 6145315"/>
              <a:gd name="connsiteX21" fmla="*/ 2695196 w 12117505"/>
              <a:gd name="connsiteY21" fmla="*/ 5448 h 6145315"/>
              <a:gd name="connsiteX0" fmla="*/ 2695196 w 12096545"/>
              <a:gd name="connsiteY0" fmla="*/ 101752 h 6241619"/>
              <a:gd name="connsiteX1" fmla="*/ 604999 w 12096545"/>
              <a:gd name="connsiteY1" fmla="*/ 134072 h 6241619"/>
              <a:gd name="connsiteX2" fmla="*/ 0 w 12096545"/>
              <a:gd name="connsiteY2" fmla="*/ 171250 h 6241619"/>
              <a:gd name="connsiteX3" fmla="*/ 0 w 12096545"/>
              <a:gd name="connsiteY3" fmla="*/ 929540 h 6241619"/>
              <a:gd name="connsiteX4" fmla="*/ 4597 w 12096545"/>
              <a:gd name="connsiteY4" fmla="*/ 929540 h 6241619"/>
              <a:gd name="connsiteX5" fmla="*/ 88972 w 12096545"/>
              <a:gd name="connsiteY5" fmla="*/ 3544242 h 6241619"/>
              <a:gd name="connsiteX6" fmla="*/ 148480 w 12096545"/>
              <a:gd name="connsiteY6" fmla="*/ 5951235 h 6241619"/>
              <a:gd name="connsiteX7" fmla="*/ 3319168 w 12096545"/>
              <a:gd name="connsiteY7" fmla="*/ 5953771 h 6241619"/>
              <a:gd name="connsiteX8" fmla="*/ 4308929 w 12096545"/>
              <a:gd name="connsiteY8" fmla="*/ 5947111 h 6241619"/>
              <a:gd name="connsiteX9" fmla="*/ 5346335 w 12096545"/>
              <a:gd name="connsiteY9" fmla="*/ 5954285 h 6241619"/>
              <a:gd name="connsiteX10" fmla="*/ 5884297 w 12096545"/>
              <a:gd name="connsiteY10" fmla="*/ 6241619 h 6241619"/>
              <a:gd name="connsiteX11" fmla="*/ 6358569 w 12096545"/>
              <a:gd name="connsiteY11" fmla="*/ 5937512 h 6241619"/>
              <a:gd name="connsiteX12" fmla="*/ 9098386 w 12096545"/>
              <a:gd name="connsiteY12" fmla="*/ 5932018 h 6241619"/>
              <a:gd name="connsiteX13" fmla="*/ 10007288 w 12096545"/>
              <a:gd name="connsiteY13" fmla="*/ 5934893 h 6241619"/>
              <a:gd name="connsiteX14" fmla="*/ 10927227 w 12096545"/>
              <a:gd name="connsiteY14" fmla="*/ 5942760 h 6241619"/>
              <a:gd name="connsiteX15" fmla="*/ 12085310 w 12096545"/>
              <a:gd name="connsiteY15" fmla="*/ 5941714 h 6241619"/>
              <a:gd name="connsiteX16" fmla="*/ 12063456 w 12096545"/>
              <a:gd name="connsiteY16" fmla="*/ 2642068 h 6241619"/>
              <a:gd name="connsiteX17" fmla="*/ 12054104 w 12096545"/>
              <a:gd name="connsiteY17" fmla="*/ 196707 h 6241619"/>
              <a:gd name="connsiteX18" fmla="*/ 11768849 w 12096545"/>
              <a:gd name="connsiteY18" fmla="*/ 143800 h 6241619"/>
              <a:gd name="connsiteX19" fmla="*/ 10223511 w 12096545"/>
              <a:gd name="connsiteY19" fmla="*/ 121453 h 6241619"/>
              <a:gd name="connsiteX20" fmla="*/ 7599878 w 12096545"/>
              <a:gd name="connsiteY20" fmla="*/ 96304 h 6241619"/>
              <a:gd name="connsiteX21" fmla="*/ 2695196 w 12096545"/>
              <a:gd name="connsiteY21" fmla="*/ 101752 h 6241619"/>
              <a:gd name="connsiteX0" fmla="*/ 2695196 w 12097415"/>
              <a:gd name="connsiteY0" fmla="*/ 5448 h 6145315"/>
              <a:gd name="connsiteX1" fmla="*/ 604999 w 12097415"/>
              <a:gd name="connsiteY1" fmla="*/ 37768 h 6145315"/>
              <a:gd name="connsiteX2" fmla="*/ 0 w 12097415"/>
              <a:gd name="connsiteY2" fmla="*/ 74946 h 6145315"/>
              <a:gd name="connsiteX3" fmla="*/ 0 w 12097415"/>
              <a:gd name="connsiteY3" fmla="*/ 833236 h 6145315"/>
              <a:gd name="connsiteX4" fmla="*/ 4597 w 12097415"/>
              <a:gd name="connsiteY4" fmla="*/ 833236 h 6145315"/>
              <a:gd name="connsiteX5" fmla="*/ 88972 w 12097415"/>
              <a:gd name="connsiteY5" fmla="*/ 3447938 h 6145315"/>
              <a:gd name="connsiteX6" fmla="*/ 148480 w 12097415"/>
              <a:gd name="connsiteY6" fmla="*/ 5854931 h 6145315"/>
              <a:gd name="connsiteX7" fmla="*/ 3319168 w 12097415"/>
              <a:gd name="connsiteY7" fmla="*/ 5857467 h 6145315"/>
              <a:gd name="connsiteX8" fmla="*/ 4308929 w 12097415"/>
              <a:gd name="connsiteY8" fmla="*/ 5850807 h 6145315"/>
              <a:gd name="connsiteX9" fmla="*/ 5346335 w 12097415"/>
              <a:gd name="connsiteY9" fmla="*/ 5857981 h 6145315"/>
              <a:gd name="connsiteX10" fmla="*/ 5884297 w 12097415"/>
              <a:gd name="connsiteY10" fmla="*/ 6145315 h 6145315"/>
              <a:gd name="connsiteX11" fmla="*/ 6358569 w 12097415"/>
              <a:gd name="connsiteY11" fmla="*/ 5841208 h 6145315"/>
              <a:gd name="connsiteX12" fmla="*/ 9098386 w 12097415"/>
              <a:gd name="connsiteY12" fmla="*/ 5835714 h 6145315"/>
              <a:gd name="connsiteX13" fmla="*/ 10007288 w 12097415"/>
              <a:gd name="connsiteY13" fmla="*/ 5838589 h 6145315"/>
              <a:gd name="connsiteX14" fmla="*/ 10927227 w 12097415"/>
              <a:gd name="connsiteY14" fmla="*/ 5846456 h 6145315"/>
              <a:gd name="connsiteX15" fmla="*/ 12085310 w 12097415"/>
              <a:gd name="connsiteY15" fmla="*/ 5845410 h 6145315"/>
              <a:gd name="connsiteX16" fmla="*/ 12063456 w 12097415"/>
              <a:gd name="connsiteY16" fmla="*/ 2545764 h 6145315"/>
              <a:gd name="connsiteX17" fmla="*/ 12054104 w 12097415"/>
              <a:gd name="connsiteY17" fmla="*/ 100403 h 6145315"/>
              <a:gd name="connsiteX18" fmla="*/ 11768849 w 12097415"/>
              <a:gd name="connsiteY18" fmla="*/ 47496 h 6145315"/>
              <a:gd name="connsiteX19" fmla="*/ 10223511 w 12097415"/>
              <a:gd name="connsiteY19" fmla="*/ 25149 h 6145315"/>
              <a:gd name="connsiteX20" fmla="*/ 7599878 w 12097415"/>
              <a:gd name="connsiteY20" fmla="*/ 0 h 6145315"/>
              <a:gd name="connsiteX21" fmla="*/ 2695196 w 12097415"/>
              <a:gd name="connsiteY21" fmla="*/ 5448 h 614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097415" h="6145315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cubicBezTo>
                  <a:pt x="4765690" y="5834904"/>
                  <a:pt x="5013215" y="5854283"/>
                  <a:pt x="5346335" y="5857981"/>
                </a:cubicBezTo>
                <a:cubicBezTo>
                  <a:pt x="5623326" y="5990403"/>
                  <a:pt x="5673015" y="6044313"/>
                  <a:pt x="5884297" y="6145315"/>
                </a:cubicBezTo>
                <a:cubicBezTo>
                  <a:pt x="6037008" y="6059125"/>
                  <a:pt x="6223567" y="5900221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08372" y="516139"/>
                  <a:pt x="12054104" y="100403"/>
                </a:cubicBezTo>
                <a:cubicBezTo>
                  <a:pt x="12045345" y="33302"/>
                  <a:pt x="12073948" y="60038"/>
                  <a:pt x="11768849" y="47496"/>
                </a:cubicBezTo>
                <a:cubicBezTo>
                  <a:pt x="11463750" y="34954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2388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</vt:lpstr>
      <vt:lpstr>ChitchatVTI</vt:lpstr>
      <vt:lpstr>Student 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Voice</dc:title>
  <dc:creator>Katie Barretta</dc:creator>
  <cp:lastModifiedBy>Katie Barretta</cp:lastModifiedBy>
  <cp:revision>3</cp:revision>
  <dcterms:created xsi:type="dcterms:W3CDTF">2022-05-18T08:30:57Z</dcterms:created>
  <dcterms:modified xsi:type="dcterms:W3CDTF">2022-05-18T08:41:01Z</dcterms:modified>
</cp:coreProperties>
</file>