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26"/>
  </p:notesMasterIdLst>
  <p:sldIdLst>
    <p:sldId id="256" r:id="rId2"/>
    <p:sldId id="258" r:id="rId3"/>
    <p:sldId id="274" r:id="rId4"/>
    <p:sldId id="259" r:id="rId5"/>
    <p:sldId id="279" r:id="rId6"/>
    <p:sldId id="264" r:id="rId7"/>
    <p:sldId id="280" r:id="rId8"/>
    <p:sldId id="265" r:id="rId9"/>
    <p:sldId id="281" r:id="rId10"/>
    <p:sldId id="261" r:id="rId11"/>
    <p:sldId id="266" r:id="rId12"/>
    <p:sldId id="267" r:id="rId13"/>
    <p:sldId id="268" r:id="rId14"/>
    <p:sldId id="260" r:id="rId15"/>
    <p:sldId id="269" r:id="rId16"/>
    <p:sldId id="282" r:id="rId17"/>
    <p:sldId id="270" r:id="rId18"/>
    <p:sldId id="283" r:id="rId19"/>
    <p:sldId id="272" r:id="rId20"/>
    <p:sldId id="273" r:id="rId21"/>
    <p:sldId id="275" r:id="rId22"/>
    <p:sldId id="262" r:id="rId23"/>
    <p:sldId id="276" r:id="rId24"/>
    <p:sldId id="27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8" d="100"/>
          <a:sy n="78" d="100"/>
        </p:scale>
        <p:origin x="51" y="6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4E9F40-998B-4E0F-B351-F1B9188D5F76}" type="datetimeFigureOut">
              <a:rPr lang="en-GB" smtClean="0"/>
              <a:t>28/06/2022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F7A337-F881-468C-981B-40F9DCA2C4D0}" type="slidenum">
              <a:rPr lang="en-GB" smtClean="0"/>
              <a:t>‹#›</a:t>
            </a:fld>
            <a:endParaRPr lang="en-GB"/>
          </a:p>
        </p:txBody>
      </p:sp>
    </p:spTree>
    <p:extLst>
      <p:ext uri="{BB962C8B-B14F-4D97-AF65-F5344CB8AC3E}">
        <p14:creationId xmlns:p14="http://schemas.microsoft.com/office/powerpoint/2010/main" val="35996638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6F7A337-F881-468C-981B-40F9DCA2C4D0}" type="slidenum">
              <a:rPr lang="en-GB" smtClean="0"/>
              <a:t>13</a:t>
            </a:fld>
            <a:endParaRPr lang="en-GB"/>
          </a:p>
        </p:txBody>
      </p:sp>
    </p:spTree>
    <p:extLst>
      <p:ext uri="{BB962C8B-B14F-4D97-AF65-F5344CB8AC3E}">
        <p14:creationId xmlns:p14="http://schemas.microsoft.com/office/powerpoint/2010/main" val="3289547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96A35EAA-ED80-4FF1-942C-82B1D483AF60}"/>
              </a:ext>
            </a:extLst>
          </p:cNvPr>
          <p:cNvSpPr/>
          <p:nvPr/>
        </p:nvSpPr>
        <p:spPr>
          <a:xfrm rot="21133683" flipH="1">
            <a:off x="977627" y="481134"/>
            <a:ext cx="9378187" cy="5238589"/>
          </a:xfrm>
          <a:custGeom>
            <a:avLst/>
            <a:gdLst>
              <a:gd name="connsiteX0" fmla="*/ 628580 w 1248448"/>
              <a:gd name="connsiteY0" fmla="*/ 873029 h 873038"/>
              <a:gd name="connsiteX1" fmla="*/ 820985 w 1248448"/>
              <a:gd name="connsiteY1" fmla="*/ 803115 h 873038"/>
              <a:gd name="connsiteX2" fmla="*/ 1179791 w 1248448"/>
              <a:gd name="connsiteY2" fmla="*/ 630332 h 873038"/>
              <a:gd name="connsiteX3" fmla="*/ 1178744 w 1248448"/>
              <a:gd name="connsiteY3" fmla="*/ 192753 h 873038"/>
              <a:gd name="connsiteX4" fmla="*/ 459416 w 1248448"/>
              <a:gd name="connsiteY4" fmla="*/ 32447 h 873038"/>
              <a:gd name="connsiteX5" fmla="*/ 7264 w 1248448"/>
              <a:gd name="connsiteY5" fmla="*/ 595184 h 873038"/>
              <a:gd name="connsiteX6" fmla="*/ 545617 w 1248448"/>
              <a:gd name="connsiteY6" fmla="*/ 737202 h 873038"/>
              <a:gd name="connsiteX7" fmla="*/ 628580 w 1248448"/>
              <a:gd name="connsiteY7" fmla="*/ 873029 h 873038"/>
              <a:gd name="connsiteX0" fmla="*/ 628618 w 1248446"/>
              <a:gd name="connsiteY0" fmla="*/ 873038 h 873038"/>
              <a:gd name="connsiteX1" fmla="*/ 821023 w 1248446"/>
              <a:gd name="connsiteY1" fmla="*/ 803124 h 873038"/>
              <a:gd name="connsiteX2" fmla="*/ 1179829 w 1248446"/>
              <a:gd name="connsiteY2" fmla="*/ 630341 h 873038"/>
              <a:gd name="connsiteX3" fmla="*/ 1178782 w 1248446"/>
              <a:gd name="connsiteY3" fmla="*/ 192762 h 873038"/>
              <a:gd name="connsiteX4" fmla="*/ 459454 w 1248446"/>
              <a:gd name="connsiteY4" fmla="*/ 32456 h 873038"/>
              <a:gd name="connsiteX5" fmla="*/ 7302 w 1248446"/>
              <a:gd name="connsiteY5" fmla="*/ 595193 h 873038"/>
              <a:gd name="connsiteX6" fmla="*/ 547734 w 1248446"/>
              <a:gd name="connsiteY6" fmla="*/ 751246 h 873038"/>
              <a:gd name="connsiteX7" fmla="*/ 628618 w 1248446"/>
              <a:gd name="connsiteY7" fmla="*/ 873038 h 873038"/>
              <a:gd name="connsiteX0" fmla="*/ 635867 w 1255695"/>
              <a:gd name="connsiteY0" fmla="*/ 873038 h 873038"/>
              <a:gd name="connsiteX1" fmla="*/ 828272 w 1255695"/>
              <a:gd name="connsiteY1" fmla="*/ 803124 h 873038"/>
              <a:gd name="connsiteX2" fmla="*/ 1187078 w 1255695"/>
              <a:gd name="connsiteY2" fmla="*/ 630341 h 873038"/>
              <a:gd name="connsiteX3" fmla="*/ 1186031 w 1255695"/>
              <a:gd name="connsiteY3" fmla="*/ 192762 h 873038"/>
              <a:gd name="connsiteX4" fmla="*/ 466703 w 1255695"/>
              <a:gd name="connsiteY4" fmla="*/ 32456 h 873038"/>
              <a:gd name="connsiteX5" fmla="*/ 14551 w 1255695"/>
              <a:gd name="connsiteY5" fmla="*/ 595193 h 873038"/>
              <a:gd name="connsiteX6" fmla="*/ 554983 w 1255695"/>
              <a:gd name="connsiteY6" fmla="*/ 751246 h 873038"/>
              <a:gd name="connsiteX7" fmla="*/ 635867 w 1255695"/>
              <a:gd name="connsiteY7" fmla="*/ 873038 h 873038"/>
              <a:gd name="connsiteX0" fmla="*/ 635867 w 1255695"/>
              <a:gd name="connsiteY0" fmla="*/ 873038 h 873038"/>
              <a:gd name="connsiteX1" fmla="*/ 828272 w 1255695"/>
              <a:gd name="connsiteY1" fmla="*/ 803124 h 873038"/>
              <a:gd name="connsiteX2" fmla="*/ 1187078 w 1255695"/>
              <a:gd name="connsiteY2" fmla="*/ 630341 h 873038"/>
              <a:gd name="connsiteX3" fmla="*/ 1186031 w 1255695"/>
              <a:gd name="connsiteY3" fmla="*/ 192762 h 873038"/>
              <a:gd name="connsiteX4" fmla="*/ 466703 w 1255695"/>
              <a:gd name="connsiteY4" fmla="*/ 32456 h 873038"/>
              <a:gd name="connsiteX5" fmla="*/ 14551 w 1255695"/>
              <a:gd name="connsiteY5" fmla="*/ 595193 h 873038"/>
              <a:gd name="connsiteX6" fmla="*/ 554983 w 1255695"/>
              <a:gd name="connsiteY6" fmla="*/ 751246 h 873038"/>
              <a:gd name="connsiteX7" fmla="*/ 635867 w 1255695"/>
              <a:gd name="connsiteY7" fmla="*/ 873038 h 873038"/>
              <a:gd name="connsiteX0" fmla="*/ 635867 w 1249939"/>
              <a:gd name="connsiteY0" fmla="*/ 873038 h 873038"/>
              <a:gd name="connsiteX1" fmla="*/ 828272 w 1249939"/>
              <a:gd name="connsiteY1" fmla="*/ 793767 h 873038"/>
              <a:gd name="connsiteX2" fmla="*/ 1187078 w 1249939"/>
              <a:gd name="connsiteY2" fmla="*/ 630341 h 873038"/>
              <a:gd name="connsiteX3" fmla="*/ 1186031 w 1249939"/>
              <a:gd name="connsiteY3" fmla="*/ 192762 h 873038"/>
              <a:gd name="connsiteX4" fmla="*/ 466703 w 1249939"/>
              <a:gd name="connsiteY4" fmla="*/ 32456 h 873038"/>
              <a:gd name="connsiteX5" fmla="*/ 14551 w 1249939"/>
              <a:gd name="connsiteY5" fmla="*/ 595193 h 873038"/>
              <a:gd name="connsiteX6" fmla="*/ 554983 w 1249939"/>
              <a:gd name="connsiteY6" fmla="*/ 751246 h 873038"/>
              <a:gd name="connsiteX7" fmla="*/ 635867 w 1249939"/>
              <a:gd name="connsiteY7" fmla="*/ 873038 h 873038"/>
              <a:gd name="connsiteX0" fmla="*/ 615218 w 1229290"/>
              <a:gd name="connsiteY0" fmla="*/ 861281 h 861281"/>
              <a:gd name="connsiteX1" fmla="*/ 807623 w 1229290"/>
              <a:gd name="connsiteY1" fmla="*/ 782010 h 861281"/>
              <a:gd name="connsiteX2" fmla="*/ 1166429 w 1229290"/>
              <a:gd name="connsiteY2" fmla="*/ 618584 h 861281"/>
              <a:gd name="connsiteX3" fmla="*/ 1165382 w 1229290"/>
              <a:gd name="connsiteY3" fmla="*/ 181005 h 861281"/>
              <a:gd name="connsiteX4" fmla="*/ 446054 w 1229290"/>
              <a:gd name="connsiteY4" fmla="*/ 20699 h 861281"/>
              <a:gd name="connsiteX5" fmla="*/ 5663 w 1229290"/>
              <a:gd name="connsiteY5" fmla="*/ 576828 h 861281"/>
              <a:gd name="connsiteX6" fmla="*/ 534334 w 1229290"/>
              <a:gd name="connsiteY6" fmla="*/ 739489 h 861281"/>
              <a:gd name="connsiteX7" fmla="*/ 615218 w 1229290"/>
              <a:gd name="connsiteY7" fmla="*/ 861281 h 861281"/>
              <a:gd name="connsiteX0" fmla="*/ 619617 w 1233689"/>
              <a:gd name="connsiteY0" fmla="*/ 861281 h 861281"/>
              <a:gd name="connsiteX1" fmla="*/ 812022 w 1233689"/>
              <a:gd name="connsiteY1" fmla="*/ 782010 h 861281"/>
              <a:gd name="connsiteX2" fmla="*/ 1170828 w 1233689"/>
              <a:gd name="connsiteY2" fmla="*/ 618584 h 861281"/>
              <a:gd name="connsiteX3" fmla="*/ 1169781 w 1233689"/>
              <a:gd name="connsiteY3" fmla="*/ 181005 h 861281"/>
              <a:gd name="connsiteX4" fmla="*/ 450453 w 1233689"/>
              <a:gd name="connsiteY4" fmla="*/ 20699 h 861281"/>
              <a:gd name="connsiteX5" fmla="*/ 10062 w 1233689"/>
              <a:gd name="connsiteY5" fmla="*/ 576828 h 861281"/>
              <a:gd name="connsiteX6" fmla="*/ 538733 w 1233689"/>
              <a:gd name="connsiteY6" fmla="*/ 739489 h 861281"/>
              <a:gd name="connsiteX7" fmla="*/ 619617 w 1233689"/>
              <a:gd name="connsiteY7" fmla="*/ 861281 h 861281"/>
              <a:gd name="connsiteX0" fmla="*/ 619579 w 1239236"/>
              <a:gd name="connsiteY0" fmla="*/ 863398 h 863398"/>
              <a:gd name="connsiteX1" fmla="*/ 811984 w 1239236"/>
              <a:gd name="connsiteY1" fmla="*/ 784127 h 863398"/>
              <a:gd name="connsiteX2" fmla="*/ 1170790 w 1239236"/>
              <a:gd name="connsiteY2" fmla="*/ 620701 h 863398"/>
              <a:gd name="connsiteX3" fmla="*/ 1169743 w 1239236"/>
              <a:gd name="connsiteY3" fmla="*/ 183122 h 863398"/>
              <a:gd name="connsiteX4" fmla="*/ 451887 w 1239236"/>
              <a:gd name="connsiteY4" fmla="*/ 17855 h 863398"/>
              <a:gd name="connsiteX5" fmla="*/ 10024 w 1239236"/>
              <a:gd name="connsiteY5" fmla="*/ 578945 h 863398"/>
              <a:gd name="connsiteX6" fmla="*/ 538695 w 1239236"/>
              <a:gd name="connsiteY6" fmla="*/ 741606 h 863398"/>
              <a:gd name="connsiteX7" fmla="*/ 619579 w 1239236"/>
              <a:gd name="connsiteY7" fmla="*/ 863398 h 863398"/>
              <a:gd name="connsiteX0" fmla="*/ 623569 w 1243226"/>
              <a:gd name="connsiteY0" fmla="*/ 870437 h 870437"/>
              <a:gd name="connsiteX1" fmla="*/ 815974 w 1243226"/>
              <a:gd name="connsiteY1" fmla="*/ 791166 h 870437"/>
              <a:gd name="connsiteX2" fmla="*/ 1174780 w 1243226"/>
              <a:gd name="connsiteY2" fmla="*/ 627740 h 870437"/>
              <a:gd name="connsiteX3" fmla="*/ 1173733 w 1243226"/>
              <a:gd name="connsiteY3" fmla="*/ 190161 h 870437"/>
              <a:gd name="connsiteX4" fmla="*/ 455877 w 1243226"/>
              <a:gd name="connsiteY4" fmla="*/ 24894 h 870437"/>
              <a:gd name="connsiteX5" fmla="*/ 14014 w 1243226"/>
              <a:gd name="connsiteY5" fmla="*/ 585984 h 870437"/>
              <a:gd name="connsiteX6" fmla="*/ 542685 w 1243226"/>
              <a:gd name="connsiteY6" fmla="*/ 748645 h 870437"/>
              <a:gd name="connsiteX7" fmla="*/ 623569 w 1243226"/>
              <a:gd name="connsiteY7" fmla="*/ 870437 h 870437"/>
              <a:gd name="connsiteX0" fmla="*/ 624861 w 1244518"/>
              <a:gd name="connsiteY0" fmla="*/ 869274 h 869274"/>
              <a:gd name="connsiteX1" fmla="*/ 817266 w 1244518"/>
              <a:gd name="connsiteY1" fmla="*/ 790003 h 869274"/>
              <a:gd name="connsiteX2" fmla="*/ 1176072 w 1244518"/>
              <a:gd name="connsiteY2" fmla="*/ 626577 h 869274"/>
              <a:gd name="connsiteX3" fmla="*/ 1175025 w 1244518"/>
              <a:gd name="connsiteY3" fmla="*/ 188998 h 869274"/>
              <a:gd name="connsiteX4" fmla="*/ 457169 w 1244518"/>
              <a:gd name="connsiteY4" fmla="*/ 23731 h 869274"/>
              <a:gd name="connsiteX5" fmla="*/ 15306 w 1244518"/>
              <a:gd name="connsiteY5" fmla="*/ 584821 h 869274"/>
              <a:gd name="connsiteX6" fmla="*/ 543977 w 1244518"/>
              <a:gd name="connsiteY6" fmla="*/ 747482 h 869274"/>
              <a:gd name="connsiteX7" fmla="*/ 624861 w 1244518"/>
              <a:gd name="connsiteY7" fmla="*/ 869274 h 869274"/>
              <a:gd name="connsiteX0" fmla="*/ 619558 w 1235941"/>
              <a:gd name="connsiteY0" fmla="*/ 867295 h 867295"/>
              <a:gd name="connsiteX1" fmla="*/ 811963 w 1235941"/>
              <a:gd name="connsiteY1" fmla="*/ 788024 h 867295"/>
              <a:gd name="connsiteX2" fmla="*/ 1170769 w 1235941"/>
              <a:gd name="connsiteY2" fmla="*/ 624598 h 867295"/>
              <a:gd name="connsiteX3" fmla="*/ 1164738 w 1235941"/>
              <a:gd name="connsiteY3" fmla="*/ 164190 h 867295"/>
              <a:gd name="connsiteX4" fmla="*/ 451866 w 1235941"/>
              <a:gd name="connsiteY4" fmla="*/ 21752 h 867295"/>
              <a:gd name="connsiteX5" fmla="*/ 10003 w 1235941"/>
              <a:gd name="connsiteY5" fmla="*/ 582842 h 867295"/>
              <a:gd name="connsiteX6" fmla="*/ 538674 w 1235941"/>
              <a:gd name="connsiteY6" fmla="*/ 745503 h 867295"/>
              <a:gd name="connsiteX7" fmla="*/ 619558 w 1235941"/>
              <a:gd name="connsiteY7" fmla="*/ 867295 h 867295"/>
              <a:gd name="connsiteX0" fmla="*/ 622435 w 1238818"/>
              <a:gd name="connsiteY0" fmla="*/ 868328 h 868328"/>
              <a:gd name="connsiteX1" fmla="*/ 814840 w 1238818"/>
              <a:gd name="connsiteY1" fmla="*/ 789057 h 868328"/>
              <a:gd name="connsiteX2" fmla="*/ 1173646 w 1238818"/>
              <a:gd name="connsiteY2" fmla="*/ 625631 h 868328"/>
              <a:gd name="connsiteX3" fmla="*/ 1167615 w 1238818"/>
              <a:gd name="connsiteY3" fmla="*/ 165223 h 868328"/>
              <a:gd name="connsiteX4" fmla="*/ 454743 w 1238818"/>
              <a:gd name="connsiteY4" fmla="*/ 22785 h 868328"/>
              <a:gd name="connsiteX5" fmla="*/ 12880 w 1238818"/>
              <a:gd name="connsiteY5" fmla="*/ 583875 h 868328"/>
              <a:gd name="connsiteX6" fmla="*/ 541551 w 1238818"/>
              <a:gd name="connsiteY6" fmla="*/ 746536 h 868328"/>
              <a:gd name="connsiteX7" fmla="*/ 622435 w 1238818"/>
              <a:gd name="connsiteY7" fmla="*/ 868328 h 868328"/>
              <a:gd name="connsiteX0" fmla="*/ 618931 w 1201319"/>
              <a:gd name="connsiteY0" fmla="*/ 879992 h 879992"/>
              <a:gd name="connsiteX1" fmla="*/ 811336 w 1201319"/>
              <a:gd name="connsiteY1" fmla="*/ 800721 h 879992"/>
              <a:gd name="connsiteX2" fmla="*/ 1170142 w 1201319"/>
              <a:gd name="connsiteY2" fmla="*/ 637295 h 879992"/>
              <a:gd name="connsiteX3" fmla="*/ 1164111 w 1201319"/>
              <a:gd name="connsiteY3" fmla="*/ 176887 h 879992"/>
              <a:gd name="connsiteX4" fmla="*/ 1005959 w 1201319"/>
              <a:gd name="connsiteY4" fmla="*/ 73552 h 879992"/>
              <a:gd name="connsiteX5" fmla="*/ 451239 w 1201319"/>
              <a:gd name="connsiteY5" fmla="*/ 34449 h 879992"/>
              <a:gd name="connsiteX6" fmla="*/ 9376 w 1201319"/>
              <a:gd name="connsiteY6" fmla="*/ 595539 h 879992"/>
              <a:gd name="connsiteX7" fmla="*/ 538047 w 1201319"/>
              <a:gd name="connsiteY7" fmla="*/ 758200 h 879992"/>
              <a:gd name="connsiteX8" fmla="*/ 618931 w 1201319"/>
              <a:gd name="connsiteY8" fmla="*/ 879992 h 879992"/>
              <a:gd name="connsiteX0" fmla="*/ 618931 w 1214866"/>
              <a:gd name="connsiteY0" fmla="*/ 879992 h 879992"/>
              <a:gd name="connsiteX1" fmla="*/ 811336 w 1214866"/>
              <a:gd name="connsiteY1" fmla="*/ 800721 h 879992"/>
              <a:gd name="connsiteX2" fmla="*/ 1170142 w 1214866"/>
              <a:gd name="connsiteY2" fmla="*/ 637295 h 879992"/>
              <a:gd name="connsiteX3" fmla="*/ 1164111 w 1214866"/>
              <a:gd name="connsiteY3" fmla="*/ 176887 h 879992"/>
              <a:gd name="connsiteX4" fmla="*/ 1005959 w 1214866"/>
              <a:gd name="connsiteY4" fmla="*/ 73552 h 879992"/>
              <a:gd name="connsiteX5" fmla="*/ 451239 w 1214866"/>
              <a:gd name="connsiteY5" fmla="*/ 34449 h 879992"/>
              <a:gd name="connsiteX6" fmla="*/ 9376 w 1214866"/>
              <a:gd name="connsiteY6" fmla="*/ 595539 h 879992"/>
              <a:gd name="connsiteX7" fmla="*/ 538047 w 1214866"/>
              <a:gd name="connsiteY7" fmla="*/ 758200 h 879992"/>
              <a:gd name="connsiteX8" fmla="*/ 618931 w 1214866"/>
              <a:gd name="connsiteY8" fmla="*/ 879992 h 879992"/>
              <a:gd name="connsiteX0" fmla="*/ 618871 w 1202016"/>
              <a:gd name="connsiteY0" fmla="*/ 888796 h 888796"/>
              <a:gd name="connsiteX1" fmla="*/ 811276 w 1202016"/>
              <a:gd name="connsiteY1" fmla="*/ 809525 h 888796"/>
              <a:gd name="connsiteX2" fmla="*/ 1170082 w 1202016"/>
              <a:gd name="connsiteY2" fmla="*/ 646099 h 888796"/>
              <a:gd name="connsiteX3" fmla="*/ 1164051 w 1202016"/>
              <a:gd name="connsiteY3" fmla="*/ 185691 h 888796"/>
              <a:gd name="connsiteX4" fmla="*/ 989748 w 1202016"/>
              <a:gd name="connsiteY4" fmla="*/ 54225 h 888796"/>
              <a:gd name="connsiteX5" fmla="*/ 451179 w 1202016"/>
              <a:gd name="connsiteY5" fmla="*/ 43253 h 888796"/>
              <a:gd name="connsiteX6" fmla="*/ 9316 w 1202016"/>
              <a:gd name="connsiteY6" fmla="*/ 604343 h 888796"/>
              <a:gd name="connsiteX7" fmla="*/ 537987 w 1202016"/>
              <a:gd name="connsiteY7" fmla="*/ 767004 h 888796"/>
              <a:gd name="connsiteX8" fmla="*/ 618871 w 1202016"/>
              <a:gd name="connsiteY8" fmla="*/ 888796 h 888796"/>
              <a:gd name="connsiteX0" fmla="*/ 618871 w 1202016"/>
              <a:gd name="connsiteY0" fmla="*/ 888796 h 888796"/>
              <a:gd name="connsiteX1" fmla="*/ 811276 w 1202016"/>
              <a:gd name="connsiteY1" fmla="*/ 809525 h 888796"/>
              <a:gd name="connsiteX2" fmla="*/ 1170082 w 1202016"/>
              <a:gd name="connsiteY2" fmla="*/ 646099 h 888796"/>
              <a:gd name="connsiteX3" fmla="*/ 1164051 w 1202016"/>
              <a:gd name="connsiteY3" fmla="*/ 185691 h 888796"/>
              <a:gd name="connsiteX4" fmla="*/ 989748 w 1202016"/>
              <a:gd name="connsiteY4" fmla="*/ 54225 h 888796"/>
              <a:gd name="connsiteX5" fmla="*/ 451179 w 1202016"/>
              <a:gd name="connsiteY5" fmla="*/ 43253 h 888796"/>
              <a:gd name="connsiteX6" fmla="*/ 9316 w 1202016"/>
              <a:gd name="connsiteY6" fmla="*/ 604343 h 888796"/>
              <a:gd name="connsiteX7" fmla="*/ 537987 w 1202016"/>
              <a:gd name="connsiteY7" fmla="*/ 767004 h 888796"/>
              <a:gd name="connsiteX8" fmla="*/ 618871 w 1202016"/>
              <a:gd name="connsiteY8" fmla="*/ 888796 h 888796"/>
              <a:gd name="connsiteX0" fmla="*/ 620039 w 1203184"/>
              <a:gd name="connsiteY0" fmla="*/ 874240 h 874240"/>
              <a:gd name="connsiteX1" fmla="*/ 812444 w 1203184"/>
              <a:gd name="connsiteY1" fmla="*/ 794969 h 874240"/>
              <a:gd name="connsiteX2" fmla="*/ 1171250 w 1203184"/>
              <a:gd name="connsiteY2" fmla="*/ 631543 h 874240"/>
              <a:gd name="connsiteX3" fmla="*/ 1165219 w 1203184"/>
              <a:gd name="connsiteY3" fmla="*/ 171135 h 874240"/>
              <a:gd name="connsiteX4" fmla="*/ 990916 w 1203184"/>
              <a:gd name="connsiteY4" fmla="*/ 39669 h 874240"/>
              <a:gd name="connsiteX5" fmla="*/ 406775 w 1203184"/>
              <a:gd name="connsiteY5" fmla="*/ 50168 h 874240"/>
              <a:gd name="connsiteX6" fmla="*/ 10484 w 1203184"/>
              <a:gd name="connsiteY6" fmla="*/ 589787 h 874240"/>
              <a:gd name="connsiteX7" fmla="*/ 539155 w 1203184"/>
              <a:gd name="connsiteY7" fmla="*/ 752448 h 874240"/>
              <a:gd name="connsiteX8" fmla="*/ 620039 w 1203184"/>
              <a:gd name="connsiteY8" fmla="*/ 874240 h 874240"/>
              <a:gd name="connsiteX0" fmla="*/ 620213 w 1203358"/>
              <a:gd name="connsiteY0" fmla="*/ 867642 h 867642"/>
              <a:gd name="connsiteX1" fmla="*/ 812618 w 1203358"/>
              <a:gd name="connsiteY1" fmla="*/ 788371 h 867642"/>
              <a:gd name="connsiteX2" fmla="*/ 1171424 w 1203358"/>
              <a:gd name="connsiteY2" fmla="*/ 624945 h 867642"/>
              <a:gd name="connsiteX3" fmla="*/ 1165393 w 1203358"/>
              <a:gd name="connsiteY3" fmla="*/ 164537 h 867642"/>
              <a:gd name="connsiteX4" fmla="*/ 991090 w 1203358"/>
              <a:gd name="connsiteY4" fmla="*/ 33071 h 867642"/>
              <a:gd name="connsiteX5" fmla="*/ 406949 w 1203358"/>
              <a:gd name="connsiteY5" fmla="*/ 43570 h 867642"/>
              <a:gd name="connsiteX6" fmla="*/ 10658 w 1203358"/>
              <a:gd name="connsiteY6" fmla="*/ 583189 h 867642"/>
              <a:gd name="connsiteX7" fmla="*/ 539329 w 1203358"/>
              <a:gd name="connsiteY7" fmla="*/ 745850 h 867642"/>
              <a:gd name="connsiteX8" fmla="*/ 620213 w 1203358"/>
              <a:gd name="connsiteY8" fmla="*/ 867642 h 867642"/>
              <a:gd name="connsiteX0" fmla="*/ 621220 w 1204365"/>
              <a:gd name="connsiteY0" fmla="*/ 864871 h 864871"/>
              <a:gd name="connsiteX1" fmla="*/ 813625 w 1204365"/>
              <a:gd name="connsiteY1" fmla="*/ 785600 h 864871"/>
              <a:gd name="connsiteX2" fmla="*/ 1172431 w 1204365"/>
              <a:gd name="connsiteY2" fmla="*/ 622174 h 864871"/>
              <a:gd name="connsiteX3" fmla="*/ 1166400 w 1204365"/>
              <a:gd name="connsiteY3" fmla="*/ 161766 h 864871"/>
              <a:gd name="connsiteX4" fmla="*/ 992097 w 1204365"/>
              <a:gd name="connsiteY4" fmla="*/ 30300 h 864871"/>
              <a:gd name="connsiteX5" fmla="*/ 407956 w 1204365"/>
              <a:gd name="connsiteY5" fmla="*/ 40799 h 864871"/>
              <a:gd name="connsiteX6" fmla="*/ 11665 w 1204365"/>
              <a:gd name="connsiteY6" fmla="*/ 580418 h 864871"/>
              <a:gd name="connsiteX7" fmla="*/ 540336 w 1204365"/>
              <a:gd name="connsiteY7" fmla="*/ 743079 h 864871"/>
              <a:gd name="connsiteX8" fmla="*/ 621220 w 1204365"/>
              <a:gd name="connsiteY8" fmla="*/ 864871 h 864871"/>
              <a:gd name="connsiteX0" fmla="*/ 619935 w 1204190"/>
              <a:gd name="connsiteY0" fmla="*/ 873669 h 873669"/>
              <a:gd name="connsiteX1" fmla="*/ 812340 w 1204190"/>
              <a:gd name="connsiteY1" fmla="*/ 794398 h 873669"/>
              <a:gd name="connsiteX2" fmla="*/ 1171146 w 1204190"/>
              <a:gd name="connsiteY2" fmla="*/ 630972 h 873669"/>
              <a:gd name="connsiteX3" fmla="*/ 1165115 w 1204190"/>
              <a:gd name="connsiteY3" fmla="*/ 170564 h 873669"/>
              <a:gd name="connsiteX4" fmla="*/ 967884 w 1204190"/>
              <a:gd name="connsiteY4" fmla="*/ 40405 h 873669"/>
              <a:gd name="connsiteX5" fmla="*/ 406671 w 1204190"/>
              <a:gd name="connsiteY5" fmla="*/ 49597 h 873669"/>
              <a:gd name="connsiteX6" fmla="*/ 10380 w 1204190"/>
              <a:gd name="connsiteY6" fmla="*/ 589216 h 873669"/>
              <a:gd name="connsiteX7" fmla="*/ 539051 w 1204190"/>
              <a:gd name="connsiteY7" fmla="*/ 751877 h 873669"/>
              <a:gd name="connsiteX8" fmla="*/ 619935 w 1204190"/>
              <a:gd name="connsiteY8" fmla="*/ 873669 h 873669"/>
              <a:gd name="connsiteX0" fmla="*/ 628446 w 1212701"/>
              <a:gd name="connsiteY0" fmla="*/ 842371 h 842371"/>
              <a:gd name="connsiteX1" fmla="*/ 820851 w 1212701"/>
              <a:gd name="connsiteY1" fmla="*/ 763100 h 842371"/>
              <a:gd name="connsiteX2" fmla="*/ 1179657 w 1212701"/>
              <a:gd name="connsiteY2" fmla="*/ 599674 h 842371"/>
              <a:gd name="connsiteX3" fmla="*/ 1173626 w 1212701"/>
              <a:gd name="connsiteY3" fmla="*/ 139266 h 842371"/>
              <a:gd name="connsiteX4" fmla="*/ 976395 w 1212701"/>
              <a:gd name="connsiteY4" fmla="*/ 9107 h 842371"/>
              <a:gd name="connsiteX5" fmla="*/ 246714 w 1212701"/>
              <a:gd name="connsiteY5" fmla="*/ 97247 h 842371"/>
              <a:gd name="connsiteX6" fmla="*/ 18891 w 1212701"/>
              <a:gd name="connsiteY6" fmla="*/ 557918 h 842371"/>
              <a:gd name="connsiteX7" fmla="*/ 547562 w 1212701"/>
              <a:gd name="connsiteY7" fmla="*/ 720579 h 842371"/>
              <a:gd name="connsiteX8" fmla="*/ 628446 w 1212701"/>
              <a:gd name="connsiteY8" fmla="*/ 842371 h 842371"/>
              <a:gd name="connsiteX0" fmla="*/ 628446 w 1211895"/>
              <a:gd name="connsiteY0" fmla="*/ 842371 h 842371"/>
              <a:gd name="connsiteX1" fmla="*/ 820851 w 1211895"/>
              <a:gd name="connsiteY1" fmla="*/ 763100 h 842371"/>
              <a:gd name="connsiteX2" fmla="*/ 1178477 w 1211895"/>
              <a:gd name="connsiteY2" fmla="*/ 606951 h 842371"/>
              <a:gd name="connsiteX3" fmla="*/ 1173626 w 1211895"/>
              <a:gd name="connsiteY3" fmla="*/ 139266 h 842371"/>
              <a:gd name="connsiteX4" fmla="*/ 976395 w 1211895"/>
              <a:gd name="connsiteY4" fmla="*/ 9107 h 842371"/>
              <a:gd name="connsiteX5" fmla="*/ 246714 w 1211895"/>
              <a:gd name="connsiteY5" fmla="*/ 97247 h 842371"/>
              <a:gd name="connsiteX6" fmla="*/ 18891 w 1211895"/>
              <a:gd name="connsiteY6" fmla="*/ 557918 h 842371"/>
              <a:gd name="connsiteX7" fmla="*/ 547562 w 1211895"/>
              <a:gd name="connsiteY7" fmla="*/ 720579 h 842371"/>
              <a:gd name="connsiteX8" fmla="*/ 628446 w 1211895"/>
              <a:gd name="connsiteY8" fmla="*/ 842371 h 842371"/>
              <a:gd name="connsiteX0" fmla="*/ 628446 w 1218918"/>
              <a:gd name="connsiteY0" fmla="*/ 842371 h 842371"/>
              <a:gd name="connsiteX1" fmla="*/ 820851 w 1218918"/>
              <a:gd name="connsiteY1" fmla="*/ 763100 h 842371"/>
              <a:gd name="connsiteX2" fmla="*/ 1178477 w 1218918"/>
              <a:gd name="connsiteY2" fmla="*/ 606951 h 842371"/>
              <a:gd name="connsiteX3" fmla="*/ 1173626 w 1218918"/>
              <a:gd name="connsiteY3" fmla="*/ 139266 h 842371"/>
              <a:gd name="connsiteX4" fmla="*/ 976395 w 1218918"/>
              <a:gd name="connsiteY4" fmla="*/ 9107 h 842371"/>
              <a:gd name="connsiteX5" fmla="*/ 246714 w 1218918"/>
              <a:gd name="connsiteY5" fmla="*/ 97247 h 842371"/>
              <a:gd name="connsiteX6" fmla="*/ 18891 w 1218918"/>
              <a:gd name="connsiteY6" fmla="*/ 557918 h 842371"/>
              <a:gd name="connsiteX7" fmla="*/ 547562 w 1218918"/>
              <a:gd name="connsiteY7" fmla="*/ 720579 h 842371"/>
              <a:gd name="connsiteX8" fmla="*/ 628446 w 1218918"/>
              <a:gd name="connsiteY8" fmla="*/ 842371 h 842371"/>
              <a:gd name="connsiteX0" fmla="*/ 628446 w 1223727"/>
              <a:gd name="connsiteY0" fmla="*/ 842371 h 842371"/>
              <a:gd name="connsiteX1" fmla="*/ 820851 w 1223727"/>
              <a:gd name="connsiteY1" fmla="*/ 763100 h 842371"/>
              <a:gd name="connsiteX2" fmla="*/ 1178477 w 1223727"/>
              <a:gd name="connsiteY2" fmla="*/ 606951 h 842371"/>
              <a:gd name="connsiteX3" fmla="*/ 1173626 w 1223727"/>
              <a:gd name="connsiteY3" fmla="*/ 139266 h 842371"/>
              <a:gd name="connsiteX4" fmla="*/ 976395 w 1223727"/>
              <a:gd name="connsiteY4" fmla="*/ 9107 h 842371"/>
              <a:gd name="connsiteX5" fmla="*/ 246714 w 1223727"/>
              <a:gd name="connsiteY5" fmla="*/ 97247 h 842371"/>
              <a:gd name="connsiteX6" fmla="*/ 18891 w 1223727"/>
              <a:gd name="connsiteY6" fmla="*/ 557918 h 842371"/>
              <a:gd name="connsiteX7" fmla="*/ 547562 w 1223727"/>
              <a:gd name="connsiteY7" fmla="*/ 720579 h 842371"/>
              <a:gd name="connsiteX8" fmla="*/ 628446 w 1223727"/>
              <a:gd name="connsiteY8" fmla="*/ 842371 h 842371"/>
              <a:gd name="connsiteX0" fmla="*/ 628446 w 1232687"/>
              <a:gd name="connsiteY0" fmla="*/ 842371 h 842371"/>
              <a:gd name="connsiteX1" fmla="*/ 820851 w 1232687"/>
              <a:gd name="connsiteY1" fmla="*/ 763100 h 842371"/>
              <a:gd name="connsiteX2" fmla="*/ 1178477 w 1232687"/>
              <a:gd name="connsiteY2" fmla="*/ 606951 h 842371"/>
              <a:gd name="connsiteX3" fmla="*/ 1188606 w 1232687"/>
              <a:gd name="connsiteY3" fmla="*/ 158133 h 842371"/>
              <a:gd name="connsiteX4" fmla="*/ 976395 w 1232687"/>
              <a:gd name="connsiteY4" fmla="*/ 9107 h 842371"/>
              <a:gd name="connsiteX5" fmla="*/ 246714 w 1232687"/>
              <a:gd name="connsiteY5" fmla="*/ 97247 h 842371"/>
              <a:gd name="connsiteX6" fmla="*/ 18891 w 1232687"/>
              <a:gd name="connsiteY6" fmla="*/ 557918 h 842371"/>
              <a:gd name="connsiteX7" fmla="*/ 547562 w 1232687"/>
              <a:gd name="connsiteY7" fmla="*/ 720579 h 842371"/>
              <a:gd name="connsiteX8" fmla="*/ 628446 w 1232687"/>
              <a:gd name="connsiteY8" fmla="*/ 842371 h 842371"/>
              <a:gd name="connsiteX0" fmla="*/ 628446 w 1238631"/>
              <a:gd name="connsiteY0" fmla="*/ 842371 h 842371"/>
              <a:gd name="connsiteX1" fmla="*/ 820851 w 1238631"/>
              <a:gd name="connsiteY1" fmla="*/ 763100 h 842371"/>
              <a:gd name="connsiteX2" fmla="*/ 1178477 w 1238631"/>
              <a:gd name="connsiteY2" fmla="*/ 606951 h 842371"/>
              <a:gd name="connsiteX3" fmla="*/ 1197715 w 1238631"/>
              <a:gd name="connsiteY3" fmla="*/ 163763 h 842371"/>
              <a:gd name="connsiteX4" fmla="*/ 976395 w 1238631"/>
              <a:gd name="connsiteY4" fmla="*/ 9107 h 842371"/>
              <a:gd name="connsiteX5" fmla="*/ 246714 w 1238631"/>
              <a:gd name="connsiteY5" fmla="*/ 97247 h 842371"/>
              <a:gd name="connsiteX6" fmla="*/ 18891 w 1238631"/>
              <a:gd name="connsiteY6" fmla="*/ 557918 h 842371"/>
              <a:gd name="connsiteX7" fmla="*/ 547562 w 1238631"/>
              <a:gd name="connsiteY7" fmla="*/ 720579 h 842371"/>
              <a:gd name="connsiteX8" fmla="*/ 628446 w 1238631"/>
              <a:gd name="connsiteY8" fmla="*/ 842371 h 842371"/>
              <a:gd name="connsiteX0" fmla="*/ 632386 w 1242571"/>
              <a:gd name="connsiteY0" fmla="*/ 846766 h 846766"/>
              <a:gd name="connsiteX1" fmla="*/ 824791 w 1242571"/>
              <a:gd name="connsiteY1" fmla="*/ 767495 h 846766"/>
              <a:gd name="connsiteX2" fmla="*/ 1182417 w 1242571"/>
              <a:gd name="connsiteY2" fmla="*/ 611346 h 846766"/>
              <a:gd name="connsiteX3" fmla="*/ 1201655 w 1242571"/>
              <a:gd name="connsiteY3" fmla="*/ 168158 h 846766"/>
              <a:gd name="connsiteX4" fmla="*/ 980335 w 1242571"/>
              <a:gd name="connsiteY4" fmla="*/ 13502 h 846766"/>
              <a:gd name="connsiteX5" fmla="*/ 250654 w 1242571"/>
              <a:gd name="connsiteY5" fmla="*/ 101642 h 846766"/>
              <a:gd name="connsiteX6" fmla="*/ 22831 w 1242571"/>
              <a:gd name="connsiteY6" fmla="*/ 562313 h 846766"/>
              <a:gd name="connsiteX7" fmla="*/ 551502 w 1242571"/>
              <a:gd name="connsiteY7" fmla="*/ 724974 h 846766"/>
              <a:gd name="connsiteX8" fmla="*/ 632386 w 1242571"/>
              <a:gd name="connsiteY8" fmla="*/ 846766 h 846766"/>
              <a:gd name="connsiteX0" fmla="*/ 633056 w 1243241"/>
              <a:gd name="connsiteY0" fmla="*/ 846832 h 846832"/>
              <a:gd name="connsiteX1" fmla="*/ 825461 w 1243241"/>
              <a:gd name="connsiteY1" fmla="*/ 767561 h 846832"/>
              <a:gd name="connsiteX2" fmla="*/ 1183087 w 1243241"/>
              <a:gd name="connsiteY2" fmla="*/ 611412 h 846832"/>
              <a:gd name="connsiteX3" fmla="*/ 1202325 w 1243241"/>
              <a:gd name="connsiteY3" fmla="*/ 168224 h 846832"/>
              <a:gd name="connsiteX4" fmla="*/ 981005 w 1243241"/>
              <a:gd name="connsiteY4" fmla="*/ 13568 h 846832"/>
              <a:gd name="connsiteX5" fmla="*/ 245994 w 1243241"/>
              <a:gd name="connsiteY5" fmla="*/ 86692 h 846832"/>
              <a:gd name="connsiteX6" fmla="*/ 23501 w 1243241"/>
              <a:gd name="connsiteY6" fmla="*/ 562379 h 846832"/>
              <a:gd name="connsiteX7" fmla="*/ 552172 w 1243241"/>
              <a:gd name="connsiteY7" fmla="*/ 725040 h 846832"/>
              <a:gd name="connsiteX8" fmla="*/ 633056 w 1243241"/>
              <a:gd name="connsiteY8" fmla="*/ 846832 h 846832"/>
              <a:gd name="connsiteX0" fmla="*/ 633056 w 1243241"/>
              <a:gd name="connsiteY0" fmla="*/ 848503 h 848503"/>
              <a:gd name="connsiteX1" fmla="*/ 825461 w 1243241"/>
              <a:gd name="connsiteY1" fmla="*/ 769232 h 848503"/>
              <a:gd name="connsiteX2" fmla="*/ 1183087 w 1243241"/>
              <a:gd name="connsiteY2" fmla="*/ 613083 h 848503"/>
              <a:gd name="connsiteX3" fmla="*/ 1202325 w 1243241"/>
              <a:gd name="connsiteY3" fmla="*/ 169895 h 848503"/>
              <a:gd name="connsiteX4" fmla="*/ 981005 w 1243241"/>
              <a:gd name="connsiteY4" fmla="*/ 15239 h 848503"/>
              <a:gd name="connsiteX5" fmla="*/ 245994 w 1243241"/>
              <a:gd name="connsiteY5" fmla="*/ 88363 h 848503"/>
              <a:gd name="connsiteX6" fmla="*/ 23501 w 1243241"/>
              <a:gd name="connsiteY6" fmla="*/ 564050 h 848503"/>
              <a:gd name="connsiteX7" fmla="*/ 552172 w 1243241"/>
              <a:gd name="connsiteY7" fmla="*/ 726711 h 848503"/>
              <a:gd name="connsiteX8" fmla="*/ 633056 w 1243241"/>
              <a:gd name="connsiteY8" fmla="*/ 848503 h 848503"/>
              <a:gd name="connsiteX0" fmla="*/ 633056 w 1243241"/>
              <a:gd name="connsiteY0" fmla="*/ 852489 h 852489"/>
              <a:gd name="connsiteX1" fmla="*/ 825461 w 1243241"/>
              <a:gd name="connsiteY1" fmla="*/ 773218 h 852489"/>
              <a:gd name="connsiteX2" fmla="*/ 1183087 w 1243241"/>
              <a:gd name="connsiteY2" fmla="*/ 617069 h 852489"/>
              <a:gd name="connsiteX3" fmla="*/ 1202325 w 1243241"/>
              <a:gd name="connsiteY3" fmla="*/ 173881 h 852489"/>
              <a:gd name="connsiteX4" fmla="*/ 981005 w 1243241"/>
              <a:gd name="connsiteY4" fmla="*/ 19225 h 852489"/>
              <a:gd name="connsiteX5" fmla="*/ 245994 w 1243241"/>
              <a:gd name="connsiteY5" fmla="*/ 92349 h 852489"/>
              <a:gd name="connsiteX6" fmla="*/ 23501 w 1243241"/>
              <a:gd name="connsiteY6" fmla="*/ 568036 h 852489"/>
              <a:gd name="connsiteX7" fmla="*/ 552172 w 1243241"/>
              <a:gd name="connsiteY7" fmla="*/ 730697 h 852489"/>
              <a:gd name="connsiteX8" fmla="*/ 633056 w 1243241"/>
              <a:gd name="connsiteY8" fmla="*/ 852489 h 852489"/>
              <a:gd name="connsiteX0" fmla="*/ 633056 w 1238870"/>
              <a:gd name="connsiteY0" fmla="*/ 852489 h 852489"/>
              <a:gd name="connsiteX1" fmla="*/ 825461 w 1238870"/>
              <a:gd name="connsiteY1" fmla="*/ 773218 h 852489"/>
              <a:gd name="connsiteX2" fmla="*/ 1183087 w 1238870"/>
              <a:gd name="connsiteY2" fmla="*/ 617069 h 852489"/>
              <a:gd name="connsiteX3" fmla="*/ 1202325 w 1238870"/>
              <a:gd name="connsiteY3" fmla="*/ 173881 h 852489"/>
              <a:gd name="connsiteX4" fmla="*/ 981005 w 1238870"/>
              <a:gd name="connsiteY4" fmla="*/ 19225 h 852489"/>
              <a:gd name="connsiteX5" fmla="*/ 245994 w 1238870"/>
              <a:gd name="connsiteY5" fmla="*/ 92349 h 852489"/>
              <a:gd name="connsiteX6" fmla="*/ 23501 w 1238870"/>
              <a:gd name="connsiteY6" fmla="*/ 568036 h 852489"/>
              <a:gd name="connsiteX7" fmla="*/ 552172 w 1238870"/>
              <a:gd name="connsiteY7" fmla="*/ 730697 h 852489"/>
              <a:gd name="connsiteX8" fmla="*/ 633056 w 1238870"/>
              <a:gd name="connsiteY8" fmla="*/ 852489 h 852489"/>
              <a:gd name="connsiteX0" fmla="*/ 633056 w 1237972"/>
              <a:gd name="connsiteY0" fmla="*/ 852489 h 852489"/>
              <a:gd name="connsiteX1" fmla="*/ 825461 w 1237972"/>
              <a:gd name="connsiteY1" fmla="*/ 773218 h 852489"/>
              <a:gd name="connsiteX2" fmla="*/ 1183087 w 1237972"/>
              <a:gd name="connsiteY2" fmla="*/ 617069 h 852489"/>
              <a:gd name="connsiteX3" fmla="*/ 1202325 w 1237972"/>
              <a:gd name="connsiteY3" fmla="*/ 173881 h 852489"/>
              <a:gd name="connsiteX4" fmla="*/ 981005 w 1237972"/>
              <a:gd name="connsiteY4" fmla="*/ 19225 h 852489"/>
              <a:gd name="connsiteX5" fmla="*/ 245994 w 1237972"/>
              <a:gd name="connsiteY5" fmla="*/ 92349 h 852489"/>
              <a:gd name="connsiteX6" fmla="*/ 23501 w 1237972"/>
              <a:gd name="connsiteY6" fmla="*/ 568036 h 852489"/>
              <a:gd name="connsiteX7" fmla="*/ 552172 w 1237972"/>
              <a:gd name="connsiteY7" fmla="*/ 730697 h 852489"/>
              <a:gd name="connsiteX8" fmla="*/ 633056 w 1237972"/>
              <a:gd name="connsiteY8" fmla="*/ 852489 h 852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7972" h="852489">
                <a:moveTo>
                  <a:pt x="633056" y="852489"/>
                </a:moveTo>
                <a:cubicBezTo>
                  <a:pt x="716495" y="841059"/>
                  <a:pt x="733789" y="812455"/>
                  <a:pt x="825461" y="773218"/>
                </a:cubicBezTo>
                <a:cubicBezTo>
                  <a:pt x="917133" y="733981"/>
                  <a:pt x="1120276" y="716959"/>
                  <a:pt x="1183087" y="617069"/>
                </a:cubicBezTo>
                <a:cubicBezTo>
                  <a:pt x="1245898" y="517180"/>
                  <a:pt x="1258148" y="283568"/>
                  <a:pt x="1202325" y="173881"/>
                </a:cubicBezTo>
                <a:cubicBezTo>
                  <a:pt x="1146502" y="64194"/>
                  <a:pt x="1083676" y="36572"/>
                  <a:pt x="981005" y="19225"/>
                </a:cubicBezTo>
                <a:cubicBezTo>
                  <a:pt x="823274" y="-7425"/>
                  <a:pt x="446352" y="-23746"/>
                  <a:pt x="245994" y="92349"/>
                </a:cubicBezTo>
                <a:cubicBezTo>
                  <a:pt x="45636" y="208444"/>
                  <a:pt x="-47145" y="246094"/>
                  <a:pt x="23501" y="568036"/>
                </a:cubicBezTo>
                <a:cubicBezTo>
                  <a:pt x="51046" y="756743"/>
                  <a:pt x="510357" y="722029"/>
                  <a:pt x="552172" y="730697"/>
                </a:cubicBezTo>
                <a:cubicBezTo>
                  <a:pt x="733623" y="767368"/>
                  <a:pt x="633056" y="852489"/>
                  <a:pt x="633056" y="852489"/>
                </a:cubicBezTo>
                <a:close/>
              </a:path>
            </a:pathLst>
          </a:custGeom>
          <a:solidFill>
            <a:schemeClr val="bg1"/>
          </a:solidFill>
          <a:ln w="19050"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D415F49B-3CBC-46CF-AFB5-988852D0479E}"/>
              </a:ext>
            </a:extLst>
          </p:cNvPr>
          <p:cNvSpPr/>
          <p:nvPr/>
        </p:nvSpPr>
        <p:spPr>
          <a:xfrm rot="21133683" flipH="1">
            <a:off x="1010574" y="456230"/>
            <a:ext cx="9378187" cy="5238589"/>
          </a:xfrm>
          <a:custGeom>
            <a:avLst/>
            <a:gdLst>
              <a:gd name="connsiteX0" fmla="*/ 628580 w 1248448"/>
              <a:gd name="connsiteY0" fmla="*/ 873029 h 873038"/>
              <a:gd name="connsiteX1" fmla="*/ 820985 w 1248448"/>
              <a:gd name="connsiteY1" fmla="*/ 803115 h 873038"/>
              <a:gd name="connsiteX2" fmla="*/ 1179791 w 1248448"/>
              <a:gd name="connsiteY2" fmla="*/ 630332 h 873038"/>
              <a:gd name="connsiteX3" fmla="*/ 1178744 w 1248448"/>
              <a:gd name="connsiteY3" fmla="*/ 192753 h 873038"/>
              <a:gd name="connsiteX4" fmla="*/ 459416 w 1248448"/>
              <a:gd name="connsiteY4" fmla="*/ 32447 h 873038"/>
              <a:gd name="connsiteX5" fmla="*/ 7264 w 1248448"/>
              <a:gd name="connsiteY5" fmla="*/ 595184 h 873038"/>
              <a:gd name="connsiteX6" fmla="*/ 545617 w 1248448"/>
              <a:gd name="connsiteY6" fmla="*/ 737202 h 873038"/>
              <a:gd name="connsiteX7" fmla="*/ 628580 w 1248448"/>
              <a:gd name="connsiteY7" fmla="*/ 873029 h 873038"/>
              <a:gd name="connsiteX0" fmla="*/ 628618 w 1248446"/>
              <a:gd name="connsiteY0" fmla="*/ 873038 h 873038"/>
              <a:gd name="connsiteX1" fmla="*/ 821023 w 1248446"/>
              <a:gd name="connsiteY1" fmla="*/ 803124 h 873038"/>
              <a:gd name="connsiteX2" fmla="*/ 1179829 w 1248446"/>
              <a:gd name="connsiteY2" fmla="*/ 630341 h 873038"/>
              <a:gd name="connsiteX3" fmla="*/ 1178782 w 1248446"/>
              <a:gd name="connsiteY3" fmla="*/ 192762 h 873038"/>
              <a:gd name="connsiteX4" fmla="*/ 459454 w 1248446"/>
              <a:gd name="connsiteY4" fmla="*/ 32456 h 873038"/>
              <a:gd name="connsiteX5" fmla="*/ 7302 w 1248446"/>
              <a:gd name="connsiteY5" fmla="*/ 595193 h 873038"/>
              <a:gd name="connsiteX6" fmla="*/ 547734 w 1248446"/>
              <a:gd name="connsiteY6" fmla="*/ 751246 h 873038"/>
              <a:gd name="connsiteX7" fmla="*/ 628618 w 1248446"/>
              <a:gd name="connsiteY7" fmla="*/ 873038 h 873038"/>
              <a:gd name="connsiteX0" fmla="*/ 635867 w 1255695"/>
              <a:gd name="connsiteY0" fmla="*/ 873038 h 873038"/>
              <a:gd name="connsiteX1" fmla="*/ 828272 w 1255695"/>
              <a:gd name="connsiteY1" fmla="*/ 803124 h 873038"/>
              <a:gd name="connsiteX2" fmla="*/ 1187078 w 1255695"/>
              <a:gd name="connsiteY2" fmla="*/ 630341 h 873038"/>
              <a:gd name="connsiteX3" fmla="*/ 1186031 w 1255695"/>
              <a:gd name="connsiteY3" fmla="*/ 192762 h 873038"/>
              <a:gd name="connsiteX4" fmla="*/ 466703 w 1255695"/>
              <a:gd name="connsiteY4" fmla="*/ 32456 h 873038"/>
              <a:gd name="connsiteX5" fmla="*/ 14551 w 1255695"/>
              <a:gd name="connsiteY5" fmla="*/ 595193 h 873038"/>
              <a:gd name="connsiteX6" fmla="*/ 554983 w 1255695"/>
              <a:gd name="connsiteY6" fmla="*/ 751246 h 873038"/>
              <a:gd name="connsiteX7" fmla="*/ 635867 w 1255695"/>
              <a:gd name="connsiteY7" fmla="*/ 873038 h 873038"/>
              <a:gd name="connsiteX0" fmla="*/ 635867 w 1255695"/>
              <a:gd name="connsiteY0" fmla="*/ 873038 h 873038"/>
              <a:gd name="connsiteX1" fmla="*/ 828272 w 1255695"/>
              <a:gd name="connsiteY1" fmla="*/ 803124 h 873038"/>
              <a:gd name="connsiteX2" fmla="*/ 1187078 w 1255695"/>
              <a:gd name="connsiteY2" fmla="*/ 630341 h 873038"/>
              <a:gd name="connsiteX3" fmla="*/ 1186031 w 1255695"/>
              <a:gd name="connsiteY3" fmla="*/ 192762 h 873038"/>
              <a:gd name="connsiteX4" fmla="*/ 466703 w 1255695"/>
              <a:gd name="connsiteY4" fmla="*/ 32456 h 873038"/>
              <a:gd name="connsiteX5" fmla="*/ 14551 w 1255695"/>
              <a:gd name="connsiteY5" fmla="*/ 595193 h 873038"/>
              <a:gd name="connsiteX6" fmla="*/ 554983 w 1255695"/>
              <a:gd name="connsiteY6" fmla="*/ 751246 h 873038"/>
              <a:gd name="connsiteX7" fmla="*/ 635867 w 1255695"/>
              <a:gd name="connsiteY7" fmla="*/ 873038 h 873038"/>
              <a:gd name="connsiteX0" fmla="*/ 635867 w 1249939"/>
              <a:gd name="connsiteY0" fmla="*/ 873038 h 873038"/>
              <a:gd name="connsiteX1" fmla="*/ 828272 w 1249939"/>
              <a:gd name="connsiteY1" fmla="*/ 793767 h 873038"/>
              <a:gd name="connsiteX2" fmla="*/ 1187078 w 1249939"/>
              <a:gd name="connsiteY2" fmla="*/ 630341 h 873038"/>
              <a:gd name="connsiteX3" fmla="*/ 1186031 w 1249939"/>
              <a:gd name="connsiteY3" fmla="*/ 192762 h 873038"/>
              <a:gd name="connsiteX4" fmla="*/ 466703 w 1249939"/>
              <a:gd name="connsiteY4" fmla="*/ 32456 h 873038"/>
              <a:gd name="connsiteX5" fmla="*/ 14551 w 1249939"/>
              <a:gd name="connsiteY5" fmla="*/ 595193 h 873038"/>
              <a:gd name="connsiteX6" fmla="*/ 554983 w 1249939"/>
              <a:gd name="connsiteY6" fmla="*/ 751246 h 873038"/>
              <a:gd name="connsiteX7" fmla="*/ 635867 w 1249939"/>
              <a:gd name="connsiteY7" fmla="*/ 873038 h 873038"/>
              <a:gd name="connsiteX0" fmla="*/ 615218 w 1229290"/>
              <a:gd name="connsiteY0" fmla="*/ 861281 h 861281"/>
              <a:gd name="connsiteX1" fmla="*/ 807623 w 1229290"/>
              <a:gd name="connsiteY1" fmla="*/ 782010 h 861281"/>
              <a:gd name="connsiteX2" fmla="*/ 1166429 w 1229290"/>
              <a:gd name="connsiteY2" fmla="*/ 618584 h 861281"/>
              <a:gd name="connsiteX3" fmla="*/ 1165382 w 1229290"/>
              <a:gd name="connsiteY3" fmla="*/ 181005 h 861281"/>
              <a:gd name="connsiteX4" fmla="*/ 446054 w 1229290"/>
              <a:gd name="connsiteY4" fmla="*/ 20699 h 861281"/>
              <a:gd name="connsiteX5" fmla="*/ 5663 w 1229290"/>
              <a:gd name="connsiteY5" fmla="*/ 576828 h 861281"/>
              <a:gd name="connsiteX6" fmla="*/ 534334 w 1229290"/>
              <a:gd name="connsiteY6" fmla="*/ 739489 h 861281"/>
              <a:gd name="connsiteX7" fmla="*/ 615218 w 1229290"/>
              <a:gd name="connsiteY7" fmla="*/ 861281 h 861281"/>
              <a:gd name="connsiteX0" fmla="*/ 619617 w 1233689"/>
              <a:gd name="connsiteY0" fmla="*/ 861281 h 861281"/>
              <a:gd name="connsiteX1" fmla="*/ 812022 w 1233689"/>
              <a:gd name="connsiteY1" fmla="*/ 782010 h 861281"/>
              <a:gd name="connsiteX2" fmla="*/ 1170828 w 1233689"/>
              <a:gd name="connsiteY2" fmla="*/ 618584 h 861281"/>
              <a:gd name="connsiteX3" fmla="*/ 1169781 w 1233689"/>
              <a:gd name="connsiteY3" fmla="*/ 181005 h 861281"/>
              <a:gd name="connsiteX4" fmla="*/ 450453 w 1233689"/>
              <a:gd name="connsiteY4" fmla="*/ 20699 h 861281"/>
              <a:gd name="connsiteX5" fmla="*/ 10062 w 1233689"/>
              <a:gd name="connsiteY5" fmla="*/ 576828 h 861281"/>
              <a:gd name="connsiteX6" fmla="*/ 538733 w 1233689"/>
              <a:gd name="connsiteY6" fmla="*/ 739489 h 861281"/>
              <a:gd name="connsiteX7" fmla="*/ 619617 w 1233689"/>
              <a:gd name="connsiteY7" fmla="*/ 861281 h 861281"/>
              <a:gd name="connsiteX0" fmla="*/ 619579 w 1239236"/>
              <a:gd name="connsiteY0" fmla="*/ 863398 h 863398"/>
              <a:gd name="connsiteX1" fmla="*/ 811984 w 1239236"/>
              <a:gd name="connsiteY1" fmla="*/ 784127 h 863398"/>
              <a:gd name="connsiteX2" fmla="*/ 1170790 w 1239236"/>
              <a:gd name="connsiteY2" fmla="*/ 620701 h 863398"/>
              <a:gd name="connsiteX3" fmla="*/ 1169743 w 1239236"/>
              <a:gd name="connsiteY3" fmla="*/ 183122 h 863398"/>
              <a:gd name="connsiteX4" fmla="*/ 451887 w 1239236"/>
              <a:gd name="connsiteY4" fmla="*/ 17855 h 863398"/>
              <a:gd name="connsiteX5" fmla="*/ 10024 w 1239236"/>
              <a:gd name="connsiteY5" fmla="*/ 578945 h 863398"/>
              <a:gd name="connsiteX6" fmla="*/ 538695 w 1239236"/>
              <a:gd name="connsiteY6" fmla="*/ 741606 h 863398"/>
              <a:gd name="connsiteX7" fmla="*/ 619579 w 1239236"/>
              <a:gd name="connsiteY7" fmla="*/ 863398 h 863398"/>
              <a:gd name="connsiteX0" fmla="*/ 623569 w 1243226"/>
              <a:gd name="connsiteY0" fmla="*/ 870437 h 870437"/>
              <a:gd name="connsiteX1" fmla="*/ 815974 w 1243226"/>
              <a:gd name="connsiteY1" fmla="*/ 791166 h 870437"/>
              <a:gd name="connsiteX2" fmla="*/ 1174780 w 1243226"/>
              <a:gd name="connsiteY2" fmla="*/ 627740 h 870437"/>
              <a:gd name="connsiteX3" fmla="*/ 1173733 w 1243226"/>
              <a:gd name="connsiteY3" fmla="*/ 190161 h 870437"/>
              <a:gd name="connsiteX4" fmla="*/ 455877 w 1243226"/>
              <a:gd name="connsiteY4" fmla="*/ 24894 h 870437"/>
              <a:gd name="connsiteX5" fmla="*/ 14014 w 1243226"/>
              <a:gd name="connsiteY5" fmla="*/ 585984 h 870437"/>
              <a:gd name="connsiteX6" fmla="*/ 542685 w 1243226"/>
              <a:gd name="connsiteY6" fmla="*/ 748645 h 870437"/>
              <a:gd name="connsiteX7" fmla="*/ 623569 w 1243226"/>
              <a:gd name="connsiteY7" fmla="*/ 870437 h 870437"/>
              <a:gd name="connsiteX0" fmla="*/ 624861 w 1244518"/>
              <a:gd name="connsiteY0" fmla="*/ 869274 h 869274"/>
              <a:gd name="connsiteX1" fmla="*/ 817266 w 1244518"/>
              <a:gd name="connsiteY1" fmla="*/ 790003 h 869274"/>
              <a:gd name="connsiteX2" fmla="*/ 1176072 w 1244518"/>
              <a:gd name="connsiteY2" fmla="*/ 626577 h 869274"/>
              <a:gd name="connsiteX3" fmla="*/ 1175025 w 1244518"/>
              <a:gd name="connsiteY3" fmla="*/ 188998 h 869274"/>
              <a:gd name="connsiteX4" fmla="*/ 457169 w 1244518"/>
              <a:gd name="connsiteY4" fmla="*/ 23731 h 869274"/>
              <a:gd name="connsiteX5" fmla="*/ 15306 w 1244518"/>
              <a:gd name="connsiteY5" fmla="*/ 584821 h 869274"/>
              <a:gd name="connsiteX6" fmla="*/ 543977 w 1244518"/>
              <a:gd name="connsiteY6" fmla="*/ 747482 h 869274"/>
              <a:gd name="connsiteX7" fmla="*/ 624861 w 1244518"/>
              <a:gd name="connsiteY7" fmla="*/ 869274 h 869274"/>
              <a:gd name="connsiteX0" fmla="*/ 619558 w 1235941"/>
              <a:gd name="connsiteY0" fmla="*/ 867295 h 867295"/>
              <a:gd name="connsiteX1" fmla="*/ 811963 w 1235941"/>
              <a:gd name="connsiteY1" fmla="*/ 788024 h 867295"/>
              <a:gd name="connsiteX2" fmla="*/ 1170769 w 1235941"/>
              <a:gd name="connsiteY2" fmla="*/ 624598 h 867295"/>
              <a:gd name="connsiteX3" fmla="*/ 1164738 w 1235941"/>
              <a:gd name="connsiteY3" fmla="*/ 164190 h 867295"/>
              <a:gd name="connsiteX4" fmla="*/ 451866 w 1235941"/>
              <a:gd name="connsiteY4" fmla="*/ 21752 h 867295"/>
              <a:gd name="connsiteX5" fmla="*/ 10003 w 1235941"/>
              <a:gd name="connsiteY5" fmla="*/ 582842 h 867295"/>
              <a:gd name="connsiteX6" fmla="*/ 538674 w 1235941"/>
              <a:gd name="connsiteY6" fmla="*/ 745503 h 867295"/>
              <a:gd name="connsiteX7" fmla="*/ 619558 w 1235941"/>
              <a:gd name="connsiteY7" fmla="*/ 867295 h 867295"/>
              <a:gd name="connsiteX0" fmla="*/ 622435 w 1238818"/>
              <a:gd name="connsiteY0" fmla="*/ 868328 h 868328"/>
              <a:gd name="connsiteX1" fmla="*/ 814840 w 1238818"/>
              <a:gd name="connsiteY1" fmla="*/ 789057 h 868328"/>
              <a:gd name="connsiteX2" fmla="*/ 1173646 w 1238818"/>
              <a:gd name="connsiteY2" fmla="*/ 625631 h 868328"/>
              <a:gd name="connsiteX3" fmla="*/ 1167615 w 1238818"/>
              <a:gd name="connsiteY3" fmla="*/ 165223 h 868328"/>
              <a:gd name="connsiteX4" fmla="*/ 454743 w 1238818"/>
              <a:gd name="connsiteY4" fmla="*/ 22785 h 868328"/>
              <a:gd name="connsiteX5" fmla="*/ 12880 w 1238818"/>
              <a:gd name="connsiteY5" fmla="*/ 583875 h 868328"/>
              <a:gd name="connsiteX6" fmla="*/ 541551 w 1238818"/>
              <a:gd name="connsiteY6" fmla="*/ 746536 h 868328"/>
              <a:gd name="connsiteX7" fmla="*/ 622435 w 1238818"/>
              <a:gd name="connsiteY7" fmla="*/ 868328 h 868328"/>
              <a:gd name="connsiteX0" fmla="*/ 618931 w 1201319"/>
              <a:gd name="connsiteY0" fmla="*/ 879992 h 879992"/>
              <a:gd name="connsiteX1" fmla="*/ 811336 w 1201319"/>
              <a:gd name="connsiteY1" fmla="*/ 800721 h 879992"/>
              <a:gd name="connsiteX2" fmla="*/ 1170142 w 1201319"/>
              <a:gd name="connsiteY2" fmla="*/ 637295 h 879992"/>
              <a:gd name="connsiteX3" fmla="*/ 1164111 w 1201319"/>
              <a:gd name="connsiteY3" fmla="*/ 176887 h 879992"/>
              <a:gd name="connsiteX4" fmla="*/ 1005959 w 1201319"/>
              <a:gd name="connsiteY4" fmla="*/ 73552 h 879992"/>
              <a:gd name="connsiteX5" fmla="*/ 451239 w 1201319"/>
              <a:gd name="connsiteY5" fmla="*/ 34449 h 879992"/>
              <a:gd name="connsiteX6" fmla="*/ 9376 w 1201319"/>
              <a:gd name="connsiteY6" fmla="*/ 595539 h 879992"/>
              <a:gd name="connsiteX7" fmla="*/ 538047 w 1201319"/>
              <a:gd name="connsiteY7" fmla="*/ 758200 h 879992"/>
              <a:gd name="connsiteX8" fmla="*/ 618931 w 1201319"/>
              <a:gd name="connsiteY8" fmla="*/ 879992 h 879992"/>
              <a:gd name="connsiteX0" fmla="*/ 618931 w 1214866"/>
              <a:gd name="connsiteY0" fmla="*/ 879992 h 879992"/>
              <a:gd name="connsiteX1" fmla="*/ 811336 w 1214866"/>
              <a:gd name="connsiteY1" fmla="*/ 800721 h 879992"/>
              <a:gd name="connsiteX2" fmla="*/ 1170142 w 1214866"/>
              <a:gd name="connsiteY2" fmla="*/ 637295 h 879992"/>
              <a:gd name="connsiteX3" fmla="*/ 1164111 w 1214866"/>
              <a:gd name="connsiteY3" fmla="*/ 176887 h 879992"/>
              <a:gd name="connsiteX4" fmla="*/ 1005959 w 1214866"/>
              <a:gd name="connsiteY4" fmla="*/ 73552 h 879992"/>
              <a:gd name="connsiteX5" fmla="*/ 451239 w 1214866"/>
              <a:gd name="connsiteY5" fmla="*/ 34449 h 879992"/>
              <a:gd name="connsiteX6" fmla="*/ 9376 w 1214866"/>
              <a:gd name="connsiteY6" fmla="*/ 595539 h 879992"/>
              <a:gd name="connsiteX7" fmla="*/ 538047 w 1214866"/>
              <a:gd name="connsiteY7" fmla="*/ 758200 h 879992"/>
              <a:gd name="connsiteX8" fmla="*/ 618931 w 1214866"/>
              <a:gd name="connsiteY8" fmla="*/ 879992 h 879992"/>
              <a:gd name="connsiteX0" fmla="*/ 618871 w 1202016"/>
              <a:gd name="connsiteY0" fmla="*/ 888796 h 888796"/>
              <a:gd name="connsiteX1" fmla="*/ 811276 w 1202016"/>
              <a:gd name="connsiteY1" fmla="*/ 809525 h 888796"/>
              <a:gd name="connsiteX2" fmla="*/ 1170082 w 1202016"/>
              <a:gd name="connsiteY2" fmla="*/ 646099 h 888796"/>
              <a:gd name="connsiteX3" fmla="*/ 1164051 w 1202016"/>
              <a:gd name="connsiteY3" fmla="*/ 185691 h 888796"/>
              <a:gd name="connsiteX4" fmla="*/ 989748 w 1202016"/>
              <a:gd name="connsiteY4" fmla="*/ 54225 h 888796"/>
              <a:gd name="connsiteX5" fmla="*/ 451179 w 1202016"/>
              <a:gd name="connsiteY5" fmla="*/ 43253 h 888796"/>
              <a:gd name="connsiteX6" fmla="*/ 9316 w 1202016"/>
              <a:gd name="connsiteY6" fmla="*/ 604343 h 888796"/>
              <a:gd name="connsiteX7" fmla="*/ 537987 w 1202016"/>
              <a:gd name="connsiteY7" fmla="*/ 767004 h 888796"/>
              <a:gd name="connsiteX8" fmla="*/ 618871 w 1202016"/>
              <a:gd name="connsiteY8" fmla="*/ 888796 h 888796"/>
              <a:gd name="connsiteX0" fmla="*/ 618871 w 1202016"/>
              <a:gd name="connsiteY0" fmla="*/ 888796 h 888796"/>
              <a:gd name="connsiteX1" fmla="*/ 811276 w 1202016"/>
              <a:gd name="connsiteY1" fmla="*/ 809525 h 888796"/>
              <a:gd name="connsiteX2" fmla="*/ 1170082 w 1202016"/>
              <a:gd name="connsiteY2" fmla="*/ 646099 h 888796"/>
              <a:gd name="connsiteX3" fmla="*/ 1164051 w 1202016"/>
              <a:gd name="connsiteY3" fmla="*/ 185691 h 888796"/>
              <a:gd name="connsiteX4" fmla="*/ 989748 w 1202016"/>
              <a:gd name="connsiteY4" fmla="*/ 54225 h 888796"/>
              <a:gd name="connsiteX5" fmla="*/ 451179 w 1202016"/>
              <a:gd name="connsiteY5" fmla="*/ 43253 h 888796"/>
              <a:gd name="connsiteX6" fmla="*/ 9316 w 1202016"/>
              <a:gd name="connsiteY6" fmla="*/ 604343 h 888796"/>
              <a:gd name="connsiteX7" fmla="*/ 537987 w 1202016"/>
              <a:gd name="connsiteY7" fmla="*/ 767004 h 888796"/>
              <a:gd name="connsiteX8" fmla="*/ 618871 w 1202016"/>
              <a:gd name="connsiteY8" fmla="*/ 888796 h 888796"/>
              <a:gd name="connsiteX0" fmla="*/ 620039 w 1203184"/>
              <a:gd name="connsiteY0" fmla="*/ 874240 h 874240"/>
              <a:gd name="connsiteX1" fmla="*/ 812444 w 1203184"/>
              <a:gd name="connsiteY1" fmla="*/ 794969 h 874240"/>
              <a:gd name="connsiteX2" fmla="*/ 1171250 w 1203184"/>
              <a:gd name="connsiteY2" fmla="*/ 631543 h 874240"/>
              <a:gd name="connsiteX3" fmla="*/ 1165219 w 1203184"/>
              <a:gd name="connsiteY3" fmla="*/ 171135 h 874240"/>
              <a:gd name="connsiteX4" fmla="*/ 990916 w 1203184"/>
              <a:gd name="connsiteY4" fmla="*/ 39669 h 874240"/>
              <a:gd name="connsiteX5" fmla="*/ 406775 w 1203184"/>
              <a:gd name="connsiteY5" fmla="*/ 50168 h 874240"/>
              <a:gd name="connsiteX6" fmla="*/ 10484 w 1203184"/>
              <a:gd name="connsiteY6" fmla="*/ 589787 h 874240"/>
              <a:gd name="connsiteX7" fmla="*/ 539155 w 1203184"/>
              <a:gd name="connsiteY7" fmla="*/ 752448 h 874240"/>
              <a:gd name="connsiteX8" fmla="*/ 620039 w 1203184"/>
              <a:gd name="connsiteY8" fmla="*/ 874240 h 874240"/>
              <a:gd name="connsiteX0" fmla="*/ 620213 w 1203358"/>
              <a:gd name="connsiteY0" fmla="*/ 867642 h 867642"/>
              <a:gd name="connsiteX1" fmla="*/ 812618 w 1203358"/>
              <a:gd name="connsiteY1" fmla="*/ 788371 h 867642"/>
              <a:gd name="connsiteX2" fmla="*/ 1171424 w 1203358"/>
              <a:gd name="connsiteY2" fmla="*/ 624945 h 867642"/>
              <a:gd name="connsiteX3" fmla="*/ 1165393 w 1203358"/>
              <a:gd name="connsiteY3" fmla="*/ 164537 h 867642"/>
              <a:gd name="connsiteX4" fmla="*/ 991090 w 1203358"/>
              <a:gd name="connsiteY4" fmla="*/ 33071 h 867642"/>
              <a:gd name="connsiteX5" fmla="*/ 406949 w 1203358"/>
              <a:gd name="connsiteY5" fmla="*/ 43570 h 867642"/>
              <a:gd name="connsiteX6" fmla="*/ 10658 w 1203358"/>
              <a:gd name="connsiteY6" fmla="*/ 583189 h 867642"/>
              <a:gd name="connsiteX7" fmla="*/ 539329 w 1203358"/>
              <a:gd name="connsiteY7" fmla="*/ 745850 h 867642"/>
              <a:gd name="connsiteX8" fmla="*/ 620213 w 1203358"/>
              <a:gd name="connsiteY8" fmla="*/ 867642 h 867642"/>
              <a:gd name="connsiteX0" fmla="*/ 621220 w 1204365"/>
              <a:gd name="connsiteY0" fmla="*/ 864871 h 864871"/>
              <a:gd name="connsiteX1" fmla="*/ 813625 w 1204365"/>
              <a:gd name="connsiteY1" fmla="*/ 785600 h 864871"/>
              <a:gd name="connsiteX2" fmla="*/ 1172431 w 1204365"/>
              <a:gd name="connsiteY2" fmla="*/ 622174 h 864871"/>
              <a:gd name="connsiteX3" fmla="*/ 1166400 w 1204365"/>
              <a:gd name="connsiteY3" fmla="*/ 161766 h 864871"/>
              <a:gd name="connsiteX4" fmla="*/ 992097 w 1204365"/>
              <a:gd name="connsiteY4" fmla="*/ 30300 h 864871"/>
              <a:gd name="connsiteX5" fmla="*/ 407956 w 1204365"/>
              <a:gd name="connsiteY5" fmla="*/ 40799 h 864871"/>
              <a:gd name="connsiteX6" fmla="*/ 11665 w 1204365"/>
              <a:gd name="connsiteY6" fmla="*/ 580418 h 864871"/>
              <a:gd name="connsiteX7" fmla="*/ 540336 w 1204365"/>
              <a:gd name="connsiteY7" fmla="*/ 743079 h 864871"/>
              <a:gd name="connsiteX8" fmla="*/ 621220 w 1204365"/>
              <a:gd name="connsiteY8" fmla="*/ 864871 h 864871"/>
              <a:gd name="connsiteX0" fmla="*/ 619935 w 1204190"/>
              <a:gd name="connsiteY0" fmla="*/ 873669 h 873669"/>
              <a:gd name="connsiteX1" fmla="*/ 812340 w 1204190"/>
              <a:gd name="connsiteY1" fmla="*/ 794398 h 873669"/>
              <a:gd name="connsiteX2" fmla="*/ 1171146 w 1204190"/>
              <a:gd name="connsiteY2" fmla="*/ 630972 h 873669"/>
              <a:gd name="connsiteX3" fmla="*/ 1165115 w 1204190"/>
              <a:gd name="connsiteY3" fmla="*/ 170564 h 873669"/>
              <a:gd name="connsiteX4" fmla="*/ 967884 w 1204190"/>
              <a:gd name="connsiteY4" fmla="*/ 40405 h 873669"/>
              <a:gd name="connsiteX5" fmla="*/ 406671 w 1204190"/>
              <a:gd name="connsiteY5" fmla="*/ 49597 h 873669"/>
              <a:gd name="connsiteX6" fmla="*/ 10380 w 1204190"/>
              <a:gd name="connsiteY6" fmla="*/ 589216 h 873669"/>
              <a:gd name="connsiteX7" fmla="*/ 539051 w 1204190"/>
              <a:gd name="connsiteY7" fmla="*/ 751877 h 873669"/>
              <a:gd name="connsiteX8" fmla="*/ 619935 w 1204190"/>
              <a:gd name="connsiteY8" fmla="*/ 873669 h 873669"/>
              <a:gd name="connsiteX0" fmla="*/ 628446 w 1212701"/>
              <a:gd name="connsiteY0" fmla="*/ 842371 h 842371"/>
              <a:gd name="connsiteX1" fmla="*/ 820851 w 1212701"/>
              <a:gd name="connsiteY1" fmla="*/ 763100 h 842371"/>
              <a:gd name="connsiteX2" fmla="*/ 1179657 w 1212701"/>
              <a:gd name="connsiteY2" fmla="*/ 599674 h 842371"/>
              <a:gd name="connsiteX3" fmla="*/ 1173626 w 1212701"/>
              <a:gd name="connsiteY3" fmla="*/ 139266 h 842371"/>
              <a:gd name="connsiteX4" fmla="*/ 976395 w 1212701"/>
              <a:gd name="connsiteY4" fmla="*/ 9107 h 842371"/>
              <a:gd name="connsiteX5" fmla="*/ 246714 w 1212701"/>
              <a:gd name="connsiteY5" fmla="*/ 97247 h 842371"/>
              <a:gd name="connsiteX6" fmla="*/ 18891 w 1212701"/>
              <a:gd name="connsiteY6" fmla="*/ 557918 h 842371"/>
              <a:gd name="connsiteX7" fmla="*/ 547562 w 1212701"/>
              <a:gd name="connsiteY7" fmla="*/ 720579 h 842371"/>
              <a:gd name="connsiteX8" fmla="*/ 628446 w 1212701"/>
              <a:gd name="connsiteY8" fmla="*/ 842371 h 842371"/>
              <a:gd name="connsiteX0" fmla="*/ 628446 w 1211895"/>
              <a:gd name="connsiteY0" fmla="*/ 842371 h 842371"/>
              <a:gd name="connsiteX1" fmla="*/ 820851 w 1211895"/>
              <a:gd name="connsiteY1" fmla="*/ 763100 h 842371"/>
              <a:gd name="connsiteX2" fmla="*/ 1178477 w 1211895"/>
              <a:gd name="connsiteY2" fmla="*/ 606951 h 842371"/>
              <a:gd name="connsiteX3" fmla="*/ 1173626 w 1211895"/>
              <a:gd name="connsiteY3" fmla="*/ 139266 h 842371"/>
              <a:gd name="connsiteX4" fmla="*/ 976395 w 1211895"/>
              <a:gd name="connsiteY4" fmla="*/ 9107 h 842371"/>
              <a:gd name="connsiteX5" fmla="*/ 246714 w 1211895"/>
              <a:gd name="connsiteY5" fmla="*/ 97247 h 842371"/>
              <a:gd name="connsiteX6" fmla="*/ 18891 w 1211895"/>
              <a:gd name="connsiteY6" fmla="*/ 557918 h 842371"/>
              <a:gd name="connsiteX7" fmla="*/ 547562 w 1211895"/>
              <a:gd name="connsiteY7" fmla="*/ 720579 h 842371"/>
              <a:gd name="connsiteX8" fmla="*/ 628446 w 1211895"/>
              <a:gd name="connsiteY8" fmla="*/ 842371 h 842371"/>
              <a:gd name="connsiteX0" fmla="*/ 628446 w 1218918"/>
              <a:gd name="connsiteY0" fmla="*/ 842371 h 842371"/>
              <a:gd name="connsiteX1" fmla="*/ 820851 w 1218918"/>
              <a:gd name="connsiteY1" fmla="*/ 763100 h 842371"/>
              <a:gd name="connsiteX2" fmla="*/ 1178477 w 1218918"/>
              <a:gd name="connsiteY2" fmla="*/ 606951 h 842371"/>
              <a:gd name="connsiteX3" fmla="*/ 1173626 w 1218918"/>
              <a:gd name="connsiteY3" fmla="*/ 139266 h 842371"/>
              <a:gd name="connsiteX4" fmla="*/ 976395 w 1218918"/>
              <a:gd name="connsiteY4" fmla="*/ 9107 h 842371"/>
              <a:gd name="connsiteX5" fmla="*/ 246714 w 1218918"/>
              <a:gd name="connsiteY5" fmla="*/ 97247 h 842371"/>
              <a:gd name="connsiteX6" fmla="*/ 18891 w 1218918"/>
              <a:gd name="connsiteY6" fmla="*/ 557918 h 842371"/>
              <a:gd name="connsiteX7" fmla="*/ 547562 w 1218918"/>
              <a:gd name="connsiteY7" fmla="*/ 720579 h 842371"/>
              <a:gd name="connsiteX8" fmla="*/ 628446 w 1218918"/>
              <a:gd name="connsiteY8" fmla="*/ 842371 h 842371"/>
              <a:gd name="connsiteX0" fmla="*/ 628446 w 1223727"/>
              <a:gd name="connsiteY0" fmla="*/ 842371 h 842371"/>
              <a:gd name="connsiteX1" fmla="*/ 820851 w 1223727"/>
              <a:gd name="connsiteY1" fmla="*/ 763100 h 842371"/>
              <a:gd name="connsiteX2" fmla="*/ 1178477 w 1223727"/>
              <a:gd name="connsiteY2" fmla="*/ 606951 h 842371"/>
              <a:gd name="connsiteX3" fmla="*/ 1173626 w 1223727"/>
              <a:gd name="connsiteY3" fmla="*/ 139266 h 842371"/>
              <a:gd name="connsiteX4" fmla="*/ 976395 w 1223727"/>
              <a:gd name="connsiteY4" fmla="*/ 9107 h 842371"/>
              <a:gd name="connsiteX5" fmla="*/ 246714 w 1223727"/>
              <a:gd name="connsiteY5" fmla="*/ 97247 h 842371"/>
              <a:gd name="connsiteX6" fmla="*/ 18891 w 1223727"/>
              <a:gd name="connsiteY6" fmla="*/ 557918 h 842371"/>
              <a:gd name="connsiteX7" fmla="*/ 547562 w 1223727"/>
              <a:gd name="connsiteY7" fmla="*/ 720579 h 842371"/>
              <a:gd name="connsiteX8" fmla="*/ 628446 w 1223727"/>
              <a:gd name="connsiteY8" fmla="*/ 842371 h 842371"/>
              <a:gd name="connsiteX0" fmla="*/ 628446 w 1232687"/>
              <a:gd name="connsiteY0" fmla="*/ 842371 h 842371"/>
              <a:gd name="connsiteX1" fmla="*/ 820851 w 1232687"/>
              <a:gd name="connsiteY1" fmla="*/ 763100 h 842371"/>
              <a:gd name="connsiteX2" fmla="*/ 1178477 w 1232687"/>
              <a:gd name="connsiteY2" fmla="*/ 606951 h 842371"/>
              <a:gd name="connsiteX3" fmla="*/ 1188606 w 1232687"/>
              <a:gd name="connsiteY3" fmla="*/ 158133 h 842371"/>
              <a:gd name="connsiteX4" fmla="*/ 976395 w 1232687"/>
              <a:gd name="connsiteY4" fmla="*/ 9107 h 842371"/>
              <a:gd name="connsiteX5" fmla="*/ 246714 w 1232687"/>
              <a:gd name="connsiteY5" fmla="*/ 97247 h 842371"/>
              <a:gd name="connsiteX6" fmla="*/ 18891 w 1232687"/>
              <a:gd name="connsiteY6" fmla="*/ 557918 h 842371"/>
              <a:gd name="connsiteX7" fmla="*/ 547562 w 1232687"/>
              <a:gd name="connsiteY7" fmla="*/ 720579 h 842371"/>
              <a:gd name="connsiteX8" fmla="*/ 628446 w 1232687"/>
              <a:gd name="connsiteY8" fmla="*/ 842371 h 842371"/>
              <a:gd name="connsiteX0" fmla="*/ 628446 w 1238631"/>
              <a:gd name="connsiteY0" fmla="*/ 842371 h 842371"/>
              <a:gd name="connsiteX1" fmla="*/ 820851 w 1238631"/>
              <a:gd name="connsiteY1" fmla="*/ 763100 h 842371"/>
              <a:gd name="connsiteX2" fmla="*/ 1178477 w 1238631"/>
              <a:gd name="connsiteY2" fmla="*/ 606951 h 842371"/>
              <a:gd name="connsiteX3" fmla="*/ 1197715 w 1238631"/>
              <a:gd name="connsiteY3" fmla="*/ 163763 h 842371"/>
              <a:gd name="connsiteX4" fmla="*/ 976395 w 1238631"/>
              <a:gd name="connsiteY4" fmla="*/ 9107 h 842371"/>
              <a:gd name="connsiteX5" fmla="*/ 246714 w 1238631"/>
              <a:gd name="connsiteY5" fmla="*/ 97247 h 842371"/>
              <a:gd name="connsiteX6" fmla="*/ 18891 w 1238631"/>
              <a:gd name="connsiteY6" fmla="*/ 557918 h 842371"/>
              <a:gd name="connsiteX7" fmla="*/ 547562 w 1238631"/>
              <a:gd name="connsiteY7" fmla="*/ 720579 h 842371"/>
              <a:gd name="connsiteX8" fmla="*/ 628446 w 1238631"/>
              <a:gd name="connsiteY8" fmla="*/ 842371 h 842371"/>
              <a:gd name="connsiteX0" fmla="*/ 632386 w 1242571"/>
              <a:gd name="connsiteY0" fmla="*/ 846766 h 846766"/>
              <a:gd name="connsiteX1" fmla="*/ 824791 w 1242571"/>
              <a:gd name="connsiteY1" fmla="*/ 767495 h 846766"/>
              <a:gd name="connsiteX2" fmla="*/ 1182417 w 1242571"/>
              <a:gd name="connsiteY2" fmla="*/ 611346 h 846766"/>
              <a:gd name="connsiteX3" fmla="*/ 1201655 w 1242571"/>
              <a:gd name="connsiteY3" fmla="*/ 168158 h 846766"/>
              <a:gd name="connsiteX4" fmla="*/ 980335 w 1242571"/>
              <a:gd name="connsiteY4" fmla="*/ 13502 h 846766"/>
              <a:gd name="connsiteX5" fmla="*/ 250654 w 1242571"/>
              <a:gd name="connsiteY5" fmla="*/ 101642 h 846766"/>
              <a:gd name="connsiteX6" fmla="*/ 22831 w 1242571"/>
              <a:gd name="connsiteY6" fmla="*/ 562313 h 846766"/>
              <a:gd name="connsiteX7" fmla="*/ 551502 w 1242571"/>
              <a:gd name="connsiteY7" fmla="*/ 724974 h 846766"/>
              <a:gd name="connsiteX8" fmla="*/ 632386 w 1242571"/>
              <a:gd name="connsiteY8" fmla="*/ 846766 h 846766"/>
              <a:gd name="connsiteX0" fmla="*/ 633056 w 1243241"/>
              <a:gd name="connsiteY0" fmla="*/ 846832 h 846832"/>
              <a:gd name="connsiteX1" fmla="*/ 825461 w 1243241"/>
              <a:gd name="connsiteY1" fmla="*/ 767561 h 846832"/>
              <a:gd name="connsiteX2" fmla="*/ 1183087 w 1243241"/>
              <a:gd name="connsiteY2" fmla="*/ 611412 h 846832"/>
              <a:gd name="connsiteX3" fmla="*/ 1202325 w 1243241"/>
              <a:gd name="connsiteY3" fmla="*/ 168224 h 846832"/>
              <a:gd name="connsiteX4" fmla="*/ 981005 w 1243241"/>
              <a:gd name="connsiteY4" fmla="*/ 13568 h 846832"/>
              <a:gd name="connsiteX5" fmla="*/ 245994 w 1243241"/>
              <a:gd name="connsiteY5" fmla="*/ 86692 h 846832"/>
              <a:gd name="connsiteX6" fmla="*/ 23501 w 1243241"/>
              <a:gd name="connsiteY6" fmla="*/ 562379 h 846832"/>
              <a:gd name="connsiteX7" fmla="*/ 552172 w 1243241"/>
              <a:gd name="connsiteY7" fmla="*/ 725040 h 846832"/>
              <a:gd name="connsiteX8" fmla="*/ 633056 w 1243241"/>
              <a:gd name="connsiteY8" fmla="*/ 846832 h 846832"/>
              <a:gd name="connsiteX0" fmla="*/ 633056 w 1243241"/>
              <a:gd name="connsiteY0" fmla="*/ 848503 h 848503"/>
              <a:gd name="connsiteX1" fmla="*/ 825461 w 1243241"/>
              <a:gd name="connsiteY1" fmla="*/ 769232 h 848503"/>
              <a:gd name="connsiteX2" fmla="*/ 1183087 w 1243241"/>
              <a:gd name="connsiteY2" fmla="*/ 613083 h 848503"/>
              <a:gd name="connsiteX3" fmla="*/ 1202325 w 1243241"/>
              <a:gd name="connsiteY3" fmla="*/ 169895 h 848503"/>
              <a:gd name="connsiteX4" fmla="*/ 981005 w 1243241"/>
              <a:gd name="connsiteY4" fmla="*/ 15239 h 848503"/>
              <a:gd name="connsiteX5" fmla="*/ 245994 w 1243241"/>
              <a:gd name="connsiteY5" fmla="*/ 88363 h 848503"/>
              <a:gd name="connsiteX6" fmla="*/ 23501 w 1243241"/>
              <a:gd name="connsiteY6" fmla="*/ 564050 h 848503"/>
              <a:gd name="connsiteX7" fmla="*/ 552172 w 1243241"/>
              <a:gd name="connsiteY7" fmla="*/ 726711 h 848503"/>
              <a:gd name="connsiteX8" fmla="*/ 633056 w 1243241"/>
              <a:gd name="connsiteY8" fmla="*/ 848503 h 848503"/>
              <a:gd name="connsiteX0" fmla="*/ 633056 w 1243241"/>
              <a:gd name="connsiteY0" fmla="*/ 852489 h 852489"/>
              <a:gd name="connsiteX1" fmla="*/ 825461 w 1243241"/>
              <a:gd name="connsiteY1" fmla="*/ 773218 h 852489"/>
              <a:gd name="connsiteX2" fmla="*/ 1183087 w 1243241"/>
              <a:gd name="connsiteY2" fmla="*/ 617069 h 852489"/>
              <a:gd name="connsiteX3" fmla="*/ 1202325 w 1243241"/>
              <a:gd name="connsiteY3" fmla="*/ 173881 h 852489"/>
              <a:gd name="connsiteX4" fmla="*/ 981005 w 1243241"/>
              <a:gd name="connsiteY4" fmla="*/ 19225 h 852489"/>
              <a:gd name="connsiteX5" fmla="*/ 245994 w 1243241"/>
              <a:gd name="connsiteY5" fmla="*/ 92349 h 852489"/>
              <a:gd name="connsiteX6" fmla="*/ 23501 w 1243241"/>
              <a:gd name="connsiteY6" fmla="*/ 568036 h 852489"/>
              <a:gd name="connsiteX7" fmla="*/ 552172 w 1243241"/>
              <a:gd name="connsiteY7" fmla="*/ 730697 h 852489"/>
              <a:gd name="connsiteX8" fmla="*/ 633056 w 1243241"/>
              <a:gd name="connsiteY8" fmla="*/ 852489 h 852489"/>
              <a:gd name="connsiteX0" fmla="*/ 633056 w 1238870"/>
              <a:gd name="connsiteY0" fmla="*/ 852489 h 852489"/>
              <a:gd name="connsiteX1" fmla="*/ 825461 w 1238870"/>
              <a:gd name="connsiteY1" fmla="*/ 773218 h 852489"/>
              <a:gd name="connsiteX2" fmla="*/ 1183087 w 1238870"/>
              <a:gd name="connsiteY2" fmla="*/ 617069 h 852489"/>
              <a:gd name="connsiteX3" fmla="*/ 1202325 w 1238870"/>
              <a:gd name="connsiteY3" fmla="*/ 173881 h 852489"/>
              <a:gd name="connsiteX4" fmla="*/ 981005 w 1238870"/>
              <a:gd name="connsiteY4" fmla="*/ 19225 h 852489"/>
              <a:gd name="connsiteX5" fmla="*/ 245994 w 1238870"/>
              <a:gd name="connsiteY5" fmla="*/ 92349 h 852489"/>
              <a:gd name="connsiteX6" fmla="*/ 23501 w 1238870"/>
              <a:gd name="connsiteY6" fmla="*/ 568036 h 852489"/>
              <a:gd name="connsiteX7" fmla="*/ 552172 w 1238870"/>
              <a:gd name="connsiteY7" fmla="*/ 730697 h 852489"/>
              <a:gd name="connsiteX8" fmla="*/ 633056 w 1238870"/>
              <a:gd name="connsiteY8" fmla="*/ 852489 h 852489"/>
              <a:gd name="connsiteX0" fmla="*/ 633056 w 1237972"/>
              <a:gd name="connsiteY0" fmla="*/ 852489 h 852489"/>
              <a:gd name="connsiteX1" fmla="*/ 825461 w 1237972"/>
              <a:gd name="connsiteY1" fmla="*/ 773218 h 852489"/>
              <a:gd name="connsiteX2" fmla="*/ 1183087 w 1237972"/>
              <a:gd name="connsiteY2" fmla="*/ 617069 h 852489"/>
              <a:gd name="connsiteX3" fmla="*/ 1202325 w 1237972"/>
              <a:gd name="connsiteY3" fmla="*/ 173881 h 852489"/>
              <a:gd name="connsiteX4" fmla="*/ 981005 w 1237972"/>
              <a:gd name="connsiteY4" fmla="*/ 19225 h 852489"/>
              <a:gd name="connsiteX5" fmla="*/ 245994 w 1237972"/>
              <a:gd name="connsiteY5" fmla="*/ 92349 h 852489"/>
              <a:gd name="connsiteX6" fmla="*/ 23501 w 1237972"/>
              <a:gd name="connsiteY6" fmla="*/ 568036 h 852489"/>
              <a:gd name="connsiteX7" fmla="*/ 552172 w 1237972"/>
              <a:gd name="connsiteY7" fmla="*/ 730697 h 852489"/>
              <a:gd name="connsiteX8" fmla="*/ 633056 w 1237972"/>
              <a:gd name="connsiteY8" fmla="*/ 852489 h 852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7972" h="852489">
                <a:moveTo>
                  <a:pt x="633056" y="852489"/>
                </a:moveTo>
                <a:cubicBezTo>
                  <a:pt x="716495" y="841059"/>
                  <a:pt x="733789" y="812455"/>
                  <a:pt x="825461" y="773218"/>
                </a:cubicBezTo>
                <a:cubicBezTo>
                  <a:pt x="917133" y="733981"/>
                  <a:pt x="1120276" y="716959"/>
                  <a:pt x="1183087" y="617069"/>
                </a:cubicBezTo>
                <a:cubicBezTo>
                  <a:pt x="1245898" y="517180"/>
                  <a:pt x="1258148" y="283568"/>
                  <a:pt x="1202325" y="173881"/>
                </a:cubicBezTo>
                <a:cubicBezTo>
                  <a:pt x="1146502" y="64194"/>
                  <a:pt x="1083676" y="36572"/>
                  <a:pt x="981005" y="19225"/>
                </a:cubicBezTo>
                <a:cubicBezTo>
                  <a:pt x="823274" y="-7425"/>
                  <a:pt x="446352" y="-23746"/>
                  <a:pt x="245994" y="92349"/>
                </a:cubicBezTo>
                <a:cubicBezTo>
                  <a:pt x="45636" y="208444"/>
                  <a:pt x="-47145" y="246094"/>
                  <a:pt x="23501" y="568036"/>
                </a:cubicBezTo>
                <a:cubicBezTo>
                  <a:pt x="51046" y="756743"/>
                  <a:pt x="510357" y="722029"/>
                  <a:pt x="552172" y="730697"/>
                </a:cubicBezTo>
                <a:cubicBezTo>
                  <a:pt x="733623" y="767368"/>
                  <a:pt x="633056" y="852489"/>
                  <a:pt x="633056" y="852489"/>
                </a:cubicBezTo>
                <a:close/>
              </a:path>
            </a:pathLst>
          </a:custGeom>
          <a:noFill/>
          <a:ln w="19050" cap="flat">
            <a:solidFill>
              <a:schemeClr val="tx1"/>
            </a:solidFill>
            <a:prstDash val="solid"/>
            <a:miter/>
          </a:ln>
        </p:spPr>
        <p:txBody>
          <a:bodyPr rtlCol="0" anchor="ctr"/>
          <a:lstStyle/>
          <a:p>
            <a:endParaRPr lang="en-US"/>
          </a:p>
        </p:txBody>
      </p:sp>
      <p:sp>
        <p:nvSpPr>
          <p:cNvPr id="2" name="Title 1">
            <a:extLst>
              <a:ext uri="{FF2B5EF4-FFF2-40B4-BE49-F238E27FC236}">
                <a16:creationId xmlns:a16="http://schemas.microsoft.com/office/drawing/2014/main" id="{D80FF0C0-FC1A-4C5B-9FE5-09BA33FF7EE3}"/>
              </a:ext>
            </a:extLst>
          </p:cNvPr>
          <p:cNvSpPr>
            <a:spLocks noGrp="1"/>
          </p:cNvSpPr>
          <p:nvPr>
            <p:ph type="ctrTitle"/>
          </p:nvPr>
        </p:nvSpPr>
        <p:spPr>
          <a:xfrm>
            <a:off x="1956392" y="1398181"/>
            <a:ext cx="7134446" cy="2870791"/>
          </a:xfrm>
        </p:spPr>
        <p:txBody>
          <a:bodyPr anchor="ctr">
            <a:normAutofit/>
          </a:bodyPr>
          <a:lstStyle>
            <a:lvl1pPr algn="ctr">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6E989092-15F8-4341-8D94-9E799301C51A}"/>
              </a:ext>
            </a:extLst>
          </p:cNvPr>
          <p:cNvSpPr>
            <a:spLocks noGrp="1"/>
          </p:cNvSpPr>
          <p:nvPr>
            <p:ph type="subTitle" idx="1"/>
          </p:nvPr>
        </p:nvSpPr>
        <p:spPr>
          <a:xfrm>
            <a:off x="6270835" y="5135527"/>
            <a:ext cx="4397164" cy="1057938"/>
          </a:xfrm>
        </p:spPr>
        <p:txBody>
          <a:bodyPr anchor="ctr">
            <a:normAutofit/>
          </a:bodyPr>
          <a:lstStyle>
            <a:lvl1pPr marL="0" indent="0" algn="l">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0F97328B-E858-4921-99C2-3B0BE1724C6F}"/>
              </a:ext>
            </a:extLst>
          </p:cNvPr>
          <p:cNvSpPr>
            <a:spLocks noGrp="1"/>
          </p:cNvSpPr>
          <p:nvPr>
            <p:ph type="dt" sz="half" idx="10"/>
          </p:nvPr>
        </p:nvSpPr>
        <p:spPr/>
        <p:txBody>
          <a:bodyPr/>
          <a:lstStyle/>
          <a:p>
            <a:fld id="{C1691109-F4F8-4597-962C-A4F4B7960636}" type="datetimeFigureOut">
              <a:rPr lang="en-US" smtClean="0"/>
              <a:t>6/28/2022</a:t>
            </a:fld>
            <a:endParaRPr lang="en-US"/>
          </a:p>
        </p:txBody>
      </p:sp>
      <p:sp>
        <p:nvSpPr>
          <p:cNvPr id="5" name="Footer Placeholder 4">
            <a:extLst>
              <a:ext uri="{FF2B5EF4-FFF2-40B4-BE49-F238E27FC236}">
                <a16:creationId xmlns:a16="http://schemas.microsoft.com/office/drawing/2014/main" id="{ED381296-9B7B-4EF3-89B3-8B33E6070F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C2FE59-6CD1-4D0F-8A06-10CA2D3836CD}"/>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329081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139E3-FB89-4585-A22D-15851E8DE01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94B498-70D2-4956-A576-83345B38DCF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2A84CB-FF9E-43D6-8805-B4ABB520D60C}"/>
              </a:ext>
            </a:extLst>
          </p:cNvPr>
          <p:cNvSpPr>
            <a:spLocks noGrp="1"/>
          </p:cNvSpPr>
          <p:nvPr>
            <p:ph type="dt" sz="half" idx="10"/>
          </p:nvPr>
        </p:nvSpPr>
        <p:spPr/>
        <p:txBody>
          <a:bodyPr/>
          <a:lstStyle/>
          <a:p>
            <a:fld id="{C1691109-F4F8-4597-962C-A4F4B7960636}" type="datetimeFigureOut">
              <a:rPr lang="en-US" smtClean="0"/>
              <a:t>6/28/2022</a:t>
            </a:fld>
            <a:endParaRPr lang="en-US"/>
          </a:p>
        </p:txBody>
      </p:sp>
      <p:sp>
        <p:nvSpPr>
          <p:cNvPr id="5" name="Footer Placeholder 4">
            <a:extLst>
              <a:ext uri="{FF2B5EF4-FFF2-40B4-BE49-F238E27FC236}">
                <a16:creationId xmlns:a16="http://schemas.microsoft.com/office/drawing/2014/main" id="{BCA7EE14-0A60-428B-BC0E-A50951E0E3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2A9A22-BBF2-4B23-B17F-B32AC87D290F}"/>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2304828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5CC51B-E0BE-4D50-A04A-571F8BCAE2A7}"/>
              </a:ext>
            </a:extLst>
          </p:cNvPr>
          <p:cNvSpPr>
            <a:spLocks noGrp="1"/>
          </p:cNvSpPr>
          <p:nvPr>
            <p:ph type="title" orient="vert"/>
          </p:nvPr>
        </p:nvSpPr>
        <p:spPr>
          <a:xfrm>
            <a:off x="9099550" y="692150"/>
            <a:ext cx="2254250" cy="5309930"/>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341F5607-7A89-4981-87F4-98BC7CE0A921}"/>
              </a:ext>
            </a:extLst>
          </p:cNvPr>
          <p:cNvSpPr>
            <a:spLocks noGrp="1"/>
          </p:cNvSpPr>
          <p:nvPr>
            <p:ph type="body" orient="vert" idx="1"/>
          </p:nvPr>
        </p:nvSpPr>
        <p:spPr>
          <a:xfrm>
            <a:off x="838200" y="692150"/>
            <a:ext cx="8108950" cy="530993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820D5BE-275A-42D5-BCE1-357D53FC50C3}"/>
              </a:ext>
            </a:extLst>
          </p:cNvPr>
          <p:cNvSpPr>
            <a:spLocks noGrp="1"/>
          </p:cNvSpPr>
          <p:nvPr>
            <p:ph type="dt" sz="half" idx="10"/>
          </p:nvPr>
        </p:nvSpPr>
        <p:spPr/>
        <p:txBody>
          <a:bodyPr/>
          <a:lstStyle/>
          <a:p>
            <a:fld id="{C1691109-F4F8-4597-962C-A4F4B7960636}" type="datetimeFigureOut">
              <a:rPr lang="en-US" smtClean="0"/>
              <a:t>6/28/2022</a:t>
            </a:fld>
            <a:endParaRPr lang="en-US"/>
          </a:p>
        </p:txBody>
      </p:sp>
      <p:sp>
        <p:nvSpPr>
          <p:cNvPr id="5" name="Footer Placeholder 4">
            <a:extLst>
              <a:ext uri="{FF2B5EF4-FFF2-40B4-BE49-F238E27FC236}">
                <a16:creationId xmlns:a16="http://schemas.microsoft.com/office/drawing/2014/main" id="{11525F9A-B406-4028-AC92-D12450519F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A70F0A-5147-4274-A0A1-BD21917945FE}"/>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1901591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C77D-9BA0-4A3B-B823-2059DC3C3D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B811DB-C16F-4CED-97C6-73ABD71F33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E14D3C-7343-4DD7-B816-0D4D66BD61BF}"/>
              </a:ext>
            </a:extLst>
          </p:cNvPr>
          <p:cNvSpPr>
            <a:spLocks noGrp="1"/>
          </p:cNvSpPr>
          <p:nvPr>
            <p:ph type="dt" sz="half" idx="10"/>
          </p:nvPr>
        </p:nvSpPr>
        <p:spPr/>
        <p:txBody>
          <a:bodyPr/>
          <a:lstStyle/>
          <a:p>
            <a:fld id="{C1691109-F4F8-4597-962C-A4F4B7960636}" type="datetimeFigureOut">
              <a:rPr lang="en-US" smtClean="0"/>
              <a:t>6/28/2022</a:t>
            </a:fld>
            <a:endParaRPr lang="en-US"/>
          </a:p>
        </p:txBody>
      </p:sp>
      <p:sp>
        <p:nvSpPr>
          <p:cNvPr id="5" name="Footer Placeholder 4">
            <a:extLst>
              <a:ext uri="{FF2B5EF4-FFF2-40B4-BE49-F238E27FC236}">
                <a16:creationId xmlns:a16="http://schemas.microsoft.com/office/drawing/2014/main" id="{BE2409C8-4D7C-40EE-A12E-59CB555C72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1222D5-7193-4F59-83B4-3C19E8B14952}"/>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138432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BEFA1-A4AB-4CF4-B02E-57AAED5719D6}"/>
              </a:ext>
            </a:extLst>
          </p:cNvPr>
          <p:cNvSpPr>
            <a:spLocks noGrp="1"/>
          </p:cNvSpPr>
          <p:nvPr>
            <p:ph type="title"/>
          </p:nvPr>
        </p:nvSpPr>
        <p:spPr>
          <a:xfrm>
            <a:off x="1621971" y="1709738"/>
            <a:ext cx="9165772" cy="2963271"/>
          </a:xfrm>
        </p:spPr>
        <p:txBody>
          <a:bodyPr anchor="b"/>
          <a:lstStyle>
            <a:lvl1pPr algn="ct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0AB406C-F19A-4393-9AD1-A300A7E452E8}"/>
              </a:ext>
            </a:extLst>
          </p:cNvPr>
          <p:cNvSpPr>
            <a:spLocks noGrp="1"/>
          </p:cNvSpPr>
          <p:nvPr>
            <p:ph type="body" idx="1"/>
          </p:nvPr>
        </p:nvSpPr>
        <p:spPr>
          <a:xfrm>
            <a:off x="1621971" y="4875028"/>
            <a:ext cx="9165772" cy="1052623"/>
          </a:xfrm>
        </p:spPr>
        <p:txBody>
          <a:bodyPr>
            <a:normAutofit/>
          </a:bodyPr>
          <a:lstStyle>
            <a:lvl1pPr marL="0" indent="0" algn="ctr">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B7D7AE7-47F6-4023-8D44-8BA1DAB05FF2}"/>
              </a:ext>
            </a:extLst>
          </p:cNvPr>
          <p:cNvSpPr>
            <a:spLocks noGrp="1"/>
          </p:cNvSpPr>
          <p:nvPr>
            <p:ph type="dt" sz="half" idx="10"/>
          </p:nvPr>
        </p:nvSpPr>
        <p:spPr/>
        <p:txBody>
          <a:bodyPr/>
          <a:lstStyle/>
          <a:p>
            <a:fld id="{C1691109-F4F8-4597-962C-A4F4B7960636}" type="datetimeFigureOut">
              <a:rPr lang="en-US" smtClean="0"/>
              <a:t>6/28/2022</a:t>
            </a:fld>
            <a:endParaRPr lang="en-US"/>
          </a:p>
        </p:txBody>
      </p:sp>
      <p:sp>
        <p:nvSpPr>
          <p:cNvPr id="5" name="Footer Placeholder 4">
            <a:extLst>
              <a:ext uri="{FF2B5EF4-FFF2-40B4-BE49-F238E27FC236}">
                <a16:creationId xmlns:a16="http://schemas.microsoft.com/office/drawing/2014/main" id="{57AB32FC-A974-44FC-9804-F871EE51DF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59ADE9-F40E-4E3B-AB8D-68CB1F4854A5}"/>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1552107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4D816-3E01-4EFD-AD9C-783D674DA6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F53D69-34A7-451D-A902-5F6CD13343FE}"/>
              </a:ext>
            </a:extLst>
          </p:cNvPr>
          <p:cNvSpPr>
            <a:spLocks noGrp="1"/>
          </p:cNvSpPr>
          <p:nvPr>
            <p:ph sz="half" idx="1"/>
          </p:nvPr>
        </p:nvSpPr>
        <p:spPr>
          <a:xfrm>
            <a:off x="1020722" y="2095500"/>
            <a:ext cx="4999077" cy="39732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6E1E0E2-7D34-48E0-8795-546D2F00E2CF}"/>
              </a:ext>
            </a:extLst>
          </p:cNvPr>
          <p:cNvSpPr>
            <a:spLocks noGrp="1"/>
          </p:cNvSpPr>
          <p:nvPr>
            <p:ph sz="half" idx="2"/>
          </p:nvPr>
        </p:nvSpPr>
        <p:spPr>
          <a:xfrm>
            <a:off x="6281056" y="2095500"/>
            <a:ext cx="5072743" cy="39732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4E005476-6B6D-4BA3-919B-5335D6429852}"/>
              </a:ext>
            </a:extLst>
          </p:cNvPr>
          <p:cNvSpPr>
            <a:spLocks noGrp="1"/>
          </p:cNvSpPr>
          <p:nvPr>
            <p:ph type="dt" sz="half" idx="10"/>
          </p:nvPr>
        </p:nvSpPr>
        <p:spPr/>
        <p:txBody>
          <a:bodyPr/>
          <a:lstStyle/>
          <a:p>
            <a:fld id="{C1691109-F4F8-4597-962C-A4F4B7960636}" type="datetimeFigureOut">
              <a:rPr lang="en-US" smtClean="0"/>
              <a:t>6/28/2022</a:t>
            </a:fld>
            <a:endParaRPr lang="en-US"/>
          </a:p>
        </p:txBody>
      </p:sp>
      <p:sp>
        <p:nvSpPr>
          <p:cNvPr id="6" name="Footer Placeholder 5">
            <a:extLst>
              <a:ext uri="{FF2B5EF4-FFF2-40B4-BE49-F238E27FC236}">
                <a16:creationId xmlns:a16="http://schemas.microsoft.com/office/drawing/2014/main" id="{F5DB6D41-07E2-4F6D-BB39-217957FE76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E0CA9C-BFED-484F-B765-EA8CE4B4B783}"/>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3109100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74AD2-5208-4201-90A7-F961876195F8}"/>
              </a:ext>
            </a:extLst>
          </p:cNvPr>
          <p:cNvSpPr>
            <a:spLocks noGrp="1"/>
          </p:cNvSpPr>
          <p:nvPr>
            <p:ph type="title"/>
          </p:nvPr>
        </p:nvSpPr>
        <p:spPr>
          <a:xfrm>
            <a:off x="1028700" y="702129"/>
            <a:ext cx="10326688" cy="1125675"/>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D3A3FF53-BE24-42E9-BA12-BC5863CBFF1B}"/>
              </a:ext>
            </a:extLst>
          </p:cNvPr>
          <p:cNvSpPr>
            <a:spLocks noGrp="1"/>
          </p:cNvSpPr>
          <p:nvPr>
            <p:ph type="body" idx="1"/>
          </p:nvPr>
        </p:nvSpPr>
        <p:spPr>
          <a:xfrm>
            <a:off x="1028700" y="1827804"/>
            <a:ext cx="4968875" cy="814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67A84776-6678-4D27-9BE9-5D83FC9E884F}"/>
              </a:ext>
            </a:extLst>
          </p:cNvPr>
          <p:cNvSpPr>
            <a:spLocks noGrp="1"/>
          </p:cNvSpPr>
          <p:nvPr>
            <p:ph sz="half" idx="2"/>
          </p:nvPr>
        </p:nvSpPr>
        <p:spPr>
          <a:xfrm>
            <a:off x="1028700" y="2642191"/>
            <a:ext cx="4968875" cy="340241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58BCA2E2-5B30-43B4-8FCD-23015451F221}"/>
              </a:ext>
            </a:extLst>
          </p:cNvPr>
          <p:cNvSpPr>
            <a:spLocks noGrp="1"/>
          </p:cNvSpPr>
          <p:nvPr>
            <p:ph type="body" sz="quarter" idx="3"/>
          </p:nvPr>
        </p:nvSpPr>
        <p:spPr>
          <a:xfrm>
            <a:off x="6281054" y="1827804"/>
            <a:ext cx="5087034" cy="814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CDA7B7A1-E670-4E7E-AEBA-340893DE8EE5}"/>
              </a:ext>
            </a:extLst>
          </p:cNvPr>
          <p:cNvSpPr>
            <a:spLocks noGrp="1"/>
          </p:cNvSpPr>
          <p:nvPr>
            <p:ph sz="quarter" idx="4"/>
          </p:nvPr>
        </p:nvSpPr>
        <p:spPr>
          <a:xfrm>
            <a:off x="6281054" y="2642191"/>
            <a:ext cx="5087034" cy="340241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3244D3AE-982A-4CC3-8456-4D4B0E35D993}"/>
              </a:ext>
            </a:extLst>
          </p:cNvPr>
          <p:cNvSpPr>
            <a:spLocks noGrp="1"/>
          </p:cNvSpPr>
          <p:nvPr>
            <p:ph type="dt" sz="half" idx="10"/>
          </p:nvPr>
        </p:nvSpPr>
        <p:spPr/>
        <p:txBody>
          <a:bodyPr/>
          <a:lstStyle/>
          <a:p>
            <a:fld id="{C1691109-F4F8-4597-962C-A4F4B7960636}" type="datetimeFigureOut">
              <a:rPr lang="en-US" smtClean="0"/>
              <a:t>6/28/2022</a:t>
            </a:fld>
            <a:endParaRPr lang="en-US"/>
          </a:p>
        </p:txBody>
      </p:sp>
      <p:sp>
        <p:nvSpPr>
          <p:cNvPr id="8" name="Footer Placeholder 7">
            <a:extLst>
              <a:ext uri="{FF2B5EF4-FFF2-40B4-BE49-F238E27FC236}">
                <a16:creationId xmlns:a16="http://schemas.microsoft.com/office/drawing/2014/main" id="{56FE3087-09F9-4436-8236-8693EA4984D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C8413CB-0E24-4F96-AF8C-EE269ACCE783}"/>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3913828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155CAD1C-D319-4A48-8DF9-50699231C977}"/>
              </a:ext>
            </a:extLst>
          </p:cNvPr>
          <p:cNvSpPr>
            <a:spLocks noGrp="1"/>
          </p:cNvSpPr>
          <p:nvPr>
            <p:ph type="dt" sz="half" idx="10"/>
          </p:nvPr>
        </p:nvSpPr>
        <p:spPr/>
        <p:txBody>
          <a:bodyPr/>
          <a:lstStyle/>
          <a:p>
            <a:fld id="{C1691109-F4F8-4597-962C-A4F4B7960636}" type="datetimeFigureOut">
              <a:rPr lang="en-US" smtClean="0"/>
              <a:t>6/28/2022</a:t>
            </a:fld>
            <a:endParaRPr lang="en-US"/>
          </a:p>
        </p:txBody>
      </p:sp>
      <p:sp>
        <p:nvSpPr>
          <p:cNvPr id="4" name="Footer Placeholder 3">
            <a:extLst>
              <a:ext uri="{FF2B5EF4-FFF2-40B4-BE49-F238E27FC236}">
                <a16:creationId xmlns:a16="http://schemas.microsoft.com/office/drawing/2014/main" id="{FE3D0181-83E0-4AB1-B372-24D6C075B0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750352C-6317-4DD0-84C4-AE7DDAC55F0A}"/>
              </a:ext>
            </a:extLst>
          </p:cNvPr>
          <p:cNvSpPr>
            <a:spLocks noGrp="1"/>
          </p:cNvSpPr>
          <p:nvPr>
            <p:ph type="sldNum" sz="quarter" idx="12"/>
          </p:nvPr>
        </p:nvSpPr>
        <p:spPr/>
        <p:txBody>
          <a:bodyPr/>
          <a:lstStyle/>
          <a:p>
            <a:fld id="{7C7FAD9F-AEE9-406E-B720-57D2B9DB2816}" type="slidenum">
              <a:rPr lang="en-US" smtClean="0"/>
              <a:t>‹#›</a:t>
            </a:fld>
            <a:endParaRPr lang="en-US"/>
          </a:p>
        </p:txBody>
      </p:sp>
      <p:sp>
        <p:nvSpPr>
          <p:cNvPr id="6" name="Freeform: Shape 5">
            <a:extLst>
              <a:ext uri="{FF2B5EF4-FFF2-40B4-BE49-F238E27FC236}">
                <a16:creationId xmlns:a16="http://schemas.microsoft.com/office/drawing/2014/main" id="{48F340C5-9EBB-43D9-91F5-F767DBD59BBF}"/>
              </a:ext>
              <a:ext uri="{C183D7F6-B498-43B3-948B-1728B52AA6E4}">
                <adec:decorative xmlns:adec="http://schemas.microsoft.com/office/drawing/2017/decorative" val="1"/>
              </a:ext>
            </a:extLst>
          </p:cNvPr>
          <p:cNvSpPr/>
          <p:nvPr/>
        </p:nvSpPr>
        <p:spPr>
          <a:xfrm rot="492880">
            <a:off x="2401240" y="1130240"/>
            <a:ext cx="8982171" cy="5009917"/>
          </a:xfrm>
          <a:custGeom>
            <a:avLst/>
            <a:gdLst>
              <a:gd name="connsiteX0" fmla="*/ 284628 w 960507"/>
              <a:gd name="connsiteY0" fmla="*/ 725426 h 725435"/>
              <a:gd name="connsiteX1" fmla="*/ 429979 w 960507"/>
              <a:gd name="connsiteY1" fmla="*/ 636749 h 725435"/>
              <a:gd name="connsiteX2" fmla="*/ 805646 w 960507"/>
              <a:gd name="connsiteY2" fmla="*/ 523401 h 725435"/>
              <a:gd name="connsiteX3" fmla="*/ 954521 w 960507"/>
              <a:gd name="connsiteY3" fmla="*/ 257273 h 725435"/>
              <a:gd name="connsiteX4" fmla="*/ 674486 w 960507"/>
              <a:gd name="connsiteY4" fmla="*/ 5622 h 725435"/>
              <a:gd name="connsiteX5" fmla="*/ 15261 w 960507"/>
              <a:gd name="connsiteY5" fmla="*/ 246605 h 725435"/>
              <a:gd name="connsiteX6" fmla="*/ 217286 w 960507"/>
              <a:gd name="connsiteY6" fmla="*/ 650655 h 725435"/>
              <a:gd name="connsiteX7" fmla="*/ 284628 w 960507"/>
              <a:gd name="connsiteY7" fmla="*/ 725426 h 725435"/>
              <a:gd name="connsiteX0" fmla="*/ 284667 w 961601"/>
              <a:gd name="connsiteY0" fmla="*/ 725435 h 725435"/>
              <a:gd name="connsiteX1" fmla="*/ 430018 w 961601"/>
              <a:gd name="connsiteY1" fmla="*/ 636758 h 725435"/>
              <a:gd name="connsiteX2" fmla="*/ 820834 w 961601"/>
              <a:gd name="connsiteY2" fmla="*/ 548364 h 725435"/>
              <a:gd name="connsiteX3" fmla="*/ 954560 w 961601"/>
              <a:gd name="connsiteY3" fmla="*/ 257282 h 725435"/>
              <a:gd name="connsiteX4" fmla="*/ 674525 w 961601"/>
              <a:gd name="connsiteY4" fmla="*/ 5631 h 725435"/>
              <a:gd name="connsiteX5" fmla="*/ 15300 w 961601"/>
              <a:gd name="connsiteY5" fmla="*/ 246614 h 725435"/>
              <a:gd name="connsiteX6" fmla="*/ 217325 w 961601"/>
              <a:gd name="connsiteY6" fmla="*/ 650664 h 725435"/>
              <a:gd name="connsiteX7" fmla="*/ 284667 w 961601"/>
              <a:gd name="connsiteY7" fmla="*/ 725435 h 725435"/>
              <a:gd name="connsiteX0" fmla="*/ 284667 w 961601"/>
              <a:gd name="connsiteY0" fmla="*/ 725962 h 725962"/>
              <a:gd name="connsiteX1" fmla="*/ 430018 w 961601"/>
              <a:gd name="connsiteY1" fmla="*/ 637285 h 725962"/>
              <a:gd name="connsiteX2" fmla="*/ 820834 w 961601"/>
              <a:gd name="connsiteY2" fmla="*/ 548891 h 725962"/>
              <a:gd name="connsiteX3" fmla="*/ 954560 w 961601"/>
              <a:gd name="connsiteY3" fmla="*/ 257809 h 725962"/>
              <a:gd name="connsiteX4" fmla="*/ 674525 w 961601"/>
              <a:gd name="connsiteY4" fmla="*/ 6158 h 725962"/>
              <a:gd name="connsiteX5" fmla="*/ 15300 w 961601"/>
              <a:gd name="connsiteY5" fmla="*/ 247141 h 725962"/>
              <a:gd name="connsiteX6" fmla="*/ 217325 w 961601"/>
              <a:gd name="connsiteY6" fmla="*/ 651191 h 725962"/>
              <a:gd name="connsiteX7" fmla="*/ 284667 w 961601"/>
              <a:gd name="connsiteY7" fmla="*/ 725962 h 725962"/>
              <a:gd name="connsiteX0" fmla="*/ 410902 w 1087836"/>
              <a:gd name="connsiteY0" fmla="*/ 719810 h 719810"/>
              <a:gd name="connsiteX1" fmla="*/ 556253 w 1087836"/>
              <a:gd name="connsiteY1" fmla="*/ 631133 h 719810"/>
              <a:gd name="connsiteX2" fmla="*/ 947069 w 1087836"/>
              <a:gd name="connsiteY2" fmla="*/ 542739 h 719810"/>
              <a:gd name="connsiteX3" fmla="*/ 1080795 w 1087836"/>
              <a:gd name="connsiteY3" fmla="*/ 251657 h 719810"/>
              <a:gd name="connsiteX4" fmla="*/ 800760 w 1087836"/>
              <a:gd name="connsiteY4" fmla="*/ 6 h 719810"/>
              <a:gd name="connsiteX5" fmla="*/ 5261 w 1087836"/>
              <a:gd name="connsiteY5" fmla="*/ 248982 h 719810"/>
              <a:gd name="connsiteX6" fmla="*/ 343560 w 1087836"/>
              <a:gd name="connsiteY6" fmla="*/ 645039 h 719810"/>
              <a:gd name="connsiteX7" fmla="*/ 410902 w 1087836"/>
              <a:gd name="connsiteY7" fmla="*/ 719810 h 719810"/>
              <a:gd name="connsiteX0" fmla="*/ 412791 w 1089725"/>
              <a:gd name="connsiteY0" fmla="*/ 726835 h 726835"/>
              <a:gd name="connsiteX1" fmla="*/ 558142 w 1089725"/>
              <a:gd name="connsiteY1" fmla="*/ 638158 h 726835"/>
              <a:gd name="connsiteX2" fmla="*/ 948958 w 1089725"/>
              <a:gd name="connsiteY2" fmla="*/ 549764 h 726835"/>
              <a:gd name="connsiteX3" fmla="*/ 1082684 w 1089725"/>
              <a:gd name="connsiteY3" fmla="*/ 258682 h 726835"/>
              <a:gd name="connsiteX4" fmla="*/ 802649 w 1089725"/>
              <a:gd name="connsiteY4" fmla="*/ 7031 h 726835"/>
              <a:gd name="connsiteX5" fmla="*/ 171027 w 1089725"/>
              <a:gd name="connsiteY5" fmla="*/ 85967 h 726835"/>
              <a:gd name="connsiteX6" fmla="*/ 7150 w 1089725"/>
              <a:gd name="connsiteY6" fmla="*/ 256007 h 726835"/>
              <a:gd name="connsiteX7" fmla="*/ 345449 w 1089725"/>
              <a:gd name="connsiteY7" fmla="*/ 652064 h 726835"/>
              <a:gd name="connsiteX8" fmla="*/ 412791 w 1089725"/>
              <a:gd name="connsiteY8" fmla="*/ 726835 h 726835"/>
              <a:gd name="connsiteX0" fmla="*/ 409002 w 1085936"/>
              <a:gd name="connsiteY0" fmla="*/ 726835 h 726835"/>
              <a:gd name="connsiteX1" fmla="*/ 554353 w 1085936"/>
              <a:gd name="connsiteY1" fmla="*/ 638158 h 726835"/>
              <a:gd name="connsiteX2" fmla="*/ 945169 w 1085936"/>
              <a:gd name="connsiteY2" fmla="*/ 549764 h 726835"/>
              <a:gd name="connsiteX3" fmla="*/ 1078895 w 1085936"/>
              <a:gd name="connsiteY3" fmla="*/ 258682 h 726835"/>
              <a:gd name="connsiteX4" fmla="*/ 798860 w 1085936"/>
              <a:gd name="connsiteY4" fmla="*/ 7031 h 726835"/>
              <a:gd name="connsiteX5" fmla="*/ 167238 w 1085936"/>
              <a:gd name="connsiteY5" fmla="*/ 85967 h 726835"/>
              <a:gd name="connsiteX6" fmla="*/ 7460 w 1085936"/>
              <a:gd name="connsiteY6" fmla="*/ 285590 h 726835"/>
              <a:gd name="connsiteX7" fmla="*/ 341660 w 1085936"/>
              <a:gd name="connsiteY7" fmla="*/ 652064 h 726835"/>
              <a:gd name="connsiteX8" fmla="*/ 409002 w 1085936"/>
              <a:gd name="connsiteY8" fmla="*/ 726835 h 726835"/>
              <a:gd name="connsiteX0" fmla="*/ 409002 w 1085936"/>
              <a:gd name="connsiteY0" fmla="*/ 726835 h 726835"/>
              <a:gd name="connsiteX1" fmla="*/ 554353 w 1085936"/>
              <a:gd name="connsiteY1" fmla="*/ 638158 h 726835"/>
              <a:gd name="connsiteX2" fmla="*/ 945169 w 1085936"/>
              <a:gd name="connsiteY2" fmla="*/ 549764 h 726835"/>
              <a:gd name="connsiteX3" fmla="*/ 1078895 w 1085936"/>
              <a:gd name="connsiteY3" fmla="*/ 258682 h 726835"/>
              <a:gd name="connsiteX4" fmla="*/ 798860 w 1085936"/>
              <a:gd name="connsiteY4" fmla="*/ 7031 h 726835"/>
              <a:gd name="connsiteX5" fmla="*/ 167238 w 1085936"/>
              <a:gd name="connsiteY5" fmla="*/ 85967 h 726835"/>
              <a:gd name="connsiteX6" fmla="*/ 7460 w 1085936"/>
              <a:gd name="connsiteY6" fmla="*/ 285590 h 726835"/>
              <a:gd name="connsiteX7" fmla="*/ 341660 w 1085936"/>
              <a:gd name="connsiteY7" fmla="*/ 652064 h 726835"/>
              <a:gd name="connsiteX8" fmla="*/ 409002 w 1085936"/>
              <a:gd name="connsiteY8" fmla="*/ 726835 h 726835"/>
              <a:gd name="connsiteX0" fmla="*/ 407340 w 1084274"/>
              <a:gd name="connsiteY0" fmla="*/ 726835 h 726835"/>
              <a:gd name="connsiteX1" fmla="*/ 552691 w 1084274"/>
              <a:gd name="connsiteY1" fmla="*/ 638158 h 726835"/>
              <a:gd name="connsiteX2" fmla="*/ 943507 w 1084274"/>
              <a:gd name="connsiteY2" fmla="*/ 549764 h 726835"/>
              <a:gd name="connsiteX3" fmla="*/ 1077233 w 1084274"/>
              <a:gd name="connsiteY3" fmla="*/ 258682 h 726835"/>
              <a:gd name="connsiteX4" fmla="*/ 797198 w 1084274"/>
              <a:gd name="connsiteY4" fmla="*/ 7031 h 726835"/>
              <a:gd name="connsiteX5" fmla="*/ 165576 w 1084274"/>
              <a:gd name="connsiteY5" fmla="*/ 85967 h 726835"/>
              <a:gd name="connsiteX6" fmla="*/ 5798 w 1084274"/>
              <a:gd name="connsiteY6" fmla="*/ 285590 h 726835"/>
              <a:gd name="connsiteX7" fmla="*/ 339998 w 1084274"/>
              <a:gd name="connsiteY7" fmla="*/ 652064 h 726835"/>
              <a:gd name="connsiteX8" fmla="*/ 407340 w 1084274"/>
              <a:gd name="connsiteY8" fmla="*/ 726835 h 726835"/>
              <a:gd name="connsiteX0" fmla="*/ 405193 w 1082127"/>
              <a:gd name="connsiteY0" fmla="*/ 726835 h 726835"/>
              <a:gd name="connsiteX1" fmla="*/ 550544 w 1082127"/>
              <a:gd name="connsiteY1" fmla="*/ 638158 h 726835"/>
              <a:gd name="connsiteX2" fmla="*/ 941360 w 1082127"/>
              <a:gd name="connsiteY2" fmla="*/ 549764 h 726835"/>
              <a:gd name="connsiteX3" fmla="*/ 1075086 w 1082127"/>
              <a:gd name="connsiteY3" fmla="*/ 258682 h 726835"/>
              <a:gd name="connsiteX4" fmla="*/ 795051 w 1082127"/>
              <a:gd name="connsiteY4" fmla="*/ 7031 h 726835"/>
              <a:gd name="connsiteX5" fmla="*/ 163429 w 1082127"/>
              <a:gd name="connsiteY5" fmla="*/ 85967 h 726835"/>
              <a:gd name="connsiteX6" fmla="*/ 5959 w 1082127"/>
              <a:gd name="connsiteY6" fmla="*/ 336874 h 726835"/>
              <a:gd name="connsiteX7" fmla="*/ 337851 w 1082127"/>
              <a:gd name="connsiteY7" fmla="*/ 652064 h 726835"/>
              <a:gd name="connsiteX8" fmla="*/ 405193 w 1082127"/>
              <a:gd name="connsiteY8" fmla="*/ 726835 h 726835"/>
              <a:gd name="connsiteX0" fmla="*/ 405097 w 1082031"/>
              <a:gd name="connsiteY0" fmla="*/ 727553 h 727553"/>
              <a:gd name="connsiteX1" fmla="*/ 550448 w 1082031"/>
              <a:gd name="connsiteY1" fmla="*/ 638876 h 727553"/>
              <a:gd name="connsiteX2" fmla="*/ 941264 w 1082031"/>
              <a:gd name="connsiteY2" fmla="*/ 550482 h 727553"/>
              <a:gd name="connsiteX3" fmla="*/ 1074990 w 1082031"/>
              <a:gd name="connsiteY3" fmla="*/ 259400 h 727553"/>
              <a:gd name="connsiteX4" fmla="*/ 794955 w 1082031"/>
              <a:gd name="connsiteY4" fmla="*/ 7749 h 727553"/>
              <a:gd name="connsiteX5" fmla="*/ 164686 w 1082031"/>
              <a:gd name="connsiteY5" fmla="*/ 81610 h 727553"/>
              <a:gd name="connsiteX6" fmla="*/ 5863 w 1082031"/>
              <a:gd name="connsiteY6" fmla="*/ 337592 h 727553"/>
              <a:gd name="connsiteX7" fmla="*/ 337755 w 1082031"/>
              <a:gd name="connsiteY7" fmla="*/ 652782 h 727553"/>
              <a:gd name="connsiteX8" fmla="*/ 405097 w 1082031"/>
              <a:gd name="connsiteY8" fmla="*/ 727553 h 727553"/>
              <a:gd name="connsiteX0" fmla="*/ 427815 w 1104749"/>
              <a:gd name="connsiteY0" fmla="*/ 727553 h 727553"/>
              <a:gd name="connsiteX1" fmla="*/ 573166 w 1104749"/>
              <a:gd name="connsiteY1" fmla="*/ 638876 h 727553"/>
              <a:gd name="connsiteX2" fmla="*/ 963982 w 1104749"/>
              <a:gd name="connsiteY2" fmla="*/ 550482 h 727553"/>
              <a:gd name="connsiteX3" fmla="*/ 1097708 w 1104749"/>
              <a:gd name="connsiteY3" fmla="*/ 259400 h 727553"/>
              <a:gd name="connsiteX4" fmla="*/ 817673 w 1104749"/>
              <a:gd name="connsiteY4" fmla="*/ 7749 h 727553"/>
              <a:gd name="connsiteX5" fmla="*/ 187404 w 1104749"/>
              <a:gd name="connsiteY5" fmla="*/ 81610 h 727553"/>
              <a:gd name="connsiteX6" fmla="*/ 4537 w 1104749"/>
              <a:gd name="connsiteY6" fmla="*/ 344274 h 727553"/>
              <a:gd name="connsiteX7" fmla="*/ 360473 w 1104749"/>
              <a:gd name="connsiteY7" fmla="*/ 652782 h 727553"/>
              <a:gd name="connsiteX8" fmla="*/ 427815 w 1104749"/>
              <a:gd name="connsiteY8" fmla="*/ 727553 h 727553"/>
              <a:gd name="connsiteX0" fmla="*/ 423278 w 1100212"/>
              <a:gd name="connsiteY0" fmla="*/ 727553 h 727553"/>
              <a:gd name="connsiteX1" fmla="*/ 568629 w 1100212"/>
              <a:gd name="connsiteY1" fmla="*/ 638876 h 727553"/>
              <a:gd name="connsiteX2" fmla="*/ 959445 w 1100212"/>
              <a:gd name="connsiteY2" fmla="*/ 550482 h 727553"/>
              <a:gd name="connsiteX3" fmla="*/ 1093171 w 1100212"/>
              <a:gd name="connsiteY3" fmla="*/ 259400 h 727553"/>
              <a:gd name="connsiteX4" fmla="*/ 813136 w 1100212"/>
              <a:gd name="connsiteY4" fmla="*/ 7749 h 727553"/>
              <a:gd name="connsiteX5" fmla="*/ 182867 w 1100212"/>
              <a:gd name="connsiteY5" fmla="*/ 81610 h 727553"/>
              <a:gd name="connsiteX6" fmla="*/ 0 w 1100212"/>
              <a:gd name="connsiteY6" fmla="*/ 344274 h 727553"/>
              <a:gd name="connsiteX7" fmla="*/ 355936 w 1100212"/>
              <a:gd name="connsiteY7" fmla="*/ 652782 h 727553"/>
              <a:gd name="connsiteX8" fmla="*/ 423278 w 1100212"/>
              <a:gd name="connsiteY8" fmla="*/ 727553 h 727553"/>
              <a:gd name="connsiteX0" fmla="*/ 423278 w 1100212"/>
              <a:gd name="connsiteY0" fmla="*/ 727553 h 727553"/>
              <a:gd name="connsiteX1" fmla="*/ 568629 w 1100212"/>
              <a:gd name="connsiteY1" fmla="*/ 638876 h 727553"/>
              <a:gd name="connsiteX2" fmla="*/ 959445 w 1100212"/>
              <a:gd name="connsiteY2" fmla="*/ 550482 h 727553"/>
              <a:gd name="connsiteX3" fmla="*/ 1093171 w 1100212"/>
              <a:gd name="connsiteY3" fmla="*/ 259400 h 727553"/>
              <a:gd name="connsiteX4" fmla="*/ 813136 w 1100212"/>
              <a:gd name="connsiteY4" fmla="*/ 7749 h 727553"/>
              <a:gd name="connsiteX5" fmla="*/ 182867 w 1100212"/>
              <a:gd name="connsiteY5" fmla="*/ 81610 h 727553"/>
              <a:gd name="connsiteX6" fmla="*/ 0 w 1100212"/>
              <a:gd name="connsiteY6" fmla="*/ 344274 h 727553"/>
              <a:gd name="connsiteX7" fmla="*/ 355936 w 1100212"/>
              <a:gd name="connsiteY7" fmla="*/ 652782 h 727553"/>
              <a:gd name="connsiteX8" fmla="*/ 423278 w 1100212"/>
              <a:gd name="connsiteY8" fmla="*/ 727553 h 727553"/>
              <a:gd name="connsiteX0" fmla="*/ 437503 w 1114437"/>
              <a:gd name="connsiteY0" fmla="*/ 727553 h 727553"/>
              <a:gd name="connsiteX1" fmla="*/ 582854 w 1114437"/>
              <a:gd name="connsiteY1" fmla="*/ 638876 h 727553"/>
              <a:gd name="connsiteX2" fmla="*/ 973670 w 1114437"/>
              <a:gd name="connsiteY2" fmla="*/ 550482 h 727553"/>
              <a:gd name="connsiteX3" fmla="*/ 1107396 w 1114437"/>
              <a:gd name="connsiteY3" fmla="*/ 259400 h 727553"/>
              <a:gd name="connsiteX4" fmla="*/ 827361 w 1114437"/>
              <a:gd name="connsiteY4" fmla="*/ 7749 h 727553"/>
              <a:gd name="connsiteX5" fmla="*/ 197092 w 1114437"/>
              <a:gd name="connsiteY5" fmla="*/ 81610 h 727553"/>
              <a:gd name="connsiteX6" fmla="*/ 0 w 1114437"/>
              <a:gd name="connsiteY6" fmla="*/ 341962 h 727553"/>
              <a:gd name="connsiteX7" fmla="*/ 370161 w 1114437"/>
              <a:gd name="connsiteY7" fmla="*/ 652782 h 727553"/>
              <a:gd name="connsiteX8" fmla="*/ 437503 w 1114437"/>
              <a:gd name="connsiteY8" fmla="*/ 727553 h 727553"/>
              <a:gd name="connsiteX0" fmla="*/ 463684 w 1140618"/>
              <a:gd name="connsiteY0" fmla="*/ 727553 h 727553"/>
              <a:gd name="connsiteX1" fmla="*/ 609035 w 1140618"/>
              <a:gd name="connsiteY1" fmla="*/ 638876 h 727553"/>
              <a:gd name="connsiteX2" fmla="*/ 999851 w 1140618"/>
              <a:gd name="connsiteY2" fmla="*/ 550482 h 727553"/>
              <a:gd name="connsiteX3" fmla="*/ 1133577 w 1140618"/>
              <a:gd name="connsiteY3" fmla="*/ 259400 h 727553"/>
              <a:gd name="connsiteX4" fmla="*/ 853542 w 1140618"/>
              <a:gd name="connsiteY4" fmla="*/ 7749 h 727553"/>
              <a:gd name="connsiteX5" fmla="*/ 223273 w 1140618"/>
              <a:gd name="connsiteY5" fmla="*/ 81610 h 727553"/>
              <a:gd name="connsiteX6" fmla="*/ 0 w 1140618"/>
              <a:gd name="connsiteY6" fmla="*/ 343816 h 727553"/>
              <a:gd name="connsiteX7" fmla="*/ 396342 w 1140618"/>
              <a:gd name="connsiteY7" fmla="*/ 652782 h 727553"/>
              <a:gd name="connsiteX8" fmla="*/ 463684 w 1140618"/>
              <a:gd name="connsiteY8" fmla="*/ 727553 h 727553"/>
              <a:gd name="connsiteX0" fmla="*/ 463684 w 1140714"/>
              <a:gd name="connsiteY0" fmla="*/ 719277 h 719277"/>
              <a:gd name="connsiteX1" fmla="*/ 609035 w 1140714"/>
              <a:gd name="connsiteY1" fmla="*/ 630600 h 719277"/>
              <a:gd name="connsiteX2" fmla="*/ 999851 w 1140714"/>
              <a:gd name="connsiteY2" fmla="*/ 542206 h 719277"/>
              <a:gd name="connsiteX3" fmla="*/ 1133577 w 1140714"/>
              <a:gd name="connsiteY3" fmla="*/ 251124 h 719277"/>
              <a:gd name="connsiteX4" fmla="*/ 852002 w 1140714"/>
              <a:gd name="connsiteY4" fmla="*/ 8636 h 719277"/>
              <a:gd name="connsiteX5" fmla="*/ 223273 w 1140714"/>
              <a:gd name="connsiteY5" fmla="*/ 73334 h 719277"/>
              <a:gd name="connsiteX6" fmla="*/ 0 w 1140714"/>
              <a:gd name="connsiteY6" fmla="*/ 335540 h 719277"/>
              <a:gd name="connsiteX7" fmla="*/ 396342 w 1140714"/>
              <a:gd name="connsiteY7" fmla="*/ 644506 h 719277"/>
              <a:gd name="connsiteX8" fmla="*/ 463684 w 1140714"/>
              <a:gd name="connsiteY8" fmla="*/ 719277 h 719277"/>
              <a:gd name="connsiteX0" fmla="*/ 463684 w 1140714"/>
              <a:gd name="connsiteY0" fmla="*/ 721380 h 721380"/>
              <a:gd name="connsiteX1" fmla="*/ 609035 w 1140714"/>
              <a:gd name="connsiteY1" fmla="*/ 632703 h 721380"/>
              <a:gd name="connsiteX2" fmla="*/ 999851 w 1140714"/>
              <a:gd name="connsiteY2" fmla="*/ 544309 h 721380"/>
              <a:gd name="connsiteX3" fmla="*/ 1133577 w 1140714"/>
              <a:gd name="connsiteY3" fmla="*/ 253227 h 721380"/>
              <a:gd name="connsiteX4" fmla="*/ 852002 w 1140714"/>
              <a:gd name="connsiteY4" fmla="*/ 10739 h 721380"/>
              <a:gd name="connsiteX5" fmla="*/ 223273 w 1140714"/>
              <a:gd name="connsiteY5" fmla="*/ 64441 h 721380"/>
              <a:gd name="connsiteX6" fmla="*/ 0 w 1140714"/>
              <a:gd name="connsiteY6" fmla="*/ 337643 h 721380"/>
              <a:gd name="connsiteX7" fmla="*/ 396342 w 1140714"/>
              <a:gd name="connsiteY7" fmla="*/ 646609 h 721380"/>
              <a:gd name="connsiteX8" fmla="*/ 463684 w 1140714"/>
              <a:gd name="connsiteY8" fmla="*/ 721380 h 721380"/>
              <a:gd name="connsiteX0" fmla="*/ 463684 w 1140714"/>
              <a:gd name="connsiteY0" fmla="*/ 721380 h 721380"/>
              <a:gd name="connsiteX1" fmla="*/ 609035 w 1140714"/>
              <a:gd name="connsiteY1" fmla="*/ 632703 h 721380"/>
              <a:gd name="connsiteX2" fmla="*/ 999851 w 1140714"/>
              <a:gd name="connsiteY2" fmla="*/ 544309 h 721380"/>
              <a:gd name="connsiteX3" fmla="*/ 1133577 w 1140714"/>
              <a:gd name="connsiteY3" fmla="*/ 253227 h 721380"/>
              <a:gd name="connsiteX4" fmla="*/ 852002 w 1140714"/>
              <a:gd name="connsiteY4" fmla="*/ 10739 h 721380"/>
              <a:gd name="connsiteX5" fmla="*/ 223273 w 1140714"/>
              <a:gd name="connsiteY5" fmla="*/ 64441 h 721380"/>
              <a:gd name="connsiteX6" fmla="*/ 0 w 1140714"/>
              <a:gd name="connsiteY6" fmla="*/ 337643 h 721380"/>
              <a:gd name="connsiteX7" fmla="*/ 396342 w 1140714"/>
              <a:gd name="connsiteY7" fmla="*/ 646609 h 721380"/>
              <a:gd name="connsiteX8" fmla="*/ 463684 w 1140714"/>
              <a:gd name="connsiteY8" fmla="*/ 721380 h 721380"/>
              <a:gd name="connsiteX0" fmla="*/ 463684 w 1138513"/>
              <a:gd name="connsiteY0" fmla="*/ 721380 h 721380"/>
              <a:gd name="connsiteX1" fmla="*/ 610575 w 1138513"/>
              <a:gd name="connsiteY1" fmla="*/ 643699 h 721380"/>
              <a:gd name="connsiteX2" fmla="*/ 999851 w 1138513"/>
              <a:gd name="connsiteY2" fmla="*/ 544309 h 721380"/>
              <a:gd name="connsiteX3" fmla="*/ 1133577 w 1138513"/>
              <a:gd name="connsiteY3" fmla="*/ 253227 h 721380"/>
              <a:gd name="connsiteX4" fmla="*/ 852002 w 1138513"/>
              <a:gd name="connsiteY4" fmla="*/ 10739 h 721380"/>
              <a:gd name="connsiteX5" fmla="*/ 223273 w 1138513"/>
              <a:gd name="connsiteY5" fmla="*/ 64441 h 721380"/>
              <a:gd name="connsiteX6" fmla="*/ 0 w 1138513"/>
              <a:gd name="connsiteY6" fmla="*/ 337643 h 721380"/>
              <a:gd name="connsiteX7" fmla="*/ 396342 w 1138513"/>
              <a:gd name="connsiteY7" fmla="*/ 646609 h 721380"/>
              <a:gd name="connsiteX8" fmla="*/ 463684 w 1138513"/>
              <a:gd name="connsiteY8" fmla="*/ 721380 h 721380"/>
              <a:gd name="connsiteX0" fmla="*/ 463684 w 1138513"/>
              <a:gd name="connsiteY0" fmla="*/ 721380 h 721380"/>
              <a:gd name="connsiteX1" fmla="*/ 610575 w 1138513"/>
              <a:gd name="connsiteY1" fmla="*/ 643699 h 721380"/>
              <a:gd name="connsiteX2" fmla="*/ 999851 w 1138513"/>
              <a:gd name="connsiteY2" fmla="*/ 544309 h 721380"/>
              <a:gd name="connsiteX3" fmla="*/ 1133577 w 1138513"/>
              <a:gd name="connsiteY3" fmla="*/ 253227 h 721380"/>
              <a:gd name="connsiteX4" fmla="*/ 852002 w 1138513"/>
              <a:gd name="connsiteY4" fmla="*/ 10739 h 721380"/>
              <a:gd name="connsiteX5" fmla="*/ 223273 w 1138513"/>
              <a:gd name="connsiteY5" fmla="*/ 64441 h 721380"/>
              <a:gd name="connsiteX6" fmla="*/ 0 w 1138513"/>
              <a:gd name="connsiteY6" fmla="*/ 337643 h 721380"/>
              <a:gd name="connsiteX7" fmla="*/ 396342 w 1138513"/>
              <a:gd name="connsiteY7" fmla="*/ 646609 h 721380"/>
              <a:gd name="connsiteX8" fmla="*/ 463684 w 1138513"/>
              <a:gd name="connsiteY8" fmla="*/ 721380 h 721380"/>
              <a:gd name="connsiteX0" fmla="*/ 463684 w 1136732"/>
              <a:gd name="connsiteY0" fmla="*/ 721380 h 721380"/>
              <a:gd name="connsiteX1" fmla="*/ 610575 w 1136732"/>
              <a:gd name="connsiteY1" fmla="*/ 643699 h 721380"/>
              <a:gd name="connsiteX2" fmla="*/ 999851 w 1136732"/>
              <a:gd name="connsiteY2" fmla="*/ 544309 h 721380"/>
              <a:gd name="connsiteX3" fmla="*/ 1133577 w 1136732"/>
              <a:gd name="connsiteY3" fmla="*/ 253227 h 721380"/>
              <a:gd name="connsiteX4" fmla="*/ 852002 w 1136732"/>
              <a:gd name="connsiteY4" fmla="*/ 10739 h 721380"/>
              <a:gd name="connsiteX5" fmla="*/ 223273 w 1136732"/>
              <a:gd name="connsiteY5" fmla="*/ 64441 h 721380"/>
              <a:gd name="connsiteX6" fmla="*/ 0 w 1136732"/>
              <a:gd name="connsiteY6" fmla="*/ 337643 h 721380"/>
              <a:gd name="connsiteX7" fmla="*/ 396342 w 1136732"/>
              <a:gd name="connsiteY7" fmla="*/ 646609 h 721380"/>
              <a:gd name="connsiteX8" fmla="*/ 463684 w 1136732"/>
              <a:gd name="connsiteY8" fmla="*/ 721380 h 721380"/>
              <a:gd name="connsiteX0" fmla="*/ 463684 w 1121891"/>
              <a:gd name="connsiteY0" fmla="*/ 721255 h 721255"/>
              <a:gd name="connsiteX1" fmla="*/ 610575 w 1121891"/>
              <a:gd name="connsiteY1" fmla="*/ 643574 h 721255"/>
              <a:gd name="connsiteX2" fmla="*/ 999851 w 1121891"/>
              <a:gd name="connsiteY2" fmla="*/ 544184 h 721255"/>
              <a:gd name="connsiteX3" fmla="*/ 1118177 w 1121891"/>
              <a:gd name="connsiteY3" fmla="*/ 251269 h 721255"/>
              <a:gd name="connsiteX4" fmla="*/ 852002 w 1121891"/>
              <a:gd name="connsiteY4" fmla="*/ 10614 h 721255"/>
              <a:gd name="connsiteX5" fmla="*/ 223273 w 1121891"/>
              <a:gd name="connsiteY5" fmla="*/ 64316 h 721255"/>
              <a:gd name="connsiteX6" fmla="*/ 0 w 1121891"/>
              <a:gd name="connsiteY6" fmla="*/ 337518 h 721255"/>
              <a:gd name="connsiteX7" fmla="*/ 396342 w 1121891"/>
              <a:gd name="connsiteY7" fmla="*/ 646484 h 721255"/>
              <a:gd name="connsiteX8" fmla="*/ 463684 w 1121891"/>
              <a:gd name="connsiteY8" fmla="*/ 721255 h 721255"/>
              <a:gd name="connsiteX0" fmla="*/ 463684 w 1123864"/>
              <a:gd name="connsiteY0" fmla="*/ 721255 h 721255"/>
              <a:gd name="connsiteX1" fmla="*/ 610575 w 1123864"/>
              <a:gd name="connsiteY1" fmla="*/ 643574 h 721255"/>
              <a:gd name="connsiteX2" fmla="*/ 999851 w 1123864"/>
              <a:gd name="connsiteY2" fmla="*/ 549682 h 721255"/>
              <a:gd name="connsiteX3" fmla="*/ 1118177 w 1123864"/>
              <a:gd name="connsiteY3" fmla="*/ 251269 h 721255"/>
              <a:gd name="connsiteX4" fmla="*/ 852002 w 1123864"/>
              <a:gd name="connsiteY4" fmla="*/ 10614 h 721255"/>
              <a:gd name="connsiteX5" fmla="*/ 223273 w 1123864"/>
              <a:gd name="connsiteY5" fmla="*/ 64316 h 721255"/>
              <a:gd name="connsiteX6" fmla="*/ 0 w 1123864"/>
              <a:gd name="connsiteY6" fmla="*/ 337518 h 721255"/>
              <a:gd name="connsiteX7" fmla="*/ 396342 w 1123864"/>
              <a:gd name="connsiteY7" fmla="*/ 646484 h 721255"/>
              <a:gd name="connsiteX8" fmla="*/ 463684 w 1123864"/>
              <a:gd name="connsiteY8" fmla="*/ 721255 h 721255"/>
              <a:gd name="connsiteX0" fmla="*/ 463684 w 1123864"/>
              <a:gd name="connsiteY0" fmla="*/ 721255 h 721255"/>
              <a:gd name="connsiteX1" fmla="*/ 610575 w 1123864"/>
              <a:gd name="connsiteY1" fmla="*/ 643574 h 721255"/>
              <a:gd name="connsiteX2" fmla="*/ 999851 w 1123864"/>
              <a:gd name="connsiteY2" fmla="*/ 549682 h 721255"/>
              <a:gd name="connsiteX3" fmla="*/ 1118177 w 1123864"/>
              <a:gd name="connsiteY3" fmla="*/ 251269 h 721255"/>
              <a:gd name="connsiteX4" fmla="*/ 852002 w 1123864"/>
              <a:gd name="connsiteY4" fmla="*/ 10614 h 721255"/>
              <a:gd name="connsiteX5" fmla="*/ 223273 w 1123864"/>
              <a:gd name="connsiteY5" fmla="*/ 64316 h 721255"/>
              <a:gd name="connsiteX6" fmla="*/ 0 w 1123864"/>
              <a:gd name="connsiteY6" fmla="*/ 337518 h 721255"/>
              <a:gd name="connsiteX7" fmla="*/ 396342 w 1123864"/>
              <a:gd name="connsiteY7" fmla="*/ 646484 h 721255"/>
              <a:gd name="connsiteX8" fmla="*/ 463684 w 1123864"/>
              <a:gd name="connsiteY8" fmla="*/ 721255 h 721255"/>
              <a:gd name="connsiteX0" fmla="*/ 463684 w 1123354"/>
              <a:gd name="connsiteY0" fmla="*/ 721255 h 721255"/>
              <a:gd name="connsiteX1" fmla="*/ 610575 w 1123354"/>
              <a:gd name="connsiteY1" fmla="*/ 643574 h 721255"/>
              <a:gd name="connsiteX2" fmla="*/ 999851 w 1123354"/>
              <a:gd name="connsiteY2" fmla="*/ 549682 h 721255"/>
              <a:gd name="connsiteX3" fmla="*/ 1118177 w 1123354"/>
              <a:gd name="connsiteY3" fmla="*/ 251269 h 721255"/>
              <a:gd name="connsiteX4" fmla="*/ 852002 w 1123354"/>
              <a:gd name="connsiteY4" fmla="*/ 10614 h 721255"/>
              <a:gd name="connsiteX5" fmla="*/ 223273 w 1123354"/>
              <a:gd name="connsiteY5" fmla="*/ 64316 h 721255"/>
              <a:gd name="connsiteX6" fmla="*/ 0 w 1123354"/>
              <a:gd name="connsiteY6" fmla="*/ 337518 h 721255"/>
              <a:gd name="connsiteX7" fmla="*/ 396342 w 1123354"/>
              <a:gd name="connsiteY7" fmla="*/ 646484 h 721255"/>
              <a:gd name="connsiteX8" fmla="*/ 463684 w 1123354"/>
              <a:gd name="connsiteY8" fmla="*/ 721255 h 721255"/>
              <a:gd name="connsiteX0" fmla="*/ 411324 w 1070994"/>
              <a:gd name="connsiteY0" fmla="*/ 721255 h 721255"/>
              <a:gd name="connsiteX1" fmla="*/ 558215 w 1070994"/>
              <a:gd name="connsiteY1" fmla="*/ 643574 h 721255"/>
              <a:gd name="connsiteX2" fmla="*/ 947491 w 1070994"/>
              <a:gd name="connsiteY2" fmla="*/ 549682 h 721255"/>
              <a:gd name="connsiteX3" fmla="*/ 1065817 w 1070994"/>
              <a:gd name="connsiteY3" fmla="*/ 251269 h 721255"/>
              <a:gd name="connsiteX4" fmla="*/ 799642 w 1070994"/>
              <a:gd name="connsiteY4" fmla="*/ 10614 h 721255"/>
              <a:gd name="connsiteX5" fmla="*/ 170913 w 1070994"/>
              <a:gd name="connsiteY5" fmla="*/ 64316 h 721255"/>
              <a:gd name="connsiteX6" fmla="*/ 0 w 1070994"/>
              <a:gd name="connsiteY6" fmla="*/ 339351 h 721255"/>
              <a:gd name="connsiteX7" fmla="*/ 343982 w 1070994"/>
              <a:gd name="connsiteY7" fmla="*/ 646484 h 721255"/>
              <a:gd name="connsiteX8" fmla="*/ 411324 w 1070994"/>
              <a:gd name="connsiteY8" fmla="*/ 721255 h 721255"/>
              <a:gd name="connsiteX0" fmla="*/ 391304 w 1050974"/>
              <a:gd name="connsiteY0" fmla="*/ 721255 h 721255"/>
              <a:gd name="connsiteX1" fmla="*/ 538195 w 1050974"/>
              <a:gd name="connsiteY1" fmla="*/ 643574 h 721255"/>
              <a:gd name="connsiteX2" fmla="*/ 927471 w 1050974"/>
              <a:gd name="connsiteY2" fmla="*/ 549682 h 721255"/>
              <a:gd name="connsiteX3" fmla="*/ 1045797 w 1050974"/>
              <a:gd name="connsiteY3" fmla="*/ 251269 h 721255"/>
              <a:gd name="connsiteX4" fmla="*/ 779622 w 1050974"/>
              <a:gd name="connsiteY4" fmla="*/ 10614 h 721255"/>
              <a:gd name="connsiteX5" fmla="*/ 150893 w 1050974"/>
              <a:gd name="connsiteY5" fmla="*/ 64316 h 721255"/>
              <a:gd name="connsiteX6" fmla="*/ 0 w 1050974"/>
              <a:gd name="connsiteY6" fmla="*/ 339351 h 721255"/>
              <a:gd name="connsiteX7" fmla="*/ 323962 w 1050974"/>
              <a:gd name="connsiteY7" fmla="*/ 646484 h 721255"/>
              <a:gd name="connsiteX8" fmla="*/ 391304 w 1050974"/>
              <a:gd name="connsiteY8" fmla="*/ 721255 h 721255"/>
              <a:gd name="connsiteX0" fmla="*/ 391304 w 1050974"/>
              <a:gd name="connsiteY0" fmla="*/ 721255 h 721255"/>
              <a:gd name="connsiteX1" fmla="*/ 538195 w 1050974"/>
              <a:gd name="connsiteY1" fmla="*/ 643574 h 721255"/>
              <a:gd name="connsiteX2" fmla="*/ 927471 w 1050974"/>
              <a:gd name="connsiteY2" fmla="*/ 549682 h 721255"/>
              <a:gd name="connsiteX3" fmla="*/ 1045797 w 1050974"/>
              <a:gd name="connsiteY3" fmla="*/ 251269 h 721255"/>
              <a:gd name="connsiteX4" fmla="*/ 779622 w 1050974"/>
              <a:gd name="connsiteY4" fmla="*/ 10614 h 721255"/>
              <a:gd name="connsiteX5" fmla="*/ 150893 w 1050974"/>
              <a:gd name="connsiteY5" fmla="*/ 64316 h 721255"/>
              <a:gd name="connsiteX6" fmla="*/ 0 w 1050974"/>
              <a:gd name="connsiteY6" fmla="*/ 339351 h 721255"/>
              <a:gd name="connsiteX7" fmla="*/ 323962 w 1050974"/>
              <a:gd name="connsiteY7" fmla="*/ 646484 h 721255"/>
              <a:gd name="connsiteX8" fmla="*/ 391304 w 1050974"/>
              <a:gd name="connsiteY8" fmla="*/ 721255 h 721255"/>
              <a:gd name="connsiteX0" fmla="*/ 391304 w 1050974"/>
              <a:gd name="connsiteY0" fmla="*/ 723864 h 723864"/>
              <a:gd name="connsiteX1" fmla="*/ 538195 w 1050974"/>
              <a:gd name="connsiteY1" fmla="*/ 646183 h 723864"/>
              <a:gd name="connsiteX2" fmla="*/ 927471 w 1050974"/>
              <a:gd name="connsiteY2" fmla="*/ 552291 h 723864"/>
              <a:gd name="connsiteX3" fmla="*/ 1045797 w 1050974"/>
              <a:gd name="connsiteY3" fmla="*/ 253878 h 723864"/>
              <a:gd name="connsiteX4" fmla="*/ 779622 w 1050974"/>
              <a:gd name="connsiteY4" fmla="*/ 13223 h 723864"/>
              <a:gd name="connsiteX5" fmla="*/ 201713 w 1050974"/>
              <a:gd name="connsiteY5" fmla="*/ 55929 h 723864"/>
              <a:gd name="connsiteX6" fmla="*/ 0 w 1050974"/>
              <a:gd name="connsiteY6" fmla="*/ 341960 h 723864"/>
              <a:gd name="connsiteX7" fmla="*/ 323962 w 1050974"/>
              <a:gd name="connsiteY7" fmla="*/ 649093 h 723864"/>
              <a:gd name="connsiteX8" fmla="*/ 391304 w 1050974"/>
              <a:gd name="connsiteY8" fmla="*/ 723864 h 723864"/>
              <a:gd name="connsiteX0" fmla="*/ 391304 w 1050974"/>
              <a:gd name="connsiteY0" fmla="*/ 722931 h 722931"/>
              <a:gd name="connsiteX1" fmla="*/ 538195 w 1050974"/>
              <a:gd name="connsiteY1" fmla="*/ 645250 h 722931"/>
              <a:gd name="connsiteX2" fmla="*/ 927471 w 1050974"/>
              <a:gd name="connsiteY2" fmla="*/ 551358 h 722931"/>
              <a:gd name="connsiteX3" fmla="*/ 1045797 w 1050974"/>
              <a:gd name="connsiteY3" fmla="*/ 252945 h 722931"/>
              <a:gd name="connsiteX4" fmla="*/ 779622 w 1050974"/>
              <a:gd name="connsiteY4" fmla="*/ 12290 h 722931"/>
              <a:gd name="connsiteX5" fmla="*/ 215573 w 1050974"/>
              <a:gd name="connsiteY5" fmla="*/ 58661 h 722931"/>
              <a:gd name="connsiteX6" fmla="*/ 0 w 1050974"/>
              <a:gd name="connsiteY6" fmla="*/ 341027 h 722931"/>
              <a:gd name="connsiteX7" fmla="*/ 323962 w 1050974"/>
              <a:gd name="connsiteY7" fmla="*/ 648160 h 722931"/>
              <a:gd name="connsiteX8" fmla="*/ 391304 w 1050974"/>
              <a:gd name="connsiteY8" fmla="*/ 722931 h 722931"/>
              <a:gd name="connsiteX0" fmla="*/ 382064 w 1041734"/>
              <a:gd name="connsiteY0" fmla="*/ 722931 h 722931"/>
              <a:gd name="connsiteX1" fmla="*/ 528955 w 1041734"/>
              <a:gd name="connsiteY1" fmla="*/ 645250 h 722931"/>
              <a:gd name="connsiteX2" fmla="*/ 918231 w 1041734"/>
              <a:gd name="connsiteY2" fmla="*/ 551358 h 722931"/>
              <a:gd name="connsiteX3" fmla="*/ 1036557 w 1041734"/>
              <a:gd name="connsiteY3" fmla="*/ 252945 h 722931"/>
              <a:gd name="connsiteX4" fmla="*/ 770382 w 1041734"/>
              <a:gd name="connsiteY4" fmla="*/ 12290 h 722931"/>
              <a:gd name="connsiteX5" fmla="*/ 206333 w 1041734"/>
              <a:gd name="connsiteY5" fmla="*/ 58661 h 722931"/>
              <a:gd name="connsiteX6" fmla="*/ 0 w 1041734"/>
              <a:gd name="connsiteY6" fmla="*/ 342860 h 722931"/>
              <a:gd name="connsiteX7" fmla="*/ 314722 w 1041734"/>
              <a:gd name="connsiteY7" fmla="*/ 648160 h 722931"/>
              <a:gd name="connsiteX8" fmla="*/ 382064 w 1041734"/>
              <a:gd name="connsiteY8" fmla="*/ 722931 h 722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1734" h="722931">
                <a:moveTo>
                  <a:pt x="382064" y="722931"/>
                </a:moveTo>
                <a:cubicBezTo>
                  <a:pt x="406019" y="660055"/>
                  <a:pt x="439594" y="666515"/>
                  <a:pt x="528955" y="645250"/>
                </a:cubicBezTo>
                <a:cubicBezTo>
                  <a:pt x="618316" y="623985"/>
                  <a:pt x="833631" y="616742"/>
                  <a:pt x="918231" y="551358"/>
                </a:cubicBezTo>
                <a:cubicBezTo>
                  <a:pt x="1002831" y="485974"/>
                  <a:pt x="1059658" y="370279"/>
                  <a:pt x="1036557" y="252945"/>
                </a:cubicBezTo>
                <a:cubicBezTo>
                  <a:pt x="1013456" y="135611"/>
                  <a:pt x="908753" y="44671"/>
                  <a:pt x="770382" y="12290"/>
                </a:cubicBezTo>
                <a:cubicBezTo>
                  <a:pt x="632011" y="-20091"/>
                  <a:pt x="338916" y="17165"/>
                  <a:pt x="206333" y="58661"/>
                </a:cubicBezTo>
                <a:cubicBezTo>
                  <a:pt x="73750" y="100157"/>
                  <a:pt x="1822" y="199023"/>
                  <a:pt x="0" y="342860"/>
                </a:cubicBezTo>
                <a:cubicBezTo>
                  <a:pt x="27105" y="498943"/>
                  <a:pt x="87932" y="573770"/>
                  <a:pt x="314722" y="648160"/>
                </a:cubicBezTo>
                <a:cubicBezTo>
                  <a:pt x="367872" y="666162"/>
                  <a:pt x="382064" y="722931"/>
                  <a:pt x="382064" y="722931"/>
                </a:cubicBezTo>
                <a:close/>
              </a:path>
            </a:pathLst>
          </a:custGeom>
          <a:solidFill>
            <a:schemeClr val="bg1"/>
          </a:solidFill>
          <a:ln w="19050"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89ECC812-F2A9-46D4-9B78-6659C68ED4EE}"/>
              </a:ext>
            </a:extLst>
          </p:cNvPr>
          <p:cNvSpPr>
            <a:spLocks noGrp="1"/>
          </p:cNvSpPr>
          <p:nvPr>
            <p:ph type="title"/>
          </p:nvPr>
        </p:nvSpPr>
        <p:spPr>
          <a:xfrm>
            <a:off x="3412671" y="1932214"/>
            <a:ext cx="6966858" cy="3091544"/>
          </a:xfrm>
        </p:spPr>
        <p:txBody>
          <a:bodyPr/>
          <a:lstStyle>
            <a:lvl1pPr algn="ctr">
              <a:defRPr/>
            </a:lvl1pPr>
          </a:lstStyle>
          <a:p>
            <a:r>
              <a:rPr lang="en-US"/>
              <a:t>Click to edit Master title style</a:t>
            </a:r>
            <a:endParaRPr lang="en-US" dirty="0"/>
          </a:p>
        </p:txBody>
      </p:sp>
      <p:sp>
        <p:nvSpPr>
          <p:cNvPr id="7" name="Freeform: Shape 6">
            <a:extLst>
              <a:ext uri="{FF2B5EF4-FFF2-40B4-BE49-F238E27FC236}">
                <a16:creationId xmlns:a16="http://schemas.microsoft.com/office/drawing/2014/main" id="{B7A37F60-69E7-41AC-BC9A-9DBC3B577269}"/>
              </a:ext>
              <a:ext uri="{C183D7F6-B498-43B3-948B-1728B52AA6E4}">
                <adec:decorative xmlns:adec="http://schemas.microsoft.com/office/drawing/2017/decorative" val="1"/>
              </a:ext>
            </a:extLst>
          </p:cNvPr>
          <p:cNvSpPr/>
          <p:nvPr/>
        </p:nvSpPr>
        <p:spPr>
          <a:xfrm rot="492880">
            <a:off x="2455668" y="1103025"/>
            <a:ext cx="8982171" cy="5009917"/>
          </a:xfrm>
          <a:custGeom>
            <a:avLst/>
            <a:gdLst>
              <a:gd name="connsiteX0" fmla="*/ 284628 w 960507"/>
              <a:gd name="connsiteY0" fmla="*/ 725426 h 725435"/>
              <a:gd name="connsiteX1" fmla="*/ 429979 w 960507"/>
              <a:gd name="connsiteY1" fmla="*/ 636749 h 725435"/>
              <a:gd name="connsiteX2" fmla="*/ 805646 w 960507"/>
              <a:gd name="connsiteY2" fmla="*/ 523401 h 725435"/>
              <a:gd name="connsiteX3" fmla="*/ 954521 w 960507"/>
              <a:gd name="connsiteY3" fmla="*/ 257273 h 725435"/>
              <a:gd name="connsiteX4" fmla="*/ 674486 w 960507"/>
              <a:gd name="connsiteY4" fmla="*/ 5622 h 725435"/>
              <a:gd name="connsiteX5" fmla="*/ 15261 w 960507"/>
              <a:gd name="connsiteY5" fmla="*/ 246605 h 725435"/>
              <a:gd name="connsiteX6" fmla="*/ 217286 w 960507"/>
              <a:gd name="connsiteY6" fmla="*/ 650655 h 725435"/>
              <a:gd name="connsiteX7" fmla="*/ 284628 w 960507"/>
              <a:gd name="connsiteY7" fmla="*/ 725426 h 725435"/>
              <a:gd name="connsiteX0" fmla="*/ 284667 w 961601"/>
              <a:gd name="connsiteY0" fmla="*/ 725435 h 725435"/>
              <a:gd name="connsiteX1" fmla="*/ 430018 w 961601"/>
              <a:gd name="connsiteY1" fmla="*/ 636758 h 725435"/>
              <a:gd name="connsiteX2" fmla="*/ 820834 w 961601"/>
              <a:gd name="connsiteY2" fmla="*/ 548364 h 725435"/>
              <a:gd name="connsiteX3" fmla="*/ 954560 w 961601"/>
              <a:gd name="connsiteY3" fmla="*/ 257282 h 725435"/>
              <a:gd name="connsiteX4" fmla="*/ 674525 w 961601"/>
              <a:gd name="connsiteY4" fmla="*/ 5631 h 725435"/>
              <a:gd name="connsiteX5" fmla="*/ 15300 w 961601"/>
              <a:gd name="connsiteY5" fmla="*/ 246614 h 725435"/>
              <a:gd name="connsiteX6" fmla="*/ 217325 w 961601"/>
              <a:gd name="connsiteY6" fmla="*/ 650664 h 725435"/>
              <a:gd name="connsiteX7" fmla="*/ 284667 w 961601"/>
              <a:gd name="connsiteY7" fmla="*/ 725435 h 725435"/>
              <a:gd name="connsiteX0" fmla="*/ 284667 w 961601"/>
              <a:gd name="connsiteY0" fmla="*/ 725962 h 725962"/>
              <a:gd name="connsiteX1" fmla="*/ 430018 w 961601"/>
              <a:gd name="connsiteY1" fmla="*/ 637285 h 725962"/>
              <a:gd name="connsiteX2" fmla="*/ 820834 w 961601"/>
              <a:gd name="connsiteY2" fmla="*/ 548891 h 725962"/>
              <a:gd name="connsiteX3" fmla="*/ 954560 w 961601"/>
              <a:gd name="connsiteY3" fmla="*/ 257809 h 725962"/>
              <a:gd name="connsiteX4" fmla="*/ 674525 w 961601"/>
              <a:gd name="connsiteY4" fmla="*/ 6158 h 725962"/>
              <a:gd name="connsiteX5" fmla="*/ 15300 w 961601"/>
              <a:gd name="connsiteY5" fmla="*/ 247141 h 725962"/>
              <a:gd name="connsiteX6" fmla="*/ 217325 w 961601"/>
              <a:gd name="connsiteY6" fmla="*/ 651191 h 725962"/>
              <a:gd name="connsiteX7" fmla="*/ 284667 w 961601"/>
              <a:gd name="connsiteY7" fmla="*/ 725962 h 725962"/>
              <a:gd name="connsiteX0" fmla="*/ 410902 w 1087836"/>
              <a:gd name="connsiteY0" fmla="*/ 719810 h 719810"/>
              <a:gd name="connsiteX1" fmla="*/ 556253 w 1087836"/>
              <a:gd name="connsiteY1" fmla="*/ 631133 h 719810"/>
              <a:gd name="connsiteX2" fmla="*/ 947069 w 1087836"/>
              <a:gd name="connsiteY2" fmla="*/ 542739 h 719810"/>
              <a:gd name="connsiteX3" fmla="*/ 1080795 w 1087836"/>
              <a:gd name="connsiteY3" fmla="*/ 251657 h 719810"/>
              <a:gd name="connsiteX4" fmla="*/ 800760 w 1087836"/>
              <a:gd name="connsiteY4" fmla="*/ 6 h 719810"/>
              <a:gd name="connsiteX5" fmla="*/ 5261 w 1087836"/>
              <a:gd name="connsiteY5" fmla="*/ 248982 h 719810"/>
              <a:gd name="connsiteX6" fmla="*/ 343560 w 1087836"/>
              <a:gd name="connsiteY6" fmla="*/ 645039 h 719810"/>
              <a:gd name="connsiteX7" fmla="*/ 410902 w 1087836"/>
              <a:gd name="connsiteY7" fmla="*/ 719810 h 719810"/>
              <a:gd name="connsiteX0" fmla="*/ 412791 w 1089725"/>
              <a:gd name="connsiteY0" fmla="*/ 726835 h 726835"/>
              <a:gd name="connsiteX1" fmla="*/ 558142 w 1089725"/>
              <a:gd name="connsiteY1" fmla="*/ 638158 h 726835"/>
              <a:gd name="connsiteX2" fmla="*/ 948958 w 1089725"/>
              <a:gd name="connsiteY2" fmla="*/ 549764 h 726835"/>
              <a:gd name="connsiteX3" fmla="*/ 1082684 w 1089725"/>
              <a:gd name="connsiteY3" fmla="*/ 258682 h 726835"/>
              <a:gd name="connsiteX4" fmla="*/ 802649 w 1089725"/>
              <a:gd name="connsiteY4" fmla="*/ 7031 h 726835"/>
              <a:gd name="connsiteX5" fmla="*/ 171027 w 1089725"/>
              <a:gd name="connsiteY5" fmla="*/ 85967 h 726835"/>
              <a:gd name="connsiteX6" fmla="*/ 7150 w 1089725"/>
              <a:gd name="connsiteY6" fmla="*/ 256007 h 726835"/>
              <a:gd name="connsiteX7" fmla="*/ 345449 w 1089725"/>
              <a:gd name="connsiteY7" fmla="*/ 652064 h 726835"/>
              <a:gd name="connsiteX8" fmla="*/ 412791 w 1089725"/>
              <a:gd name="connsiteY8" fmla="*/ 726835 h 726835"/>
              <a:gd name="connsiteX0" fmla="*/ 409002 w 1085936"/>
              <a:gd name="connsiteY0" fmla="*/ 726835 h 726835"/>
              <a:gd name="connsiteX1" fmla="*/ 554353 w 1085936"/>
              <a:gd name="connsiteY1" fmla="*/ 638158 h 726835"/>
              <a:gd name="connsiteX2" fmla="*/ 945169 w 1085936"/>
              <a:gd name="connsiteY2" fmla="*/ 549764 h 726835"/>
              <a:gd name="connsiteX3" fmla="*/ 1078895 w 1085936"/>
              <a:gd name="connsiteY3" fmla="*/ 258682 h 726835"/>
              <a:gd name="connsiteX4" fmla="*/ 798860 w 1085936"/>
              <a:gd name="connsiteY4" fmla="*/ 7031 h 726835"/>
              <a:gd name="connsiteX5" fmla="*/ 167238 w 1085936"/>
              <a:gd name="connsiteY5" fmla="*/ 85967 h 726835"/>
              <a:gd name="connsiteX6" fmla="*/ 7460 w 1085936"/>
              <a:gd name="connsiteY6" fmla="*/ 285590 h 726835"/>
              <a:gd name="connsiteX7" fmla="*/ 341660 w 1085936"/>
              <a:gd name="connsiteY7" fmla="*/ 652064 h 726835"/>
              <a:gd name="connsiteX8" fmla="*/ 409002 w 1085936"/>
              <a:gd name="connsiteY8" fmla="*/ 726835 h 726835"/>
              <a:gd name="connsiteX0" fmla="*/ 409002 w 1085936"/>
              <a:gd name="connsiteY0" fmla="*/ 726835 h 726835"/>
              <a:gd name="connsiteX1" fmla="*/ 554353 w 1085936"/>
              <a:gd name="connsiteY1" fmla="*/ 638158 h 726835"/>
              <a:gd name="connsiteX2" fmla="*/ 945169 w 1085936"/>
              <a:gd name="connsiteY2" fmla="*/ 549764 h 726835"/>
              <a:gd name="connsiteX3" fmla="*/ 1078895 w 1085936"/>
              <a:gd name="connsiteY3" fmla="*/ 258682 h 726835"/>
              <a:gd name="connsiteX4" fmla="*/ 798860 w 1085936"/>
              <a:gd name="connsiteY4" fmla="*/ 7031 h 726835"/>
              <a:gd name="connsiteX5" fmla="*/ 167238 w 1085936"/>
              <a:gd name="connsiteY5" fmla="*/ 85967 h 726835"/>
              <a:gd name="connsiteX6" fmla="*/ 7460 w 1085936"/>
              <a:gd name="connsiteY6" fmla="*/ 285590 h 726835"/>
              <a:gd name="connsiteX7" fmla="*/ 341660 w 1085936"/>
              <a:gd name="connsiteY7" fmla="*/ 652064 h 726835"/>
              <a:gd name="connsiteX8" fmla="*/ 409002 w 1085936"/>
              <a:gd name="connsiteY8" fmla="*/ 726835 h 726835"/>
              <a:gd name="connsiteX0" fmla="*/ 407340 w 1084274"/>
              <a:gd name="connsiteY0" fmla="*/ 726835 h 726835"/>
              <a:gd name="connsiteX1" fmla="*/ 552691 w 1084274"/>
              <a:gd name="connsiteY1" fmla="*/ 638158 h 726835"/>
              <a:gd name="connsiteX2" fmla="*/ 943507 w 1084274"/>
              <a:gd name="connsiteY2" fmla="*/ 549764 h 726835"/>
              <a:gd name="connsiteX3" fmla="*/ 1077233 w 1084274"/>
              <a:gd name="connsiteY3" fmla="*/ 258682 h 726835"/>
              <a:gd name="connsiteX4" fmla="*/ 797198 w 1084274"/>
              <a:gd name="connsiteY4" fmla="*/ 7031 h 726835"/>
              <a:gd name="connsiteX5" fmla="*/ 165576 w 1084274"/>
              <a:gd name="connsiteY5" fmla="*/ 85967 h 726835"/>
              <a:gd name="connsiteX6" fmla="*/ 5798 w 1084274"/>
              <a:gd name="connsiteY6" fmla="*/ 285590 h 726835"/>
              <a:gd name="connsiteX7" fmla="*/ 339998 w 1084274"/>
              <a:gd name="connsiteY7" fmla="*/ 652064 h 726835"/>
              <a:gd name="connsiteX8" fmla="*/ 407340 w 1084274"/>
              <a:gd name="connsiteY8" fmla="*/ 726835 h 726835"/>
              <a:gd name="connsiteX0" fmla="*/ 405193 w 1082127"/>
              <a:gd name="connsiteY0" fmla="*/ 726835 h 726835"/>
              <a:gd name="connsiteX1" fmla="*/ 550544 w 1082127"/>
              <a:gd name="connsiteY1" fmla="*/ 638158 h 726835"/>
              <a:gd name="connsiteX2" fmla="*/ 941360 w 1082127"/>
              <a:gd name="connsiteY2" fmla="*/ 549764 h 726835"/>
              <a:gd name="connsiteX3" fmla="*/ 1075086 w 1082127"/>
              <a:gd name="connsiteY3" fmla="*/ 258682 h 726835"/>
              <a:gd name="connsiteX4" fmla="*/ 795051 w 1082127"/>
              <a:gd name="connsiteY4" fmla="*/ 7031 h 726835"/>
              <a:gd name="connsiteX5" fmla="*/ 163429 w 1082127"/>
              <a:gd name="connsiteY5" fmla="*/ 85967 h 726835"/>
              <a:gd name="connsiteX6" fmla="*/ 5959 w 1082127"/>
              <a:gd name="connsiteY6" fmla="*/ 336874 h 726835"/>
              <a:gd name="connsiteX7" fmla="*/ 337851 w 1082127"/>
              <a:gd name="connsiteY7" fmla="*/ 652064 h 726835"/>
              <a:gd name="connsiteX8" fmla="*/ 405193 w 1082127"/>
              <a:gd name="connsiteY8" fmla="*/ 726835 h 726835"/>
              <a:gd name="connsiteX0" fmla="*/ 405097 w 1082031"/>
              <a:gd name="connsiteY0" fmla="*/ 727553 h 727553"/>
              <a:gd name="connsiteX1" fmla="*/ 550448 w 1082031"/>
              <a:gd name="connsiteY1" fmla="*/ 638876 h 727553"/>
              <a:gd name="connsiteX2" fmla="*/ 941264 w 1082031"/>
              <a:gd name="connsiteY2" fmla="*/ 550482 h 727553"/>
              <a:gd name="connsiteX3" fmla="*/ 1074990 w 1082031"/>
              <a:gd name="connsiteY3" fmla="*/ 259400 h 727553"/>
              <a:gd name="connsiteX4" fmla="*/ 794955 w 1082031"/>
              <a:gd name="connsiteY4" fmla="*/ 7749 h 727553"/>
              <a:gd name="connsiteX5" fmla="*/ 164686 w 1082031"/>
              <a:gd name="connsiteY5" fmla="*/ 81610 h 727553"/>
              <a:gd name="connsiteX6" fmla="*/ 5863 w 1082031"/>
              <a:gd name="connsiteY6" fmla="*/ 337592 h 727553"/>
              <a:gd name="connsiteX7" fmla="*/ 337755 w 1082031"/>
              <a:gd name="connsiteY7" fmla="*/ 652782 h 727553"/>
              <a:gd name="connsiteX8" fmla="*/ 405097 w 1082031"/>
              <a:gd name="connsiteY8" fmla="*/ 727553 h 727553"/>
              <a:gd name="connsiteX0" fmla="*/ 427815 w 1104749"/>
              <a:gd name="connsiteY0" fmla="*/ 727553 h 727553"/>
              <a:gd name="connsiteX1" fmla="*/ 573166 w 1104749"/>
              <a:gd name="connsiteY1" fmla="*/ 638876 h 727553"/>
              <a:gd name="connsiteX2" fmla="*/ 963982 w 1104749"/>
              <a:gd name="connsiteY2" fmla="*/ 550482 h 727553"/>
              <a:gd name="connsiteX3" fmla="*/ 1097708 w 1104749"/>
              <a:gd name="connsiteY3" fmla="*/ 259400 h 727553"/>
              <a:gd name="connsiteX4" fmla="*/ 817673 w 1104749"/>
              <a:gd name="connsiteY4" fmla="*/ 7749 h 727553"/>
              <a:gd name="connsiteX5" fmla="*/ 187404 w 1104749"/>
              <a:gd name="connsiteY5" fmla="*/ 81610 h 727553"/>
              <a:gd name="connsiteX6" fmla="*/ 4537 w 1104749"/>
              <a:gd name="connsiteY6" fmla="*/ 344274 h 727553"/>
              <a:gd name="connsiteX7" fmla="*/ 360473 w 1104749"/>
              <a:gd name="connsiteY7" fmla="*/ 652782 h 727553"/>
              <a:gd name="connsiteX8" fmla="*/ 427815 w 1104749"/>
              <a:gd name="connsiteY8" fmla="*/ 727553 h 727553"/>
              <a:gd name="connsiteX0" fmla="*/ 423278 w 1100212"/>
              <a:gd name="connsiteY0" fmla="*/ 727553 h 727553"/>
              <a:gd name="connsiteX1" fmla="*/ 568629 w 1100212"/>
              <a:gd name="connsiteY1" fmla="*/ 638876 h 727553"/>
              <a:gd name="connsiteX2" fmla="*/ 959445 w 1100212"/>
              <a:gd name="connsiteY2" fmla="*/ 550482 h 727553"/>
              <a:gd name="connsiteX3" fmla="*/ 1093171 w 1100212"/>
              <a:gd name="connsiteY3" fmla="*/ 259400 h 727553"/>
              <a:gd name="connsiteX4" fmla="*/ 813136 w 1100212"/>
              <a:gd name="connsiteY4" fmla="*/ 7749 h 727553"/>
              <a:gd name="connsiteX5" fmla="*/ 182867 w 1100212"/>
              <a:gd name="connsiteY5" fmla="*/ 81610 h 727553"/>
              <a:gd name="connsiteX6" fmla="*/ 0 w 1100212"/>
              <a:gd name="connsiteY6" fmla="*/ 344274 h 727553"/>
              <a:gd name="connsiteX7" fmla="*/ 355936 w 1100212"/>
              <a:gd name="connsiteY7" fmla="*/ 652782 h 727553"/>
              <a:gd name="connsiteX8" fmla="*/ 423278 w 1100212"/>
              <a:gd name="connsiteY8" fmla="*/ 727553 h 727553"/>
              <a:gd name="connsiteX0" fmla="*/ 423278 w 1100212"/>
              <a:gd name="connsiteY0" fmla="*/ 727553 h 727553"/>
              <a:gd name="connsiteX1" fmla="*/ 568629 w 1100212"/>
              <a:gd name="connsiteY1" fmla="*/ 638876 h 727553"/>
              <a:gd name="connsiteX2" fmla="*/ 959445 w 1100212"/>
              <a:gd name="connsiteY2" fmla="*/ 550482 h 727553"/>
              <a:gd name="connsiteX3" fmla="*/ 1093171 w 1100212"/>
              <a:gd name="connsiteY3" fmla="*/ 259400 h 727553"/>
              <a:gd name="connsiteX4" fmla="*/ 813136 w 1100212"/>
              <a:gd name="connsiteY4" fmla="*/ 7749 h 727553"/>
              <a:gd name="connsiteX5" fmla="*/ 182867 w 1100212"/>
              <a:gd name="connsiteY5" fmla="*/ 81610 h 727553"/>
              <a:gd name="connsiteX6" fmla="*/ 0 w 1100212"/>
              <a:gd name="connsiteY6" fmla="*/ 344274 h 727553"/>
              <a:gd name="connsiteX7" fmla="*/ 355936 w 1100212"/>
              <a:gd name="connsiteY7" fmla="*/ 652782 h 727553"/>
              <a:gd name="connsiteX8" fmla="*/ 423278 w 1100212"/>
              <a:gd name="connsiteY8" fmla="*/ 727553 h 727553"/>
              <a:gd name="connsiteX0" fmla="*/ 437503 w 1114437"/>
              <a:gd name="connsiteY0" fmla="*/ 727553 h 727553"/>
              <a:gd name="connsiteX1" fmla="*/ 582854 w 1114437"/>
              <a:gd name="connsiteY1" fmla="*/ 638876 h 727553"/>
              <a:gd name="connsiteX2" fmla="*/ 973670 w 1114437"/>
              <a:gd name="connsiteY2" fmla="*/ 550482 h 727553"/>
              <a:gd name="connsiteX3" fmla="*/ 1107396 w 1114437"/>
              <a:gd name="connsiteY3" fmla="*/ 259400 h 727553"/>
              <a:gd name="connsiteX4" fmla="*/ 827361 w 1114437"/>
              <a:gd name="connsiteY4" fmla="*/ 7749 h 727553"/>
              <a:gd name="connsiteX5" fmla="*/ 197092 w 1114437"/>
              <a:gd name="connsiteY5" fmla="*/ 81610 h 727553"/>
              <a:gd name="connsiteX6" fmla="*/ 0 w 1114437"/>
              <a:gd name="connsiteY6" fmla="*/ 341962 h 727553"/>
              <a:gd name="connsiteX7" fmla="*/ 370161 w 1114437"/>
              <a:gd name="connsiteY7" fmla="*/ 652782 h 727553"/>
              <a:gd name="connsiteX8" fmla="*/ 437503 w 1114437"/>
              <a:gd name="connsiteY8" fmla="*/ 727553 h 727553"/>
              <a:gd name="connsiteX0" fmla="*/ 463684 w 1140618"/>
              <a:gd name="connsiteY0" fmla="*/ 727553 h 727553"/>
              <a:gd name="connsiteX1" fmla="*/ 609035 w 1140618"/>
              <a:gd name="connsiteY1" fmla="*/ 638876 h 727553"/>
              <a:gd name="connsiteX2" fmla="*/ 999851 w 1140618"/>
              <a:gd name="connsiteY2" fmla="*/ 550482 h 727553"/>
              <a:gd name="connsiteX3" fmla="*/ 1133577 w 1140618"/>
              <a:gd name="connsiteY3" fmla="*/ 259400 h 727553"/>
              <a:gd name="connsiteX4" fmla="*/ 853542 w 1140618"/>
              <a:gd name="connsiteY4" fmla="*/ 7749 h 727553"/>
              <a:gd name="connsiteX5" fmla="*/ 223273 w 1140618"/>
              <a:gd name="connsiteY5" fmla="*/ 81610 h 727553"/>
              <a:gd name="connsiteX6" fmla="*/ 0 w 1140618"/>
              <a:gd name="connsiteY6" fmla="*/ 343816 h 727553"/>
              <a:gd name="connsiteX7" fmla="*/ 396342 w 1140618"/>
              <a:gd name="connsiteY7" fmla="*/ 652782 h 727553"/>
              <a:gd name="connsiteX8" fmla="*/ 463684 w 1140618"/>
              <a:gd name="connsiteY8" fmla="*/ 727553 h 727553"/>
              <a:gd name="connsiteX0" fmla="*/ 463684 w 1140714"/>
              <a:gd name="connsiteY0" fmla="*/ 719277 h 719277"/>
              <a:gd name="connsiteX1" fmla="*/ 609035 w 1140714"/>
              <a:gd name="connsiteY1" fmla="*/ 630600 h 719277"/>
              <a:gd name="connsiteX2" fmla="*/ 999851 w 1140714"/>
              <a:gd name="connsiteY2" fmla="*/ 542206 h 719277"/>
              <a:gd name="connsiteX3" fmla="*/ 1133577 w 1140714"/>
              <a:gd name="connsiteY3" fmla="*/ 251124 h 719277"/>
              <a:gd name="connsiteX4" fmla="*/ 852002 w 1140714"/>
              <a:gd name="connsiteY4" fmla="*/ 8636 h 719277"/>
              <a:gd name="connsiteX5" fmla="*/ 223273 w 1140714"/>
              <a:gd name="connsiteY5" fmla="*/ 73334 h 719277"/>
              <a:gd name="connsiteX6" fmla="*/ 0 w 1140714"/>
              <a:gd name="connsiteY6" fmla="*/ 335540 h 719277"/>
              <a:gd name="connsiteX7" fmla="*/ 396342 w 1140714"/>
              <a:gd name="connsiteY7" fmla="*/ 644506 h 719277"/>
              <a:gd name="connsiteX8" fmla="*/ 463684 w 1140714"/>
              <a:gd name="connsiteY8" fmla="*/ 719277 h 719277"/>
              <a:gd name="connsiteX0" fmla="*/ 463684 w 1140714"/>
              <a:gd name="connsiteY0" fmla="*/ 721380 h 721380"/>
              <a:gd name="connsiteX1" fmla="*/ 609035 w 1140714"/>
              <a:gd name="connsiteY1" fmla="*/ 632703 h 721380"/>
              <a:gd name="connsiteX2" fmla="*/ 999851 w 1140714"/>
              <a:gd name="connsiteY2" fmla="*/ 544309 h 721380"/>
              <a:gd name="connsiteX3" fmla="*/ 1133577 w 1140714"/>
              <a:gd name="connsiteY3" fmla="*/ 253227 h 721380"/>
              <a:gd name="connsiteX4" fmla="*/ 852002 w 1140714"/>
              <a:gd name="connsiteY4" fmla="*/ 10739 h 721380"/>
              <a:gd name="connsiteX5" fmla="*/ 223273 w 1140714"/>
              <a:gd name="connsiteY5" fmla="*/ 64441 h 721380"/>
              <a:gd name="connsiteX6" fmla="*/ 0 w 1140714"/>
              <a:gd name="connsiteY6" fmla="*/ 337643 h 721380"/>
              <a:gd name="connsiteX7" fmla="*/ 396342 w 1140714"/>
              <a:gd name="connsiteY7" fmla="*/ 646609 h 721380"/>
              <a:gd name="connsiteX8" fmla="*/ 463684 w 1140714"/>
              <a:gd name="connsiteY8" fmla="*/ 721380 h 721380"/>
              <a:gd name="connsiteX0" fmla="*/ 463684 w 1140714"/>
              <a:gd name="connsiteY0" fmla="*/ 721380 h 721380"/>
              <a:gd name="connsiteX1" fmla="*/ 609035 w 1140714"/>
              <a:gd name="connsiteY1" fmla="*/ 632703 h 721380"/>
              <a:gd name="connsiteX2" fmla="*/ 999851 w 1140714"/>
              <a:gd name="connsiteY2" fmla="*/ 544309 h 721380"/>
              <a:gd name="connsiteX3" fmla="*/ 1133577 w 1140714"/>
              <a:gd name="connsiteY3" fmla="*/ 253227 h 721380"/>
              <a:gd name="connsiteX4" fmla="*/ 852002 w 1140714"/>
              <a:gd name="connsiteY4" fmla="*/ 10739 h 721380"/>
              <a:gd name="connsiteX5" fmla="*/ 223273 w 1140714"/>
              <a:gd name="connsiteY5" fmla="*/ 64441 h 721380"/>
              <a:gd name="connsiteX6" fmla="*/ 0 w 1140714"/>
              <a:gd name="connsiteY6" fmla="*/ 337643 h 721380"/>
              <a:gd name="connsiteX7" fmla="*/ 396342 w 1140714"/>
              <a:gd name="connsiteY7" fmla="*/ 646609 h 721380"/>
              <a:gd name="connsiteX8" fmla="*/ 463684 w 1140714"/>
              <a:gd name="connsiteY8" fmla="*/ 721380 h 721380"/>
              <a:gd name="connsiteX0" fmla="*/ 463684 w 1138513"/>
              <a:gd name="connsiteY0" fmla="*/ 721380 h 721380"/>
              <a:gd name="connsiteX1" fmla="*/ 610575 w 1138513"/>
              <a:gd name="connsiteY1" fmla="*/ 643699 h 721380"/>
              <a:gd name="connsiteX2" fmla="*/ 999851 w 1138513"/>
              <a:gd name="connsiteY2" fmla="*/ 544309 h 721380"/>
              <a:gd name="connsiteX3" fmla="*/ 1133577 w 1138513"/>
              <a:gd name="connsiteY3" fmla="*/ 253227 h 721380"/>
              <a:gd name="connsiteX4" fmla="*/ 852002 w 1138513"/>
              <a:gd name="connsiteY4" fmla="*/ 10739 h 721380"/>
              <a:gd name="connsiteX5" fmla="*/ 223273 w 1138513"/>
              <a:gd name="connsiteY5" fmla="*/ 64441 h 721380"/>
              <a:gd name="connsiteX6" fmla="*/ 0 w 1138513"/>
              <a:gd name="connsiteY6" fmla="*/ 337643 h 721380"/>
              <a:gd name="connsiteX7" fmla="*/ 396342 w 1138513"/>
              <a:gd name="connsiteY7" fmla="*/ 646609 h 721380"/>
              <a:gd name="connsiteX8" fmla="*/ 463684 w 1138513"/>
              <a:gd name="connsiteY8" fmla="*/ 721380 h 721380"/>
              <a:gd name="connsiteX0" fmla="*/ 463684 w 1138513"/>
              <a:gd name="connsiteY0" fmla="*/ 721380 h 721380"/>
              <a:gd name="connsiteX1" fmla="*/ 610575 w 1138513"/>
              <a:gd name="connsiteY1" fmla="*/ 643699 h 721380"/>
              <a:gd name="connsiteX2" fmla="*/ 999851 w 1138513"/>
              <a:gd name="connsiteY2" fmla="*/ 544309 h 721380"/>
              <a:gd name="connsiteX3" fmla="*/ 1133577 w 1138513"/>
              <a:gd name="connsiteY3" fmla="*/ 253227 h 721380"/>
              <a:gd name="connsiteX4" fmla="*/ 852002 w 1138513"/>
              <a:gd name="connsiteY4" fmla="*/ 10739 h 721380"/>
              <a:gd name="connsiteX5" fmla="*/ 223273 w 1138513"/>
              <a:gd name="connsiteY5" fmla="*/ 64441 h 721380"/>
              <a:gd name="connsiteX6" fmla="*/ 0 w 1138513"/>
              <a:gd name="connsiteY6" fmla="*/ 337643 h 721380"/>
              <a:gd name="connsiteX7" fmla="*/ 396342 w 1138513"/>
              <a:gd name="connsiteY7" fmla="*/ 646609 h 721380"/>
              <a:gd name="connsiteX8" fmla="*/ 463684 w 1138513"/>
              <a:gd name="connsiteY8" fmla="*/ 721380 h 721380"/>
              <a:gd name="connsiteX0" fmla="*/ 463684 w 1136732"/>
              <a:gd name="connsiteY0" fmla="*/ 721380 h 721380"/>
              <a:gd name="connsiteX1" fmla="*/ 610575 w 1136732"/>
              <a:gd name="connsiteY1" fmla="*/ 643699 h 721380"/>
              <a:gd name="connsiteX2" fmla="*/ 999851 w 1136732"/>
              <a:gd name="connsiteY2" fmla="*/ 544309 h 721380"/>
              <a:gd name="connsiteX3" fmla="*/ 1133577 w 1136732"/>
              <a:gd name="connsiteY3" fmla="*/ 253227 h 721380"/>
              <a:gd name="connsiteX4" fmla="*/ 852002 w 1136732"/>
              <a:gd name="connsiteY4" fmla="*/ 10739 h 721380"/>
              <a:gd name="connsiteX5" fmla="*/ 223273 w 1136732"/>
              <a:gd name="connsiteY5" fmla="*/ 64441 h 721380"/>
              <a:gd name="connsiteX6" fmla="*/ 0 w 1136732"/>
              <a:gd name="connsiteY6" fmla="*/ 337643 h 721380"/>
              <a:gd name="connsiteX7" fmla="*/ 396342 w 1136732"/>
              <a:gd name="connsiteY7" fmla="*/ 646609 h 721380"/>
              <a:gd name="connsiteX8" fmla="*/ 463684 w 1136732"/>
              <a:gd name="connsiteY8" fmla="*/ 721380 h 721380"/>
              <a:gd name="connsiteX0" fmla="*/ 463684 w 1121891"/>
              <a:gd name="connsiteY0" fmla="*/ 721255 h 721255"/>
              <a:gd name="connsiteX1" fmla="*/ 610575 w 1121891"/>
              <a:gd name="connsiteY1" fmla="*/ 643574 h 721255"/>
              <a:gd name="connsiteX2" fmla="*/ 999851 w 1121891"/>
              <a:gd name="connsiteY2" fmla="*/ 544184 h 721255"/>
              <a:gd name="connsiteX3" fmla="*/ 1118177 w 1121891"/>
              <a:gd name="connsiteY3" fmla="*/ 251269 h 721255"/>
              <a:gd name="connsiteX4" fmla="*/ 852002 w 1121891"/>
              <a:gd name="connsiteY4" fmla="*/ 10614 h 721255"/>
              <a:gd name="connsiteX5" fmla="*/ 223273 w 1121891"/>
              <a:gd name="connsiteY5" fmla="*/ 64316 h 721255"/>
              <a:gd name="connsiteX6" fmla="*/ 0 w 1121891"/>
              <a:gd name="connsiteY6" fmla="*/ 337518 h 721255"/>
              <a:gd name="connsiteX7" fmla="*/ 396342 w 1121891"/>
              <a:gd name="connsiteY7" fmla="*/ 646484 h 721255"/>
              <a:gd name="connsiteX8" fmla="*/ 463684 w 1121891"/>
              <a:gd name="connsiteY8" fmla="*/ 721255 h 721255"/>
              <a:gd name="connsiteX0" fmla="*/ 463684 w 1123864"/>
              <a:gd name="connsiteY0" fmla="*/ 721255 h 721255"/>
              <a:gd name="connsiteX1" fmla="*/ 610575 w 1123864"/>
              <a:gd name="connsiteY1" fmla="*/ 643574 h 721255"/>
              <a:gd name="connsiteX2" fmla="*/ 999851 w 1123864"/>
              <a:gd name="connsiteY2" fmla="*/ 549682 h 721255"/>
              <a:gd name="connsiteX3" fmla="*/ 1118177 w 1123864"/>
              <a:gd name="connsiteY3" fmla="*/ 251269 h 721255"/>
              <a:gd name="connsiteX4" fmla="*/ 852002 w 1123864"/>
              <a:gd name="connsiteY4" fmla="*/ 10614 h 721255"/>
              <a:gd name="connsiteX5" fmla="*/ 223273 w 1123864"/>
              <a:gd name="connsiteY5" fmla="*/ 64316 h 721255"/>
              <a:gd name="connsiteX6" fmla="*/ 0 w 1123864"/>
              <a:gd name="connsiteY6" fmla="*/ 337518 h 721255"/>
              <a:gd name="connsiteX7" fmla="*/ 396342 w 1123864"/>
              <a:gd name="connsiteY7" fmla="*/ 646484 h 721255"/>
              <a:gd name="connsiteX8" fmla="*/ 463684 w 1123864"/>
              <a:gd name="connsiteY8" fmla="*/ 721255 h 721255"/>
              <a:gd name="connsiteX0" fmla="*/ 463684 w 1123864"/>
              <a:gd name="connsiteY0" fmla="*/ 721255 h 721255"/>
              <a:gd name="connsiteX1" fmla="*/ 610575 w 1123864"/>
              <a:gd name="connsiteY1" fmla="*/ 643574 h 721255"/>
              <a:gd name="connsiteX2" fmla="*/ 999851 w 1123864"/>
              <a:gd name="connsiteY2" fmla="*/ 549682 h 721255"/>
              <a:gd name="connsiteX3" fmla="*/ 1118177 w 1123864"/>
              <a:gd name="connsiteY3" fmla="*/ 251269 h 721255"/>
              <a:gd name="connsiteX4" fmla="*/ 852002 w 1123864"/>
              <a:gd name="connsiteY4" fmla="*/ 10614 h 721255"/>
              <a:gd name="connsiteX5" fmla="*/ 223273 w 1123864"/>
              <a:gd name="connsiteY5" fmla="*/ 64316 h 721255"/>
              <a:gd name="connsiteX6" fmla="*/ 0 w 1123864"/>
              <a:gd name="connsiteY6" fmla="*/ 337518 h 721255"/>
              <a:gd name="connsiteX7" fmla="*/ 396342 w 1123864"/>
              <a:gd name="connsiteY7" fmla="*/ 646484 h 721255"/>
              <a:gd name="connsiteX8" fmla="*/ 463684 w 1123864"/>
              <a:gd name="connsiteY8" fmla="*/ 721255 h 721255"/>
              <a:gd name="connsiteX0" fmla="*/ 463684 w 1123354"/>
              <a:gd name="connsiteY0" fmla="*/ 721255 h 721255"/>
              <a:gd name="connsiteX1" fmla="*/ 610575 w 1123354"/>
              <a:gd name="connsiteY1" fmla="*/ 643574 h 721255"/>
              <a:gd name="connsiteX2" fmla="*/ 999851 w 1123354"/>
              <a:gd name="connsiteY2" fmla="*/ 549682 h 721255"/>
              <a:gd name="connsiteX3" fmla="*/ 1118177 w 1123354"/>
              <a:gd name="connsiteY3" fmla="*/ 251269 h 721255"/>
              <a:gd name="connsiteX4" fmla="*/ 852002 w 1123354"/>
              <a:gd name="connsiteY4" fmla="*/ 10614 h 721255"/>
              <a:gd name="connsiteX5" fmla="*/ 223273 w 1123354"/>
              <a:gd name="connsiteY5" fmla="*/ 64316 h 721255"/>
              <a:gd name="connsiteX6" fmla="*/ 0 w 1123354"/>
              <a:gd name="connsiteY6" fmla="*/ 337518 h 721255"/>
              <a:gd name="connsiteX7" fmla="*/ 396342 w 1123354"/>
              <a:gd name="connsiteY7" fmla="*/ 646484 h 721255"/>
              <a:gd name="connsiteX8" fmla="*/ 463684 w 1123354"/>
              <a:gd name="connsiteY8" fmla="*/ 721255 h 721255"/>
              <a:gd name="connsiteX0" fmla="*/ 411324 w 1070994"/>
              <a:gd name="connsiteY0" fmla="*/ 721255 h 721255"/>
              <a:gd name="connsiteX1" fmla="*/ 558215 w 1070994"/>
              <a:gd name="connsiteY1" fmla="*/ 643574 h 721255"/>
              <a:gd name="connsiteX2" fmla="*/ 947491 w 1070994"/>
              <a:gd name="connsiteY2" fmla="*/ 549682 h 721255"/>
              <a:gd name="connsiteX3" fmla="*/ 1065817 w 1070994"/>
              <a:gd name="connsiteY3" fmla="*/ 251269 h 721255"/>
              <a:gd name="connsiteX4" fmla="*/ 799642 w 1070994"/>
              <a:gd name="connsiteY4" fmla="*/ 10614 h 721255"/>
              <a:gd name="connsiteX5" fmla="*/ 170913 w 1070994"/>
              <a:gd name="connsiteY5" fmla="*/ 64316 h 721255"/>
              <a:gd name="connsiteX6" fmla="*/ 0 w 1070994"/>
              <a:gd name="connsiteY6" fmla="*/ 339351 h 721255"/>
              <a:gd name="connsiteX7" fmla="*/ 343982 w 1070994"/>
              <a:gd name="connsiteY7" fmla="*/ 646484 h 721255"/>
              <a:gd name="connsiteX8" fmla="*/ 411324 w 1070994"/>
              <a:gd name="connsiteY8" fmla="*/ 721255 h 721255"/>
              <a:gd name="connsiteX0" fmla="*/ 391304 w 1050974"/>
              <a:gd name="connsiteY0" fmla="*/ 721255 h 721255"/>
              <a:gd name="connsiteX1" fmla="*/ 538195 w 1050974"/>
              <a:gd name="connsiteY1" fmla="*/ 643574 h 721255"/>
              <a:gd name="connsiteX2" fmla="*/ 927471 w 1050974"/>
              <a:gd name="connsiteY2" fmla="*/ 549682 h 721255"/>
              <a:gd name="connsiteX3" fmla="*/ 1045797 w 1050974"/>
              <a:gd name="connsiteY3" fmla="*/ 251269 h 721255"/>
              <a:gd name="connsiteX4" fmla="*/ 779622 w 1050974"/>
              <a:gd name="connsiteY4" fmla="*/ 10614 h 721255"/>
              <a:gd name="connsiteX5" fmla="*/ 150893 w 1050974"/>
              <a:gd name="connsiteY5" fmla="*/ 64316 h 721255"/>
              <a:gd name="connsiteX6" fmla="*/ 0 w 1050974"/>
              <a:gd name="connsiteY6" fmla="*/ 339351 h 721255"/>
              <a:gd name="connsiteX7" fmla="*/ 323962 w 1050974"/>
              <a:gd name="connsiteY7" fmla="*/ 646484 h 721255"/>
              <a:gd name="connsiteX8" fmla="*/ 391304 w 1050974"/>
              <a:gd name="connsiteY8" fmla="*/ 721255 h 721255"/>
              <a:gd name="connsiteX0" fmla="*/ 391304 w 1050974"/>
              <a:gd name="connsiteY0" fmla="*/ 721255 h 721255"/>
              <a:gd name="connsiteX1" fmla="*/ 538195 w 1050974"/>
              <a:gd name="connsiteY1" fmla="*/ 643574 h 721255"/>
              <a:gd name="connsiteX2" fmla="*/ 927471 w 1050974"/>
              <a:gd name="connsiteY2" fmla="*/ 549682 h 721255"/>
              <a:gd name="connsiteX3" fmla="*/ 1045797 w 1050974"/>
              <a:gd name="connsiteY3" fmla="*/ 251269 h 721255"/>
              <a:gd name="connsiteX4" fmla="*/ 779622 w 1050974"/>
              <a:gd name="connsiteY4" fmla="*/ 10614 h 721255"/>
              <a:gd name="connsiteX5" fmla="*/ 150893 w 1050974"/>
              <a:gd name="connsiteY5" fmla="*/ 64316 h 721255"/>
              <a:gd name="connsiteX6" fmla="*/ 0 w 1050974"/>
              <a:gd name="connsiteY6" fmla="*/ 339351 h 721255"/>
              <a:gd name="connsiteX7" fmla="*/ 323962 w 1050974"/>
              <a:gd name="connsiteY7" fmla="*/ 646484 h 721255"/>
              <a:gd name="connsiteX8" fmla="*/ 391304 w 1050974"/>
              <a:gd name="connsiteY8" fmla="*/ 721255 h 721255"/>
              <a:gd name="connsiteX0" fmla="*/ 391304 w 1050974"/>
              <a:gd name="connsiteY0" fmla="*/ 723864 h 723864"/>
              <a:gd name="connsiteX1" fmla="*/ 538195 w 1050974"/>
              <a:gd name="connsiteY1" fmla="*/ 646183 h 723864"/>
              <a:gd name="connsiteX2" fmla="*/ 927471 w 1050974"/>
              <a:gd name="connsiteY2" fmla="*/ 552291 h 723864"/>
              <a:gd name="connsiteX3" fmla="*/ 1045797 w 1050974"/>
              <a:gd name="connsiteY3" fmla="*/ 253878 h 723864"/>
              <a:gd name="connsiteX4" fmla="*/ 779622 w 1050974"/>
              <a:gd name="connsiteY4" fmla="*/ 13223 h 723864"/>
              <a:gd name="connsiteX5" fmla="*/ 201713 w 1050974"/>
              <a:gd name="connsiteY5" fmla="*/ 55929 h 723864"/>
              <a:gd name="connsiteX6" fmla="*/ 0 w 1050974"/>
              <a:gd name="connsiteY6" fmla="*/ 341960 h 723864"/>
              <a:gd name="connsiteX7" fmla="*/ 323962 w 1050974"/>
              <a:gd name="connsiteY7" fmla="*/ 649093 h 723864"/>
              <a:gd name="connsiteX8" fmla="*/ 391304 w 1050974"/>
              <a:gd name="connsiteY8" fmla="*/ 723864 h 723864"/>
              <a:gd name="connsiteX0" fmla="*/ 391304 w 1050974"/>
              <a:gd name="connsiteY0" fmla="*/ 722931 h 722931"/>
              <a:gd name="connsiteX1" fmla="*/ 538195 w 1050974"/>
              <a:gd name="connsiteY1" fmla="*/ 645250 h 722931"/>
              <a:gd name="connsiteX2" fmla="*/ 927471 w 1050974"/>
              <a:gd name="connsiteY2" fmla="*/ 551358 h 722931"/>
              <a:gd name="connsiteX3" fmla="*/ 1045797 w 1050974"/>
              <a:gd name="connsiteY3" fmla="*/ 252945 h 722931"/>
              <a:gd name="connsiteX4" fmla="*/ 779622 w 1050974"/>
              <a:gd name="connsiteY4" fmla="*/ 12290 h 722931"/>
              <a:gd name="connsiteX5" fmla="*/ 215573 w 1050974"/>
              <a:gd name="connsiteY5" fmla="*/ 58661 h 722931"/>
              <a:gd name="connsiteX6" fmla="*/ 0 w 1050974"/>
              <a:gd name="connsiteY6" fmla="*/ 341027 h 722931"/>
              <a:gd name="connsiteX7" fmla="*/ 323962 w 1050974"/>
              <a:gd name="connsiteY7" fmla="*/ 648160 h 722931"/>
              <a:gd name="connsiteX8" fmla="*/ 391304 w 1050974"/>
              <a:gd name="connsiteY8" fmla="*/ 722931 h 722931"/>
              <a:gd name="connsiteX0" fmla="*/ 382064 w 1041734"/>
              <a:gd name="connsiteY0" fmla="*/ 722931 h 722931"/>
              <a:gd name="connsiteX1" fmla="*/ 528955 w 1041734"/>
              <a:gd name="connsiteY1" fmla="*/ 645250 h 722931"/>
              <a:gd name="connsiteX2" fmla="*/ 918231 w 1041734"/>
              <a:gd name="connsiteY2" fmla="*/ 551358 h 722931"/>
              <a:gd name="connsiteX3" fmla="*/ 1036557 w 1041734"/>
              <a:gd name="connsiteY3" fmla="*/ 252945 h 722931"/>
              <a:gd name="connsiteX4" fmla="*/ 770382 w 1041734"/>
              <a:gd name="connsiteY4" fmla="*/ 12290 h 722931"/>
              <a:gd name="connsiteX5" fmla="*/ 206333 w 1041734"/>
              <a:gd name="connsiteY5" fmla="*/ 58661 h 722931"/>
              <a:gd name="connsiteX6" fmla="*/ 0 w 1041734"/>
              <a:gd name="connsiteY6" fmla="*/ 342860 h 722931"/>
              <a:gd name="connsiteX7" fmla="*/ 314722 w 1041734"/>
              <a:gd name="connsiteY7" fmla="*/ 648160 h 722931"/>
              <a:gd name="connsiteX8" fmla="*/ 382064 w 1041734"/>
              <a:gd name="connsiteY8" fmla="*/ 722931 h 722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1734" h="722931">
                <a:moveTo>
                  <a:pt x="382064" y="722931"/>
                </a:moveTo>
                <a:cubicBezTo>
                  <a:pt x="406019" y="660055"/>
                  <a:pt x="439594" y="666515"/>
                  <a:pt x="528955" y="645250"/>
                </a:cubicBezTo>
                <a:cubicBezTo>
                  <a:pt x="618316" y="623985"/>
                  <a:pt x="833631" y="616742"/>
                  <a:pt x="918231" y="551358"/>
                </a:cubicBezTo>
                <a:cubicBezTo>
                  <a:pt x="1002831" y="485974"/>
                  <a:pt x="1059658" y="370279"/>
                  <a:pt x="1036557" y="252945"/>
                </a:cubicBezTo>
                <a:cubicBezTo>
                  <a:pt x="1013456" y="135611"/>
                  <a:pt x="908753" y="44671"/>
                  <a:pt x="770382" y="12290"/>
                </a:cubicBezTo>
                <a:cubicBezTo>
                  <a:pt x="632011" y="-20091"/>
                  <a:pt x="338916" y="17165"/>
                  <a:pt x="206333" y="58661"/>
                </a:cubicBezTo>
                <a:cubicBezTo>
                  <a:pt x="73750" y="100157"/>
                  <a:pt x="1822" y="199023"/>
                  <a:pt x="0" y="342860"/>
                </a:cubicBezTo>
                <a:cubicBezTo>
                  <a:pt x="27105" y="498943"/>
                  <a:pt x="87932" y="573770"/>
                  <a:pt x="314722" y="648160"/>
                </a:cubicBezTo>
                <a:cubicBezTo>
                  <a:pt x="367872" y="666162"/>
                  <a:pt x="382064" y="722931"/>
                  <a:pt x="382064" y="722931"/>
                </a:cubicBezTo>
                <a:close/>
              </a:path>
            </a:pathLst>
          </a:custGeom>
          <a:noFill/>
          <a:ln w="19050" cap="flat">
            <a:solidFill>
              <a:schemeClr val="tx1"/>
            </a:solidFill>
            <a:prstDash val="solid"/>
            <a:miter/>
          </a:ln>
        </p:spPr>
        <p:txBody>
          <a:bodyPr rtlCol="0" anchor="ctr"/>
          <a:lstStyle/>
          <a:p>
            <a:endParaRPr lang="en-US"/>
          </a:p>
        </p:txBody>
      </p:sp>
    </p:spTree>
    <p:extLst>
      <p:ext uri="{BB962C8B-B14F-4D97-AF65-F5344CB8AC3E}">
        <p14:creationId xmlns:p14="http://schemas.microsoft.com/office/powerpoint/2010/main" val="1111857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6D441F-9FBB-4F90-987A-39793DE0E7A0}"/>
              </a:ext>
            </a:extLst>
          </p:cNvPr>
          <p:cNvSpPr>
            <a:spLocks noGrp="1"/>
          </p:cNvSpPr>
          <p:nvPr>
            <p:ph type="dt" sz="half" idx="10"/>
          </p:nvPr>
        </p:nvSpPr>
        <p:spPr/>
        <p:txBody>
          <a:bodyPr/>
          <a:lstStyle/>
          <a:p>
            <a:fld id="{C1691109-F4F8-4597-962C-A4F4B7960636}" type="datetimeFigureOut">
              <a:rPr lang="en-US" smtClean="0"/>
              <a:t>6/28/2022</a:t>
            </a:fld>
            <a:endParaRPr lang="en-US"/>
          </a:p>
        </p:txBody>
      </p:sp>
      <p:sp>
        <p:nvSpPr>
          <p:cNvPr id="3" name="Footer Placeholder 2">
            <a:extLst>
              <a:ext uri="{FF2B5EF4-FFF2-40B4-BE49-F238E27FC236}">
                <a16:creationId xmlns:a16="http://schemas.microsoft.com/office/drawing/2014/main" id="{53C92B1E-8D5D-45CA-9A8B-53E3B7FEC48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489E71-49A9-4CE9-AD1D-780A876BC35A}"/>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4152792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4053A-B2EE-4E20-9723-6BB0BBD500FD}"/>
              </a:ext>
            </a:extLst>
          </p:cNvPr>
          <p:cNvSpPr>
            <a:spLocks noGrp="1"/>
          </p:cNvSpPr>
          <p:nvPr>
            <p:ph type="title"/>
          </p:nvPr>
        </p:nvSpPr>
        <p:spPr>
          <a:xfrm>
            <a:off x="839788" y="553272"/>
            <a:ext cx="3932237" cy="1732727"/>
          </a:xfrm>
        </p:spPr>
        <p:txBody>
          <a:bodyPr anchor="b">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7B065AB-0DF3-4C86-AB5F-EB65021FDB99}"/>
              </a:ext>
            </a:extLst>
          </p:cNvPr>
          <p:cNvSpPr>
            <a:spLocks noGrp="1"/>
          </p:cNvSpPr>
          <p:nvPr>
            <p:ph idx="1"/>
          </p:nvPr>
        </p:nvSpPr>
        <p:spPr>
          <a:xfrm>
            <a:off x="5415642" y="987425"/>
            <a:ext cx="5939745"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E2D99FAE-8825-466D-9F1E-3B7BAED2C05B}"/>
              </a:ext>
            </a:extLst>
          </p:cNvPr>
          <p:cNvSpPr>
            <a:spLocks noGrp="1"/>
          </p:cNvSpPr>
          <p:nvPr>
            <p:ph type="body" sz="half" idx="2"/>
          </p:nvPr>
        </p:nvSpPr>
        <p:spPr>
          <a:xfrm>
            <a:off x="839788" y="2368550"/>
            <a:ext cx="3932237" cy="3500438"/>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3A6375-677F-4A58-B98D-18F3DEF8E623}"/>
              </a:ext>
            </a:extLst>
          </p:cNvPr>
          <p:cNvSpPr>
            <a:spLocks noGrp="1"/>
          </p:cNvSpPr>
          <p:nvPr>
            <p:ph type="dt" sz="half" idx="10"/>
          </p:nvPr>
        </p:nvSpPr>
        <p:spPr/>
        <p:txBody>
          <a:bodyPr/>
          <a:lstStyle/>
          <a:p>
            <a:fld id="{C1691109-F4F8-4597-962C-A4F4B7960636}" type="datetimeFigureOut">
              <a:rPr lang="en-US" smtClean="0"/>
              <a:t>6/28/2022</a:t>
            </a:fld>
            <a:endParaRPr lang="en-US"/>
          </a:p>
        </p:txBody>
      </p:sp>
      <p:sp>
        <p:nvSpPr>
          <p:cNvPr id="6" name="Footer Placeholder 5">
            <a:extLst>
              <a:ext uri="{FF2B5EF4-FFF2-40B4-BE49-F238E27FC236}">
                <a16:creationId xmlns:a16="http://schemas.microsoft.com/office/drawing/2014/main" id="{E6B40F2C-7AE7-481B-856A-B3E26AE8B9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E7C48C-9BD9-41CB-915E-A905B8869B70}"/>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1298835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B6DE4-025D-4D93-A5D0-FB45897207DA}"/>
              </a:ext>
            </a:extLst>
          </p:cNvPr>
          <p:cNvSpPr>
            <a:spLocks noGrp="1"/>
          </p:cNvSpPr>
          <p:nvPr>
            <p:ph type="title"/>
          </p:nvPr>
        </p:nvSpPr>
        <p:spPr>
          <a:xfrm>
            <a:off x="839788" y="615915"/>
            <a:ext cx="3932237" cy="1670085"/>
          </a:xfrm>
        </p:spPr>
        <p:txBody>
          <a:bodyPr anchor="b">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993EE21-471F-4B7B-B7AF-192243A127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146B769-8E40-42E6-8F62-C4347B0CE929}"/>
              </a:ext>
            </a:extLst>
          </p:cNvPr>
          <p:cNvSpPr>
            <a:spLocks noGrp="1"/>
          </p:cNvSpPr>
          <p:nvPr>
            <p:ph type="body" sz="half" idx="2"/>
          </p:nvPr>
        </p:nvSpPr>
        <p:spPr>
          <a:xfrm>
            <a:off x="839788" y="2365744"/>
            <a:ext cx="3932237" cy="35032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384DC6-1AA3-4779-8EDF-F4A877508EE3}"/>
              </a:ext>
            </a:extLst>
          </p:cNvPr>
          <p:cNvSpPr>
            <a:spLocks noGrp="1"/>
          </p:cNvSpPr>
          <p:nvPr>
            <p:ph type="dt" sz="half" idx="10"/>
          </p:nvPr>
        </p:nvSpPr>
        <p:spPr/>
        <p:txBody>
          <a:bodyPr/>
          <a:lstStyle/>
          <a:p>
            <a:fld id="{C1691109-F4F8-4597-962C-A4F4B7960636}" type="datetimeFigureOut">
              <a:rPr lang="en-US" smtClean="0"/>
              <a:t>6/28/2022</a:t>
            </a:fld>
            <a:endParaRPr lang="en-US"/>
          </a:p>
        </p:txBody>
      </p:sp>
      <p:sp>
        <p:nvSpPr>
          <p:cNvPr id="6" name="Footer Placeholder 5">
            <a:extLst>
              <a:ext uri="{FF2B5EF4-FFF2-40B4-BE49-F238E27FC236}">
                <a16:creationId xmlns:a16="http://schemas.microsoft.com/office/drawing/2014/main" id="{CD47F83E-FAF9-43E1-95CC-6F4EDD76B3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3D8C7B-B211-4BAF-9C05-09CF993B0DA2}"/>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131157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FAAE2DA9-9BAF-4D46-BC97-20425C5321FD}"/>
              </a:ext>
            </a:extLst>
          </p:cNvPr>
          <p:cNvSpPr/>
          <p:nvPr/>
        </p:nvSpPr>
        <p:spPr>
          <a:xfrm>
            <a:off x="372926" y="367993"/>
            <a:ext cx="11499601" cy="6203902"/>
          </a:xfrm>
          <a:custGeom>
            <a:avLst/>
            <a:gdLst>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5021779 w 11499601"/>
              <a:gd name="connsiteY10" fmla="*/ 5972741 h 6250474"/>
              <a:gd name="connsiteX11" fmla="*/ 3239306 w 11499601"/>
              <a:gd name="connsiteY11" fmla="*/ 5972741 h 6250474"/>
              <a:gd name="connsiteX12" fmla="*/ 3217554 w 11499601"/>
              <a:gd name="connsiteY12" fmla="*/ 6005912 h 6250474"/>
              <a:gd name="connsiteX13" fmla="*/ 3219866 w 11499601"/>
              <a:gd name="connsiteY13" fmla="*/ 6250474 h 6250474"/>
              <a:gd name="connsiteX14" fmla="*/ 2855432 w 11499601"/>
              <a:gd name="connsiteY14" fmla="*/ 6045972 h 6250474"/>
              <a:gd name="connsiteX15" fmla="*/ 2785655 w 11499601"/>
              <a:gd name="connsiteY15" fmla="*/ 5972741 h 6250474"/>
              <a:gd name="connsiteX16" fmla="*/ 2321880 w 11499601"/>
              <a:gd name="connsiteY16" fmla="*/ 5972741 h 6250474"/>
              <a:gd name="connsiteX17" fmla="*/ 2321880 w 11499601"/>
              <a:gd name="connsiteY17" fmla="*/ 5943328 h 6250474"/>
              <a:gd name="connsiteX18" fmla="*/ 2161451 w 11499601"/>
              <a:gd name="connsiteY18" fmla="*/ 5941720 h 6250474"/>
              <a:gd name="connsiteX19" fmla="*/ 1884575 w 11499601"/>
              <a:gd name="connsiteY19" fmla="*/ 5937508 h 6250474"/>
              <a:gd name="connsiteX20" fmla="*/ 1731597 w 11499601"/>
              <a:gd name="connsiteY20" fmla="*/ 5934968 h 6250474"/>
              <a:gd name="connsiteX21" fmla="*/ 1588500 w 11499601"/>
              <a:gd name="connsiteY21" fmla="*/ 5940418 h 6250474"/>
              <a:gd name="connsiteX22" fmla="*/ 671167 w 11499601"/>
              <a:gd name="connsiteY22" fmla="*/ 5948382 h 6250474"/>
              <a:gd name="connsiteX23" fmla="*/ 94741 w 11499601"/>
              <a:gd name="connsiteY23" fmla="*/ 5957415 h 6250474"/>
              <a:gd name="connsiteX24" fmla="*/ 37859 w 11499601"/>
              <a:gd name="connsiteY24" fmla="*/ 5876060 h 6250474"/>
              <a:gd name="connsiteX25" fmla="*/ 28975 w 11499601"/>
              <a:gd name="connsiteY25" fmla="*/ 2606888 h 6250474"/>
              <a:gd name="connsiteX26" fmla="*/ 33539 w 11499601"/>
              <a:gd name="connsiteY26" fmla="*/ 59860 h 6250474"/>
              <a:gd name="connsiteX27" fmla="*/ 39830 w 11499601"/>
              <a:gd name="connsiteY27" fmla="*/ 42028 h 6250474"/>
              <a:gd name="connsiteX28" fmla="*/ 88659 w 11499601"/>
              <a:gd name="connsiteY28" fmla="*/ 37282 h 6250474"/>
              <a:gd name="connsiteX29" fmla="*/ 301554 w 11499601"/>
              <a:gd name="connsiteY29" fmla="*/ 37282 h 6250474"/>
              <a:gd name="connsiteX30" fmla="*/ 416464 w 11499601"/>
              <a:gd name="connsiteY30" fmla="*/ 30725 h 6250474"/>
              <a:gd name="connsiteX31" fmla="*/ 907723 w 11499601"/>
              <a:gd name="connsiteY31" fmla="*/ 24269 h 6250474"/>
              <a:gd name="connsiteX32" fmla="*/ 3989089 w 11499601"/>
              <a:gd name="connsiteY32" fmla="*/ 29653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5021779 w 11499601"/>
              <a:gd name="connsiteY10" fmla="*/ 5972741 h 6250474"/>
              <a:gd name="connsiteX11" fmla="*/ 3239306 w 11499601"/>
              <a:gd name="connsiteY11" fmla="*/ 5972741 h 6250474"/>
              <a:gd name="connsiteX12" fmla="*/ 3217554 w 11499601"/>
              <a:gd name="connsiteY12" fmla="*/ 6005912 h 6250474"/>
              <a:gd name="connsiteX13" fmla="*/ 3219866 w 11499601"/>
              <a:gd name="connsiteY13" fmla="*/ 6250474 h 6250474"/>
              <a:gd name="connsiteX14" fmla="*/ 2855432 w 11499601"/>
              <a:gd name="connsiteY14" fmla="*/ 6045972 h 6250474"/>
              <a:gd name="connsiteX15" fmla="*/ 2785655 w 11499601"/>
              <a:gd name="connsiteY15" fmla="*/ 5972741 h 6250474"/>
              <a:gd name="connsiteX16" fmla="*/ 2321880 w 11499601"/>
              <a:gd name="connsiteY16" fmla="*/ 5972741 h 6250474"/>
              <a:gd name="connsiteX17" fmla="*/ 2161451 w 11499601"/>
              <a:gd name="connsiteY17" fmla="*/ 5941720 h 6250474"/>
              <a:gd name="connsiteX18" fmla="*/ 1884575 w 11499601"/>
              <a:gd name="connsiteY18" fmla="*/ 5937508 h 6250474"/>
              <a:gd name="connsiteX19" fmla="*/ 1731597 w 11499601"/>
              <a:gd name="connsiteY19" fmla="*/ 5934968 h 6250474"/>
              <a:gd name="connsiteX20" fmla="*/ 1588500 w 11499601"/>
              <a:gd name="connsiteY20" fmla="*/ 5940418 h 6250474"/>
              <a:gd name="connsiteX21" fmla="*/ 671167 w 11499601"/>
              <a:gd name="connsiteY21" fmla="*/ 5948382 h 6250474"/>
              <a:gd name="connsiteX22" fmla="*/ 94741 w 11499601"/>
              <a:gd name="connsiteY22" fmla="*/ 5957415 h 6250474"/>
              <a:gd name="connsiteX23" fmla="*/ 37859 w 11499601"/>
              <a:gd name="connsiteY23" fmla="*/ 5876060 h 6250474"/>
              <a:gd name="connsiteX24" fmla="*/ 28975 w 11499601"/>
              <a:gd name="connsiteY24" fmla="*/ 2606888 h 6250474"/>
              <a:gd name="connsiteX25" fmla="*/ 33539 w 11499601"/>
              <a:gd name="connsiteY25" fmla="*/ 59860 h 6250474"/>
              <a:gd name="connsiteX26" fmla="*/ 39830 w 11499601"/>
              <a:gd name="connsiteY26" fmla="*/ 42028 h 6250474"/>
              <a:gd name="connsiteX27" fmla="*/ 88659 w 11499601"/>
              <a:gd name="connsiteY27" fmla="*/ 37282 h 6250474"/>
              <a:gd name="connsiteX28" fmla="*/ 301554 w 11499601"/>
              <a:gd name="connsiteY28" fmla="*/ 37282 h 6250474"/>
              <a:gd name="connsiteX29" fmla="*/ 416464 w 11499601"/>
              <a:gd name="connsiteY29" fmla="*/ 30725 h 6250474"/>
              <a:gd name="connsiteX30" fmla="*/ 907723 w 11499601"/>
              <a:gd name="connsiteY30" fmla="*/ 24269 h 6250474"/>
              <a:gd name="connsiteX31" fmla="*/ 3989089 w 11499601"/>
              <a:gd name="connsiteY31" fmla="*/ 29653 h 6250474"/>
              <a:gd name="connsiteX32" fmla="*/ 9680053 w 11499601"/>
              <a:gd name="connsiteY32"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5021779 w 11499601"/>
              <a:gd name="connsiteY10" fmla="*/ 5972741 h 6250474"/>
              <a:gd name="connsiteX11" fmla="*/ 3239306 w 11499601"/>
              <a:gd name="connsiteY11" fmla="*/ 5972741 h 6250474"/>
              <a:gd name="connsiteX12" fmla="*/ 3217554 w 11499601"/>
              <a:gd name="connsiteY12" fmla="*/ 6005912 h 6250474"/>
              <a:gd name="connsiteX13" fmla="*/ 3219866 w 11499601"/>
              <a:gd name="connsiteY13" fmla="*/ 6250474 h 6250474"/>
              <a:gd name="connsiteX14" fmla="*/ 2855432 w 11499601"/>
              <a:gd name="connsiteY14" fmla="*/ 6045972 h 6250474"/>
              <a:gd name="connsiteX15" fmla="*/ 2785655 w 11499601"/>
              <a:gd name="connsiteY15" fmla="*/ 5972741 h 6250474"/>
              <a:gd name="connsiteX16" fmla="*/ 2321880 w 11499601"/>
              <a:gd name="connsiteY16" fmla="*/ 5972741 h 6250474"/>
              <a:gd name="connsiteX17" fmla="*/ 1884575 w 11499601"/>
              <a:gd name="connsiteY17" fmla="*/ 5937508 h 6250474"/>
              <a:gd name="connsiteX18" fmla="*/ 1731597 w 11499601"/>
              <a:gd name="connsiteY18" fmla="*/ 5934968 h 6250474"/>
              <a:gd name="connsiteX19" fmla="*/ 1588500 w 11499601"/>
              <a:gd name="connsiteY19" fmla="*/ 5940418 h 6250474"/>
              <a:gd name="connsiteX20" fmla="*/ 671167 w 11499601"/>
              <a:gd name="connsiteY20" fmla="*/ 5948382 h 6250474"/>
              <a:gd name="connsiteX21" fmla="*/ 94741 w 11499601"/>
              <a:gd name="connsiteY21" fmla="*/ 5957415 h 6250474"/>
              <a:gd name="connsiteX22" fmla="*/ 37859 w 11499601"/>
              <a:gd name="connsiteY22" fmla="*/ 5876060 h 6250474"/>
              <a:gd name="connsiteX23" fmla="*/ 28975 w 11499601"/>
              <a:gd name="connsiteY23" fmla="*/ 2606888 h 6250474"/>
              <a:gd name="connsiteX24" fmla="*/ 33539 w 11499601"/>
              <a:gd name="connsiteY24" fmla="*/ 59860 h 6250474"/>
              <a:gd name="connsiteX25" fmla="*/ 39830 w 11499601"/>
              <a:gd name="connsiteY25" fmla="*/ 42028 h 6250474"/>
              <a:gd name="connsiteX26" fmla="*/ 88659 w 11499601"/>
              <a:gd name="connsiteY26" fmla="*/ 37282 h 6250474"/>
              <a:gd name="connsiteX27" fmla="*/ 301554 w 11499601"/>
              <a:gd name="connsiteY27" fmla="*/ 37282 h 6250474"/>
              <a:gd name="connsiteX28" fmla="*/ 416464 w 11499601"/>
              <a:gd name="connsiteY28" fmla="*/ 30725 h 6250474"/>
              <a:gd name="connsiteX29" fmla="*/ 907723 w 11499601"/>
              <a:gd name="connsiteY29" fmla="*/ 24269 h 6250474"/>
              <a:gd name="connsiteX30" fmla="*/ 3989089 w 11499601"/>
              <a:gd name="connsiteY30" fmla="*/ 29653 h 6250474"/>
              <a:gd name="connsiteX31" fmla="*/ 9680053 w 11499601"/>
              <a:gd name="connsiteY31"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11590 w 11499601"/>
              <a:gd name="connsiteY9" fmla="*/ 5989374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01402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731597 w 11499601"/>
              <a:gd name="connsiteY16" fmla="*/ 5934968 h 6250474"/>
              <a:gd name="connsiteX17" fmla="*/ 1588500 w 11499601"/>
              <a:gd name="connsiteY17" fmla="*/ 5940418 h 6250474"/>
              <a:gd name="connsiteX18" fmla="*/ 671167 w 11499601"/>
              <a:gd name="connsiteY18" fmla="*/ 5948382 h 6250474"/>
              <a:gd name="connsiteX19" fmla="*/ 94741 w 11499601"/>
              <a:gd name="connsiteY19" fmla="*/ 5957415 h 6250474"/>
              <a:gd name="connsiteX20" fmla="*/ 37859 w 11499601"/>
              <a:gd name="connsiteY20" fmla="*/ 5876060 h 6250474"/>
              <a:gd name="connsiteX21" fmla="*/ 28975 w 11499601"/>
              <a:gd name="connsiteY21" fmla="*/ 2606888 h 6250474"/>
              <a:gd name="connsiteX22" fmla="*/ 33539 w 11499601"/>
              <a:gd name="connsiteY22" fmla="*/ 59860 h 6250474"/>
              <a:gd name="connsiteX23" fmla="*/ 39830 w 11499601"/>
              <a:gd name="connsiteY23" fmla="*/ 42028 h 6250474"/>
              <a:gd name="connsiteX24" fmla="*/ 88659 w 11499601"/>
              <a:gd name="connsiteY24" fmla="*/ 37282 h 6250474"/>
              <a:gd name="connsiteX25" fmla="*/ 301554 w 11499601"/>
              <a:gd name="connsiteY25" fmla="*/ 37282 h 6250474"/>
              <a:gd name="connsiteX26" fmla="*/ 416464 w 11499601"/>
              <a:gd name="connsiteY26" fmla="*/ 30725 h 6250474"/>
              <a:gd name="connsiteX27" fmla="*/ 907723 w 11499601"/>
              <a:gd name="connsiteY27" fmla="*/ 24269 h 6250474"/>
              <a:gd name="connsiteX28" fmla="*/ 3989089 w 11499601"/>
              <a:gd name="connsiteY28" fmla="*/ 29653 h 6250474"/>
              <a:gd name="connsiteX29" fmla="*/ 9680053 w 11499601"/>
              <a:gd name="connsiteY29"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588500 w 11499601"/>
              <a:gd name="connsiteY16" fmla="*/ 5940418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552841 w 11499601"/>
              <a:gd name="connsiteY16" fmla="*/ 5965889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16786 w 11499601"/>
              <a:gd name="connsiteY15" fmla="*/ 5901423 h 6250474"/>
              <a:gd name="connsiteX16" fmla="*/ 1552841 w 11499601"/>
              <a:gd name="connsiteY16" fmla="*/ 5965889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01504 w 11499601"/>
              <a:gd name="connsiteY15" fmla="*/ 5967647 h 6250474"/>
              <a:gd name="connsiteX16" fmla="*/ 1552841 w 11499601"/>
              <a:gd name="connsiteY16" fmla="*/ 5965889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01504 w 11499601"/>
              <a:gd name="connsiteY15" fmla="*/ 5967647 h 6250474"/>
              <a:gd name="connsiteX16" fmla="*/ 671167 w 11499601"/>
              <a:gd name="connsiteY16" fmla="*/ 5948382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1499601" h="6250474">
                <a:moveTo>
                  <a:pt x="9680053" y="0"/>
                </a:moveTo>
                <a:lnTo>
                  <a:pt x="11263634" y="10894"/>
                </a:lnTo>
                <a:cubicBezTo>
                  <a:pt x="11382518" y="17609"/>
                  <a:pt x="11468807" y="-29564"/>
                  <a:pt x="11499601" y="84193"/>
                </a:cubicBezTo>
                <a:lnTo>
                  <a:pt x="11496115" y="333210"/>
                </a:lnTo>
                <a:cubicBezTo>
                  <a:pt x="11496285" y="489431"/>
                  <a:pt x="11496456" y="645651"/>
                  <a:pt x="11496626" y="801872"/>
                </a:cubicBezTo>
                <a:cubicBezTo>
                  <a:pt x="11485119" y="918570"/>
                  <a:pt x="11483798" y="1773917"/>
                  <a:pt x="11482477" y="1834579"/>
                </a:cubicBezTo>
                <a:cubicBezTo>
                  <a:pt x="11462397" y="2645173"/>
                  <a:pt x="11489491" y="2970847"/>
                  <a:pt x="11478714" y="3520214"/>
                </a:cubicBezTo>
                <a:cubicBezTo>
                  <a:pt x="11462615" y="5654060"/>
                  <a:pt x="11560172" y="6010354"/>
                  <a:pt x="11419375" y="5982433"/>
                </a:cubicBezTo>
                <a:cubicBezTo>
                  <a:pt x="9251879" y="6044921"/>
                  <a:pt x="7569480" y="6004728"/>
                  <a:pt x="5959453" y="5973386"/>
                </a:cubicBezTo>
                <a:lnTo>
                  <a:pt x="4858766" y="5999562"/>
                </a:lnTo>
                <a:lnTo>
                  <a:pt x="3239306" y="5972741"/>
                </a:lnTo>
                <a:lnTo>
                  <a:pt x="3217554" y="6005912"/>
                </a:lnTo>
                <a:cubicBezTo>
                  <a:pt x="3195952" y="6047442"/>
                  <a:pt x="3201415" y="6144511"/>
                  <a:pt x="3219866" y="6250474"/>
                </a:cubicBezTo>
                <a:cubicBezTo>
                  <a:pt x="3113618" y="6201492"/>
                  <a:pt x="2980145" y="6145854"/>
                  <a:pt x="2870715" y="6056161"/>
                </a:cubicBezTo>
                <a:lnTo>
                  <a:pt x="2785655" y="5972741"/>
                </a:lnTo>
                <a:lnTo>
                  <a:pt x="2301504" y="5967647"/>
                </a:lnTo>
                <a:lnTo>
                  <a:pt x="666073" y="5958571"/>
                </a:lnTo>
                <a:cubicBezTo>
                  <a:pt x="416338" y="5959078"/>
                  <a:pt x="199443" y="5971167"/>
                  <a:pt x="94741" y="5957415"/>
                </a:cubicBezTo>
                <a:cubicBezTo>
                  <a:pt x="-9961" y="5943663"/>
                  <a:pt x="43390" y="5957506"/>
                  <a:pt x="37859" y="5876060"/>
                </a:cubicBezTo>
                <a:cubicBezTo>
                  <a:pt x="13485" y="5737802"/>
                  <a:pt x="42281" y="4414258"/>
                  <a:pt x="28975" y="2606888"/>
                </a:cubicBezTo>
                <a:cubicBezTo>
                  <a:pt x="-19249" y="1512253"/>
                  <a:pt x="110" y="488851"/>
                  <a:pt x="33539" y="59860"/>
                </a:cubicBezTo>
                <a:cubicBezTo>
                  <a:pt x="34137" y="52184"/>
                  <a:pt x="36271" y="46366"/>
                  <a:pt x="39830" y="42028"/>
                </a:cubicBezTo>
                <a:lnTo>
                  <a:pt x="88659" y="37282"/>
                </a:lnTo>
                <a:lnTo>
                  <a:pt x="301554" y="37282"/>
                </a:lnTo>
                <a:lnTo>
                  <a:pt x="416464" y="30725"/>
                </a:lnTo>
                <a:lnTo>
                  <a:pt x="907723" y="24269"/>
                </a:lnTo>
                <a:lnTo>
                  <a:pt x="3989089" y="29653"/>
                </a:lnTo>
                <a:lnTo>
                  <a:pt x="9680053"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0C489E99-8A12-4C4F-92F9-95B01D8147E3}"/>
              </a:ext>
            </a:extLst>
          </p:cNvPr>
          <p:cNvSpPr>
            <a:spLocks noGrp="1"/>
          </p:cNvSpPr>
          <p:nvPr>
            <p:ph type="title"/>
          </p:nvPr>
        </p:nvSpPr>
        <p:spPr>
          <a:xfrm>
            <a:off x="1020724" y="558209"/>
            <a:ext cx="10333075" cy="141413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011B211-A6C3-4384-AA0B-7A8561A53C1B}"/>
              </a:ext>
            </a:extLst>
          </p:cNvPr>
          <p:cNvSpPr>
            <a:spLocks noGrp="1"/>
          </p:cNvSpPr>
          <p:nvPr>
            <p:ph type="body" idx="1"/>
          </p:nvPr>
        </p:nvSpPr>
        <p:spPr>
          <a:xfrm>
            <a:off x="1020726" y="2089298"/>
            <a:ext cx="10333074" cy="38277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6007E98-5ED3-41C2-BC39-EA8FB826AB1E}"/>
              </a:ext>
            </a:extLst>
          </p:cNvPr>
          <p:cNvSpPr>
            <a:spLocks noGrp="1"/>
          </p:cNvSpPr>
          <p:nvPr>
            <p:ph type="dt" sz="half" idx="2"/>
          </p:nvPr>
        </p:nvSpPr>
        <p:spPr>
          <a:xfrm>
            <a:off x="467834" y="6356350"/>
            <a:ext cx="2604976" cy="365125"/>
          </a:xfrm>
          <a:prstGeom prst="rect">
            <a:avLst/>
          </a:prstGeom>
        </p:spPr>
        <p:txBody>
          <a:bodyPr vert="horz" lIns="91440" tIns="45720" rIns="91440" bIns="45720" rtlCol="0" anchor="ctr"/>
          <a:lstStyle>
            <a:lvl1pPr algn="l">
              <a:defRPr sz="1200" b="1">
                <a:solidFill>
                  <a:schemeClr val="tx1"/>
                </a:solidFill>
              </a:defRPr>
            </a:lvl1pPr>
          </a:lstStyle>
          <a:p>
            <a:fld id="{C1691109-F4F8-4597-962C-A4F4B7960636}" type="datetimeFigureOut">
              <a:rPr lang="en-US" smtClean="0"/>
              <a:t>6/28/2022</a:t>
            </a:fld>
            <a:endParaRPr lang="en-US"/>
          </a:p>
        </p:txBody>
      </p:sp>
      <p:sp>
        <p:nvSpPr>
          <p:cNvPr id="5" name="Footer Placeholder 4">
            <a:extLst>
              <a:ext uri="{FF2B5EF4-FFF2-40B4-BE49-F238E27FC236}">
                <a16:creationId xmlns:a16="http://schemas.microsoft.com/office/drawing/2014/main" id="{B7493049-EC55-4ABD-8F77-F5A84AE384F5}"/>
              </a:ext>
            </a:extLst>
          </p:cNvPr>
          <p:cNvSpPr>
            <a:spLocks noGrp="1"/>
          </p:cNvSpPr>
          <p:nvPr>
            <p:ph type="ftr" sz="quarter" idx="3"/>
          </p:nvPr>
        </p:nvSpPr>
        <p:spPr>
          <a:xfrm>
            <a:off x="7756153" y="6356350"/>
            <a:ext cx="3444109" cy="365125"/>
          </a:xfrm>
          <a:prstGeom prst="rect">
            <a:avLst/>
          </a:prstGeom>
        </p:spPr>
        <p:txBody>
          <a:bodyPr vert="horz" lIns="91440" tIns="45720" rIns="91440" bIns="45720" rtlCol="0" anchor="ctr"/>
          <a:lstStyle>
            <a:lvl1pPr algn="r">
              <a:defRPr sz="1200" b="1" cap="all" spc="100" baseline="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6821B6DF-CCDC-4ED0-A4B2-1512B668F4E3}"/>
              </a:ext>
            </a:extLst>
          </p:cNvPr>
          <p:cNvSpPr>
            <a:spLocks noGrp="1"/>
          </p:cNvSpPr>
          <p:nvPr>
            <p:ph type="sldNum" sz="quarter" idx="4"/>
          </p:nvPr>
        </p:nvSpPr>
        <p:spPr>
          <a:xfrm>
            <a:off x="11200263" y="6356350"/>
            <a:ext cx="523902" cy="365125"/>
          </a:xfrm>
          <a:prstGeom prst="rect">
            <a:avLst/>
          </a:prstGeom>
        </p:spPr>
        <p:txBody>
          <a:bodyPr vert="horz" lIns="91440" tIns="45720" rIns="91440" bIns="45720" rtlCol="0" anchor="ctr"/>
          <a:lstStyle>
            <a:lvl1pPr algn="r">
              <a:defRPr sz="1200" b="1">
                <a:solidFill>
                  <a:schemeClr val="tx1"/>
                </a:solidFill>
              </a:defRPr>
            </a:lvl1pPr>
          </a:lstStyle>
          <a:p>
            <a:fld id="{7C7FAD9F-AEE9-406E-B720-57D2B9DB2816}" type="slidenum">
              <a:rPr lang="en-US" smtClean="0"/>
              <a:t>‹#›</a:t>
            </a:fld>
            <a:endParaRPr lang="en-US"/>
          </a:p>
        </p:txBody>
      </p:sp>
      <p:sp>
        <p:nvSpPr>
          <p:cNvPr id="14" name="Freeform: Shape 13">
            <a:extLst>
              <a:ext uri="{FF2B5EF4-FFF2-40B4-BE49-F238E27FC236}">
                <a16:creationId xmlns:a16="http://schemas.microsoft.com/office/drawing/2014/main" id="{42D2C6CA-56BB-4A08-A1E2-342F83955EDB}"/>
              </a:ext>
            </a:extLst>
          </p:cNvPr>
          <p:cNvSpPr/>
          <p:nvPr/>
        </p:nvSpPr>
        <p:spPr>
          <a:xfrm>
            <a:off x="403284" y="389461"/>
            <a:ext cx="11499601" cy="6203902"/>
          </a:xfrm>
          <a:custGeom>
            <a:avLst/>
            <a:gdLst>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5021779 w 11499601"/>
              <a:gd name="connsiteY10" fmla="*/ 5972741 h 6250474"/>
              <a:gd name="connsiteX11" fmla="*/ 3239306 w 11499601"/>
              <a:gd name="connsiteY11" fmla="*/ 5972741 h 6250474"/>
              <a:gd name="connsiteX12" fmla="*/ 3217554 w 11499601"/>
              <a:gd name="connsiteY12" fmla="*/ 6005912 h 6250474"/>
              <a:gd name="connsiteX13" fmla="*/ 3219866 w 11499601"/>
              <a:gd name="connsiteY13" fmla="*/ 6250474 h 6250474"/>
              <a:gd name="connsiteX14" fmla="*/ 2855432 w 11499601"/>
              <a:gd name="connsiteY14" fmla="*/ 6045972 h 6250474"/>
              <a:gd name="connsiteX15" fmla="*/ 2785655 w 11499601"/>
              <a:gd name="connsiteY15" fmla="*/ 5972741 h 6250474"/>
              <a:gd name="connsiteX16" fmla="*/ 2321880 w 11499601"/>
              <a:gd name="connsiteY16" fmla="*/ 5972741 h 6250474"/>
              <a:gd name="connsiteX17" fmla="*/ 2321880 w 11499601"/>
              <a:gd name="connsiteY17" fmla="*/ 5943328 h 6250474"/>
              <a:gd name="connsiteX18" fmla="*/ 2161451 w 11499601"/>
              <a:gd name="connsiteY18" fmla="*/ 5941720 h 6250474"/>
              <a:gd name="connsiteX19" fmla="*/ 1884575 w 11499601"/>
              <a:gd name="connsiteY19" fmla="*/ 5937508 h 6250474"/>
              <a:gd name="connsiteX20" fmla="*/ 1731597 w 11499601"/>
              <a:gd name="connsiteY20" fmla="*/ 5934968 h 6250474"/>
              <a:gd name="connsiteX21" fmla="*/ 1588500 w 11499601"/>
              <a:gd name="connsiteY21" fmla="*/ 5940418 h 6250474"/>
              <a:gd name="connsiteX22" fmla="*/ 671167 w 11499601"/>
              <a:gd name="connsiteY22" fmla="*/ 5948382 h 6250474"/>
              <a:gd name="connsiteX23" fmla="*/ 94741 w 11499601"/>
              <a:gd name="connsiteY23" fmla="*/ 5957415 h 6250474"/>
              <a:gd name="connsiteX24" fmla="*/ 37859 w 11499601"/>
              <a:gd name="connsiteY24" fmla="*/ 5876060 h 6250474"/>
              <a:gd name="connsiteX25" fmla="*/ 28975 w 11499601"/>
              <a:gd name="connsiteY25" fmla="*/ 2606888 h 6250474"/>
              <a:gd name="connsiteX26" fmla="*/ 33539 w 11499601"/>
              <a:gd name="connsiteY26" fmla="*/ 59860 h 6250474"/>
              <a:gd name="connsiteX27" fmla="*/ 39830 w 11499601"/>
              <a:gd name="connsiteY27" fmla="*/ 42028 h 6250474"/>
              <a:gd name="connsiteX28" fmla="*/ 88659 w 11499601"/>
              <a:gd name="connsiteY28" fmla="*/ 37282 h 6250474"/>
              <a:gd name="connsiteX29" fmla="*/ 301554 w 11499601"/>
              <a:gd name="connsiteY29" fmla="*/ 37282 h 6250474"/>
              <a:gd name="connsiteX30" fmla="*/ 416464 w 11499601"/>
              <a:gd name="connsiteY30" fmla="*/ 30725 h 6250474"/>
              <a:gd name="connsiteX31" fmla="*/ 907723 w 11499601"/>
              <a:gd name="connsiteY31" fmla="*/ 24269 h 6250474"/>
              <a:gd name="connsiteX32" fmla="*/ 3989089 w 11499601"/>
              <a:gd name="connsiteY32" fmla="*/ 29653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5021779 w 11499601"/>
              <a:gd name="connsiteY10" fmla="*/ 5972741 h 6250474"/>
              <a:gd name="connsiteX11" fmla="*/ 3239306 w 11499601"/>
              <a:gd name="connsiteY11" fmla="*/ 5972741 h 6250474"/>
              <a:gd name="connsiteX12" fmla="*/ 3217554 w 11499601"/>
              <a:gd name="connsiteY12" fmla="*/ 6005912 h 6250474"/>
              <a:gd name="connsiteX13" fmla="*/ 3219866 w 11499601"/>
              <a:gd name="connsiteY13" fmla="*/ 6250474 h 6250474"/>
              <a:gd name="connsiteX14" fmla="*/ 2855432 w 11499601"/>
              <a:gd name="connsiteY14" fmla="*/ 6045972 h 6250474"/>
              <a:gd name="connsiteX15" fmla="*/ 2785655 w 11499601"/>
              <a:gd name="connsiteY15" fmla="*/ 5972741 h 6250474"/>
              <a:gd name="connsiteX16" fmla="*/ 2321880 w 11499601"/>
              <a:gd name="connsiteY16" fmla="*/ 5972741 h 6250474"/>
              <a:gd name="connsiteX17" fmla="*/ 2161451 w 11499601"/>
              <a:gd name="connsiteY17" fmla="*/ 5941720 h 6250474"/>
              <a:gd name="connsiteX18" fmla="*/ 1884575 w 11499601"/>
              <a:gd name="connsiteY18" fmla="*/ 5937508 h 6250474"/>
              <a:gd name="connsiteX19" fmla="*/ 1731597 w 11499601"/>
              <a:gd name="connsiteY19" fmla="*/ 5934968 h 6250474"/>
              <a:gd name="connsiteX20" fmla="*/ 1588500 w 11499601"/>
              <a:gd name="connsiteY20" fmla="*/ 5940418 h 6250474"/>
              <a:gd name="connsiteX21" fmla="*/ 671167 w 11499601"/>
              <a:gd name="connsiteY21" fmla="*/ 5948382 h 6250474"/>
              <a:gd name="connsiteX22" fmla="*/ 94741 w 11499601"/>
              <a:gd name="connsiteY22" fmla="*/ 5957415 h 6250474"/>
              <a:gd name="connsiteX23" fmla="*/ 37859 w 11499601"/>
              <a:gd name="connsiteY23" fmla="*/ 5876060 h 6250474"/>
              <a:gd name="connsiteX24" fmla="*/ 28975 w 11499601"/>
              <a:gd name="connsiteY24" fmla="*/ 2606888 h 6250474"/>
              <a:gd name="connsiteX25" fmla="*/ 33539 w 11499601"/>
              <a:gd name="connsiteY25" fmla="*/ 59860 h 6250474"/>
              <a:gd name="connsiteX26" fmla="*/ 39830 w 11499601"/>
              <a:gd name="connsiteY26" fmla="*/ 42028 h 6250474"/>
              <a:gd name="connsiteX27" fmla="*/ 88659 w 11499601"/>
              <a:gd name="connsiteY27" fmla="*/ 37282 h 6250474"/>
              <a:gd name="connsiteX28" fmla="*/ 301554 w 11499601"/>
              <a:gd name="connsiteY28" fmla="*/ 37282 h 6250474"/>
              <a:gd name="connsiteX29" fmla="*/ 416464 w 11499601"/>
              <a:gd name="connsiteY29" fmla="*/ 30725 h 6250474"/>
              <a:gd name="connsiteX30" fmla="*/ 907723 w 11499601"/>
              <a:gd name="connsiteY30" fmla="*/ 24269 h 6250474"/>
              <a:gd name="connsiteX31" fmla="*/ 3989089 w 11499601"/>
              <a:gd name="connsiteY31" fmla="*/ 29653 h 6250474"/>
              <a:gd name="connsiteX32" fmla="*/ 9680053 w 11499601"/>
              <a:gd name="connsiteY32"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5021779 w 11499601"/>
              <a:gd name="connsiteY10" fmla="*/ 5972741 h 6250474"/>
              <a:gd name="connsiteX11" fmla="*/ 3239306 w 11499601"/>
              <a:gd name="connsiteY11" fmla="*/ 5972741 h 6250474"/>
              <a:gd name="connsiteX12" fmla="*/ 3217554 w 11499601"/>
              <a:gd name="connsiteY12" fmla="*/ 6005912 h 6250474"/>
              <a:gd name="connsiteX13" fmla="*/ 3219866 w 11499601"/>
              <a:gd name="connsiteY13" fmla="*/ 6250474 h 6250474"/>
              <a:gd name="connsiteX14" fmla="*/ 2855432 w 11499601"/>
              <a:gd name="connsiteY14" fmla="*/ 6045972 h 6250474"/>
              <a:gd name="connsiteX15" fmla="*/ 2785655 w 11499601"/>
              <a:gd name="connsiteY15" fmla="*/ 5972741 h 6250474"/>
              <a:gd name="connsiteX16" fmla="*/ 2321880 w 11499601"/>
              <a:gd name="connsiteY16" fmla="*/ 5972741 h 6250474"/>
              <a:gd name="connsiteX17" fmla="*/ 1884575 w 11499601"/>
              <a:gd name="connsiteY17" fmla="*/ 5937508 h 6250474"/>
              <a:gd name="connsiteX18" fmla="*/ 1731597 w 11499601"/>
              <a:gd name="connsiteY18" fmla="*/ 5934968 h 6250474"/>
              <a:gd name="connsiteX19" fmla="*/ 1588500 w 11499601"/>
              <a:gd name="connsiteY19" fmla="*/ 5940418 h 6250474"/>
              <a:gd name="connsiteX20" fmla="*/ 671167 w 11499601"/>
              <a:gd name="connsiteY20" fmla="*/ 5948382 h 6250474"/>
              <a:gd name="connsiteX21" fmla="*/ 94741 w 11499601"/>
              <a:gd name="connsiteY21" fmla="*/ 5957415 h 6250474"/>
              <a:gd name="connsiteX22" fmla="*/ 37859 w 11499601"/>
              <a:gd name="connsiteY22" fmla="*/ 5876060 h 6250474"/>
              <a:gd name="connsiteX23" fmla="*/ 28975 w 11499601"/>
              <a:gd name="connsiteY23" fmla="*/ 2606888 h 6250474"/>
              <a:gd name="connsiteX24" fmla="*/ 33539 w 11499601"/>
              <a:gd name="connsiteY24" fmla="*/ 59860 h 6250474"/>
              <a:gd name="connsiteX25" fmla="*/ 39830 w 11499601"/>
              <a:gd name="connsiteY25" fmla="*/ 42028 h 6250474"/>
              <a:gd name="connsiteX26" fmla="*/ 88659 w 11499601"/>
              <a:gd name="connsiteY26" fmla="*/ 37282 h 6250474"/>
              <a:gd name="connsiteX27" fmla="*/ 301554 w 11499601"/>
              <a:gd name="connsiteY27" fmla="*/ 37282 h 6250474"/>
              <a:gd name="connsiteX28" fmla="*/ 416464 w 11499601"/>
              <a:gd name="connsiteY28" fmla="*/ 30725 h 6250474"/>
              <a:gd name="connsiteX29" fmla="*/ 907723 w 11499601"/>
              <a:gd name="connsiteY29" fmla="*/ 24269 h 6250474"/>
              <a:gd name="connsiteX30" fmla="*/ 3989089 w 11499601"/>
              <a:gd name="connsiteY30" fmla="*/ 29653 h 6250474"/>
              <a:gd name="connsiteX31" fmla="*/ 9680053 w 11499601"/>
              <a:gd name="connsiteY31"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11590 w 11499601"/>
              <a:gd name="connsiteY9" fmla="*/ 5989374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01402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731597 w 11499601"/>
              <a:gd name="connsiteY16" fmla="*/ 5934968 h 6250474"/>
              <a:gd name="connsiteX17" fmla="*/ 1588500 w 11499601"/>
              <a:gd name="connsiteY17" fmla="*/ 5940418 h 6250474"/>
              <a:gd name="connsiteX18" fmla="*/ 671167 w 11499601"/>
              <a:gd name="connsiteY18" fmla="*/ 5948382 h 6250474"/>
              <a:gd name="connsiteX19" fmla="*/ 94741 w 11499601"/>
              <a:gd name="connsiteY19" fmla="*/ 5957415 h 6250474"/>
              <a:gd name="connsiteX20" fmla="*/ 37859 w 11499601"/>
              <a:gd name="connsiteY20" fmla="*/ 5876060 h 6250474"/>
              <a:gd name="connsiteX21" fmla="*/ 28975 w 11499601"/>
              <a:gd name="connsiteY21" fmla="*/ 2606888 h 6250474"/>
              <a:gd name="connsiteX22" fmla="*/ 33539 w 11499601"/>
              <a:gd name="connsiteY22" fmla="*/ 59860 h 6250474"/>
              <a:gd name="connsiteX23" fmla="*/ 39830 w 11499601"/>
              <a:gd name="connsiteY23" fmla="*/ 42028 h 6250474"/>
              <a:gd name="connsiteX24" fmla="*/ 88659 w 11499601"/>
              <a:gd name="connsiteY24" fmla="*/ 37282 h 6250474"/>
              <a:gd name="connsiteX25" fmla="*/ 301554 w 11499601"/>
              <a:gd name="connsiteY25" fmla="*/ 37282 h 6250474"/>
              <a:gd name="connsiteX26" fmla="*/ 416464 w 11499601"/>
              <a:gd name="connsiteY26" fmla="*/ 30725 h 6250474"/>
              <a:gd name="connsiteX27" fmla="*/ 907723 w 11499601"/>
              <a:gd name="connsiteY27" fmla="*/ 24269 h 6250474"/>
              <a:gd name="connsiteX28" fmla="*/ 3989089 w 11499601"/>
              <a:gd name="connsiteY28" fmla="*/ 29653 h 6250474"/>
              <a:gd name="connsiteX29" fmla="*/ 9680053 w 11499601"/>
              <a:gd name="connsiteY29"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588500 w 11499601"/>
              <a:gd name="connsiteY16" fmla="*/ 5940418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552841 w 11499601"/>
              <a:gd name="connsiteY16" fmla="*/ 5965889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16786 w 11499601"/>
              <a:gd name="connsiteY15" fmla="*/ 5901423 h 6250474"/>
              <a:gd name="connsiteX16" fmla="*/ 1552841 w 11499601"/>
              <a:gd name="connsiteY16" fmla="*/ 5965889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01504 w 11499601"/>
              <a:gd name="connsiteY15" fmla="*/ 5967647 h 6250474"/>
              <a:gd name="connsiteX16" fmla="*/ 1552841 w 11499601"/>
              <a:gd name="connsiteY16" fmla="*/ 5965889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01504 w 11499601"/>
              <a:gd name="connsiteY15" fmla="*/ 5967647 h 6250474"/>
              <a:gd name="connsiteX16" fmla="*/ 671167 w 11499601"/>
              <a:gd name="connsiteY16" fmla="*/ 5948382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5500 h 6255974"/>
              <a:gd name="connsiteX1" fmla="*/ 11263634 w 11499601"/>
              <a:gd name="connsiteY1" fmla="*/ 16394 h 6255974"/>
              <a:gd name="connsiteX2" fmla="*/ 11499601 w 11499601"/>
              <a:gd name="connsiteY2" fmla="*/ 64794 h 6255974"/>
              <a:gd name="connsiteX3" fmla="*/ 11496115 w 11499601"/>
              <a:gd name="connsiteY3" fmla="*/ 338710 h 6255974"/>
              <a:gd name="connsiteX4" fmla="*/ 11496626 w 11499601"/>
              <a:gd name="connsiteY4" fmla="*/ 807372 h 6255974"/>
              <a:gd name="connsiteX5" fmla="*/ 11482477 w 11499601"/>
              <a:gd name="connsiteY5" fmla="*/ 1840079 h 6255974"/>
              <a:gd name="connsiteX6" fmla="*/ 11478714 w 11499601"/>
              <a:gd name="connsiteY6" fmla="*/ 3525714 h 6255974"/>
              <a:gd name="connsiteX7" fmla="*/ 11419375 w 11499601"/>
              <a:gd name="connsiteY7" fmla="*/ 5987933 h 6255974"/>
              <a:gd name="connsiteX8" fmla="*/ 5959453 w 11499601"/>
              <a:gd name="connsiteY8" fmla="*/ 5978886 h 6255974"/>
              <a:gd name="connsiteX9" fmla="*/ 4858766 w 11499601"/>
              <a:gd name="connsiteY9" fmla="*/ 6005062 h 6255974"/>
              <a:gd name="connsiteX10" fmla="*/ 3239306 w 11499601"/>
              <a:gd name="connsiteY10" fmla="*/ 5978241 h 6255974"/>
              <a:gd name="connsiteX11" fmla="*/ 3217554 w 11499601"/>
              <a:gd name="connsiteY11" fmla="*/ 6011412 h 6255974"/>
              <a:gd name="connsiteX12" fmla="*/ 3219866 w 11499601"/>
              <a:gd name="connsiteY12" fmla="*/ 6255974 h 6255974"/>
              <a:gd name="connsiteX13" fmla="*/ 2870715 w 11499601"/>
              <a:gd name="connsiteY13" fmla="*/ 6061661 h 6255974"/>
              <a:gd name="connsiteX14" fmla="*/ 2785655 w 11499601"/>
              <a:gd name="connsiteY14" fmla="*/ 5978241 h 6255974"/>
              <a:gd name="connsiteX15" fmla="*/ 2301504 w 11499601"/>
              <a:gd name="connsiteY15" fmla="*/ 5973147 h 6255974"/>
              <a:gd name="connsiteX16" fmla="*/ 666073 w 11499601"/>
              <a:gd name="connsiteY16" fmla="*/ 5964071 h 6255974"/>
              <a:gd name="connsiteX17" fmla="*/ 94741 w 11499601"/>
              <a:gd name="connsiteY17" fmla="*/ 5962915 h 6255974"/>
              <a:gd name="connsiteX18" fmla="*/ 37859 w 11499601"/>
              <a:gd name="connsiteY18" fmla="*/ 5881560 h 6255974"/>
              <a:gd name="connsiteX19" fmla="*/ 28975 w 11499601"/>
              <a:gd name="connsiteY19" fmla="*/ 2612388 h 6255974"/>
              <a:gd name="connsiteX20" fmla="*/ 33539 w 11499601"/>
              <a:gd name="connsiteY20" fmla="*/ 65360 h 6255974"/>
              <a:gd name="connsiteX21" fmla="*/ 39830 w 11499601"/>
              <a:gd name="connsiteY21" fmla="*/ 47528 h 6255974"/>
              <a:gd name="connsiteX22" fmla="*/ 88659 w 11499601"/>
              <a:gd name="connsiteY22" fmla="*/ 42782 h 6255974"/>
              <a:gd name="connsiteX23" fmla="*/ 301554 w 11499601"/>
              <a:gd name="connsiteY23" fmla="*/ 42782 h 6255974"/>
              <a:gd name="connsiteX24" fmla="*/ 416464 w 11499601"/>
              <a:gd name="connsiteY24" fmla="*/ 36225 h 6255974"/>
              <a:gd name="connsiteX25" fmla="*/ 907723 w 11499601"/>
              <a:gd name="connsiteY25" fmla="*/ 29769 h 6255974"/>
              <a:gd name="connsiteX26" fmla="*/ 3989089 w 11499601"/>
              <a:gd name="connsiteY26" fmla="*/ 35153 h 6255974"/>
              <a:gd name="connsiteX27" fmla="*/ 9680053 w 11499601"/>
              <a:gd name="connsiteY27" fmla="*/ 5500 h 6255974"/>
              <a:gd name="connsiteX0" fmla="*/ 9680053 w 11499601"/>
              <a:gd name="connsiteY0" fmla="*/ 0 h 6250474"/>
              <a:gd name="connsiteX1" fmla="*/ 11263634 w 11499601"/>
              <a:gd name="connsiteY1" fmla="*/ 10894 h 6250474"/>
              <a:gd name="connsiteX2" fmla="*/ 11499601 w 11499601"/>
              <a:gd name="connsiteY2" fmla="*/ 59294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39374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39374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39374 h 6250474"/>
              <a:gd name="connsiteX3" fmla="*/ 11491172 w 11499601"/>
              <a:gd name="connsiteY3" fmla="*/ 31329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1499601" h="6250474">
                <a:moveTo>
                  <a:pt x="9680053" y="0"/>
                </a:moveTo>
                <a:lnTo>
                  <a:pt x="11263634" y="10894"/>
                </a:lnTo>
                <a:cubicBezTo>
                  <a:pt x="11382518" y="17609"/>
                  <a:pt x="11483635" y="5293"/>
                  <a:pt x="11499601" y="39374"/>
                </a:cubicBezTo>
                <a:lnTo>
                  <a:pt x="11491172" y="313290"/>
                </a:lnTo>
                <a:cubicBezTo>
                  <a:pt x="11491342" y="469511"/>
                  <a:pt x="11496456" y="645651"/>
                  <a:pt x="11496626" y="801872"/>
                </a:cubicBezTo>
                <a:cubicBezTo>
                  <a:pt x="11485119" y="918570"/>
                  <a:pt x="11483798" y="1773917"/>
                  <a:pt x="11482477" y="1834579"/>
                </a:cubicBezTo>
                <a:cubicBezTo>
                  <a:pt x="11462397" y="2645173"/>
                  <a:pt x="11489491" y="2970847"/>
                  <a:pt x="11478714" y="3520214"/>
                </a:cubicBezTo>
                <a:cubicBezTo>
                  <a:pt x="11462615" y="5654060"/>
                  <a:pt x="11560172" y="6010354"/>
                  <a:pt x="11419375" y="5982433"/>
                </a:cubicBezTo>
                <a:cubicBezTo>
                  <a:pt x="9251879" y="6044921"/>
                  <a:pt x="7569480" y="6004728"/>
                  <a:pt x="5959453" y="5973386"/>
                </a:cubicBezTo>
                <a:lnTo>
                  <a:pt x="4858766" y="5999562"/>
                </a:lnTo>
                <a:lnTo>
                  <a:pt x="3239306" y="5972741"/>
                </a:lnTo>
                <a:lnTo>
                  <a:pt x="3217554" y="6005912"/>
                </a:lnTo>
                <a:cubicBezTo>
                  <a:pt x="3195952" y="6047442"/>
                  <a:pt x="3201415" y="6144511"/>
                  <a:pt x="3219866" y="6250474"/>
                </a:cubicBezTo>
                <a:cubicBezTo>
                  <a:pt x="3113618" y="6201492"/>
                  <a:pt x="2980145" y="6145854"/>
                  <a:pt x="2870715" y="6056161"/>
                </a:cubicBezTo>
                <a:lnTo>
                  <a:pt x="2785655" y="5972741"/>
                </a:lnTo>
                <a:lnTo>
                  <a:pt x="2301504" y="5967647"/>
                </a:lnTo>
                <a:lnTo>
                  <a:pt x="666073" y="5958571"/>
                </a:lnTo>
                <a:cubicBezTo>
                  <a:pt x="416338" y="5959078"/>
                  <a:pt x="199443" y="5971167"/>
                  <a:pt x="94741" y="5957415"/>
                </a:cubicBezTo>
                <a:cubicBezTo>
                  <a:pt x="-9961" y="5943663"/>
                  <a:pt x="43390" y="5957506"/>
                  <a:pt x="37859" y="5876060"/>
                </a:cubicBezTo>
                <a:cubicBezTo>
                  <a:pt x="13485" y="5737802"/>
                  <a:pt x="42281" y="4414258"/>
                  <a:pt x="28975" y="2606888"/>
                </a:cubicBezTo>
                <a:cubicBezTo>
                  <a:pt x="-19249" y="1512253"/>
                  <a:pt x="110" y="488851"/>
                  <a:pt x="33539" y="59860"/>
                </a:cubicBezTo>
                <a:cubicBezTo>
                  <a:pt x="34137" y="52184"/>
                  <a:pt x="36271" y="46366"/>
                  <a:pt x="39830" y="42028"/>
                </a:cubicBezTo>
                <a:lnTo>
                  <a:pt x="88659" y="37282"/>
                </a:lnTo>
                <a:lnTo>
                  <a:pt x="301554" y="37282"/>
                </a:lnTo>
                <a:lnTo>
                  <a:pt x="416464" y="30725"/>
                </a:lnTo>
                <a:lnTo>
                  <a:pt x="907723" y="24269"/>
                </a:lnTo>
                <a:lnTo>
                  <a:pt x="3989089" y="29653"/>
                </a:lnTo>
                <a:lnTo>
                  <a:pt x="9680053" y="0"/>
                </a:ln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620042005"/>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79" r:id="rId6"/>
    <p:sldLayoutId id="2147483675" r:id="rId7"/>
    <p:sldLayoutId id="2147483676" r:id="rId8"/>
    <p:sldLayoutId id="2147483677" r:id="rId9"/>
    <p:sldLayoutId id="2147483678" r:id="rId10"/>
    <p:sldLayoutId id="2147483680" r:id="rId11"/>
  </p:sldLayoutIdLst>
  <p:txStyles>
    <p:titleStyle>
      <a:lvl1pPr algn="l" defTabSz="914400" rtl="0" eaLnBrk="1" latinLnBrk="0" hangingPunct="1">
        <a:lnSpc>
          <a:spcPct val="100000"/>
        </a:lnSpc>
        <a:spcBef>
          <a:spcPct val="0"/>
        </a:spcBef>
        <a:buNone/>
        <a:defRPr sz="4800" b="1" kern="1200" spc="100" baseline="0">
          <a:solidFill>
            <a:schemeClr val="tx1"/>
          </a:solidFill>
          <a:latin typeface="+mj-lt"/>
          <a:ea typeface="+mj-ea"/>
          <a:cs typeface="+mj-cs"/>
        </a:defRPr>
      </a:lvl1pPr>
    </p:titleStyle>
    <p:bodyStyle>
      <a:lvl1pPr marL="0" indent="0" algn="l" defTabSz="914400" rtl="0" eaLnBrk="1" latinLnBrk="0" hangingPunct="1">
        <a:lnSpc>
          <a:spcPct val="100000"/>
        </a:lnSpc>
        <a:spcBef>
          <a:spcPts val="1000"/>
        </a:spcBef>
        <a:buSzPct val="73000"/>
        <a:buFontTx/>
        <a:buNone/>
        <a:defRPr sz="3200" b="1" kern="1200" spc="50" baseline="0">
          <a:solidFill>
            <a:schemeClr val="tx1"/>
          </a:solidFill>
          <a:latin typeface="+mn-lt"/>
          <a:ea typeface="+mn-ea"/>
          <a:cs typeface="+mn-cs"/>
        </a:defRPr>
      </a:lvl1pPr>
      <a:lvl2pPr marL="228600" indent="-182880" algn="l" defTabSz="914400" rtl="0" eaLnBrk="1" latinLnBrk="0" hangingPunct="1">
        <a:lnSpc>
          <a:spcPct val="100000"/>
        </a:lnSpc>
        <a:spcBef>
          <a:spcPts val="500"/>
        </a:spcBef>
        <a:buSzPct val="70000"/>
        <a:buFont typeface="Arial" panose="020B0604020202020204" pitchFamily="34" charset="0"/>
        <a:buChar char="•"/>
        <a:defRPr sz="2800" b="1" kern="1200" spc="50" baseline="0">
          <a:solidFill>
            <a:schemeClr val="tx1"/>
          </a:solidFill>
          <a:latin typeface="+mn-lt"/>
          <a:ea typeface="+mn-ea"/>
          <a:cs typeface="+mn-cs"/>
        </a:defRPr>
      </a:lvl2pPr>
      <a:lvl3pPr marL="274320" indent="0" algn="l" defTabSz="914400" rtl="0" eaLnBrk="1" latinLnBrk="0" hangingPunct="1">
        <a:lnSpc>
          <a:spcPct val="100000"/>
        </a:lnSpc>
        <a:spcBef>
          <a:spcPts val="500"/>
        </a:spcBef>
        <a:buSzPct val="73000"/>
        <a:buFontTx/>
        <a:buNone/>
        <a:defRPr sz="2400" b="1" kern="1200" spc="50" baseline="0">
          <a:solidFill>
            <a:schemeClr val="tx1"/>
          </a:solidFill>
          <a:latin typeface="+mn-lt"/>
          <a:ea typeface="+mn-ea"/>
          <a:cs typeface="+mn-cs"/>
        </a:defRPr>
      </a:lvl3pPr>
      <a:lvl4pPr marL="548640" indent="-182880" algn="l" defTabSz="914400" rtl="0" eaLnBrk="1" latinLnBrk="0" hangingPunct="1">
        <a:lnSpc>
          <a:spcPct val="100000"/>
        </a:lnSpc>
        <a:spcBef>
          <a:spcPts val="500"/>
        </a:spcBef>
        <a:buSzPct val="73000"/>
        <a:buFont typeface="Arial" panose="020B0604020202020204" pitchFamily="34" charset="0"/>
        <a:buChar char="•"/>
        <a:defRPr sz="2000" b="1" kern="1200" spc="50" baseline="0">
          <a:solidFill>
            <a:schemeClr val="tx1"/>
          </a:solidFill>
          <a:latin typeface="+mn-lt"/>
          <a:ea typeface="+mn-ea"/>
          <a:cs typeface="+mn-cs"/>
        </a:defRPr>
      </a:lvl4pPr>
      <a:lvl5pPr marL="548640" indent="0" algn="l" defTabSz="914400" rtl="0" eaLnBrk="1" latinLnBrk="0" hangingPunct="1">
        <a:lnSpc>
          <a:spcPct val="100000"/>
        </a:lnSpc>
        <a:spcBef>
          <a:spcPts val="500"/>
        </a:spcBef>
        <a:buSzPct val="73000"/>
        <a:buFontTx/>
        <a:buNone/>
        <a:defRPr sz="2000" b="1"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7FB5426F-482B-4074-A203-9F2C2BEB0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 company name&#10;&#10;Description automatically generated">
            <a:extLst>
              <a:ext uri="{FF2B5EF4-FFF2-40B4-BE49-F238E27FC236}">
                <a16:creationId xmlns:a16="http://schemas.microsoft.com/office/drawing/2014/main" id="{951CF9D2-6808-483A-A44A-2AA022F8C17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3798" r="3400" b="1"/>
          <a:stretch/>
        </p:blipFill>
        <p:spPr>
          <a:xfrm>
            <a:off x="4442492" y="393121"/>
            <a:ext cx="7281673" cy="5884760"/>
          </a:xfrm>
          <a:custGeom>
            <a:avLst/>
            <a:gdLst/>
            <a:ahLst/>
            <a:cxnLst/>
            <a:rect l="l" t="t" r="r" b="b"/>
            <a:pathLst>
              <a:path w="7441204" h="6013687">
                <a:moveTo>
                  <a:pt x="521773" y="33"/>
                </a:moveTo>
                <a:cubicBezTo>
                  <a:pt x="691085" y="398"/>
                  <a:pt x="903236" y="3814"/>
                  <a:pt x="1092688" y="8577"/>
                </a:cubicBezTo>
                <a:lnTo>
                  <a:pt x="6484220" y="37240"/>
                </a:lnTo>
                <a:lnTo>
                  <a:pt x="7441204" y="64264"/>
                </a:lnTo>
                <a:lnTo>
                  <a:pt x="7441204" y="5983295"/>
                </a:lnTo>
                <a:lnTo>
                  <a:pt x="7288194" y="5982896"/>
                </a:lnTo>
                <a:cubicBezTo>
                  <a:pt x="5457820" y="5980096"/>
                  <a:pt x="2920476" y="6013687"/>
                  <a:pt x="1210410" y="6013687"/>
                </a:cubicBezTo>
                <a:cubicBezTo>
                  <a:pt x="725939" y="5985023"/>
                  <a:pt x="379887" y="6013688"/>
                  <a:pt x="47679" y="5985023"/>
                </a:cubicBezTo>
                <a:cubicBezTo>
                  <a:pt x="-53829" y="4045425"/>
                  <a:pt x="24608" y="1346230"/>
                  <a:pt x="116889" y="123233"/>
                </a:cubicBezTo>
                <a:cubicBezTo>
                  <a:pt x="124824" y="-27018"/>
                  <a:pt x="118248" y="22145"/>
                  <a:pt x="277431" y="3036"/>
                </a:cubicBezTo>
                <a:cubicBezTo>
                  <a:pt x="334020" y="692"/>
                  <a:pt x="420186" y="-187"/>
                  <a:pt x="521773" y="33"/>
                </a:cubicBezTo>
                <a:close/>
              </a:path>
            </a:pathLst>
          </a:custGeom>
        </p:spPr>
      </p:pic>
      <p:sp>
        <p:nvSpPr>
          <p:cNvPr id="29" name="Freeform: Shape 28">
            <a:extLst>
              <a:ext uri="{FF2B5EF4-FFF2-40B4-BE49-F238E27FC236}">
                <a16:creationId xmlns:a16="http://schemas.microsoft.com/office/drawing/2014/main" id="{F778232E-C75B-4B3C-9201-81C0775715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447470" y="403281"/>
            <a:ext cx="7281672" cy="5884759"/>
          </a:xfrm>
          <a:custGeom>
            <a:avLst/>
            <a:gdLst>
              <a:gd name="connsiteX0" fmla="*/ 7142118 w 7680682"/>
              <a:gd name="connsiteY0" fmla="*/ 6405352 h 6405386"/>
              <a:gd name="connsiteX1" fmla="*/ 6552830 w 7680682"/>
              <a:gd name="connsiteY1" fmla="*/ 6396252 h 6405386"/>
              <a:gd name="connsiteX2" fmla="*/ 987782 w 7680682"/>
              <a:gd name="connsiteY2" fmla="*/ 6365722 h 6405386"/>
              <a:gd name="connsiteX3" fmla="*/ 0 w 7680682"/>
              <a:gd name="connsiteY3" fmla="*/ 6336938 h 6405386"/>
              <a:gd name="connsiteX4" fmla="*/ 0 w 7680682"/>
              <a:gd name="connsiteY4" fmla="*/ 32372 h 6405386"/>
              <a:gd name="connsiteX5" fmla="*/ 157934 w 7680682"/>
              <a:gd name="connsiteY5" fmla="*/ 32797 h 6405386"/>
              <a:gd name="connsiteX6" fmla="*/ 6431319 w 7680682"/>
              <a:gd name="connsiteY6" fmla="*/ 0 h 6405386"/>
              <a:gd name="connsiteX7" fmla="*/ 7631470 w 7680682"/>
              <a:gd name="connsiteY7" fmla="*/ 30531 h 6405386"/>
              <a:gd name="connsiteX8" fmla="*/ 7560032 w 7680682"/>
              <a:gd name="connsiteY8" fmla="*/ 6274128 h 6405386"/>
              <a:gd name="connsiteX9" fmla="*/ 7394324 w 7680682"/>
              <a:gd name="connsiteY9" fmla="*/ 6402154 h 6405386"/>
              <a:gd name="connsiteX10" fmla="*/ 7142118 w 7680682"/>
              <a:gd name="connsiteY10" fmla="*/ 6405352 h 6405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680682" h="6405386">
                <a:moveTo>
                  <a:pt x="7142118" y="6405352"/>
                </a:moveTo>
                <a:cubicBezTo>
                  <a:pt x="6967357" y="6404963"/>
                  <a:pt x="6748379" y="6401325"/>
                  <a:pt x="6552830" y="6396252"/>
                </a:cubicBezTo>
                <a:lnTo>
                  <a:pt x="987782" y="6365722"/>
                </a:lnTo>
                <a:lnTo>
                  <a:pt x="0" y="6336938"/>
                </a:lnTo>
                <a:lnTo>
                  <a:pt x="0" y="32372"/>
                </a:lnTo>
                <a:lnTo>
                  <a:pt x="157934" y="32797"/>
                </a:lnTo>
                <a:cubicBezTo>
                  <a:pt x="2047215" y="35779"/>
                  <a:pt x="4666218" y="0"/>
                  <a:pt x="6431319" y="0"/>
                </a:cubicBezTo>
                <a:cubicBezTo>
                  <a:pt x="6931382" y="30531"/>
                  <a:pt x="7288570" y="-1"/>
                  <a:pt x="7631470" y="30531"/>
                </a:cubicBezTo>
                <a:cubicBezTo>
                  <a:pt x="7736245" y="2096465"/>
                  <a:pt x="7655283" y="4971471"/>
                  <a:pt x="7560032" y="6274128"/>
                </a:cubicBezTo>
                <a:cubicBezTo>
                  <a:pt x="7551842" y="6434165"/>
                  <a:pt x="7558630" y="6381800"/>
                  <a:pt x="7394324" y="6402154"/>
                </a:cubicBezTo>
                <a:cubicBezTo>
                  <a:pt x="7335914" y="6404650"/>
                  <a:pt x="7246975" y="6405586"/>
                  <a:pt x="7142118" y="6405352"/>
                </a:cubicBezTo>
                <a:close/>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631CD342-6DAC-49CD-BD8C-EC611F346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77363" y="1029432"/>
            <a:ext cx="4639490" cy="3819791"/>
          </a:xfrm>
          <a:custGeom>
            <a:avLst/>
            <a:gdLst>
              <a:gd name="connsiteX0" fmla="*/ 3063362 w 5358686"/>
              <a:gd name="connsiteY0" fmla="*/ 3429562 h 3905917"/>
              <a:gd name="connsiteX1" fmla="*/ 4752173 w 5358686"/>
              <a:gd name="connsiteY1" fmla="*/ 3086315 h 3905917"/>
              <a:gd name="connsiteX2" fmla="*/ 5358470 w 5358686"/>
              <a:gd name="connsiteY2" fmla="*/ 1525101 h 3905917"/>
              <a:gd name="connsiteX3" fmla="*/ 4960932 w 5358686"/>
              <a:gd name="connsiteY3" fmla="*/ 466701 h 3905917"/>
              <a:gd name="connsiteX4" fmla="*/ 932230 w 5358686"/>
              <a:gd name="connsiteY4" fmla="*/ 19557 h 3905917"/>
              <a:gd name="connsiteX5" fmla="*/ 62745 w 5358686"/>
              <a:gd name="connsiteY5" fmla="*/ 783491 h 3905917"/>
              <a:gd name="connsiteX6" fmla="*/ 230579 w 5358686"/>
              <a:gd name="connsiteY6" fmla="*/ 2939564 h 3905917"/>
              <a:gd name="connsiteX7" fmla="*/ 2493030 w 5358686"/>
              <a:gd name="connsiteY7" fmla="*/ 3459876 h 3905917"/>
              <a:gd name="connsiteX8" fmla="*/ 2539191 w 5358686"/>
              <a:gd name="connsiteY8" fmla="*/ 3905918 h 3905917"/>
              <a:gd name="connsiteX9" fmla="*/ 3063362 w 5358686"/>
              <a:gd name="connsiteY9" fmla="*/ 3429562 h 3905917"/>
              <a:gd name="connsiteX0" fmla="*/ 3495230 w 5358668"/>
              <a:gd name="connsiteY0" fmla="*/ 3367114 h 3905918"/>
              <a:gd name="connsiteX1" fmla="*/ 4752173 w 5358668"/>
              <a:gd name="connsiteY1" fmla="*/ 3086315 h 3905918"/>
              <a:gd name="connsiteX2" fmla="*/ 5358470 w 5358668"/>
              <a:gd name="connsiteY2" fmla="*/ 1525101 h 3905918"/>
              <a:gd name="connsiteX3" fmla="*/ 4960932 w 5358668"/>
              <a:gd name="connsiteY3" fmla="*/ 466701 h 3905918"/>
              <a:gd name="connsiteX4" fmla="*/ 932230 w 5358668"/>
              <a:gd name="connsiteY4" fmla="*/ 19557 h 3905918"/>
              <a:gd name="connsiteX5" fmla="*/ 62745 w 5358668"/>
              <a:gd name="connsiteY5" fmla="*/ 783491 h 3905918"/>
              <a:gd name="connsiteX6" fmla="*/ 230579 w 5358668"/>
              <a:gd name="connsiteY6" fmla="*/ 2939564 h 3905918"/>
              <a:gd name="connsiteX7" fmla="*/ 2493030 w 5358668"/>
              <a:gd name="connsiteY7" fmla="*/ 3459876 h 3905918"/>
              <a:gd name="connsiteX8" fmla="*/ 2539191 w 5358668"/>
              <a:gd name="connsiteY8" fmla="*/ 3905918 h 3905918"/>
              <a:gd name="connsiteX9" fmla="*/ 3495230 w 5358668"/>
              <a:gd name="connsiteY9" fmla="*/ 3367114 h 3905918"/>
              <a:gd name="connsiteX0" fmla="*/ 3573176 w 5436614"/>
              <a:gd name="connsiteY0" fmla="*/ 3367114 h 3905918"/>
              <a:gd name="connsiteX1" fmla="*/ 4830119 w 5436614"/>
              <a:gd name="connsiteY1" fmla="*/ 3086315 h 3905918"/>
              <a:gd name="connsiteX2" fmla="*/ 5436416 w 5436614"/>
              <a:gd name="connsiteY2" fmla="*/ 1525101 h 3905918"/>
              <a:gd name="connsiteX3" fmla="*/ 5038878 w 5436614"/>
              <a:gd name="connsiteY3" fmla="*/ 466701 h 3905918"/>
              <a:gd name="connsiteX4" fmla="*/ 1010176 w 5436614"/>
              <a:gd name="connsiteY4" fmla="*/ 19557 h 3905918"/>
              <a:gd name="connsiteX5" fmla="*/ 140691 w 5436614"/>
              <a:gd name="connsiteY5" fmla="*/ 783491 h 3905918"/>
              <a:gd name="connsiteX6" fmla="*/ 308525 w 5436614"/>
              <a:gd name="connsiteY6" fmla="*/ 2939564 h 3905918"/>
              <a:gd name="connsiteX7" fmla="*/ 3039861 w 5436614"/>
              <a:gd name="connsiteY7" fmla="*/ 3409918 h 3905918"/>
              <a:gd name="connsiteX8" fmla="*/ 2617137 w 5436614"/>
              <a:gd name="connsiteY8" fmla="*/ 3905918 h 3905918"/>
              <a:gd name="connsiteX9" fmla="*/ 3573176 w 5436614"/>
              <a:gd name="connsiteY9" fmla="*/ 3367114 h 3905918"/>
              <a:gd name="connsiteX0" fmla="*/ 3573176 w 5436614"/>
              <a:gd name="connsiteY0" fmla="*/ 3367114 h 3843470"/>
              <a:gd name="connsiteX1" fmla="*/ 4830119 w 5436614"/>
              <a:gd name="connsiteY1" fmla="*/ 3086315 h 3843470"/>
              <a:gd name="connsiteX2" fmla="*/ 5436416 w 5436614"/>
              <a:gd name="connsiteY2" fmla="*/ 1525101 h 3843470"/>
              <a:gd name="connsiteX3" fmla="*/ 5038878 w 5436614"/>
              <a:gd name="connsiteY3" fmla="*/ 466701 h 3843470"/>
              <a:gd name="connsiteX4" fmla="*/ 1010176 w 5436614"/>
              <a:gd name="connsiteY4" fmla="*/ 19557 h 3843470"/>
              <a:gd name="connsiteX5" fmla="*/ 140691 w 5436614"/>
              <a:gd name="connsiteY5" fmla="*/ 783491 h 3843470"/>
              <a:gd name="connsiteX6" fmla="*/ 308525 w 5436614"/>
              <a:gd name="connsiteY6" fmla="*/ 2939564 h 3843470"/>
              <a:gd name="connsiteX7" fmla="*/ 3039861 w 5436614"/>
              <a:gd name="connsiteY7" fmla="*/ 3409918 h 3843470"/>
              <a:gd name="connsiteX8" fmla="*/ 3123040 w 5436614"/>
              <a:gd name="connsiteY8" fmla="*/ 3843470 h 3843470"/>
              <a:gd name="connsiteX9" fmla="*/ 3573176 w 5436614"/>
              <a:gd name="connsiteY9" fmla="*/ 3367114 h 3843470"/>
              <a:gd name="connsiteX0" fmla="*/ 3733585 w 5436599"/>
              <a:gd name="connsiteY0" fmla="*/ 3417073 h 3843470"/>
              <a:gd name="connsiteX1" fmla="*/ 4830119 w 5436599"/>
              <a:gd name="connsiteY1" fmla="*/ 3086315 h 3843470"/>
              <a:gd name="connsiteX2" fmla="*/ 5436416 w 5436599"/>
              <a:gd name="connsiteY2" fmla="*/ 1525101 h 3843470"/>
              <a:gd name="connsiteX3" fmla="*/ 5038878 w 5436599"/>
              <a:gd name="connsiteY3" fmla="*/ 466701 h 3843470"/>
              <a:gd name="connsiteX4" fmla="*/ 1010176 w 5436599"/>
              <a:gd name="connsiteY4" fmla="*/ 19557 h 3843470"/>
              <a:gd name="connsiteX5" fmla="*/ 140691 w 5436599"/>
              <a:gd name="connsiteY5" fmla="*/ 783491 h 3843470"/>
              <a:gd name="connsiteX6" fmla="*/ 308525 w 5436599"/>
              <a:gd name="connsiteY6" fmla="*/ 2939564 h 3843470"/>
              <a:gd name="connsiteX7" fmla="*/ 3039861 w 5436599"/>
              <a:gd name="connsiteY7" fmla="*/ 3409918 h 3843470"/>
              <a:gd name="connsiteX8" fmla="*/ 3123040 w 5436599"/>
              <a:gd name="connsiteY8" fmla="*/ 3843470 h 3843470"/>
              <a:gd name="connsiteX9" fmla="*/ 3733585 w 5436599"/>
              <a:gd name="connsiteY9" fmla="*/ 3417073 h 3843470"/>
              <a:gd name="connsiteX0" fmla="*/ 3745572 w 5448586"/>
              <a:gd name="connsiteY0" fmla="*/ 3417073 h 3843470"/>
              <a:gd name="connsiteX1" fmla="*/ 4842106 w 5448586"/>
              <a:gd name="connsiteY1" fmla="*/ 3086315 h 3843470"/>
              <a:gd name="connsiteX2" fmla="*/ 5448403 w 5448586"/>
              <a:gd name="connsiteY2" fmla="*/ 1525101 h 3843470"/>
              <a:gd name="connsiteX3" fmla="*/ 5050865 w 5448586"/>
              <a:gd name="connsiteY3" fmla="*/ 466701 h 3843470"/>
              <a:gd name="connsiteX4" fmla="*/ 1022163 w 5448586"/>
              <a:gd name="connsiteY4" fmla="*/ 19557 h 3843470"/>
              <a:gd name="connsiteX5" fmla="*/ 152678 w 5448586"/>
              <a:gd name="connsiteY5" fmla="*/ 783491 h 3843470"/>
              <a:gd name="connsiteX6" fmla="*/ 320512 w 5448586"/>
              <a:gd name="connsiteY6" fmla="*/ 2939564 h 3843470"/>
              <a:gd name="connsiteX7" fmla="*/ 3236934 w 5448586"/>
              <a:gd name="connsiteY7" fmla="*/ 3422408 h 3843470"/>
              <a:gd name="connsiteX8" fmla="*/ 3135027 w 5448586"/>
              <a:gd name="connsiteY8" fmla="*/ 3843470 h 3843470"/>
              <a:gd name="connsiteX9" fmla="*/ 3745572 w 5448586"/>
              <a:gd name="connsiteY9" fmla="*/ 3417073 h 3843470"/>
              <a:gd name="connsiteX0" fmla="*/ 3745572 w 5448586"/>
              <a:gd name="connsiteY0" fmla="*/ 3417073 h 3793511"/>
              <a:gd name="connsiteX1" fmla="*/ 4842106 w 5448586"/>
              <a:gd name="connsiteY1" fmla="*/ 3086315 h 3793511"/>
              <a:gd name="connsiteX2" fmla="*/ 5448403 w 5448586"/>
              <a:gd name="connsiteY2" fmla="*/ 1525101 h 3793511"/>
              <a:gd name="connsiteX3" fmla="*/ 5050865 w 5448586"/>
              <a:gd name="connsiteY3" fmla="*/ 466701 h 3793511"/>
              <a:gd name="connsiteX4" fmla="*/ 1022163 w 5448586"/>
              <a:gd name="connsiteY4" fmla="*/ 19557 h 3793511"/>
              <a:gd name="connsiteX5" fmla="*/ 152678 w 5448586"/>
              <a:gd name="connsiteY5" fmla="*/ 783491 h 3793511"/>
              <a:gd name="connsiteX6" fmla="*/ 320512 w 5448586"/>
              <a:gd name="connsiteY6" fmla="*/ 2939564 h 3793511"/>
              <a:gd name="connsiteX7" fmla="*/ 3236934 w 5448586"/>
              <a:gd name="connsiteY7" fmla="*/ 3422408 h 3793511"/>
              <a:gd name="connsiteX8" fmla="*/ 3233739 w 5448586"/>
              <a:gd name="connsiteY8" fmla="*/ 3793511 h 3793511"/>
              <a:gd name="connsiteX9" fmla="*/ 3745572 w 5448586"/>
              <a:gd name="connsiteY9" fmla="*/ 3417073 h 3793511"/>
              <a:gd name="connsiteX0" fmla="*/ 3745572 w 5452948"/>
              <a:gd name="connsiteY0" fmla="*/ 3417073 h 3793511"/>
              <a:gd name="connsiteX1" fmla="*/ 4928480 w 5452948"/>
              <a:gd name="connsiteY1" fmla="*/ 3061336 h 3793511"/>
              <a:gd name="connsiteX2" fmla="*/ 5448403 w 5452948"/>
              <a:gd name="connsiteY2" fmla="*/ 1525101 h 3793511"/>
              <a:gd name="connsiteX3" fmla="*/ 5050865 w 5452948"/>
              <a:gd name="connsiteY3" fmla="*/ 466701 h 3793511"/>
              <a:gd name="connsiteX4" fmla="*/ 1022163 w 5452948"/>
              <a:gd name="connsiteY4" fmla="*/ 19557 h 3793511"/>
              <a:gd name="connsiteX5" fmla="*/ 152678 w 5452948"/>
              <a:gd name="connsiteY5" fmla="*/ 783491 h 3793511"/>
              <a:gd name="connsiteX6" fmla="*/ 320512 w 5452948"/>
              <a:gd name="connsiteY6" fmla="*/ 2939564 h 3793511"/>
              <a:gd name="connsiteX7" fmla="*/ 3236934 w 5452948"/>
              <a:gd name="connsiteY7" fmla="*/ 3422408 h 3793511"/>
              <a:gd name="connsiteX8" fmla="*/ 3233739 w 5452948"/>
              <a:gd name="connsiteY8" fmla="*/ 3793511 h 3793511"/>
              <a:gd name="connsiteX9" fmla="*/ 3745572 w 5452948"/>
              <a:gd name="connsiteY9" fmla="*/ 3417073 h 3793511"/>
              <a:gd name="connsiteX0" fmla="*/ 3745572 w 5452948"/>
              <a:gd name="connsiteY0" fmla="*/ 3417073 h 3793511"/>
              <a:gd name="connsiteX1" fmla="*/ 4928480 w 5452948"/>
              <a:gd name="connsiteY1" fmla="*/ 3061336 h 3793511"/>
              <a:gd name="connsiteX2" fmla="*/ 5448403 w 5452948"/>
              <a:gd name="connsiteY2" fmla="*/ 1525101 h 3793511"/>
              <a:gd name="connsiteX3" fmla="*/ 5050865 w 5452948"/>
              <a:gd name="connsiteY3" fmla="*/ 466701 h 3793511"/>
              <a:gd name="connsiteX4" fmla="*/ 1022163 w 5452948"/>
              <a:gd name="connsiteY4" fmla="*/ 19557 h 3793511"/>
              <a:gd name="connsiteX5" fmla="*/ 152678 w 5452948"/>
              <a:gd name="connsiteY5" fmla="*/ 783491 h 3793511"/>
              <a:gd name="connsiteX6" fmla="*/ 320512 w 5452948"/>
              <a:gd name="connsiteY6" fmla="*/ 2939564 h 3793511"/>
              <a:gd name="connsiteX7" fmla="*/ 3236934 w 5452948"/>
              <a:gd name="connsiteY7" fmla="*/ 3422408 h 3793511"/>
              <a:gd name="connsiteX8" fmla="*/ 3233739 w 5452948"/>
              <a:gd name="connsiteY8" fmla="*/ 3793511 h 3793511"/>
              <a:gd name="connsiteX9" fmla="*/ 3745572 w 5452948"/>
              <a:gd name="connsiteY9" fmla="*/ 3417073 h 3793511"/>
              <a:gd name="connsiteX0" fmla="*/ 3744403 w 5451779"/>
              <a:gd name="connsiteY0" fmla="*/ 3417073 h 3793511"/>
              <a:gd name="connsiteX1" fmla="*/ 4927311 w 5451779"/>
              <a:gd name="connsiteY1" fmla="*/ 3061336 h 3793511"/>
              <a:gd name="connsiteX2" fmla="*/ 5447234 w 5451779"/>
              <a:gd name="connsiteY2" fmla="*/ 1525101 h 3793511"/>
              <a:gd name="connsiteX3" fmla="*/ 5049696 w 5451779"/>
              <a:gd name="connsiteY3" fmla="*/ 466701 h 3793511"/>
              <a:gd name="connsiteX4" fmla="*/ 1020994 w 5451779"/>
              <a:gd name="connsiteY4" fmla="*/ 19557 h 3793511"/>
              <a:gd name="connsiteX5" fmla="*/ 151509 w 5451779"/>
              <a:gd name="connsiteY5" fmla="*/ 783491 h 3793511"/>
              <a:gd name="connsiteX6" fmla="*/ 319343 w 5451779"/>
              <a:gd name="connsiteY6" fmla="*/ 2939564 h 3793511"/>
              <a:gd name="connsiteX7" fmla="*/ 3217850 w 5451779"/>
              <a:gd name="connsiteY7" fmla="*/ 3422408 h 3793511"/>
              <a:gd name="connsiteX8" fmla="*/ 3232570 w 5451779"/>
              <a:gd name="connsiteY8" fmla="*/ 3793511 h 3793511"/>
              <a:gd name="connsiteX9" fmla="*/ 3744403 w 5451779"/>
              <a:gd name="connsiteY9" fmla="*/ 3417073 h 3793511"/>
              <a:gd name="connsiteX0" fmla="*/ 3744403 w 5451779"/>
              <a:gd name="connsiteY0" fmla="*/ 3417073 h 3793511"/>
              <a:gd name="connsiteX1" fmla="*/ 4927311 w 5451779"/>
              <a:gd name="connsiteY1" fmla="*/ 3061336 h 3793511"/>
              <a:gd name="connsiteX2" fmla="*/ 5447234 w 5451779"/>
              <a:gd name="connsiteY2" fmla="*/ 1525101 h 3793511"/>
              <a:gd name="connsiteX3" fmla="*/ 5049696 w 5451779"/>
              <a:gd name="connsiteY3" fmla="*/ 466701 h 3793511"/>
              <a:gd name="connsiteX4" fmla="*/ 1020994 w 5451779"/>
              <a:gd name="connsiteY4" fmla="*/ 19557 h 3793511"/>
              <a:gd name="connsiteX5" fmla="*/ 151509 w 5451779"/>
              <a:gd name="connsiteY5" fmla="*/ 783491 h 3793511"/>
              <a:gd name="connsiteX6" fmla="*/ 319343 w 5451779"/>
              <a:gd name="connsiteY6" fmla="*/ 2939564 h 3793511"/>
              <a:gd name="connsiteX7" fmla="*/ 3217850 w 5451779"/>
              <a:gd name="connsiteY7" fmla="*/ 3422408 h 3793511"/>
              <a:gd name="connsiteX8" fmla="*/ 3232570 w 5451779"/>
              <a:gd name="connsiteY8" fmla="*/ 3793511 h 3793511"/>
              <a:gd name="connsiteX9" fmla="*/ 3744403 w 5451779"/>
              <a:gd name="connsiteY9" fmla="*/ 3417073 h 3793511"/>
              <a:gd name="connsiteX0" fmla="*/ 3798149 w 5451779"/>
              <a:gd name="connsiteY0" fmla="*/ 3417073 h 3793511"/>
              <a:gd name="connsiteX1" fmla="*/ 4927311 w 5451779"/>
              <a:gd name="connsiteY1" fmla="*/ 3061336 h 3793511"/>
              <a:gd name="connsiteX2" fmla="*/ 5447234 w 5451779"/>
              <a:gd name="connsiteY2" fmla="*/ 1525101 h 3793511"/>
              <a:gd name="connsiteX3" fmla="*/ 5049696 w 5451779"/>
              <a:gd name="connsiteY3" fmla="*/ 466701 h 3793511"/>
              <a:gd name="connsiteX4" fmla="*/ 1020994 w 5451779"/>
              <a:gd name="connsiteY4" fmla="*/ 19557 h 3793511"/>
              <a:gd name="connsiteX5" fmla="*/ 151509 w 5451779"/>
              <a:gd name="connsiteY5" fmla="*/ 783491 h 3793511"/>
              <a:gd name="connsiteX6" fmla="*/ 319343 w 5451779"/>
              <a:gd name="connsiteY6" fmla="*/ 2939564 h 3793511"/>
              <a:gd name="connsiteX7" fmla="*/ 3217850 w 5451779"/>
              <a:gd name="connsiteY7" fmla="*/ 3422408 h 3793511"/>
              <a:gd name="connsiteX8" fmla="*/ 3232570 w 5451779"/>
              <a:gd name="connsiteY8" fmla="*/ 3793511 h 3793511"/>
              <a:gd name="connsiteX9" fmla="*/ 3798149 w 5451779"/>
              <a:gd name="connsiteY9" fmla="*/ 3417073 h 3793511"/>
              <a:gd name="connsiteX0" fmla="*/ 3798149 w 5451779"/>
              <a:gd name="connsiteY0" fmla="*/ 3417073 h 3793511"/>
              <a:gd name="connsiteX1" fmla="*/ 4927311 w 5451779"/>
              <a:gd name="connsiteY1" fmla="*/ 3061336 h 3793511"/>
              <a:gd name="connsiteX2" fmla="*/ 5447234 w 5451779"/>
              <a:gd name="connsiteY2" fmla="*/ 1525101 h 3793511"/>
              <a:gd name="connsiteX3" fmla="*/ 5049696 w 5451779"/>
              <a:gd name="connsiteY3" fmla="*/ 466701 h 3793511"/>
              <a:gd name="connsiteX4" fmla="*/ 1020994 w 5451779"/>
              <a:gd name="connsiteY4" fmla="*/ 19557 h 3793511"/>
              <a:gd name="connsiteX5" fmla="*/ 151509 w 5451779"/>
              <a:gd name="connsiteY5" fmla="*/ 783491 h 3793511"/>
              <a:gd name="connsiteX6" fmla="*/ 319343 w 5451779"/>
              <a:gd name="connsiteY6" fmla="*/ 2939564 h 3793511"/>
              <a:gd name="connsiteX7" fmla="*/ 3217850 w 5451779"/>
              <a:gd name="connsiteY7" fmla="*/ 3422408 h 3793511"/>
              <a:gd name="connsiteX8" fmla="*/ 3232570 w 5451779"/>
              <a:gd name="connsiteY8" fmla="*/ 3793511 h 3793511"/>
              <a:gd name="connsiteX9" fmla="*/ 3798149 w 5451779"/>
              <a:gd name="connsiteY9" fmla="*/ 3417073 h 3793511"/>
              <a:gd name="connsiteX0" fmla="*/ 3798149 w 5451779"/>
              <a:gd name="connsiteY0" fmla="*/ 3417073 h 3688651"/>
              <a:gd name="connsiteX1" fmla="*/ 4927311 w 5451779"/>
              <a:gd name="connsiteY1" fmla="*/ 3061336 h 3688651"/>
              <a:gd name="connsiteX2" fmla="*/ 5447234 w 5451779"/>
              <a:gd name="connsiteY2" fmla="*/ 1525101 h 3688651"/>
              <a:gd name="connsiteX3" fmla="*/ 5049696 w 5451779"/>
              <a:gd name="connsiteY3" fmla="*/ 466701 h 3688651"/>
              <a:gd name="connsiteX4" fmla="*/ 1020994 w 5451779"/>
              <a:gd name="connsiteY4" fmla="*/ 19557 h 3688651"/>
              <a:gd name="connsiteX5" fmla="*/ 151509 w 5451779"/>
              <a:gd name="connsiteY5" fmla="*/ 783491 h 3688651"/>
              <a:gd name="connsiteX6" fmla="*/ 319343 w 5451779"/>
              <a:gd name="connsiteY6" fmla="*/ 2939564 h 3688651"/>
              <a:gd name="connsiteX7" fmla="*/ 3217850 w 5451779"/>
              <a:gd name="connsiteY7" fmla="*/ 3422408 h 3688651"/>
              <a:gd name="connsiteX8" fmla="*/ 3195189 w 5451779"/>
              <a:gd name="connsiteY8" fmla="*/ 3688651 h 3688651"/>
              <a:gd name="connsiteX9" fmla="*/ 3798149 w 5451779"/>
              <a:gd name="connsiteY9" fmla="*/ 3417073 h 3688651"/>
              <a:gd name="connsiteX0" fmla="*/ 3798149 w 5451779"/>
              <a:gd name="connsiteY0" fmla="*/ 3417073 h 3688651"/>
              <a:gd name="connsiteX1" fmla="*/ 4927311 w 5451779"/>
              <a:gd name="connsiteY1" fmla="*/ 3061336 h 3688651"/>
              <a:gd name="connsiteX2" fmla="*/ 5447234 w 5451779"/>
              <a:gd name="connsiteY2" fmla="*/ 1525101 h 3688651"/>
              <a:gd name="connsiteX3" fmla="*/ 5049696 w 5451779"/>
              <a:gd name="connsiteY3" fmla="*/ 466701 h 3688651"/>
              <a:gd name="connsiteX4" fmla="*/ 1020994 w 5451779"/>
              <a:gd name="connsiteY4" fmla="*/ 19557 h 3688651"/>
              <a:gd name="connsiteX5" fmla="*/ 151509 w 5451779"/>
              <a:gd name="connsiteY5" fmla="*/ 783491 h 3688651"/>
              <a:gd name="connsiteX6" fmla="*/ 319343 w 5451779"/>
              <a:gd name="connsiteY6" fmla="*/ 2939564 h 3688651"/>
              <a:gd name="connsiteX7" fmla="*/ 3217850 w 5451779"/>
              <a:gd name="connsiteY7" fmla="*/ 3422408 h 3688651"/>
              <a:gd name="connsiteX8" fmla="*/ 3195189 w 5451779"/>
              <a:gd name="connsiteY8" fmla="*/ 3688651 h 3688651"/>
              <a:gd name="connsiteX9" fmla="*/ 3798149 w 5451779"/>
              <a:gd name="connsiteY9" fmla="*/ 3417073 h 3688651"/>
              <a:gd name="connsiteX0" fmla="*/ 3798149 w 5451779"/>
              <a:gd name="connsiteY0" fmla="*/ 3417073 h 3688651"/>
              <a:gd name="connsiteX1" fmla="*/ 4927311 w 5451779"/>
              <a:gd name="connsiteY1" fmla="*/ 3061336 h 3688651"/>
              <a:gd name="connsiteX2" fmla="*/ 5447234 w 5451779"/>
              <a:gd name="connsiteY2" fmla="*/ 1525101 h 3688651"/>
              <a:gd name="connsiteX3" fmla="*/ 5049696 w 5451779"/>
              <a:gd name="connsiteY3" fmla="*/ 466701 h 3688651"/>
              <a:gd name="connsiteX4" fmla="*/ 1020994 w 5451779"/>
              <a:gd name="connsiteY4" fmla="*/ 19557 h 3688651"/>
              <a:gd name="connsiteX5" fmla="*/ 151509 w 5451779"/>
              <a:gd name="connsiteY5" fmla="*/ 783491 h 3688651"/>
              <a:gd name="connsiteX6" fmla="*/ 319343 w 5451779"/>
              <a:gd name="connsiteY6" fmla="*/ 2939564 h 3688651"/>
              <a:gd name="connsiteX7" fmla="*/ 3217850 w 5451779"/>
              <a:gd name="connsiteY7" fmla="*/ 3422408 h 3688651"/>
              <a:gd name="connsiteX8" fmla="*/ 3195189 w 5451779"/>
              <a:gd name="connsiteY8" fmla="*/ 3688651 h 3688651"/>
              <a:gd name="connsiteX9" fmla="*/ 3798149 w 5451779"/>
              <a:gd name="connsiteY9" fmla="*/ 3417073 h 3688651"/>
              <a:gd name="connsiteX0" fmla="*/ 3850484 w 5451779"/>
              <a:gd name="connsiteY0" fmla="*/ 3417073 h 3688651"/>
              <a:gd name="connsiteX1" fmla="*/ 4927311 w 5451779"/>
              <a:gd name="connsiteY1" fmla="*/ 3061336 h 3688651"/>
              <a:gd name="connsiteX2" fmla="*/ 5447234 w 5451779"/>
              <a:gd name="connsiteY2" fmla="*/ 1525101 h 3688651"/>
              <a:gd name="connsiteX3" fmla="*/ 5049696 w 5451779"/>
              <a:gd name="connsiteY3" fmla="*/ 466701 h 3688651"/>
              <a:gd name="connsiteX4" fmla="*/ 1020994 w 5451779"/>
              <a:gd name="connsiteY4" fmla="*/ 19557 h 3688651"/>
              <a:gd name="connsiteX5" fmla="*/ 151509 w 5451779"/>
              <a:gd name="connsiteY5" fmla="*/ 783491 h 3688651"/>
              <a:gd name="connsiteX6" fmla="*/ 319343 w 5451779"/>
              <a:gd name="connsiteY6" fmla="*/ 2939564 h 3688651"/>
              <a:gd name="connsiteX7" fmla="*/ 3217850 w 5451779"/>
              <a:gd name="connsiteY7" fmla="*/ 3422408 h 3688651"/>
              <a:gd name="connsiteX8" fmla="*/ 3195189 w 5451779"/>
              <a:gd name="connsiteY8" fmla="*/ 3688651 h 3688651"/>
              <a:gd name="connsiteX9" fmla="*/ 3850484 w 5451779"/>
              <a:gd name="connsiteY9" fmla="*/ 3417073 h 3688651"/>
              <a:gd name="connsiteX0" fmla="*/ 3850484 w 5451779"/>
              <a:gd name="connsiteY0" fmla="*/ 3417073 h 3663685"/>
              <a:gd name="connsiteX1" fmla="*/ 4927311 w 5451779"/>
              <a:gd name="connsiteY1" fmla="*/ 3061336 h 3663685"/>
              <a:gd name="connsiteX2" fmla="*/ 5447234 w 5451779"/>
              <a:gd name="connsiteY2" fmla="*/ 1525101 h 3663685"/>
              <a:gd name="connsiteX3" fmla="*/ 5049696 w 5451779"/>
              <a:gd name="connsiteY3" fmla="*/ 466701 h 3663685"/>
              <a:gd name="connsiteX4" fmla="*/ 1020994 w 5451779"/>
              <a:gd name="connsiteY4" fmla="*/ 19557 h 3663685"/>
              <a:gd name="connsiteX5" fmla="*/ 151509 w 5451779"/>
              <a:gd name="connsiteY5" fmla="*/ 783491 h 3663685"/>
              <a:gd name="connsiteX6" fmla="*/ 319343 w 5451779"/>
              <a:gd name="connsiteY6" fmla="*/ 2939564 h 3663685"/>
              <a:gd name="connsiteX7" fmla="*/ 3217850 w 5451779"/>
              <a:gd name="connsiteY7" fmla="*/ 3422408 h 3663685"/>
              <a:gd name="connsiteX8" fmla="*/ 3195190 w 5451779"/>
              <a:gd name="connsiteY8" fmla="*/ 3663685 h 3663685"/>
              <a:gd name="connsiteX9" fmla="*/ 3850484 w 5451779"/>
              <a:gd name="connsiteY9" fmla="*/ 3417073 h 3663685"/>
              <a:gd name="connsiteX0" fmla="*/ 3850484 w 5451779"/>
              <a:gd name="connsiteY0" fmla="*/ 3417073 h 3663685"/>
              <a:gd name="connsiteX1" fmla="*/ 4927311 w 5451779"/>
              <a:gd name="connsiteY1" fmla="*/ 3061336 h 3663685"/>
              <a:gd name="connsiteX2" fmla="*/ 5447234 w 5451779"/>
              <a:gd name="connsiteY2" fmla="*/ 1525101 h 3663685"/>
              <a:gd name="connsiteX3" fmla="*/ 5049696 w 5451779"/>
              <a:gd name="connsiteY3" fmla="*/ 466701 h 3663685"/>
              <a:gd name="connsiteX4" fmla="*/ 1020994 w 5451779"/>
              <a:gd name="connsiteY4" fmla="*/ 19557 h 3663685"/>
              <a:gd name="connsiteX5" fmla="*/ 151509 w 5451779"/>
              <a:gd name="connsiteY5" fmla="*/ 783491 h 3663685"/>
              <a:gd name="connsiteX6" fmla="*/ 319343 w 5451779"/>
              <a:gd name="connsiteY6" fmla="*/ 2939564 h 3663685"/>
              <a:gd name="connsiteX7" fmla="*/ 3217850 w 5451779"/>
              <a:gd name="connsiteY7" fmla="*/ 3422408 h 3663685"/>
              <a:gd name="connsiteX8" fmla="*/ 3195190 w 5451779"/>
              <a:gd name="connsiteY8" fmla="*/ 3663685 h 3663685"/>
              <a:gd name="connsiteX9" fmla="*/ 3850484 w 5451779"/>
              <a:gd name="connsiteY9" fmla="*/ 3417073 h 3663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451779" h="3663685">
                <a:moveTo>
                  <a:pt x="3850484" y="3417073"/>
                </a:moveTo>
                <a:cubicBezTo>
                  <a:pt x="4310029" y="3448903"/>
                  <a:pt x="4661186" y="3376665"/>
                  <a:pt x="4927311" y="3061336"/>
                </a:cubicBezTo>
                <a:cubicBezTo>
                  <a:pt x="5193436" y="2746007"/>
                  <a:pt x="5426837" y="1957540"/>
                  <a:pt x="5447234" y="1525101"/>
                </a:cubicBezTo>
                <a:cubicBezTo>
                  <a:pt x="5467631" y="1092662"/>
                  <a:pt x="5433316" y="716660"/>
                  <a:pt x="5049696" y="466701"/>
                </a:cubicBezTo>
                <a:cubicBezTo>
                  <a:pt x="4607927" y="262351"/>
                  <a:pt x="2070438" y="-86269"/>
                  <a:pt x="1020994" y="19557"/>
                </a:cubicBezTo>
                <a:cubicBezTo>
                  <a:pt x="535543" y="83769"/>
                  <a:pt x="235013" y="410480"/>
                  <a:pt x="151509" y="783491"/>
                </a:cubicBezTo>
                <a:cubicBezTo>
                  <a:pt x="36175" y="1298843"/>
                  <a:pt x="-191714" y="2499745"/>
                  <a:pt x="319343" y="2939564"/>
                </a:cubicBezTo>
                <a:cubicBezTo>
                  <a:pt x="830400" y="3379383"/>
                  <a:pt x="1915828" y="3438255"/>
                  <a:pt x="3217850" y="3422408"/>
                </a:cubicBezTo>
                <a:cubicBezTo>
                  <a:pt x="3251514" y="3541738"/>
                  <a:pt x="3248347" y="3539098"/>
                  <a:pt x="3195190" y="3663685"/>
                </a:cubicBezTo>
                <a:cubicBezTo>
                  <a:pt x="3584414" y="3580975"/>
                  <a:pt x="3850484" y="3417073"/>
                  <a:pt x="3850484" y="3417073"/>
                </a:cubicBezTo>
                <a:close/>
              </a:path>
            </a:pathLst>
          </a:custGeom>
          <a:solidFill>
            <a:schemeClr val="bg1"/>
          </a:solidFill>
          <a:ln w="19050"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A7F160B5-A1CE-4576-8323-263FB7D1B3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49643" y="968193"/>
            <a:ext cx="4639490" cy="3819791"/>
          </a:xfrm>
          <a:custGeom>
            <a:avLst/>
            <a:gdLst>
              <a:gd name="connsiteX0" fmla="*/ 3063362 w 5358686"/>
              <a:gd name="connsiteY0" fmla="*/ 3429562 h 3905917"/>
              <a:gd name="connsiteX1" fmla="*/ 4752173 w 5358686"/>
              <a:gd name="connsiteY1" fmla="*/ 3086315 h 3905917"/>
              <a:gd name="connsiteX2" fmla="*/ 5358470 w 5358686"/>
              <a:gd name="connsiteY2" fmla="*/ 1525101 h 3905917"/>
              <a:gd name="connsiteX3" fmla="*/ 4960932 w 5358686"/>
              <a:gd name="connsiteY3" fmla="*/ 466701 h 3905917"/>
              <a:gd name="connsiteX4" fmla="*/ 932230 w 5358686"/>
              <a:gd name="connsiteY4" fmla="*/ 19557 h 3905917"/>
              <a:gd name="connsiteX5" fmla="*/ 62745 w 5358686"/>
              <a:gd name="connsiteY5" fmla="*/ 783491 h 3905917"/>
              <a:gd name="connsiteX6" fmla="*/ 230579 w 5358686"/>
              <a:gd name="connsiteY6" fmla="*/ 2939564 h 3905917"/>
              <a:gd name="connsiteX7" fmla="*/ 2493030 w 5358686"/>
              <a:gd name="connsiteY7" fmla="*/ 3459876 h 3905917"/>
              <a:gd name="connsiteX8" fmla="*/ 2539191 w 5358686"/>
              <a:gd name="connsiteY8" fmla="*/ 3905918 h 3905917"/>
              <a:gd name="connsiteX9" fmla="*/ 3063362 w 5358686"/>
              <a:gd name="connsiteY9" fmla="*/ 3429562 h 3905917"/>
              <a:gd name="connsiteX0" fmla="*/ 3495230 w 5358668"/>
              <a:gd name="connsiteY0" fmla="*/ 3367114 h 3905918"/>
              <a:gd name="connsiteX1" fmla="*/ 4752173 w 5358668"/>
              <a:gd name="connsiteY1" fmla="*/ 3086315 h 3905918"/>
              <a:gd name="connsiteX2" fmla="*/ 5358470 w 5358668"/>
              <a:gd name="connsiteY2" fmla="*/ 1525101 h 3905918"/>
              <a:gd name="connsiteX3" fmla="*/ 4960932 w 5358668"/>
              <a:gd name="connsiteY3" fmla="*/ 466701 h 3905918"/>
              <a:gd name="connsiteX4" fmla="*/ 932230 w 5358668"/>
              <a:gd name="connsiteY4" fmla="*/ 19557 h 3905918"/>
              <a:gd name="connsiteX5" fmla="*/ 62745 w 5358668"/>
              <a:gd name="connsiteY5" fmla="*/ 783491 h 3905918"/>
              <a:gd name="connsiteX6" fmla="*/ 230579 w 5358668"/>
              <a:gd name="connsiteY6" fmla="*/ 2939564 h 3905918"/>
              <a:gd name="connsiteX7" fmla="*/ 2493030 w 5358668"/>
              <a:gd name="connsiteY7" fmla="*/ 3459876 h 3905918"/>
              <a:gd name="connsiteX8" fmla="*/ 2539191 w 5358668"/>
              <a:gd name="connsiteY8" fmla="*/ 3905918 h 3905918"/>
              <a:gd name="connsiteX9" fmla="*/ 3495230 w 5358668"/>
              <a:gd name="connsiteY9" fmla="*/ 3367114 h 3905918"/>
              <a:gd name="connsiteX0" fmla="*/ 3573176 w 5436614"/>
              <a:gd name="connsiteY0" fmla="*/ 3367114 h 3905918"/>
              <a:gd name="connsiteX1" fmla="*/ 4830119 w 5436614"/>
              <a:gd name="connsiteY1" fmla="*/ 3086315 h 3905918"/>
              <a:gd name="connsiteX2" fmla="*/ 5436416 w 5436614"/>
              <a:gd name="connsiteY2" fmla="*/ 1525101 h 3905918"/>
              <a:gd name="connsiteX3" fmla="*/ 5038878 w 5436614"/>
              <a:gd name="connsiteY3" fmla="*/ 466701 h 3905918"/>
              <a:gd name="connsiteX4" fmla="*/ 1010176 w 5436614"/>
              <a:gd name="connsiteY4" fmla="*/ 19557 h 3905918"/>
              <a:gd name="connsiteX5" fmla="*/ 140691 w 5436614"/>
              <a:gd name="connsiteY5" fmla="*/ 783491 h 3905918"/>
              <a:gd name="connsiteX6" fmla="*/ 308525 w 5436614"/>
              <a:gd name="connsiteY6" fmla="*/ 2939564 h 3905918"/>
              <a:gd name="connsiteX7" fmla="*/ 3039861 w 5436614"/>
              <a:gd name="connsiteY7" fmla="*/ 3409918 h 3905918"/>
              <a:gd name="connsiteX8" fmla="*/ 2617137 w 5436614"/>
              <a:gd name="connsiteY8" fmla="*/ 3905918 h 3905918"/>
              <a:gd name="connsiteX9" fmla="*/ 3573176 w 5436614"/>
              <a:gd name="connsiteY9" fmla="*/ 3367114 h 3905918"/>
              <a:gd name="connsiteX0" fmla="*/ 3573176 w 5436614"/>
              <a:gd name="connsiteY0" fmla="*/ 3367114 h 3843470"/>
              <a:gd name="connsiteX1" fmla="*/ 4830119 w 5436614"/>
              <a:gd name="connsiteY1" fmla="*/ 3086315 h 3843470"/>
              <a:gd name="connsiteX2" fmla="*/ 5436416 w 5436614"/>
              <a:gd name="connsiteY2" fmla="*/ 1525101 h 3843470"/>
              <a:gd name="connsiteX3" fmla="*/ 5038878 w 5436614"/>
              <a:gd name="connsiteY3" fmla="*/ 466701 h 3843470"/>
              <a:gd name="connsiteX4" fmla="*/ 1010176 w 5436614"/>
              <a:gd name="connsiteY4" fmla="*/ 19557 h 3843470"/>
              <a:gd name="connsiteX5" fmla="*/ 140691 w 5436614"/>
              <a:gd name="connsiteY5" fmla="*/ 783491 h 3843470"/>
              <a:gd name="connsiteX6" fmla="*/ 308525 w 5436614"/>
              <a:gd name="connsiteY6" fmla="*/ 2939564 h 3843470"/>
              <a:gd name="connsiteX7" fmla="*/ 3039861 w 5436614"/>
              <a:gd name="connsiteY7" fmla="*/ 3409918 h 3843470"/>
              <a:gd name="connsiteX8" fmla="*/ 3123040 w 5436614"/>
              <a:gd name="connsiteY8" fmla="*/ 3843470 h 3843470"/>
              <a:gd name="connsiteX9" fmla="*/ 3573176 w 5436614"/>
              <a:gd name="connsiteY9" fmla="*/ 3367114 h 3843470"/>
              <a:gd name="connsiteX0" fmla="*/ 3733585 w 5436599"/>
              <a:gd name="connsiteY0" fmla="*/ 3417073 h 3843470"/>
              <a:gd name="connsiteX1" fmla="*/ 4830119 w 5436599"/>
              <a:gd name="connsiteY1" fmla="*/ 3086315 h 3843470"/>
              <a:gd name="connsiteX2" fmla="*/ 5436416 w 5436599"/>
              <a:gd name="connsiteY2" fmla="*/ 1525101 h 3843470"/>
              <a:gd name="connsiteX3" fmla="*/ 5038878 w 5436599"/>
              <a:gd name="connsiteY3" fmla="*/ 466701 h 3843470"/>
              <a:gd name="connsiteX4" fmla="*/ 1010176 w 5436599"/>
              <a:gd name="connsiteY4" fmla="*/ 19557 h 3843470"/>
              <a:gd name="connsiteX5" fmla="*/ 140691 w 5436599"/>
              <a:gd name="connsiteY5" fmla="*/ 783491 h 3843470"/>
              <a:gd name="connsiteX6" fmla="*/ 308525 w 5436599"/>
              <a:gd name="connsiteY6" fmla="*/ 2939564 h 3843470"/>
              <a:gd name="connsiteX7" fmla="*/ 3039861 w 5436599"/>
              <a:gd name="connsiteY7" fmla="*/ 3409918 h 3843470"/>
              <a:gd name="connsiteX8" fmla="*/ 3123040 w 5436599"/>
              <a:gd name="connsiteY8" fmla="*/ 3843470 h 3843470"/>
              <a:gd name="connsiteX9" fmla="*/ 3733585 w 5436599"/>
              <a:gd name="connsiteY9" fmla="*/ 3417073 h 3843470"/>
              <a:gd name="connsiteX0" fmla="*/ 3745572 w 5448586"/>
              <a:gd name="connsiteY0" fmla="*/ 3417073 h 3843470"/>
              <a:gd name="connsiteX1" fmla="*/ 4842106 w 5448586"/>
              <a:gd name="connsiteY1" fmla="*/ 3086315 h 3843470"/>
              <a:gd name="connsiteX2" fmla="*/ 5448403 w 5448586"/>
              <a:gd name="connsiteY2" fmla="*/ 1525101 h 3843470"/>
              <a:gd name="connsiteX3" fmla="*/ 5050865 w 5448586"/>
              <a:gd name="connsiteY3" fmla="*/ 466701 h 3843470"/>
              <a:gd name="connsiteX4" fmla="*/ 1022163 w 5448586"/>
              <a:gd name="connsiteY4" fmla="*/ 19557 h 3843470"/>
              <a:gd name="connsiteX5" fmla="*/ 152678 w 5448586"/>
              <a:gd name="connsiteY5" fmla="*/ 783491 h 3843470"/>
              <a:gd name="connsiteX6" fmla="*/ 320512 w 5448586"/>
              <a:gd name="connsiteY6" fmla="*/ 2939564 h 3843470"/>
              <a:gd name="connsiteX7" fmla="*/ 3236934 w 5448586"/>
              <a:gd name="connsiteY7" fmla="*/ 3422408 h 3843470"/>
              <a:gd name="connsiteX8" fmla="*/ 3135027 w 5448586"/>
              <a:gd name="connsiteY8" fmla="*/ 3843470 h 3843470"/>
              <a:gd name="connsiteX9" fmla="*/ 3745572 w 5448586"/>
              <a:gd name="connsiteY9" fmla="*/ 3417073 h 3843470"/>
              <a:gd name="connsiteX0" fmla="*/ 3745572 w 5448586"/>
              <a:gd name="connsiteY0" fmla="*/ 3417073 h 3793511"/>
              <a:gd name="connsiteX1" fmla="*/ 4842106 w 5448586"/>
              <a:gd name="connsiteY1" fmla="*/ 3086315 h 3793511"/>
              <a:gd name="connsiteX2" fmla="*/ 5448403 w 5448586"/>
              <a:gd name="connsiteY2" fmla="*/ 1525101 h 3793511"/>
              <a:gd name="connsiteX3" fmla="*/ 5050865 w 5448586"/>
              <a:gd name="connsiteY3" fmla="*/ 466701 h 3793511"/>
              <a:gd name="connsiteX4" fmla="*/ 1022163 w 5448586"/>
              <a:gd name="connsiteY4" fmla="*/ 19557 h 3793511"/>
              <a:gd name="connsiteX5" fmla="*/ 152678 w 5448586"/>
              <a:gd name="connsiteY5" fmla="*/ 783491 h 3793511"/>
              <a:gd name="connsiteX6" fmla="*/ 320512 w 5448586"/>
              <a:gd name="connsiteY6" fmla="*/ 2939564 h 3793511"/>
              <a:gd name="connsiteX7" fmla="*/ 3236934 w 5448586"/>
              <a:gd name="connsiteY7" fmla="*/ 3422408 h 3793511"/>
              <a:gd name="connsiteX8" fmla="*/ 3233739 w 5448586"/>
              <a:gd name="connsiteY8" fmla="*/ 3793511 h 3793511"/>
              <a:gd name="connsiteX9" fmla="*/ 3745572 w 5448586"/>
              <a:gd name="connsiteY9" fmla="*/ 3417073 h 3793511"/>
              <a:gd name="connsiteX0" fmla="*/ 3745572 w 5452948"/>
              <a:gd name="connsiteY0" fmla="*/ 3417073 h 3793511"/>
              <a:gd name="connsiteX1" fmla="*/ 4928480 w 5452948"/>
              <a:gd name="connsiteY1" fmla="*/ 3061336 h 3793511"/>
              <a:gd name="connsiteX2" fmla="*/ 5448403 w 5452948"/>
              <a:gd name="connsiteY2" fmla="*/ 1525101 h 3793511"/>
              <a:gd name="connsiteX3" fmla="*/ 5050865 w 5452948"/>
              <a:gd name="connsiteY3" fmla="*/ 466701 h 3793511"/>
              <a:gd name="connsiteX4" fmla="*/ 1022163 w 5452948"/>
              <a:gd name="connsiteY4" fmla="*/ 19557 h 3793511"/>
              <a:gd name="connsiteX5" fmla="*/ 152678 w 5452948"/>
              <a:gd name="connsiteY5" fmla="*/ 783491 h 3793511"/>
              <a:gd name="connsiteX6" fmla="*/ 320512 w 5452948"/>
              <a:gd name="connsiteY6" fmla="*/ 2939564 h 3793511"/>
              <a:gd name="connsiteX7" fmla="*/ 3236934 w 5452948"/>
              <a:gd name="connsiteY7" fmla="*/ 3422408 h 3793511"/>
              <a:gd name="connsiteX8" fmla="*/ 3233739 w 5452948"/>
              <a:gd name="connsiteY8" fmla="*/ 3793511 h 3793511"/>
              <a:gd name="connsiteX9" fmla="*/ 3745572 w 5452948"/>
              <a:gd name="connsiteY9" fmla="*/ 3417073 h 3793511"/>
              <a:gd name="connsiteX0" fmla="*/ 3745572 w 5452948"/>
              <a:gd name="connsiteY0" fmla="*/ 3417073 h 3793511"/>
              <a:gd name="connsiteX1" fmla="*/ 4928480 w 5452948"/>
              <a:gd name="connsiteY1" fmla="*/ 3061336 h 3793511"/>
              <a:gd name="connsiteX2" fmla="*/ 5448403 w 5452948"/>
              <a:gd name="connsiteY2" fmla="*/ 1525101 h 3793511"/>
              <a:gd name="connsiteX3" fmla="*/ 5050865 w 5452948"/>
              <a:gd name="connsiteY3" fmla="*/ 466701 h 3793511"/>
              <a:gd name="connsiteX4" fmla="*/ 1022163 w 5452948"/>
              <a:gd name="connsiteY4" fmla="*/ 19557 h 3793511"/>
              <a:gd name="connsiteX5" fmla="*/ 152678 w 5452948"/>
              <a:gd name="connsiteY5" fmla="*/ 783491 h 3793511"/>
              <a:gd name="connsiteX6" fmla="*/ 320512 w 5452948"/>
              <a:gd name="connsiteY6" fmla="*/ 2939564 h 3793511"/>
              <a:gd name="connsiteX7" fmla="*/ 3236934 w 5452948"/>
              <a:gd name="connsiteY7" fmla="*/ 3422408 h 3793511"/>
              <a:gd name="connsiteX8" fmla="*/ 3233739 w 5452948"/>
              <a:gd name="connsiteY8" fmla="*/ 3793511 h 3793511"/>
              <a:gd name="connsiteX9" fmla="*/ 3745572 w 5452948"/>
              <a:gd name="connsiteY9" fmla="*/ 3417073 h 3793511"/>
              <a:gd name="connsiteX0" fmla="*/ 3744403 w 5451779"/>
              <a:gd name="connsiteY0" fmla="*/ 3417073 h 3793511"/>
              <a:gd name="connsiteX1" fmla="*/ 4927311 w 5451779"/>
              <a:gd name="connsiteY1" fmla="*/ 3061336 h 3793511"/>
              <a:gd name="connsiteX2" fmla="*/ 5447234 w 5451779"/>
              <a:gd name="connsiteY2" fmla="*/ 1525101 h 3793511"/>
              <a:gd name="connsiteX3" fmla="*/ 5049696 w 5451779"/>
              <a:gd name="connsiteY3" fmla="*/ 466701 h 3793511"/>
              <a:gd name="connsiteX4" fmla="*/ 1020994 w 5451779"/>
              <a:gd name="connsiteY4" fmla="*/ 19557 h 3793511"/>
              <a:gd name="connsiteX5" fmla="*/ 151509 w 5451779"/>
              <a:gd name="connsiteY5" fmla="*/ 783491 h 3793511"/>
              <a:gd name="connsiteX6" fmla="*/ 319343 w 5451779"/>
              <a:gd name="connsiteY6" fmla="*/ 2939564 h 3793511"/>
              <a:gd name="connsiteX7" fmla="*/ 3217850 w 5451779"/>
              <a:gd name="connsiteY7" fmla="*/ 3422408 h 3793511"/>
              <a:gd name="connsiteX8" fmla="*/ 3232570 w 5451779"/>
              <a:gd name="connsiteY8" fmla="*/ 3793511 h 3793511"/>
              <a:gd name="connsiteX9" fmla="*/ 3744403 w 5451779"/>
              <a:gd name="connsiteY9" fmla="*/ 3417073 h 3793511"/>
              <a:gd name="connsiteX0" fmla="*/ 3744403 w 5451779"/>
              <a:gd name="connsiteY0" fmla="*/ 3417073 h 3793511"/>
              <a:gd name="connsiteX1" fmla="*/ 4927311 w 5451779"/>
              <a:gd name="connsiteY1" fmla="*/ 3061336 h 3793511"/>
              <a:gd name="connsiteX2" fmla="*/ 5447234 w 5451779"/>
              <a:gd name="connsiteY2" fmla="*/ 1525101 h 3793511"/>
              <a:gd name="connsiteX3" fmla="*/ 5049696 w 5451779"/>
              <a:gd name="connsiteY3" fmla="*/ 466701 h 3793511"/>
              <a:gd name="connsiteX4" fmla="*/ 1020994 w 5451779"/>
              <a:gd name="connsiteY4" fmla="*/ 19557 h 3793511"/>
              <a:gd name="connsiteX5" fmla="*/ 151509 w 5451779"/>
              <a:gd name="connsiteY5" fmla="*/ 783491 h 3793511"/>
              <a:gd name="connsiteX6" fmla="*/ 319343 w 5451779"/>
              <a:gd name="connsiteY6" fmla="*/ 2939564 h 3793511"/>
              <a:gd name="connsiteX7" fmla="*/ 3217850 w 5451779"/>
              <a:gd name="connsiteY7" fmla="*/ 3422408 h 3793511"/>
              <a:gd name="connsiteX8" fmla="*/ 3232570 w 5451779"/>
              <a:gd name="connsiteY8" fmla="*/ 3793511 h 3793511"/>
              <a:gd name="connsiteX9" fmla="*/ 3744403 w 5451779"/>
              <a:gd name="connsiteY9" fmla="*/ 3417073 h 3793511"/>
              <a:gd name="connsiteX0" fmla="*/ 3798149 w 5451779"/>
              <a:gd name="connsiteY0" fmla="*/ 3417073 h 3793511"/>
              <a:gd name="connsiteX1" fmla="*/ 4927311 w 5451779"/>
              <a:gd name="connsiteY1" fmla="*/ 3061336 h 3793511"/>
              <a:gd name="connsiteX2" fmla="*/ 5447234 w 5451779"/>
              <a:gd name="connsiteY2" fmla="*/ 1525101 h 3793511"/>
              <a:gd name="connsiteX3" fmla="*/ 5049696 w 5451779"/>
              <a:gd name="connsiteY3" fmla="*/ 466701 h 3793511"/>
              <a:gd name="connsiteX4" fmla="*/ 1020994 w 5451779"/>
              <a:gd name="connsiteY4" fmla="*/ 19557 h 3793511"/>
              <a:gd name="connsiteX5" fmla="*/ 151509 w 5451779"/>
              <a:gd name="connsiteY5" fmla="*/ 783491 h 3793511"/>
              <a:gd name="connsiteX6" fmla="*/ 319343 w 5451779"/>
              <a:gd name="connsiteY6" fmla="*/ 2939564 h 3793511"/>
              <a:gd name="connsiteX7" fmla="*/ 3217850 w 5451779"/>
              <a:gd name="connsiteY7" fmla="*/ 3422408 h 3793511"/>
              <a:gd name="connsiteX8" fmla="*/ 3232570 w 5451779"/>
              <a:gd name="connsiteY8" fmla="*/ 3793511 h 3793511"/>
              <a:gd name="connsiteX9" fmla="*/ 3798149 w 5451779"/>
              <a:gd name="connsiteY9" fmla="*/ 3417073 h 3793511"/>
              <a:gd name="connsiteX0" fmla="*/ 3798149 w 5451779"/>
              <a:gd name="connsiteY0" fmla="*/ 3417073 h 3793511"/>
              <a:gd name="connsiteX1" fmla="*/ 4927311 w 5451779"/>
              <a:gd name="connsiteY1" fmla="*/ 3061336 h 3793511"/>
              <a:gd name="connsiteX2" fmla="*/ 5447234 w 5451779"/>
              <a:gd name="connsiteY2" fmla="*/ 1525101 h 3793511"/>
              <a:gd name="connsiteX3" fmla="*/ 5049696 w 5451779"/>
              <a:gd name="connsiteY3" fmla="*/ 466701 h 3793511"/>
              <a:gd name="connsiteX4" fmla="*/ 1020994 w 5451779"/>
              <a:gd name="connsiteY4" fmla="*/ 19557 h 3793511"/>
              <a:gd name="connsiteX5" fmla="*/ 151509 w 5451779"/>
              <a:gd name="connsiteY5" fmla="*/ 783491 h 3793511"/>
              <a:gd name="connsiteX6" fmla="*/ 319343 w 5451779"/>
              <a:gd name="connsiteY6" fmla="*/ 2939564 h 3793511"/>
              <a:gd name="connsiteX7" fmla="*/ 3217850 w 5451779"/>
              <a:gd name="connsiteY7" fmla="*/ 3422408 h 3793511"/>
              <a:gd name="connsiteX8" fmla="*/ 3232570 w 5451779"/>
              <a:gd name="connsiteY8" fmla="*/ 3793511 h 3793511"/>
              <a:gd name="connsiteX9" fmla="*/ 3798149 w 5451779"/>
              <a:gd name="connsiteY9" fmla="*/ 3417073 h 3793511"/>
              <a:gd name="connsiteX0" fmla="*/ 3798149 w 5451779"/>
              <a:gd name="connsiteY0" fmla="*/ 3417073 h 3688651"/>
              <a:gd name="connsiteX1" fmla="*/ 4927311 w 5451779"/>
              <a:gd name="connsiteY1" fmla="*/ 3061336 h 3688651"/>
              <a:gd name="connsiteX2" fmla="*/ 5447234 w 5451779"/>
              <a:gd name="connsiteY2" fmla="*/ 1525101 h 3688651"/>
              <a:gd name="connsiteX3" fmla="*/ 5049696 w 5451779"/>
              <a:gd name="connsiteY3" fmla="*/ 466701 h 3688651"/>
              <a:gd name="connsiteX4" fmla="*/ 1020994 w 5451779"/>
              <a:gd name="connsiteY4" fmla="*/ 19557 h 3688651"/>
              <a:gd name="connsiteX5" fmla="*/ 151509 w 5451779"/>
              <a:gd name="connsiteY5" fmla="*/ 783491 h 3688651"/>
              <a:gd name="connsiteX6" fmla="*/ 319343 w 5451779"/>
              <a:gd name="connsiteY6" fmla="*/ 2939564 h 3688651"/>
              <a:gd name="connsiteX7" fmla="*/ 3217850 w 5451779"/>
              <a:gd name="connsiteY7" fmla="*/ 3422408 h 3688651"/>
              <a:gd name="connsiteX8" fmla="*/ 3195189 w 5451779"/>
              <a:gd name="connsiteY8" fmla="*/ 3688651 h 3688651"/>
              <a:gd name="connsiteX9" fmla="*/ 3798149 w 5451779"/>
              <a:gd name="connsiteY9" fmla="*/ 3417073 h 3688651"/>
              <a:gd name="connsiteX0" fmla="*/ 3798149 w 5451779"/>
              <a:gd name="connsiteY0" fmla="*/ 3417073 h 3688651"/>
              <a:gd name="connsiteX1" fmla="*/ 4927311 w 5451779"/>
              <a:gd name="connsiteY1" fmla="*/ 3061336 h 3688651"/>
              <a:gd name="connsiteX2" fmla="*/ 5447234 w 5451779"/>
              <a:gd name="connsiteY2" fmla="*/ 1525101 h 3688651"/>
              <a:gd name="connsiteX3" fmla="*/ 5049696 w 5451779"/>
              <a:gd name="connsiteY3" fmla="*/ 466701 h 3688651"/>
              <a:gd name="connsiteX4" fmla="*/ 1020994 w 5451779"/>
              <a:gd name="connsiteY4" fmla="*/ 19557 h 3688651"/>
              <a:gd name="connsiteX5" fmla="*/ 151509 w 5451779"/>
              <a:gd name="connsiteY5" fmla="*/ 783491 h 3688651"/>
              <a:gd name="connsiteX6" fmla="*/ 319343 w 5451779"/>
              <a:gd name="connsiteY6" fmla="*/ 2939564 h 3688651"/>
              <a:gd name="connsiteX7" fmla="*/ 3217850 w 5451779"/>
              <a:gd name="connsiteY7" fmla="*/ 3422408 h 3688651"/>
              <a:gd name="connsiteX8" fmla="*/ 3195189 w 5451779"/>
              <a:gd name="connsiteY8" fmla="*/ 3688651 h 3688651"/>
              <a:gd name="connsiteX9" fmla="*/ 3798149 w 5451779"/>
              <a:gd name="connsiteY9" fmla="*/ 3417073 h 3688651"/>
              <a:gd name="connsiteX0" fmla="*/ 3798149 w 5451779"/>
              <a:gd name="connsiteY0" fmla="*/ 3417073 h 3688651"/>
              <a:gd name="connsiteX1" fmla="*/ 4927311 w 5451779"/>
              <a:gd name="connsiteY1" fmla="*/ 3061336 h 3688651"/>
              <a:gd name="connsiteX2" fmla="*/ 5447234 w 5451779"/>
              <a:gd name="connsiteY2" fmla="*/ 1525101 h 3688651"/>
              <a:gd name="connsiteX3" fmla="*/ 5049696 w 5451779"/>
              <a:gd name="connsiteY3" fmla="*/ 466701 h 3688651"/>
              <a:gd name="connsiteX4" fmla="*/ 1020994 w 5451779"/>
              <a:gd name="connsiteY4" fmla="*/ 19557 h 3688651"/>
              <a:gd name="connsiteX5" fmla="*/ 151509 w 5451779"/>
              <a:gd name="connsiteY5" fmla="*/ 783491 h 3688651"/>
              <a:gd name="connsiteX6" fmla="*/ 319343 w 5451779"/>
              <a:gd name="connsiteY6" fmla="*/ 2939564 h 3688651"/>
              <a:gd name="connsiteX7" fmla="*/ 3217850 w 5451779"/>
              <a:gd name="connsiteY7" fmla="*/ 3422408 h 3688651"/>
              <a:gd name="connsiteX8" fmla="*/ 3195189 w 5451779"/>
              <a:gd name="connsiteY8" fmla="*/ 3688651 h 3688651"/>
              <a:gd name="connsiteX9" fmla="*/ 3798149 w 5451779"/>
              <a:gd name="connsiteY9" fmla="*/ 3417073 h 3688651"/>
              <a:gd name="connsiteX0" fmla="*/ 3850484 w 5451779"/>
              <a:gd name="connsiteY0" fmla="*/ 3417073 h 3688651"/>
              <a:gd name="connsiteX1" fmla="*/ 4927311 w 5451779"/>
              <a:gd name="connsiteY1" fmla="*/ 3061336 h 3688651"/>
              <a:gd name="connsiteX2" fmla="*/ 5447234 w 5451779"/>
              <a:gd name="connsiteY2" fmla="*/ 1525101 h 3688651"/>
              <a:gd name="connsiteX3" fmla="*/ 5049696 w 5451779"/>
              <a:gd name="connsiteY3" fmla="*/ 466701 h 3688651"/>
              <a:gd name="connsiteX4" fmla="*/ 1020994 w 5451779"/>
              <a:gd name="connsiteY4" fmla="*/ 19557 h 3688651"/>
              <a:gd name="connsiteX5" fmla="*/ 151509 w 5451779"/>
              <a:gd name="connsiteY5" fmla="*/ 783491 h 3688651"/>
              <a:gd name="connsiteX6" fmla="*/ 319343 w 5451779"/>
              <a:gd name="connsiteY6" fmla="*/ 2939564 h 3688651"/>
              <a:gd name="connsiteX7" fmla="*/ 3217850 w 5451779"/>
              <a:gd name="connsiteY7" fmla="*/ 3422408 h 3688651"/>
              <a:gd name="connsiteX8" fmla="*/ 3195189 w 5451779"/>
              <a:gd name="connsiteY8" fmla="*/ 3688651 h 3688651"/>
              <a:gd name="connsiteX9" fmla="*/ 3850484 w 5451779"/>
              <a:gd name="connsiteY9" fmla="*/ 3417073 h 3688651"/>
              <a:gd name="connsiteX0" fmla="*/ 3850484 w 5451779"/>
              <a:gd name="connsiteY0" fmla="*/ 3417073 h 3663685"/>
              <a:gd name="connsiteX1" fmla="*/ 4927311 w 5451779"/>
              <a:gd name="connsiteY1" fmla="*/ 3061336 h 3663685"/>
              <a:gd name="connsiteX2" fmla="*/ 5447234 w 5451779"/>
              <a:gd name="connsiteY2" fmla="*/ 1525101 h 3663685"/>
              <a:gd name="connsiteX3" fmla="*/ 5049696 w 5451779"/>
              <a:gd name="connsiteY3" fmla="*/ 466701 h 3663685"/>
              <a:gd name="connsiteX4" fmla="*/ 1020994 w 5451779"/>
              <a:gd name="connsiteY4" fmla="*/ 19557 h 3663685"/>
              <a:gd name="connsiteX5" fmla="*/ 151509 w 5451779"/>
              <a:gd name="connsiteY5" fmla="*/ 783491 h 3663685"/>
              <a:gd name="connsiteX6" fmla="*/ 319343 w 5451779"/>
              <a:gd name="connsiteY6" fmla="*/ 2939564 h 3663685"/>
              <a:gd name="connsiteX7" fmla="*/ 3217850 w 5451779"/>
              <a:gd name="connsiteY7" fmla="*/ 3422408 h 3663685"/>
              <a:gd name="connsiteX8" fmla="*/ 3195190 w 5451779"/>
              <a:gd name="connsiteY8" fmla="*/ 3663685 h 3663685"/>
              <a:gd name="connsiteX9" fmla="*/ 3850484 w 5451779"/>
              <a:gd name="connsiteY9" fmla="*/ 3417073 h 3663685"/>
              <a:gd name="connsiteX0" fmla="*/ 3850484 w 5451779"/>
              <a:gd name="connsiteY0" fmla="*/ 3417073 h 3663685"/>
              <a:gd name="connsiteX1" fmla="*/ 4927311 w 5451779"/>
              <a:gd name="connsiteY1" fmla="*/ 3061336 h 3663685"/>
              <a:gd name="connsiteX2" fmla="*/ 5447234 w 5451779"/>
              <a:gd name="connsiteY2" fmla="*/ 1525101 h 3663685"/>
              <a:gd name="connsiteX3" fmla="*/ 5049696 w 5451779"/>
              <a:gd name="connsiteY3" fmla="*/ 466701 h 3663685"/>
              <a:gd name="connsiteX4" fmla="*/ 1020994 w 5451779"/>
              <a:gd name="connsiteY4" fmla="*/ 19557 h 3663685"/>
              <a:gd name="connsiteX5" fmla="*/ 151509 w 5451779"/>
              <a:gd name="connsiteY5" fmla="*/ 783491 h 3663685"/>
              <a:gd name="connsiteX6" fmla="*/ 319343 w 5451779"/>
              <a:gd name="connsiteY6" fmla="*/ 2939564 h 3663685"/>
              <a:gd name="connsiteX7" fmla="*/ 3217850 w 5451779"/>
              <a:gd name="connsiteY7" fmla="*/ 3422408 h 3663685"/>
              <a:gd name="connsiteX8" fmla="*/ 3195190 w 5451779"/>
              <a:gd name="connsiteY8" fmla="*/ 3663685 h 3663685"/>
              <a:gd name="connsiteX9" fmla="*/ 3850484 w 5451779"/>
              <a:gd name="connsiteY9" fmla="*/ 3417073 h 3663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451779" h="3663685">
                <a:moveTo>
                  <a:pt x="3850484" y="3417073"/>
                </a:moveTo>
                <a:cubicBezTo>
                  <a:pt x="4310029" y="3448903"/>
                  <a:pt x="4661186" y="3376665"/>
                  <a:pt x="4927311" y="3061336"/>
                </a:cubicBezTo>
                <a:cubicBezTo>
                  <a:pt x="5193436" y="2746007"/>
                  <a:pt x="5426837" y="1957540"/>
                  <a:pt x="5447234" y="1525101"/>
                </a:cubicBezTo>
                <a:cubicBezTo>
                  <a:pt x="5467631" y="1092662"/>
                  <a:pt x="5433316" y="716660"/>
                  <a:pt x="5049696" y="466701"/>
                </a:cubicBezTo>
                <a:cubicBezTo>
                  <a:pt x="4607927" y="262351"/>
                  <a:pt x="2070438" y="-86269"/>
                  <a:pt x="1020994" y="19557"/>
                </a:cubicBezTo>
                <a:cubicBezTo>
                  <a:pt x="535543" y="83769"/>
                  <a:pt x="235013" y="410480"/>
                  <a:pt x="151509" y="783491"/>
                </a:cubicBezTo>
                <a:cubicBezTo>
                  <a:pt x="36175" y="1298843"/>
                  <a:pt x="-191714" y="2499745"/>
                  <a:pt x="319343" y="2939564"/>
                </a:cubicBezTo>
                <a:cubicBezTo>
                  <a:pt x="830400" y="3379383"/>
                  <a:pt x="1915828" y="3438255"/>
                  <a:pt x="3217850" y="3422408"/>
                </a:cubicBezTo>
                <a:cubicBezTo>
                  <a:pt x="3251514" y="3541738"/>
                  <a:pt x="3248347" y="3539098"/>
                  <a:pt x="3195190" y="3663685"/>
                </a:cubicBezTo>
                <a:cubicBezTo>
                  <a:pt x="3584414" y="3580975"/>
                  <a:pt x="3850484" y="3417073"/>
                  <a:pt x="3850484" y="3417073"/>
                </a:cubicBezTo>
                <a:close/>
              </a:path>
            </a:pathLst>
          </a:custGeom>
          <a:noFill/>
          <a:ln w="19050" cap="flat">
            <a:solidFill>
              <a:schemeClr val="tx1"/>
            </a:solidFill>
            <a:prstDash val="solid"/>
            <a:miter/>
          </a:ln>
        </p:spPr>
        <p:txBody>
          <a:bodyPr rtlCol="0" anchor="ctr"/>
          <a:lstStyle/>
          <a:p>
            <a:endParaRPr lang="en-US"/>
          </a:p>
        </p:txBody>
      </p:sp>
      <p:sp>
        <p:nvSpPr>
          <p:cNvPr id="2" name="Title 1">
            <a:extLst>
              <a:ext uri="{FF2B5EF4-FFF2-40B4-BE49-F238E27FC236}">
                <a16:creationId xmlns:a16="http://schemas.microsoft.com/office/drawing/2014/main" id="{047860A1-93C0-4412-B67C-68C1D49C17BF}"/>
              </a:ext>
            </a:extLst>
          </p:cNvPr>
          <p:cNvSpPr>
            <a:spLocks noGrp="1"/>
          </p:cNvSpPr>
          <p:nvPr>
            <p:ph type="ctrTitle"/>
          </p:nvPr>
        </p:nvSpPr>
        <p:spPr>
          <a:xfrm>
            <a:off x="974392" y="1421217"/>
            <a:ext cx="3845432" cy="2795184"/>
          </a:xfrm>
        </p:spPr>
        <p:txBody>
          <a:bodyPr anchor="ctr">
            <a:normAutofit/>
          </a:bodyPr>
          <a:lstStyle/>
          <a:p>
            <a:pPr>
              <a:lnSpc>
                <a:spcPct val="90000"/>
              </a:lnSpc>
            </a:pPr>
            <a:r>
              <a:rPr lang="en-GB" dirty="0"/>
              <a:t>Student Voice:</a:t>
            </a:r>
            <a:br>
              <a:rPr lang="en-GB" dirty="0"/>
            </a:br>
            <a:r>
              <a:rPr lang="en-GB" dirty="0"/>
              <a:t>Mental Health</a:t>
            </a:r>
            <a:br>
              <a:rPr lang="en-GB" dirty="0"/>
            </a:br>
            <a:r>
              <a:rPr lang="en-GB" dirty="0"/>
              <a:t>Activity Days</a:t>
            </a:r>
          </a:p>
        </p:txBody>
      </p:sp>
      <p:sp>
        <p:nvSpPr>
          <p:cNvPr id="3" name="Subtitle 2">
            <a:extLst>
              <a:ext uri="{FF2B5EF4-FFF2-40B4-BE49-F238E27FC236}">
                <a16:creationId xmlns:a16="http://schemas.microsoft.com/office/drawing/2014/main" id="{F454E88B-DDA3-4A4E-8F28-89FE42B2BD48}"/>
              </a:ext>
            </a:extLst>
          </p:cNvPr>
          <p:cNvSpPr>
            <a:spLocks noGrp="1"/>
          </p:cNvSpPr>
          <p:nvPr>
            <p:ph type="subTitle" idx="1"/>
          </p:nvPr>
        </p:nvSpPr>
        <p:spPr>
          <a:xfrm>
            <a:off x="549643" y="5115627"/>
            <a:ext cx="3467320" cy="1031616"/>
          </a:xfrm>
        </p:spPr>
        <p:txBody>
          <a:bodyPr>
            <a:normAutofit/>
          </a:bodyPr>
          <a:lstStyle/>
          <a:p>
            <a:pPr algn="ctr">
              <a:lnSpc>
                <a:spcPct val="90000"/>
              </a:lnSpc>
            </a:pPr>
            <a:r>
              <a:rPr lang="en-GB" sz="2700" dirty="0"/>
              <a:t>Exploring Competitive &amp; Team Sports</a:t>
            </a:r>
          </a:p>
        </p:txBody>
      </p:sp>
    </p:spTree>
    <p:extLst>
      <p:ext uri="{BB962C8B-B14F-4D97-AF65-F5344CB8AC3E}">
        <p14:creationId xmlns:p14="http://schemas.microsoft.com/office/powerpoint/2010/main" val="1042360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96A35EAA-ED80-4FF1-942C-82B1D483AF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33683" flipH="1">
            <a:off x="977627" y="481134"/>
            <a:ext cx="9378187" cy="5238589"/>
          </a:xfrm>
          <a:custGeom>
            <a:avLst/>
            <a:gdLst/>
            <a:ahLst/>
            <a:cxnLst/>
            <a:rect l="l" t="t" r="r" b="b"/>
            <a:pathLst>
              <a:path w="1237972" h="852489">
                <a:moveTo>
                  <a:pt x="633056" y="852489"/>
                </a:moveTo>
                <a:cubicBezTo>
                  <a:pt x="716495" y="841059"/>
                  <a:pt x="733789" y="812455"/>
                  <a:pt x="825461" y="773218"/>
                </a:cubicBezTo>
                <a:cubicBezTo>
                  <a:pt x="917133" y="733981"/>
                  <a:pt x="1120276" y="716959"/>
                  <a:pt x="1183087" y="617069"/>
                </a:cubicBezTo>
                <a:cubicBezTo>
                  <a:pt x="1245898" y="517180"/>
                  <a:pt x="1258148" y="283568"/>
                  <a:pt x="1202325" y="173881"/>
                </a:cubicBezTo>
                <a:cubicBezTo>
                  <a:pt x="1146502" y="64194"/>
                  <a:pt x="1083676" y="36572"/>
                  <a:pt x="981005" y="19225"/>
                </a:cubicBezTo>
                <a:cubicBezTo>
                  <a:pt x="823274" y="-7425"/>
                  <a:pt x="446352" y="-23746"/>
                  <a:pt x="245994" y="92349"/>
                </a:cubicBezTo>
                <a:cubicBezTo>
                  <a:pt x="45636" y="208444"/>
                  <a:pt x="-47145" y="246094"/>
                  <a:pt x="23501" y="568036"/>
                </a:cubicBezTo>
                <a:cubicBezTo>
                  <a:pt x="51046" y="756743"/>
                  <a:pt x="510357" y="722029"/>
                  <a:pt x="552172" y="730697"/>
                </a:cubicBezTo>
                <a:cubicBezTo>
                  <a:pt x="733623" y="767368"/>
                  <a:pt x="633056" y="852489"/>
                  <a:pt x="633056" y="852489"/>
                </a:cubicBezTo>
                <a:close/>
              </a:path>
            </a:pathLst>
          </a:custGeom>
          <a:solidFill>
            <a:schemeClr val="bg1"/>
          </a:solidFill>
          <a:ln w="19050"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D415F49B-3CBC-46CF-AFB5-988852D047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33683" flipH="1">
            <a:off x="1010574" y="456230"/>
            <a:ext cx="9378187" cy="5238589"/>
          </a:xfrm>
          <a:custGeom>
            <a:avLst/>
            <a:gdLst/>
            <a:ahLst/>
            <a:cxnLst/>
            <a:rect l="l" t="t" r="r" b="b"/>
            <a:pathLst>
              <a:path w="1237972" h="852489">
                <a:moveTo>
                  <a:pt x="633056" y="852489"/>
                </a:moveTo>
                <a:cubicBezTo>
                  <a:pt x="716495" y="841059"/>
                  <a:pt x="733789" y="812455"/>
                  <a:pt x="825461" y="773218"/>
                </a:cubicBezTo>
                <a:cubicBezTo>
                  <a:pt x="917133" y="733981"/>
                  <a:pt x="1120276" y="716959"/>
                  <a:pt x="1183087" y="617069"/>
                </a:cubicBezTo>
                <a:cubicBezTo>
                  <a:pt x="1245898" y="517180"/>
                  <a:pt x="1258148" y="283568"/>
                  <a:pt x="1202325" y="173881"/>
                </a:cubicBezTo>
                <a:cubicBezTo>
                  <a:pt x="1146502" y="64194"/>
                  <a:pt x="1083676" y="36572"/>
                  <a:pt x="981005" y="19225"/>
                </a:cubicBezTo>
                <a:cubicBezTo>
                  <a:pt x="823274" y="-7425"/>
                  <a:pt x="446352" y="-23746"/>
                  <a:pt x="245994" y="92349"/>
                </a:cubicBezTo>
                <a:cubicBezTo>
                  <a:pt x="45636" y="208444"/>
                  <a:pt x="-47145" y="246094"/>
                  <a:pt x="23501" y="568036"/>
                </a:cubicBezTo>
                <a:cubicBezTo>
                  <a:pt x="51046" y="756743"/>
                  <a:pt x="510357" y="722029"/>
                  <a:pt x="552172" y="730697"/>
                </a:cubicBezTo>
                <a:cubicBezTo>
                  <a:pt x="733623" y="767368"/>
                  <a:pt x="633056" y="852489"/>
                  <a:pt x="633056" y="852489"/>
                </a:cubicBezTo>
                <a:close/>
              </a:path>
            </a:pathLst>
          </a:custGeom>
          <a:noFill/>
          <a:ln w="19050" cap="flat">
            <a:solidFill>
              <a:schemeClr val="tx1"/>
            </a:solidFill>
            <a:prstDash val="solid"/>
            <a:miter/>
          </a:ln>
        </p:spPr>
        <p:txBody>
          <a:bodyPr rtlCol="0" anchor="ctr"/>
          <a:lstStyle/>
          <a:p>
            <a:endParaRPr lang="en-US"/>
          </a:p>
        </p:txBody>
      </p:sp>
      <p:sp useBgFill="1">
        <p:nvSpPr>
          <p:cNvPr id="34" name="Rectangle 33">
            <a:extLst>
              <a:ext uri="{FF2B5EF4-FFF2-40B4-BE49-F238E27FC236}">
                <a16:creationId xmlns:a16="http://schemas.microsoft.com/office/drawing/2014/main" id="{57FDDC53-8DE6-4F4C-B6B4-4FA2A876C5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23AD053B-137E-47B4-997C-C91AE70CE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000" flipH="1">
            <a:off x="1441932" y="958443"/>
            <a:ext cx="9361145" cy="4365520"/>
          </a:xfrm>
          <a:custGeom>
            <a:avLst/>
            <a:gdLst>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23535 w 9735159"/>
              <a:gd name="connsiteY7" fmla="*/ 4472133 h 4588804"/>
              <a:gd name="connsiteX8" fmla="*/ 7161476 w 9735159"/>
              <a:gd name="connsiteY8" fmla="*/ 4588200 h 4588804"/>
              <a:gd name="connsiteX9" fmla="*/ 7423142 w 9735159"/>
              <a:gd name="connsiteY9" fmla="*/ 4218401 h 4588804"/>
              <a:gd name="connsiteX10" fmla="*/ 7405213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23535 w 9735159"/>
              <a:gd name="connsiteY7" fmla="*/ 4472133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23535 w 9735159"/>
              <a:gd name="connsiteY7" fmla="*/ 4472133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23535 w 9735159"/>
              <a:gd name="connsiteY7" fmla="*/ 4472133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85624 w 9735159"/>
              <a:gd name="connsiteY7" fmla="*/ 4472133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85624 w 9735159"/>
              <a:gd name="connsiteY7" fmla="*/ 4466489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85624 w 9735159"/>
              <a:gd name="connsiteY7" fmla="*/ 4466489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3171"/>
              <a:gd name="connsiteX1" fmla="*/ 9719033 w 9735159"/>
              <a:gd name="connsiteY1" fmla="*/ 122134 h 4583171"/>
              <a:gd name="connsiteX2" fmla="*/ 9675361 w 9735159"/>
              <a:gd name="connsiteY2" fmla="*/ 1854278 h 4583171"/>
              <a:gd name="connsiteX3" fmla="*/ 9667887 w 9735159"/>
              <a:gd name="connsiteY3" fmla="*/ 4129680 h 4583171"/>
              <a:gd name="connsiteX4" fmla="*/ 9156509 w 9735159"/>
              <a:gd name="connsiteY4" fmla="*/ 4179051 h 4583171"/>
              <a:gd name="connsiteX5" fmla="*/ 8374371 w 9735159"/>
              <a:gd name="connsiteY5" fmla="*/ 4200672 h 4583171"/>
              <a:gd name="connsiteX6" fmla="*/ 7989742 w 9735159"/>
              <a:gd name="connsiteY6" fmla="*/ 4205904 h 4583171"/>
              <a:gd name="connsiteX7" fmla="*/ 7685624 w 9735159"/>
              <a:gd name="connsiteY7" fmla="*/ 4466489 h 4583171"/>
              <a:gd name="connsiteX8" fmla="*/ 7189698 w 9735159"/>
              <a:gd name="connsiteY8" fmla="*/ 4582555 h 4583171"/>
              <a:gd name="connsiteX9" fmla="*/ 7423142 w 9735159"/>
              <a:gd name="connsiteY9" fmla="*/ 4218401 h 4583171"/>
              <a:gd name="connsiteX10" fmla="*/ 7322085 w 9735159"/>
              <a:gd name="connsiteY10" fmla="*/ 4198994 h 4583171"/>
              <a:gd name="connsiteX11" fmla="*/ 5976239 w 9735159"/>
              <a:gd name="connsiteY11" fmla="*/ 4198994 h 4583171"/>
              <a:gd name="connsiteX12" fmla="*/ 5703149 w 9735159"/>
              <a:gd name="connsiteY12" fmla="*/ 4203217 h 4583171"/>
              <a:gd name="connsiteX13" fmla="*/ 204518 w 9735159"/>
              <a:gd name="connsiteY13" fmla="*/ 4241988 h 4583171"/>
              <a:gd name="connsiteX14" fmla="*/ 45709 w 9735159"/>
              <a:gd name="connsiteY14" fmla="*/ 2519688 h 4583171"/>
              <a:gd name="connsiteX15" fmla="*/ 0 w 9735159"/>
              <a:gd name="connsiteY15" fmla="*/ 105770 h 4583171"/>
              <a:gd name="connsiteX16" fmla="*/ 6334131 w 9735159"/>
              <a:gd name="connsiteY16" fmla="*/ 49746 h 4583171"/>
              <a:gd name="connsiteX17" fmla="*/ 8936301 w 9735159"/>
              <a:gd name="connsiteY17" fmla="*/ 9904 h 4583171"/>
              <a:gd name="connsiteX18" fmla="*/ 9439106 w 9735159"/>
              <a:gd name="connsiteY18" fmla="*/ 1 h 4583171"/>
              <a:gd name="connsiteX0" fmla="*/ 9439106 w 9735159"/>
              <a:gd name="connsiteY0" fmla="*/ 1 h 4585292"/>
              <a:gd name="connsiteX1" fmla="*/ 9719033 w 9735159"/>
              <a:gd name="connsiteY1" fmla="*/ 122134 h 4585292"/>
              <a:gd name="connsiteX2" fmla="*/ 9675361 w 9735159"/>
              <a:gd name="connsiteY2" fmla="*/ 1854278 h 4585292"/>
              <a:gd name="connsiteX3" fmla="*/ 9667887 w 9735159"/>
              <a:gd name="connsiteY3" fmla="*/ 4129680 h 4585292"/>
              <a:gd name="connsiteX4" fmla="*/ 9156509 w 9735159"/>
              <a:gd name="connsiteY4" fmla="*/ 4179051 h 4585292"/>
              <a:gd name="connsiteX5" fmla="*/ 8374371 w 9735159"/>
              <a:gd name="connsiteY5" fmla="*/ 4200672 h 4585292"/>
              <a:gd name="connsiteX6" fmla="*/ 7989742 w 9735159"/>
              <a:gd name="connsiteY6" fmla="*/ 4205904 h 4585292"/>
              <a:gd name="connsiteX7" fmla="*/ 7685624 w 9735159"/>
              <a:gd name="connsiteY7" fmla="*/ 4466489 h 4585292"/>
              <a:gd name="connsiteX8" fmla="*/ 7189698 w 9735159"/>
              <a:gd name="connsiteY8" fmla="*/ 4582555 h 4585292"/>
              <a:gd name="connsiteX9" fmla="*/ 7423142 w 9735159"/>
              <a:gd name="connsiteY9" fmla="*/ 4218401 h 4585292"/>
              <a:gd name="connsiteX10" fmla="*/ 7322085 w 9735159"/>
              <a:gd name="connsiteY10" fmla="*/ 4198994 h 4585292"/>
              <a:gd name="connsiteX11" fmla="*/ 5976239 w 9735159"/>
              <a:gd name="connsiteY11" fmla="*/ 4198994 h 4585292"/>
              <a:gd name="connsiteX12" fmla="*/ 5703149 w 9735159"/>
              <a:gd name="connsiteY12" fmla="*/ 4203217 h 4585292"/>
              <a:gd name="connsiteX13" fmla="*/ 204518 w 9735159"/>
              <a:gd name="connsiteY13" fmla="*/ 4241988 h 4585292"/>
              <a:gd name="connsiteX14" fmla="*/ 45709 w 9735159"/>
              <a:gd name="connsiteY14" fmla="*/ 2519688 h 4585292"/>
              <a:gd name="connsiteX15" fmla="*/ 0 w 9735159"/>
              <a:gd name="connsiteY15" fmla="*/ 105770 h 4585292"/>
              <a:gd name="connsiteX16" fmla="*/ 6334131 w 9735159"/>
              <a:gd name="connsiteY16" fmla="*/ 49746 h 4585292"/>
              <a:gd name="connsiteX17" fmla="*/ 8936301 w 9735159"/>
              <a:gd name="connsiteY17" fmla="*/ 9904 h 4585292"/>
              <a:gd name="connsiteX18" fmla="*/ 9439106 w 9735159"/>
              <a:gd name="connsiteY18" fmla="*/ 1 h 4585292"/>
              <a:gd name="connsiteX0" fmla="*/ 9439106 w 9735159"/>
              <a:gd name="connsiteY0" fmla="*/ 1 h 4585292"/>
              <a:gd name="connsiteX1" fmla="*/ 9719033 w 9735159"/>
              <a:gd name="connsiteY1" fmla="*/ 122134 h 4585292"/>
              <a:gd name="connsiteX2" fmla="*/ 9675361 w 9735159"/>
              <a:gd name="connsiteY2" fmla="*/ 1854278 h 4585292"/>
              <a:gd name="connsiteX3" fmla="*/ 9667887 w 9735159"/>
              <a:gd name="connsiteY3" fmla="*/ 4129680 h 4585292"/>
              <a:gd name="connsiteX4" fmla="*/ 9156509 w 9735159"/>
              <a:gd name="connsiteY4" fmla="*/ 4179051 h 4585292"/>
              <a:gd name="connsiteX5" fmla="*/ 8374371 w 9735159"/>
              <a:gd name="connsiteY5" fmla="*/ 4200672 h 4585292"/>
              <a:gd name="connsiteX6" fmla="*/ 7989742 w 9735159"/>
              <a:gd name="connsiteY6" fmla="*/ 4205904 h 4585292"/>
              <a:gd name="connsiteX7" fmla="*/ 7685624 w 9735159"/>
              <a:gd name="connsiteY7" fmla="*/ 4466489 h 4585292"/>
              <a:gd name="connsiteX8" fmla="*/ 7189698 w 9735159"/>
              <a:gd name="connsiteY8" fmla="*/ 4582555 h 4585292"/>
              <a:gd name="connsiteX9" fmla="*/ 7406209 w 9735159"/>
              <a:gd name="connsiteY9" fmla="*/ 4195824 h 4585292"/>
              <a:gd name="connsiteX10" fmla="*/ 7322085 w 9735159"/>
              <a:gd name="connsiteY10" fmla="*/ 4198994 h 4585292"/>
              <a:gd name="connsiteX11" fmla="*/ 5976239 w 9735159"/>
              <a:gd name="connsiteY11" fmla="*/ 4198994 h 4585292"/>
              <a:gd name="connsiteX12" fmla="*/ 5703149 w 9735159"/>
              <a:gd name="connsiteY12" fmla="*/ 4203217 h 4585292"/>
              <a:gd name="connsiteX13" fmla="*/ 204518 w 9735159"/>
              <a:gd name="connsiteY13" fmla="*/ 4241988 h 4585292"/>
              <a:gd name="connsiteX14" fmla="*/ 45709 w 9735159"/>
              <a:gd name="connsiteY14" fmla="*/ 2519688 h 4585292"/>
              <a:gd name="connsiteX15" fmla="*/ 0 w 9735159"/>
              <a:gd name="connsiteY15" fmla="*/ 105770 h 4585292"/>
              <a:gd name="connsiteX16" fmla="*/ 6334131 w 9735159"/>
              <a:gd name="connsiteY16" fmla="*/ 49746 h 4585292"/>
              <a:gd name="connsiteX17" fmla="*/ 8936301 w 9735159"/>
              <a:gd name="connsiteY17" fmla="*/ 9904 h 4585292"/>
              <a:gd name="connsiteX18" fmla="*/ 9439106 w 9735159"/>
              <a:gd name="connsiteY18" fmla="*/ 1 h 4585292"/>
              <a:gd name="connsiteX0" fmla="*/ 9439106 w 9735159"/>
              <a:gd name="connsiteY0" fmla="*/ 1 h 4585292"/>
              <a:gd name="connsiteX1" fmla="*/ 9719033 w 9735159"/>
              <a:gd name="connsiteY1" fmla="*/ 122134 h 4585292"/>
              <a:gd name="connsiteX2" fmla="*/ 9675361 w 9735159"/>
              <a:gd name="connsiteY2" fmla="*/ 1854278 h 4585292"/>
              <a:gd name="connsiteX3" fmla="*/ 9667887 w 9735159"/>
              <a:gd name="connsiteY3" fmla="*/ 4129680 h 4585292"/>
              <a:gd name="connsiteX4" fmla="*/ 9156509 w 9735159"/>
              <a:gd name="connsiteY4" fmla="*/ 4179051 h 4585292"/>
              <a:gd name="connsiteX5" fmla="*/ 8374371 w 9735159"/>
              <a:gd name="connsiteY5" fmla="*/ 4200672 h 4585292"/>
              <a:gd name="connsiteX6" fmla="*/ 7989742 w 9735159"/>
              <a:gd name="connsiteY6" fmla="*/ 4205904 h 4585292"/>
              <a:gd name="connsiteX7" fmla="*/ 7685624 w 9735159"/>
              <a:gd name="connsiteY7" fmla="*/ 4466489 h 4585292"/>
              <a:gd name="connsiteX8" fmla="*/ 7189698 w 9735159"/>
              <a:gd name="connsiteY8" fmla="*/ 4582555 h 4585292"/>
              <a:gd name="connsiteX9" fmla="*/ 7406209 w 9735159"/>
              <a:gd name="connsiteY9" fmla="*/ 4195824 h 4585292"/>
              <a:gd name="connsiteX10" fmla="*/ 7322085 w 9735159"/>
              <a:gd name="connsiteY10" fmla="*/ 4198994 h 4585292"/>
              <a:gd name="connsiteX11" fmla="*/ 5703149 w 9735159"/>
              <a:gd name="connsiteY11" fmla="*/ 4203217 h 4585292"/>
              <a:gd name="connsiteX12" fmla="*/ 204518 w 9735159"/>
              <a:gd name="connsiteY12" fmla="*/ 4241988 h 4585292"/>
              <a:gd name="connsiteX13" fmla="*/ 45709 w 9735159"/>
              <a:gd name="connsiteY13" fmla="*/ 2519688 h 4585292"/>
              <a:gd name="connsiteX14" fmla="*/ 0 w 9735159"/>
              <a:gd name="connsiteY14" fmla="*/ 105770 h 4585292"/>
              <a:gd name="connsiteX15" fmla="*/ 6334131 w 9735159"/>
              <a:gd name="connsiteY15" fmla="*/ 49746 h 4585292"/>
              <a:gd name="connsiteX16" fmla="*/ 8936301 w 9735159"/>
              <a:gd name="connsiteY16" fmla="*/ 9904 h 4585292"/>
              <a:gd name="connsiteX17" fmla="*/ 9439106 w 9735159"/>
              <a:gd name="connsiteY17" fmla="*/ 1 h 4585292"/>
              <a:gd name="connsiteX0" fmla="*/ 9439106 w 9735159"/>
              <a:gd name="connsiteY0" fmla="*/ 1 h 4585292"/>
              <a:gd name="connsiteX1" fmla="*/ 9719033 w 9735159"/>
              <a:gd name="connsiteY1" fmla="*/ 122134 h 4585292"/>
              <a:gd name="connsiteX2" fmla="*/ 9675361 w 9735159"/>
              <a:gd name="connsiteY2" fmla="*/ 1854278 h 4585292"/>
              <a:gd name="connsiteX3" fmla="*/ 9667887 w 9735159"/>
              <a:gd name="connsiteY3" fmla="*/ 4129680 h 4585292"/>
              <a:gd name="connsiteX4" fmla="*/ 9156509 w 9735159"/>
              <a:gd name="connsiteY4" fmla="*/ 4179051 h 4585292"/>
              <a:gd name="connsiteX5" fmla="*/ 8374371 w 9735159"/>
              <a:gd name="connsiteY5" fmla="*/ 4200672 h 4585292"/>
              <a:gd name="connsiteX6" fmla="*/ 7989742 w 9735159"/>
              <a:gd name="connsiteY6" fmla="*/ 4205904 h 4585292"/>
              <a:gd name="connsiteX7" fmla="*/ 7685624 w 9735159"/>
              <a:gd name="connsiteY7" fmla="*/ 4466489 h 4585292"/>
              <a:gd name="connsiteX8" fmla="*/ 7189698 w 9735159"/>
              <a:gd name="connsiteY8" fmla="*/ 4582555 h 4585292"/>
              <a:gd name="connsiteX9" fmla="*/ 7406209 w 9735159"/>
              <a:gd name="connsiteY9" fmla="*/ 4195824 h 4585292"/>
              <a:gd name="connsiteX10" fmla="*/ 7169685 w 9735159"/>
              <a:gd name="connsiteY10" fmla="*/ 4210283 h 4585292"/>
              <a:gd name="connsiteX11" fmla="*/ 5703149 w 9735159"/>
              <a:gd name="connsiteY11" fmla="*/ 4203217 h 4585292"/>
              <a:gd name="connsiteX12" fmla="*/ 204518 w 9735159"/>
              <a:gd name="connsiteY12" fmla="*/ 4241988 h 4585292"/>
              <a:gd name="connsiteX13" fmla="*/ 45709 w 9735159"/>
              <a:gd name="connsiteY13" fmla="*/ 2519688 h 4585292"/>
              <a:gd name="connsiteX14" fmla="*/ 0 w 9735159"/>
              <a:gd name="connsiteY14" fmla="*/ 105770 h 4585292"/>
              <a:gd name="connsiteX15" fmla="*/ 6334131 w 9735159"/>
              <a:gd name="connsiteY15" fmla="*/ 49746 h 4585292"/>
              <a:gd name="connsiteX16" fmla="*/ 8936301 w 9735159"/>
              <a:gd name="connsiteY16" fmla="*/ 9904 h 4585292"/>
              <a:gd name="connsiteX17" fmla="*/ 9439106 w 9735159"/>
              <a:gd name="connsiteY17" fmla="*/ 1 h 4585292"/>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29680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685624 w 9735159"/>
              <a:gd name="connsiteY7" fmla="*/ 4466489 h 4583125"/>
              <a:gd name="connsiteX8" fmla="*/ 7189698 w 9735159"/>
              <a:gd name="connsiteY8" fmla="*/ 4582555 h 4583125"/>
              <a:gd name="connsiteX9" fmla="*/ 7406209 w 9735159"/>
              <a:gd name="connsiteY9" fmla="*/ 4195824 h 4583125"/>
              <a:gd name="connsiteX10" fmla="*/ 7169685 w 9735159"/>
              <a:gd name="connsiteY10" fmla="*/ 4210283 h 4583125"/>
              <a:gd name="connsiteX11" fmla="*/ 5703149 w 9735159"/>
              <a:gd name="connsiteY11" fmla="*/ 4203217 h 4583125"/>
              <a:gd name="connsiteX12" fmla="*/ 204518 w 9735159"/>
              <a:gd name="connsiteY12" fmla="*/ 4241988 h 4583125"/>
              <a:gd name="connsiteX13" fmla="*/ 45709 w 9735159"/>
              <a:gd name="connsiteY13" fmla="*/ 2519688 h 4583125"/>
              <a:gd name="connsiteX14" fmla="*/ 0 w 9735159"/>
              <a:gd name="connsiteY14" fmla="*/ 105770 h 4583125"/>
              <a:gd name="connsiteX15" fmla="*/ 6334131 w 9735159"/>
              <a:gd name="connsiteY15" fmla="*/ 49746 h 4583125"/>
              <a:gd name="connsiteX16" fmla="*/ 8936301 w 9735159"/>
              <a:gd name="connsiteY16" fmla="*/ 9904 h 4583125"/>
              <a:gd name="connsiteX17" fmla="*/ 9439106 w 9735159"/>
              <a:gd name="connsiteY17" fmla="*/ 1 h 4583125"/>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57902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685624 w 9735159"/>
              <a:gd name="connsiteY7" fmla="*/ 4466489 h 4583125"/>
              <a:gd name="connsiteX8" fmla="*/ 7189698 w 9735159"/>
              <a:gd name="connsiteY8" fmla="*/ 4582555 h 4583125"/>
              <a:gd name="connsiteX9" fmla="*/ 7406209 w 9735159"/>
              <a:gd name="connsiteY9" fmla="*/ 4195824 h 4583125"/>
              <a:gd name="connsiteX10" fmla="*/ 7169685 w 9735159"/>
              <a:gd name="connsiteY10" fmla="*/ 4210283 h 4583125"/>
              <a:gd name="connsiteX11" fmla="*/ 5703149 w 9735159"/>
              <a:gd name="connsiteY11" fmla="*/ 4203217 h 4583125"/>
              <a:gd name="connsiteX12" fmla="*/ 204518 w 9735159"/>
              <a:gd name="connsiteY12" fmla="*/ 4241988 h 4583125"/>
              <a:gd name="connsiteX13" fmla="*/ 45709 w 9735159"/>
              <a:gd name="connsiteY13" fmla="*/ 2519688 h 4583125"/>
              <a:gd name="connsiteX14" fmla="*/ 0 w 9735159"/>
              <a:gd name="connsiteY14" fmla="*/ 105770 h 4583125"/>
              <a:gd name="connsiteX15" fmla="*/ 6334131 w 9735159"/>
              <a:gd name="connsiteY15" fmla="*/ 49746 h 4583125"/>
              <a:gd name="connsiteX16" fmla="*/ 8936301 w 9735159"/>
              <a:gd name="connsiteY16" fmla="*/ 9904 h 4583125"/>
              <a:gd name="connsiteX17" fmla="*/ 9439106 w 9735159"/>
              <a:gd name="connsiteY17" fmla="*/ 1 h 4583125"/>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57902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189698 w 9735159"/>
              <a:gd name="connsiteY7" fmla="*/ 4582555 h 4583125"/>
              <a:gd name="connsiteX8" fmla="*/ 7406209 w 9735159"/>
              <a:gd name="connsiteY8" fmla="*/ 4195824 h 4583125"/>
              <a:gd name="connsiteX9" fmla="*/ 7169685 w 9735159"/>
              <a:gd name="connsiteY9" fmla="*/ 4210283 h 4583125"/>
              <a:gd name="connsiteX10" fmla="*/ 5703149 w 9735159"/>
              <a:gd name="connsiteY10" fmla="*/ 4203217 h 4583125"/>
              <a:gd name="connsiteX11" fmla="*/ 204518 w 9735159"/>
              <a:gd name="connsiteY11" fmla="*/ 4241988 h 4583125"/>
              <a:gd name="connsiteX12" fmla="*/ 45709 w 9735159"/>
              <a:gd name="connsiteY12" fmla="*/ 2519688 h 4583125"/>
              <a:gd name="connsiteX13" fmla="*/ 0 w 9735159"/>
              <a:gd name="connsiteY13" fmla="*/ 105770 h 4583125"/>
              <a:gd name="connsiteX14" fmla="*/ 6334131 w 9735159"/>
              <a:gd name="connsiteY14" fmla="*/ 49746 h 4583125"/>
              <a:gd name="connsiteX15" fmla="*/ 8936301 w 9735159"/>
              <a:gd name="connsiteY15" fmla="*/ 9904 h 4583125"/>
              <a:gd name="connsiteX16" fmla="*/ 9439106 w 9735159"/>
              <a:gd name="connsiteY16" fmla="*/ 1 h 4583125"/>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57902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189698 w 9735159"/>
              <a:gd name="connsiteY7" fmla="*/ 4582555 h 4583125"/>
              <a:gd name="connsiteX8" fmla="*/ 7406209 w 9735159"/>
              <a:gd name="connsiteY8" fmla="*/ 4195824 h 4583125"/>
              <a:gd name="connsiteX9" fmla="*/ 7169685 w 9735159"/>
              <a:gd name="connsiteY9" fmla="*/ 4210283 h 4583125"/>
              <a:gd name="connsiteX10" fmla="*/ 5703149 w 9735159"/>
              <a:gd name="connsiteY10" fmla="*/ 4203217 h 4583125"/>
              <a:gd name="connsiteX11" fmla="*/ 204518 w 9735159"/>
              <a:gd name="connsiteY11" fmla="*/ 4241988 h 4583125"/>
              <a:gd name="connsiteX12" fmla="*/ 45709 w 9735159"/>
              <a:gd name="connsiteY12" fmla="*/ 2519688 h 4583125"/>
              <a:gd name="connsiteX13" fmla="*/ 0 w 9735159"/>
              <a:gd name="connsiteY13" fmla="*/ 105770 h 4583125"/>
              <a:gd name="connsiteX14" fmla="*/ 6334131 w 9735159"/>
              <a:gd name="connsiteY14" fmla="*/ 49746 h 4583125"/>
              <a:gd name="connsiteX15" fmla="*/ 8936301 w 9735159"/>
              <a:gd name="connsiteY15" fmla="*/ 9904 h 4583125"/>
              <a:gd name="connsiteX16" fmla="*/ 9439106 w 9735159"/>
              <a:gd name="connsiteY16" fmla="*/ 1 h 4583125"/>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57902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189698 w 9735159"/>
              <a:gd name="connsiteY7" fmla="*/ 4582555 h 4583125"/>
              <a:gd name="connsiteX8" fmla="*/ 7406209 w 9735159"/>
              <a:gd name="connsiteY8" fmla="*/ 4195824 h 4583125"/>
              <a:gd name="connsiteX9" fmla="*/ 7169685 w 9735159"/>
              <a:gd name="connsiteY9" fmla="*/ 4210283 h 4583125"/>
              <a:gd name="connsiteX10" fmla="*/ 5703149 w 9735159"/>
              <a:gd name="connsiteY10" fmla="*/ 4203217 h 4583125"/>
              <a:gd name="connsiteX11" fmla="*/ 204518 w 9735159"/>
              <a:gd name="connsiteY11" fmla="*/ 4241988 h 4583125"/>
              <a:gd name="connsiteX12" fmla="*/ 45709 w 9735159"/>
              <a:gd name="connsiteY12" fmla="*/ 2519688 h 4583125"/>
              <a:gd name="connsiteX13" fmla="*/ 0 w 9735159"/>
              <a:gd name="connsiteY13" fmla="*/ 105770 h 4583125"/>
              <a:gd name="connsiteX14" fmla="*/ 6334131 w 9735159"/>
              <a:gd name="connsiteY14" fmla="*/ 49746 h 4583125"/>
              <a:gd name="connsiteX15" fmla="*/ 8936301 w 9735159"/>
              <a:gd name="connsiteY15" fmla="*/ 9904 h 4583125"/>
              <a:gd name="connsiteX16" fmla="*/ 9439106 w 9735159"/>
              <a:gd name="connsiteY16" fmla="*/ 1 h 4583125"/>
              <a:gd name="connsiteX0" fmla="*/ 9439106 w 9735159"/>
              <a:gd name="connsiteY0" fmla="*/ 1 h 4583178"/>
              <a:gd name="connsiteX1" fmla="*/ 9719033 w 9735159"/>
              <a:gd name="connsiteY1" fmla="*/ 122134 h 4583178"/>
              <a:gd name="connsiteX2" fmla="*/ 9675361 w 9735159"/>
              <a:gd name="connsiteY2" fmla="*/ 1854278 h 4583178"/>
              <a:gd name="connsiteX3" fmla="*/ 9667887 w 9735159"/>
              <a:gd name="connsiteY3" fmla="*/ 4157902 h 4583178"/>
              <a:gd name="connsiteX4" fmla="*/ 9156509 w 9735159"/>
              <a:gd name="connsiteY4" fmla="*/ 4179051 h 4583178"/>
              <a:gd name="connsiteX5" fmla="*/ 8374371 w 9735159"/>
              <a:gd name="connsiteY5" fmla="*/ 4200672 h 4583178"/>
              <a:gd name="connsiteX6" fmla="*/ 7989742 w 9735159"/>
              <a:gd name="connsiteY6" fmla="*/ 4205904 h 4583178"/>
              <a:gd name="connsiteX7" fmla="*/ 7189698 w 9735159"/>
              <a:gd name="connsiteY7" fmla="*/ 4582555 h 4583178"/>
              <a:gd name="connsiteX8" fmla="*/ 7389118 w 9735159"/>
              <a:gd name="connsiteY8" fmla="*/ 4221461 h 4583178"/>
              <a:gd name="connsiteX9" fmla="*/ 7169685 w 9735159"/>
              <a:gd name="connsiteY9" fmla="*/ 4210283 h 4583178"/>
              <a:gd name="connsiteX10" fmla="*/ 5703149 w 9735159"/>
              <a:gd name="connsiteY10" fmla="*/ 4203217 h 4583178"/>
              <a:gd name="connsiteX11" fmla="*/ 204518 w 9735159"/>
              <a:gd name="connsiteY11" fmla="*/ 4241988 h 4583178"/>
              <a:gd name="connsiteX12" fmla="*/ 45709 w 9735159"/>
              <a:gd name="connsiteY12" fmla="*/ 2519688 h 4583178"/>
              <a:gd name="connsiteX13" fmla="*/ 0 w 9735159"/>
              <a:gd name="connsiteY13" fmla="*/ 105770 h 4583178"/>
              <a:gd name="connsiteX14" fmla="*/ 6334131 w 9735159"/>
              <a:gd name="connsiteY14" fmla="*/ 49746 h 4583178"/>
              <a:gd name="connsiteX15" fmla="*/ 8936301 w 9735159"/>
              <a:gd name="connsiteY15" fmla="*/ 9904 h 4583178"/>
              <a:gd name="connsiteX16" fmla="*/ 9439106 w 9735159"/>
              <a:gd name="connsiteY16" fmla="*/ 1 h 4583178"/>
              <a:gd name="connsiteX0" fmla="*/ 9439106 w 9702102"/>
              <a:gd name="connsiteY0" fmla="*/ 3457 h 4586634"/>
              <a:gd name="connsiteX1" fmla="*/ 9667517 w 9702102"/>
              <a:gd name="connsiteY1" fmla="*/ 99832 h 4586634"/>
              <a:gd name="connsiteX2" fmla="*/ 9675361 w 9702102"/>
              <a:gd name="connsiteY2" fmla="*/ 1857734 h 4586634"/>
              <a:gd name="connsiteX3" fmla="*/ 9667887 w 9702102"/>
              <a:gd name="connsiteY3" fmla="*/ 4161358 h 4586634"/>
              <a:gd name="connsiteX4" fmla="*/ 9156509 w 9702102"/>
              <a:gd name="connsiteY4" fmla="*/ 4182507 h 4586634"/>
              <a:gd name="connsiteX5" fmla="*/ 8374371 w 9702102"/>
              <a:gd name="connsiteY5" fmla="*/ 4204128 h 4586634"/>
              <a:gd name="connsiteX6" fmla="*/ 7989742 w 9702102"/>
              <a:gd name="connsiteY6" fmla="*/ 4209360 h 4586634"/>
              <a:gd name="connsiteX7" fmla="*/ 7189698 w 9702102"/>
              <a:gd name="connsiteY7" fmla="*/ 4586011 h 4586634"/>
              <a:gd name="connsiteX8" fmla="*/ 7389118 w 9702102"/>
              <a:gd name="connsiteY8" fmla="*/ 4224917 h 4586634"/>
              <a:gd name="connsiteX9" fmla="*/ 7169685 w 9702102"/>
              <a:gd name="connsiteY9" fmla="*/ 4213739 h 4586634"/>
              <a:gd name="connsiteX10" fmla="*/ 5703149 w 9702102"/>
              <a:gd name="connsiteY10" fmla="*/ 4206673 h 4586634"/>
              <a:gd name="connsiteX11" fmla="*/ 204518 w 9702102"/>
              <a:gd name="connsiteY11" fmla="*/ 4245444 h 4586634"/>
              <a:gd name="connsiteX12" fmla="*/ 45709 w 9702102"/>
              <a:gd name="connsiteY12" fmla="*/ 2523144 h 4586634"/>
              <a:gd name="connsiteX13" fmla="*/ 0 w 9702102"/>
              <a:gd name="connsiteY13" fmla="*/ 109226 h 4586634"/>
              <a:gd name="connsiteX14" fmla="*/ 6334131 w 9702102"/>
              <a:gd name="connsiteY14" fmla="*/ 53202 h 4586634"/>
              <a:gd name="connsiteX15" fmla="*/ 8936301 w 9702102"/>
              <a:gd name="connsiteY15" fmla="*/ 13360 h 4586634"/>
              <a:gd name="connsiteX16" fmla="*/ 9439106 w 9702102"/>
              <a:gd name="connsiteY16" fmla="*/ 3457 h 4586634"/>
              <a:gd name="connsiteX0" fmla="*/ 9439106 w 9702102"/>
              <a:gd name="connsiteY0" fmla="*/ 3457 h 4586634"/>
              <a:gd name="connsiteX1" fmla="*/ 9667517 w 9702102"/>
              <a:gd name="connsiteY1" fmla="*/ 99832 h 4586634"/>
              <a:gd name="connsiteX2" fmla="*/ 9675361 w 9702102"/>
              <a:gd name="connsiteY2" fmla="*/ 1857734 h 4586634"/>
              <a:gd name="connsiteX3" fmla="*/ 9667887 w 9702102"/>
              <a:gd name="connsiteY3" fmla="*/ 4161358 h 4586634"/>
              <a:gd name="connsiteX4" fmla="*/ 9156509 w 9702102"/>
              <a:gd name="connsiteY4" fmla="*/ 4182507 h 4586634"/>
              <a:gd name="connsiteX5" fmla="*/ 8374371 w 9702102"/>
              <a:gd name="connsiteY5" fmla="*/ 4204128 h 4586634"/>
              <a:gd name="connsiteX6" fmla="*/ 7989742 w 9702102"/>
              <a:gd name="connsiteY6" fmla="*/ 4209360 h 4586634"/>
              <a:gd name="connsiteX7" fmla="*/ 7189698 w 9702102"/>
              <a:gd name="connsiteY7" fmla="*/ 4586011 h 4586634"/>
              <a:gd name="connsiteX8" fmla="*/ 7389118 w 9702102"/>
              <a:gd name="connsiteY8" fmla="*/ 4224917 h 4586634"/>
              <a:gd name="connsiteX9" fmla="*/ 7169685 w 9702102"/>
              <a:gd name="connsiteY9" fmla="*/ 4213739 h 4586634"/>
              <a:gd name="connsiteX10" fmla="*/ 5703149 w 9702102"/>
              <a:gd name="connsiteY10" fmla="*/ 4206673 h 4586634"/>
              <a:gd name="connsiteX11" fmla="*/ 191266 w 9702102"/>
              <a:gd name="connsiteY11" fmla="*/ 4298452 h 4586634"/>
              <a:gd name="connsiteX12" fmla="*/ 45709 w 9702102"/>
              <a:gd name="connsiteY12" fmla="*/ 2523144 h 4586634"/>
              <a:gd name="connsiteX13" fmla="*/ 0 w 9702102"/>
              <a:gd name="connsiteY13" fmla="*/ 109226 h 4586634"/>
              <a:gd name="connsiteX14" fmla="*/ 6334131 w 9702102"/>
              <a:gd name="connsiteY14" fmla="*/ 53202 h 4586634"/>
              <a:gd name="connsiteX15" fmla="*/ 8936301 w 9702102"/>
              <a:gd name="connsiteY15" fmla="*/ 13360 h 4586634"/>
              <a:gd name="connsiteX16" fmla="*/ 9439106 w 9702102"/>
              <a:gd name="connsiteY16" fmla="*/ 3457 h 4586634"/>
              <a:gd name="connsiteX0" fmla="*/ 9439106 w 9702102"/>
              <a:gd name="connsiteY0" fmla="*/ 3457 h 4586634"/>
              <a:gd name="connsiteX1" fmla="*/ 9667517 w 9702102"/>
              <a:gd name="connsiteY1" fmla="*/ 99832 h 4586634"/>
              <a:gd name="connsiteX2" fmla="*/ 9675361 w 9702102"/>
              <a:gd name="connsiteY2" fmla="*/ 1857734 h 4586634"/>
              <a:gd name="connsiteX3" fmla="*/ 9667887 w 9702102"/>
              <a:gd name="connsiteY3" fmla="*/ 4161358 h 4586634"/>
              <a:gd name="connsiteX4" fmla="*/ 9156509 w 9702102"/>
              <a:gd name="connsiteY4" fmla="*/ 4182507 h 4586634"/>
              <a:gd name="connsiteX5" fmla="*/ 8374371 w 9702102"/>
              <a:gd name="connsiteY5" fmla="*/ 4204128 h 4586634"/>
              <a:gd name="connsiteX6" fmla="*/ 7989742 w 9702102"/>
              <a:gd name="connsiteY6" fmla="*/ 4209360 h 4586634"/>
              <a:gd name="connsiteX7" fmla="*/ 7189698 w 9702102"/>
              <a:gd name="connsiteY7" fmla="*/ 4586011 h 4586634"/>
              <a:gd name="connsiteX8" fmla="*/ 7389118 w 9702102"/>
              <a:gd name="connsiteY8" fmla="*/ 4224917 h 4586634"/>
              <a:gd name="connsiteX9" fmla="*/ 7169685 w 9702102"/>
              <a:gd name="connsiteY9" fmla="*/ 4213739 h 4586634"/>
              <a:gd name="connsiteX10" fmla="*/ 5941688 w 9702102"/>
              <a:gd name="connsiteY10" fmla="*/ 4246430 h 4586634"/>
              <a:gd name="connsiteX11" fmla="*/ 191266 w 9702102"/>
              <a:gd name="connsiteY11" fmla="*/ 4298452 h 4586634"/>
              <a:gd name="connsiteX12" fmla="*/ 45709 w 9702102"/>
              <a:gd name="connsiteY12" fmla="*/ 2523144 h 4586634"/>
              <a:gd name="connsiteX13" fmla="*/ 0 w 9702102"/>
              <a:gd name="connsiteY13" fmla="*/ 109226 h 4586634"/>
              <a:gd name="connsiteX14" fmla="*/ 6334131 w 9702102"/>
              <a:gd name="connsiteY14" fmla="*/ 53202 h 4586634"/>
              <a:gd name="connsiteX15" fmla="*/ 8936301 w 9702102"/>
              <a:gd name="connsiteY15" fmla="*/ 13360 h 4586634"/>
              <a:gd name="connsiteX16" fmla="*/ 9439106 w 9702102"/>
              <a:gd name="connsiteY16" fmla="*/ 3457 h 4586634"/>
              <a:gd name="connsiteX0" fmla="*/ 9452358 w 9715354"/>
              <a:gd name="connsiteY0" fmla="*/ 3457 h 4586634"/>
              <a:gd name="connsiteX1" fmla="*/ 9680769 w 9715354"/>
              <a:gd name="connsiteY1" fmla="*/ 99832 h 4586634"/>
              <a:gd name="connsiteX2" fmla="*/ 9688613 w 9715354"/>
              <a:gd name="connsiteY2" fmla="*/ 1857734 h 4586634"/>
              <a:gd name="connsiteX3" fmla="*/ 9681139 w 9715354"/>
              <a:gd name="connsiteY3" fmla="*/ 4161358 h 4586634"/>
              <a:gd name="connsiteX4" fmla="*/ 9169761 w 9715354"/>
              <a:gd name="connsiteY4" fmla="*/ 4182507 h 4586634"/>
              <a:gd name="connsiteX5" fmla="*/ 8387623 w 9715354"/>
              <a:gd name="connsiteY5" fmla="*/ 4204128 h 4586634"/>
              <a:gd name="connsiteX6" fmla="*/ 8002994 w 9715354"/>
              <a:gd name="connsiteY6" fmla="*/ 4209360 h 4586634"/>
              <a:gd name="connsiteX7" fmla="*/ 7202950 w 9715354"/>
              <a:gd name="connsiteY7" fmla="*/ 4586011 h 4586634"/>
              <a:gd name="connsiteX8" fmla="*/ 7402370 w 9715354"/>
              <a:gd name="connsiteY8" fmla="*/ 4224917 h 4586634"/>
              <a:gd name="connsiteX9" fmla="*/ 7182937 w 9715354"/>
              <a:gd name="connsiteY9" fmla="*/ 4213739 h 4586634"/>
              <a:gd name="connsiteX10" fmla="*/ 5954940 w 9715354"/>
              <a:gd name="connsiteY10" fmla="*/ 4246430 h 4586634"/>
              <a:gd name="connsiteX11" fmla="*/ 204518 w 9715354"/>
              <a:gd name="connsiteY11" fmla="*/ 4298452 h 4586634"/>
              <a:gd name="connsiteX12" fmla="*/ 58961 w 9715354"/>
              <a:gd name="connsiteY12" fmla="*/ 2523144 h 4586634"/>
              <a:gd name="connsiteX13" fmla="*/ 0 w 9715354"/>
              <a:gd name="connsiteY13" fmla="*/ 29712 h 4586634"/>
              <a:gd name="connsiteX14" fmla="*/ 6347383 w 9715354"/>
              <a:gd name="connsiteY14" fmla="*/ 53202 h 4586634"/>
              <a:gd name="connsiteX15" fmla="*/ 8949553 w 9715354"/>
              <a:gd name="connsiteY15" fmla="*/ 13360 h 4586634"/>
              <a:gd name="connsiteX16" fmla="*/ 9452358 w 9715354"/>
              <a:gd name="connsiteY16" fmla="*/ 3457 h 4586634"/>
              <a:gd name="connsiteX0" fmla="*/ 9452358 w 9715354"/>
              <a:gd name="connsiteY0" fmla="*/ 3457 h 4586593"/>
              <a:gd name="connsiteX1" fmla="*/ 9680769 w 9715354"/>
              <a:gd name="connsiteY1" fmla="*/ 99832 h 4586593"/>
              <a:gd name="connsiteX2" fmla="*/ 9688613 w 9715354"/>
              <a:gd name="connsiteY2" fmla="*/ 1857734 h 4586593"/>
              <a:gd name="connsiteX3" fmla="*/ 9681139 w 9715354"/>
              <a:gd name="connsiteY3" fmla="*/ 4161358 h 4586593"/>
              <a:gd name="connsiteX4" fmla="*/ 9169761 w 9715354"/>
              <a:gd name="connsiteY4" fmla="*/ 4182507 h 4586593"/>
              <a:gd name="connsiteX5" fmla="*/ 8387623 w 9715354"/>
              <a:gd name="connsiteY5" fmla="*/ 4204128 h 4586593"/>
              <a:gd name="connsiteX6" fmla="*/ 8002994 w 9715354"/>
              <a:gd name="connsiteY6" fmla="*/ 4209360 h 4586593"/>
              <a:gd name="connsiteX7" fmla="*/ 7202950 w 9715354"/>
              <a:gd name="connsiteY7" fmla="*/ 4586011 h 4586593"/>
              <a:gd name="connsiteX8" fmla="*/ 7373495 w 9715354"/>
              <a:gd name="connsiteY8" fmla="*/ 4205666 h 4586593"/>
              <a:gd name="connsiteX9" fmla="*/ 7182937 w 9715354"/>
              <a:gd name="connsiteY9" fmla="*/ 4213739 h 4586593"/>
              <a:gd name="connsiteX10" fmla="*/ 5954940 w 9715354"/>
              <a:gd name="connsiteY10" fmla="*/ 4246430 h 4586593"/>
              <a:gd name="connsiteX11" fmla="*/ 204518 w 9715354"/>
              <a:gd name="connsiteY11" fmla="*/ 4298452 h 4586593"/>
              <a:gd name="connsiteX12" fmla="*/ 58961 w 9715354"/>
              <a:gd name="connsiteY12" fmla="*/ 2523144 h 4586593"/>
              <a:gd name="connsiteX13" fmla="*/ 0 w 9715354"/>
              <a:gd name="connsiteY13" fmla="*/ 29712 h 4586593"/>
              <a:gd name="connsiteX14" fmla="*/ 6347383 w 9715354"/>
              <a:gd name="connsiteY14" fmla="*/ 53202 h 4586593"/>
              <a:gd name="connsiteX15" fmla="*/ 8949553 w 9715354"/>
              <a:gd name="connsiteY15" fmla="*/ 13360 h 4586593"/>
              <a:gd name="connsiteX16" fmla="*/ 9452358 w 9715354"/>
              <a:gd name="connsiteY16" fmla="*/ 3457 h 4586593"/>
              <a:gd name="connsiteX0" fmla="*/ 9452358 w 9715354"/>
              <a:gd name="connsiteY0" fmla="*/ 3457 h 4586593"/>
              <a:gd name="connsiteX1" fmla="*/ 9680769 w 9715354"/>
              <a:gd name="connsiteY1" fmla="*/ 99832 h 4586593"/>
              <a:gd name="connsiteX2" fmla="*/ 9688613 w 9715354"/>
              <a:gd name="connsiteY2" fmla="*/ 1857734 h 4586593"/>
              <a:gd name="connsiteX3" fmla="*/ 9681139 w 9715354"/>
              <a:gd name="connsiteY3" fmla="*/ 4161358 h 4586593"/>
              <a:gd name="connsiteX4" fmla="*/ 9169761 w 9715354"/>
              <a:gd name="connsiteY4" fmla="*/ 4182507 h 4586593"/>
              <a:gd name="connsiteX5" fmla="*/ 8387623 w 9715354"/>
              <a:gd name="connsiteY5" fmla="*/ 4204128 h 4586593"/>
              <a:gd name="connsiteX6" fmla="*/ 8002994 w 9715354"/>
              <a:gd name="connsiteY6" fmla="*/ 4209360 h 4586593"/>
              <a:gd name="connsiteX7" fmla="*/ 7202950 w 9715354"/>
              <a:gd name="connsiteY7" fmla="*/ 4586011 h 4586593"/>
              <a:gd name="connsiteX8" fmla="*/ 7373495 w 9715354"/>
              <a:gd name="connsiteY8" fmla="*/ 4205666 h 4586593"/>
              <a:gd name="connsiteX9" fmla="*/ 7182937 w 9715354"/>
              <a:gd name="connsiteY9" fmla="*/ 4213739 h 4586593"/>
              <a:gd name="connsiteX10" fmla="*/ 5954940 w 9715354"/>
              <a:gd name="connsiteY10" fmla="*/ 4246430 h 4586593"/>
              <a:gd name="connsiteX11" fmla="*/ 204518 w 9715354"/>
              <a:gd name="connsiteY11" fmla="*/ 4298452 h 4586593"/>
              <a:gd name="connsiteX12" fmla="*/ 58961 w 9715354"/>
              <a:gd name="connsiteY12" fmla="*/ 2523144 h 4586593"/>
              <a:gd name="connsiteX13" fmla="*/ 0 w 9715354"/>
              <a:gd name="connsiteY13" fmla="*/ 29712 h 4586593"/>
              <a:gd name="connsiteX14" fmla="*/ 6347383 w 9715354"/>
              <a:gd name="connsiteY14" fmla="*/ 53202 h 4586593"/>
              <a:gd name="connsiteX15" fmla="*/ 8949553 w 9715354"/>
              <a:gd name="connsiteY15" fmla="*/ 13360 h 4586593"/>
              <a:gd name="connsiteX16" fmla="*/ 9452358 w 9715354"/>
              <a:gd name="connsiteY16" fmla="*/ 3457 h 4586593"/>
              <a:gd name="connsiteX0" fmla="*/ 9452358 w 9715354"/>
              <a:gd name="connsiteY0" fmla="*/ 3457 h 4586593"/>
              <a:gd name="connsiteX1" fmla="*/ 9680769 w 9715354"/>
              <a:gd name="connsiteY1" fmla="*/ 99832 h 4586593"/>
              <a:gd name="connsiteX2" fmla="*/ 9688613 w 9715354"/>
              <a:gd name="connsiteY2" fmla="*/ 1857734 h 4586593"/>
              <a:gd name="connsiteX3" fmla="*/ 9681139 w 9715354"/>
              <a:gd name="connsiteY3" fmla="*/ 4161358 h 4586593"/>
              <a:gd name="connsiteX4" fmla="*/ 9169761 w 9715354"/>
              <a:gd name="connsiteY4" fmla="*/ 4182507 h 4586593"/>
              <a:gd name="connsiteX5" fmla="*/ 8387623 w 9715354"/>
              <a:gd name="connsiteY5" fmla="*/ 4204128 h 4586593"/>
              <a:gd name="connsiteX6" fmla="*/ 8002994 w 9715354"/>
              <a:gd name="connsiteY6" fmla="*/ 4209360 h 4586593"/>
              <a:gd name="connsiteX7" fmla="*/ 7202950 w 9715354"/>
              <a:gd name="connsiteY7" fmla="*/ 4586011 h 4586593"/>
              <a:gd name="connsiteX8" fmla="*/ 7373495 w 9715354"/>
              <a:gd name="connsiteY8" fmla="*/ 4205666 h 4586593"/>
              <a:gd name="connsiteX9" fmla="*/ 7182937 w 9715354"/>
              <a:gd name="connsiteY9" fmla="*/ 4213739 h 4586593"/>
              <a:gd name="connsiteX10" fmla="*/ 5954940 w 9715354"/>
              <a:gd name="connsiteY10" fmla="*/ 4246430 h 4586593"/>
              <a:gd name="connsiteX11" fmla="*/ 204518 w 9715354"/>
              <a:gd name="connsiteY11" fmla="*/ 4298452 h 4586593"/>
              <a:gd name="connsiteX12" fmla="*/ 58961 w 9715354"/>
              <a:gd name="connsiteY12" fmla="*/ 2523144 h 4586593"/>
              <a:gd name="connsiteX13" fmla="*/ 0 w 9715354"/>
              <a:gd name="connsiteY13" fmla="*/ 29712 h 4586593"/>
              <a:gd name="connsiteX14" fmla="*/ 6347383 w 9715354"/>
              <a:gd name="connsiteY14" fmla="*/ 53202 h 4586593"/>
              <a:gd name="connsiteX15" fmla="*/ 8949553 w 9715354"/>
              <a:gd name="connsiteY15" fmla="*/ 13360 h 4586593"/>
              <a:gd name="connsiteX16" fmla="*/ 9452358 w 9715354"/>
              <a:gd name="connsiteY16" fmla="*/ 3457 h 4586593"/>
              <a:gd name="connsiteX0" fmla="*/ 9530791 w 9793787"/>
              <a:gd name="connsiteY0" fmla="*/ 166219 h 4749355"/>
              <a:gd name="connsiteX1" fmla="*/ 9759202 w 9793787"/>
              <a:gd name="connsiteY1" fmla="*/ 262594 h 4749355"/>
              <a:gd name="connsiteX2" fmla="*/ 9767046 w 9793787"/>
              <a:gd name="connsiteY2" fmla="*/ 2020496 h 4749355"/>
              <a:gd name="connsiteX3" fmla="*/ 9759572 w 9793787"/>
              <a:gd name="connsiteY3" fmla="*/ 4324120 h 4749355"/>
              <a:gd name="connsiteX4" fmla="*/ 9248194 w 9793787"/>
              <a:gd name="connsiteY4" fmla="*/ 4345269 h 4749355"/>
              <a:gd name="connsiteX5" fmla="*/ 8466056 w 9793787"/>
              <a:gd name="connsiteY5" fmla="*/ 4366890 h 4749355"/>
              <a:gd name="connsiteX6" fmla="*/ 8081427 w 9793787"/>
              <a:gd name="connsiteY6" fmla="*/ 4372122 h 4749355"/>
              <a:gd name="connsiteX7" fmla="*/ 7281383 w 9793787"/>
              <a:gd name="connsiteY7" fmla="*/ 4748773 h 4749355"/>
              <a:gd name="connsiteX8" fmla="*/ 7451928 w 9793787"/>
              <a:gd name="connsiteY8" fmla="*/ 4368428 h 4749355"/>
              <a:gd name="connsiteX9" fmla="*/ 7261370 w 9793787"/>
              <a:gd name="connsiteY9" fmla="*/ 4376501 h 4749355"/>
              <a:gd name="connsiteX10" fmla="*/ 6033373 w 9793787"/>
              <a:gd name="connsiteY10" fmla="*/ 4409192 h 4749355"/>
              <a:gd name="connsiteX11" fmla="*/ 282951 w 9793787"/>
              <a:gd name="connsiteY11" fmla="*/ 4461214 h 4749355"/>
              <a:gd name="connsiteX12" fmla="*/ 137394 w 9793787"/>
              <a:gd name="connsiteY12" fmla="*/ 2685906 h 4749355"/>
              <a:gd name="connsiteX13" fmla="*/ 78433 w 9793787"/>
              <a:gd name="connsiteY13" fmla="*/ 192474 h 4749355"/>
              <a:gd name="connsiteX14" fmla="*/ 650812 w 9793787"/>
              <a:gd name="connsiteY14" fmla="*/ 172339 h 4749355"/>
              <a:gd name="connsiteX15" fmla="*/ 6425816 w 9793787"/>
              <a:gd name="connsiteY15" fmla="*/ 215964 h 4749355"/>
              <a:gd name="connsiteX16" fmla="*/ 9027986 w 9793787"/>
              <a:gd name="connsiteY16" fmla="*/ 176122 h 4749355"/>
              <a:gd name="connsiteX17" fmla="*/ 9530791 w 9793787"/>
              <a:gd name="connsiteY17" fmla="*/ 166219 h 4749355"/>
              <a:gd name="connsiteX0" fmla="*/ 9543478 w 9806474"/>
              <a:gd name="connsiteY0" fmla="*/ 3458 h 4586594"/>
              <a:gd name="connsiteX1" fmla="*/ 9771889 w 9806474"/>
              <a:gd name="connsiteY1" fmla="*/ 99833 h 4586594"/>
              <a:gd name="connsiteX2" fmla="*/ 9779733 w 9806474"/>
              <a:gd name="connsiteY2" fmla="*/ 1857735 h 4586594"/>
              <a:gd name="connsiteX3" fmla="*/ 9772259 w 9806474"/>
              <a:gd name="connsiteY3" fmla="*/ 4161359 h 4586594"/>
              <a:gd name="connsiteX4" fmla="*/ 9260881 w 9806474"/>
              <a:gd name="connsiteY4" fmla="*/ 4182508 h 4586594"/>
              <a:gd name="connsiteX5" fmla="*/ 8478743 w 9806474"/>
              <a:gd name="connsiteY5" fmla="*/ 4204129 h 4586594"/>
              <a:gd name="connsiteX6" fmla="*/ 8094114 w 9806474"/>
              <a:gd name="connsiteY6" fmla="*/ 4209361 h 4586594"/>
              <a:gd name="connsiteX7" fmla="*/ 7294070 w 9806474"/>
              <a:gd name="connsiteY7" fmla="*/ 4586012 h 4586594"/>
              <a:gd name="connsiteX8" fmla="*/ 7464615 w 9806474"/>
              <a:gd name="connsiteY8" fmla="*/ 4205667 h 4586594"/>
              <a:gd name="connsiteX9" fmla="*/ 7274057 w 9806474"/>
              <a:gd name="connsiteY9" fmla="*/ 4213740 h 4586594"/>
              <a:gd name="connsiteX10" fmla="*/ 6046060 w 9806474"/>
              <a:gd name="connsiteY10" fmla="*/ 4246431 h 4586594"/>
              <a:gd name="connsiteX11" fmla="*/ 295638 w 9806474"/>
              <a:gd name="connsiteY11" fmla="*/ 4298453 h 4586594"/>
              <a:gd name="connsiteX12" fmla="*/ 150081 w 9806474"/>
              <a:gd name="connsiteY12" fmla="*/ 2523145 h 4586594"/>
              <a:gd name="connsiteX13" fmla="*/ 66257 w 9806474"/>
              <a:gd name="connsiteY13" fmla="*/ 476529 h 4586594"/>
              <a:gd name="connsiteX14" fmla="*/ 663499 w 9806474"/>
              <a:gd name="connsiteY14" fmla="*/ 9578 h 4586594"/>
              <a:gd name="connsiteX15" fmla="*/ 6438503 w 9806474"/>
              <a:gd name="connsiteY15" fmla="*/ 53203 h 4586594"/>
              <a:gd name="connsiteX16" fmla="*/ 9040673 w 9806474"/>
              <a:gd name="connsiteY16" fmla="*/ 13361 h 4586594"/>
              <a:gd name="connsiteX17" fmla="*/ 9543478 w 9806474"/>
              <a:gd name="connsiteY17" fmla="*/ 3458 h 4586594"/>
              <a:gd name="connsiteX0" fmla="*/ 9502853 w 9765849"/>
              <a:gd name="connsiteY0" fmla="*/ 3458 h 4586594"/>
              <a:gd name="connsiteX1" fmla="*/ 9731264 w 9765849"/>
              <a:gd name="connsiteY1" fmla="*/ 99833 h 4586594"/>
              <a:gd name="connsiteX2" fmla="*/ 9739108 w 9765849"/>
              <a:gd name="connsiteY2" fmla="*/ 1857735 h 4586594"/>
              <a:gd name="connsiteX3" fmla="*/ 9731634 w 9765849"/>
              <a:gd name="connsiteY3" fmla="*/ 4161359 h 4586594"/>
              <a:gd name="connsiteX4" fmla="*/ 9220256 w 9765849"/>
              <a:gd name="connsiteY4" fmla="*/ 4182508 h 4586594"/>
              <a:gd name="connsiteX5" fmla="*/ 8438118 w 9765849"/>
              <a:gd name="connsiteY5" fmla="*/ 4204129 h 4586594"/>
              <a:gd name="connsiteX6" fmla="*/ 8053489 w 9765849"/>
              <a:gd name="connsiteY6" fmla="*/ 4209361 h 4586594"/>
              <a:gd name="connsiteX7" fmla="*/ 7253445 w 9765849"/>
              <a:gd name="connsiteY7" fmla="*/ 4586012 h 4586594"/>
              <a:gd name="connsiteX8" fmla="*/ 7423990 w 9765849"/>
              <a:gd name="connsiteY8" fmla="*/ 4205667 h 4586594"/>
              <a:gd name="connsiteX9" fmla="*/ 7233432 w 9765849"/>
              <a:gd name="connsiteY9" fmla="*/ 4213740 h 4586594"/>
              <a:gd name="connsiteX10" fmla="*/ 6005435 w 9765849"/>
              <a:gd name="connsiteY10" fmla="*/ 4246431 h 4586594"/>
              <a:gd name="connsiteX11" fmla="*/ 255013 w 9765849"/>
              <a:gd name="connsiteY11" fmla="*/ 4298453 h 4586594"/>
              <a:gd name="connsiteX12" fmla="*/ 109456 w 9765849"/>
              <a:gd name="connsiteY12" fmla="*/ 2523145 h 4586594"/>
              <a:gd name="connsiteX13" fmla="*/ 25632 w 9765849"/>
              <a:gd name="connsiteY13" fmla="*/ 476529 h 4586594"/>
              <a:gd name="connsiteX14" fmla="*/ 622874 w 9765849"/>
              <a:gd name="connsiteY14" fmla="*/ 9578 h 4586594"/>
              <a:gd name="connsiteX15" fmla="*/ 6397878 w 9765849"/>
              <a:gd name="connsiteY15" fmla="*/ 53203 h 4586594"/>
              <a:gd name="connsiteX16" fmla="*/ 9000048 w 9765849"/>
              <a:gd name="connsiteY16" fmla="*/ 13361 h 4586594"/>
              <a:gd name="connsiteX17" fmla="*/ 9502853 w 9765849"/>
              <a:gd name="connsiteY17" fmla="*/ 3458 h 4586594"/>
              <a:gd name="connsiteX0" fmla="*/ 9693055 w 9956051"/>
              <a:gd name="connsiteY0" fmla="*/ 3458 h 4586594"/>
              <a:gd name="connsiteX1" fmla="*/ 9921466 w 9956051"/>
              <a:gd name="connsiteY1" fmla="*/ 99833 h 4586594"/>
              <a:gd name="connsiteX2" fmla="*/ 9929310 w 9956051"/>
              <a:gd name="connsiteY2" fmla="*/ 1857735 h 4586594"/>
              <a:gd name="connsiteX3" fmla="*/ 9921836 w 9956051"/>
              <a:gd name="connsiteY3" fmla="*/ 4161359 h 4586594"/>
              <a:gd name="connsiteX4" fmla="*/ 9410458 w 9956051"/>
              <a:gd name="connsiteY4" fmla="*/ 4182508 h 4586594"/>
              <a:gd name="connsiteX5" fmla="*/ 8628320 w 9956051"/>
              <a:gd name="connsiteY5" fmla="*/ 4204129 h 4586594"/>
              <a:gd name="connsiteX6" fmla="*/ 8243691 w 9956051"/>
              <a:gd name="connsiteY6" fmla="*/ 4209361 h 4586594"/>
              <a:gd name="connsiteX7" fmla="*/ 7443647 w 9956051"/>
              <a:gd name="connsiteY7" fmla="*/ 4586012 h 4586594"/>
              <a:gd name="connsiteX8" fmla="*/ 7614192 w 9956051"/>
              <a:gd name="connsiteY8" fmla="*/ 4205667 h 4586594"/>
              <a:gd name="connsiteX9" fmla="*/ 7423634 w 9956051"/>
              <a:gd name="connsiteY9" fmla="*/ 4213740 h 4586594"/>
              <a:gd name="connsiteX10" fmla="*/ 6195637 w 9956051"/>
              <a:gd name="connsiteY10" fmla="*/ 4246431 h 4586594"/>
              <a:gd name="connsiteX11" fmla="*/ 445215 w 9956051"/>
              <a:gd name="connsiteY11" fmla="*/ 4298453 h 4586594"/>
              <a:gd name="connsiteX12" fmla="*/ 299658 w 9956051"/>
              <a:gd name="connsiteY12" fmla="*/ 2523145 h 4586594"/>
              <a:gd name="connsiteX13" fmla="*/ 215834 w 9956051"/>
              <a:gd name="connsiteY13" fmla="*/ 476529 h 4586594"/>
              <a:gd name="connsiteX14" fmla="*/ 399481 w 9956051"/>
              <a:gd name="connsiteY14" fmla="*/ 16797 h 4586594"/>
              <a:gd name="connsiteX15" fmla="*/ 6588080 w 9956051"/>
              <a:gd name="connsiteY15" fmla="*/ 53203 h 4586594"/>
              <a:gd name="connsiteX16" fmla="*/ 9190250 w 9956051"/>
              <a:gd name="connsiteY16" fmla="*/ 13361 h 4586594"/>
              <a:gd name="connsiteX17" fmla="*/ 9693055 w 9956051"/>
              <a:gd name="connsiteY17" fmla="*/ 3458 h 4586594"/>
              <a:gd name="connsiteX0" fmla="*/ 9494966 w 9757962"/>
              <a:gd name="connsiteY0" fmla="*/ 3458 h 4586594"/>
              <a:gd name="connsiteX1" fmla="*/ 9723377 w 9757962"/>
              <a:gd name="connsiteY1" fmla="*/ 99833 h 4586594"/>
              <a:gd name="connsiteX2" fmla="*/ 9731221 w 9757962"/>
              <a:gd name="connsiteY2" fmla="*/ 1857735 h 4586594"/>
              <a:gd name="connsiteX3" fmla="*/ 9723747 w 9757962"/>
              <a:gd name="connsiteY3" fmla="*/ 4161359 h 4586594"/>
              <a:gd name="connsiteX4" fmla="*/ 9212369 w 9757962"/>
              <a:gd name="connsiteY4" fmla="*/ 4182508 h 4586594"/>
              <a:gd name="connsiteX5" fmla="*/ 8430231 w 9757962"/>
              <a:gd name="connsiteY5" fmla="*/ 4204129 h 4586594"/>
              <a:gd name="connsiteX6" fmla="*/ 8045602 w 9757962"/>
              <a:gd name="connsiteY6" fmla="*/ 4209361 h 4586594"/>
              <a:gd name="connsiteX7" fmla="*/ 7245558 w 9757962"/>
              <a:gd name="connsiteY7" fmla="*/ 4586012 h 4586594"/>
              <a:gd name="connsiteX8" fmla="*/ 7416103 w 9757962"/>
              <a:gd name="connsiteY8" fmla="*/ 4205667 h 4586594"/>
              <a:gd name="connsiteX9" fmla="*/ 7225545 w 9757962"/>
              <a:gd name="connsiteY9" fmla="*/ 4213740 h 4586594"/>
              <a:gd name="connsiteX10" fmla="*/ 5997548 w 9757962"/>
              <a:gd name="connsiteY10" fmla="*/ 4246431 h 4586594"/>
              <a:gd name="connsiteX11" fmla="*/ 247126 w 9757962"/>
              <a:gd name="connsiteY11" fmla="*/ 4298453 h 4586594"/>
              <a:gd name="connsiteX12" fmla="*/ 101569 w 9757962"/>
              <a:gd name="connsiteY12" fmla="*/ 2523145 h 4586594"/>
              <a:gd name="connsiteX13" fmla="*/ 17745 w 9757962"/>
              <a:gd name="connsiteY13" fmla="*/ 476529 h 4586594"/>
              <a:gd name="connsiteX14" fmla="*/ 201392 w 9757962"/>
              <a:gd name="connsiteY14" fmla="*/ 16797 h 4586594"/>
              <a:gd name="connsiteX15" fmla="*/ 6389991 w 9757962"/>
              <a:gd name="connsiteY15" fmla="*/ 53203 h 4586594"/>
              <a:gd name="connsiteX16" fmla="*/ 8992161 w 9757962"/>
              <a:gd name="connsiteY16" fmla="*/ 13361 h 4586594"/>
              <a:gd name="connsiteX17" fmla="*/ 9494966 w 9757962"/>
              <a:gd name="connsiteY17" fmla="*/ 3458 h 4586594"/>
              <a:gd name="connsiteX0" fmla="*/ 9494966 w 9757962"/>
              <a:gd name="connsiteY0" fmla="*/ 3458 h 4586594"/>
              <a:gd name="connsiteX1" fmla="*/ 9723377 w 9757962"/>
              <a:gd name="connsiteY1" fmla="*/ 99833 h 4586594"/>
              <a:gd name="connsiteX2" fmla="*/ 9731221 w 9757962"/>
              <a:gd name="connsiteY2" fmla="*/ 1857735 h 4586594"/>
              <a:gd name="connsiteX3" fmla="*/ 9723747 w 9757962"/>
              <a:gd name="connsiteY3" fmla="*/ 4161359 h 4586594"/>
              <a:gd name="connsiteX4" fmla="*/ 9212369 w 9757962"/>
              <a:gd name="connsiteY4" fmla="*/ 4182508 h 4586594"/>
              <a:gd name="connsiteX5" fmla="*/ 8430231 w 9757962"/>
              <a:gd name="connsiteY5" fmla="*/ 4204129 h 4586594"/>
              <a:gd name="connsiteX6" fmla="*/ 8045602 w 9757962"/>
              <a:gd name="connsiteY6" fmla="*/ 4209361 h 4586594"/>
              <a:gd name="connsiteX7" fmla="*/ 7245558 w 9757962"/>
              <a:gd name="connsiteY7" fmla="*/ 4586012 h 4586594"/>
              <a:gd name="connsiteX8" fmla="*/ 7416103 w 9757962"/>
              <a:gd name="connsiteY8" fmla="*/ 4205667 h 4586594"/>
              <a:gd name="connsiteX9" fmla="*/ 7225545 w 9757962"/>
              <a:gd name="connsiteY9" fmla="*/ 4213740 h 4586594"/>
              <a:gd name="connsiteX10" fmla="*/ 5997548 w 9757962"/>
              <a:gd name="connsiteY10" fmla="*/ 4246431 h 4586594"/>
              <a:gd name="connsiteX11" fmla="*/ 247126 w 9757962"/>
              <a:gd name="connsiteY11" fmla="*/ 4298453 h 4586594"/>
              <a:gd name="connsiteX12" fmla="*/ 101569 w 9757962"/>
              <a:gd name="connsiteY12" fmla="*/ 2523145 h 4586594"/>
              <a:gd name="connsiteX13" fmla="*/ 17745 w 9757962"/>
              <a:gd name="connsiteY13" fmla="*/ 476529 h 4586594"/>
              <a:gd name="connsiteX14" fmla="*/ 201392 w 9757962"/>
              <a:gd name="connsiteY14" fmla="*/ 16797 h 4586594"/>
              <a:gd name="connsiteX15" fmla="*/ 6389991 w 9757962"/>
              <a:gd name="connsiteY15" fmla="*/ 53203 h 4586594"/>
              <a:gd name="connsiteX16" fmla="*/ 8992161 w 9757962"/>
              <a:gd name="connsiteY16" fmla="*/ 13361 h 4586594"/>
              <a:gd name="connsiteX17" fmla="*/ 9494966 w 9757962"/>
              <a:gd name="connsiteY17" fmla="*/ 3458 h 4586594"/>
              <a:gd name="connsiteX0" fmla="*/ 9511995 w 9774991"/>
              <a:gd name="connsiteY0" fmla="*/ 3458 h 4586594"/>
              <a:gd name="connsiteX1" fmla="*/ 9740406 w 9774991"/>
              <a:gd name="connsiteY1" fmla="*/ 99833 h 4586594"/>
              <a:gd name="connsiteX2" fmla="*/ 9748250 w 9774991"/>
              <a:gd name="connsiteY2" fmla="*/ 1857735 h 4586594"/>
              <a:gd name="connsiteX3" fmla="*/ 9740776 w 9774991"/>
              <a:gd name="connsiteY3" fmla="*/ 4161359 h 4586594"/>
              <a:gd name="connsiteX4" fmla="*/ 9229398 w 9774991"/>
              <a:gd name="connsiteY4" fmla="*/ 4182508 h 4586594"/>
              <a:gd name="connsiteX5" fmla="*/ 8447260 w 9774991"/>
              <a:gd name="connsiteY5" fmla="*/ 4204129 h 4586594"/>
              <a:gd name="connsiteX6" fmla="*/ 8062631 w 9774991"/>
              <a:gd name="connsiteY6" fmla="*/ 4209361 h 4586594"/>
              <a:gd name="connsiteX7" fmla="*/ 7262587 w 9774991"/>
              <a:gd name="connsiteY7" fmla="*/ 4586012 h 4586594"/>
              <a:gd name="connsiteX8" fmla="*/ 7433132 w 9774991"/>
              <a:gd name="connsiteY8" fmla="*/ 4205667 h 4586594"/>
              <a:gd name="connsiteX9" fmla="*/ 7242574 w 9774991"/>
              <a:gd name="connsiteY9" fmla="*/ 4213740 h 4586594"/>
              <a:gd name="connsiteX10" fmla="*/ 6014577 w 9774991"/>
              <a:gd name="connsiteY10" fmla="*/ 4246431 h 4586594"/>
              <a:gd name="connsiteX11" fmla="*/ 264155 w 9774991"/>
              <a:gd name="connsiteY11" fmla="*/ 4298453 h 4586594"/>
              <a:gd name="connsiteX12" fmla="*/ 118598 w 9774991"/>
              <a:gd name="connsiteY12" fmla="*/ 2523145 h 4586594"/>
              <a:gd name="connsiteX13" fmla="*/ 34774 w 9774991"/>
              <a:gd name="connsiteY13" fmla="*/ 476529 h 4586594"/>
              <a:gd name="connsiteX14" fmla="*/ 187098 w 9774991"/>
              <a:gd name="connsiteY14" fmla="*/ 93555 h 4586594"/>
              <a:gd name="connsiteX15" fmla="*/ 6407020 w 9774991"/>
              <a:gd name="connsiteY15" fmla="*/ 53203 h 4586594"/>
              <a:gd name="connsiteX16" fmla="*/ 9009190 w 9774991"/>
              <a:gd name="connsiteY16" fmla="*/ 13361 h 4586594"/>
              <a:gd name="connsiteX17" fmla="*/ 9511995 w 9774991"/>
              <a:gd name="connsiteY17" fmla="*/ 3458 h 4586594"/>
              <a:gd name="connsiteX0" fmla="*/ 9482057 w 9745053"/>
              <a:gd name="connsiteY0" fmla="*/ 3458 h 4586594"/>
              <a:gd name="connsiteX1" fmla="*/ 9710468 w 9745053"/>
              <a:gd name="connsiteY1" fmla="*/ 99833 h 4586594"/>
              <a:gd name="connsiteX2" fmla="*/ 9718312 w 9745053"/>
              <a:gd name="connsiteY2" fmla="*/ 1857735 h 4586594"/>
              <a:gd name="connsiteX3" fmla="*/ 9710838 w 9745053"/>
              <a:gd name="connsiteY3" fmla="*/ 4161359 h 4586594"/>
              <a:gd name="connsiteX4" fmla="*/ 9199460 w 9745053"/>
              <a:gd name="connsiteY4" fmla="*/ 4182508 h 4586594"/>
              <a:gd name="connsiteX5" fmla="*/ 8417322 w 9745053"/>
              <a:gd name="connsiteY5" fmla="*/ 4204129 h 4586594"/>
              <a:gd name="connsiteX6" fmla="*/ 8032693 w 9745053"/>
              <a:gd name="connsiteY6" fmla="*/ 4209361 h 4586594"/>
              <a:gd name="connsiteX7" fmla="*/ 7232649 w 9745053"/>
              <a:gd name="connsiteY7" fmla="*/ 4586012 h 4586594"/>
              <a:gd name="connsiteX8" fmla="*/ 7403194 w 9745053"/>
              <a:gd name="connsiteY8" fmla="*/ 4205667 h 4586594"/>
              <a:gd name="connsiteX9" fmla="*/ 7212636 w 9745053"/>
              <a:gd name="connsiteY9" fmla="*/ 4213740 h 4586594"/>
              <a:gd name="connsiteX10" fmla="*/ 5984639 w 9745053"/>
              <a:gd name="connsiteY10" fmla="*/ 4246431 h 4586594"/>
              <a:gd name="connsiteX11" fmla="*/ 234217 w 9745053"/>
              <a:gd name="connsiteY11" fmla="*/ 4298453 h 4586594"/>
              <a:gd name="connsiteX12" fmla="*/ 88660 w 9745053"/>
              <a:gd name="connsiteY12" fmla="*/ 2523145 h 4586594"/>
              <a:gd name="connsiteX13" fmla="*/ 4836 w 9745053"/>
              <a:gd name="connsiteY13" fmla="*/ 476529 h 4586594"/>
              <a:gd name="connsiteX14" fmla="*/ 157160 w 9745053"/>
              <a:gd name="connsiteY14" fmla="*/ 93555 h 4586594"/>
              <a:gd name="connsiteX15" fmla="*/ 6377082 w 9745053"/>
              <a:gd name="connsiteY15" fmla="*/ 53203 h 4586594"/>
              <a:gd name="connsiteX16" fmla="*/ 8979252 w 9745053"/>
              <a:gd name="connsiteY16" fmla="*/ 13361 h 4586594"/>
              <a:gd name="connsiteX17" fmla="*/ 9482057 w 9745053"/>
              <a:gd name="connsiteY17" fmla="*/ 3458 h 4586594"/>
              <a:gd name="connsiteX0" fmla="*/ 9482057 w 9745053"/>
              <a:gd name="connsiteY0" fmla="*/ 3458 h 4586594"/>
              <a:gd name="connsiteX1" fmla="*/ 9710468 w 9745053"/>
              <a:gd name="connsiteY1" fmla="*/ 99833 h 4586594"/>
              <a:gd name="connsiteX2" fmla="*/ 9718312 w 9745053"/>
              <a:gd name="connsiteY2" fmla="*/ 1857735 h 4586594"/>
              <a:gd name="connsiteX3" fmla="*/ 9710838 w 9745053"/>
              <a:gd name="connsiteY3" fmla="*/ 4161359 h 4586594"/>
              <a:gd name="connsiteX4" fmla="*/ 9199460 w 9745053"/>
              <a:gd name="connsiteY4" fmla="*/ 4182508 h 4586594"/>
              <a:gd name="connsiteX5" fmla="*/ 8417322 w 9745053"/>
              <a:gd name="connsiteY5" fmla="*/ 4204129 h 4586594"/>
              <a:gd name="connsiteX6" fmla="*/ 8032693 w 9745053"/>
              <a:gd name="connsiteY6" fmla="*/ 4209361 h 4586594"/>
              <a:gd name="connsiteX7" fmla="*/ 7232649 w 9745053"/>
              <a:gd name="connsiteY7" fmla="*/ 4586012 h 4586594"/>
              <a:gd name="connsiteX8" fmla="*/ 7403194 w 9745053"/>
              <a:gd name="connsiteY8" fmla="*/ 4205667 h 4586594"/>
              <a:gd name="connsiteX9" fmla="*/ 7212636 w 9745053"/>
              <a:gd name="connsiteY9" fmla="*/ 4213740 h 4586594"/>
              <a:gd name="connsiteX10" fmla="*/ 5984639 w 9745053"/>
              <a:gd name="connsiteY10" fmla="*/ 4246431 h 4586594"/>
              <a:gd name="connsiteX11" fmla="*/ 234217 w 9745053"/>
              <a:gd name="connsiteY11" fmla="*/ 4298453 h 4586594"/>
              <a:gd name="connsiteX12" fmla="*/ 88660 w 9745053"/>
              <a:gd name="connsiteY12" fmla="*/ 2523145 h 4586594"/>
              <a:gd name="connsiteX13" fmla="*/ 4836 w 9745053"/>
              <a:gd name="connsiteY13" fmla="*/ 476529 h 4586594"/>
              <a:gd name="connsiteX14" fmla="*/ 157160 w 9745053"/>
              <a:gd name="connsiteY14" fmla="*/ 93555 h 4586594"/>
              <a:gd name="connsiteX15" fmla="*/ 6387207 w 9745053"/>
              <a:gd name="connsiteY15" fmla="*/ 9477 h 4586594"/>
              <a:gd name="connsiteX16" fmla="*/ 8979252 w 9745053"/>
              <a:gd name="connsiteY16" fmla="*/ 13361 h 4586594"/>
              <a:gd name="connsiteX17" fmla="*/ 9482057 w 9745053"/>
              <a:gd name="connsiteY17" fmla="*/ 3458 h 4586594"/>
              <a:gd name="connsiteX0" fmla="*/ 9481430 w 9744426"/>
              <a:gd name="connsiteY0" fmla="*/ 3458 h 4586594"/>
              <a:gd name="connsiteX1" fmla="*/ 9709841 w 9744426"/>
              <a:gd name="connsiteY1" fmla="*/ 99833 h 4586594"/>
              <a:gd name="connsiteX2" fmla="*/ 9717685 w 9744426"/>
              <a:gd name="connsiteY2" fmla="*/ 1857735 h 4586594"/>
              <a:gd name="connsiteX3" fmla="*/ 9710211 w 9744426"/>
              <a:gd name="connsiteY3" fmla="*/ 4161359 h 4586594"/>
              <a:gd name="connsiteX4" fmla="*/ 9198833 w 9744426"/>
              <a:gd name="connsiteY4" fmla="*/ 4182508 h 4586594"/>
              <a:gd name="connsiteX5" fmla="*/ 8416695 w 9744426"/>
              <a:gd name="connsiteY5" fmla="*/ 4204129 h 4586594"/>
              <a:gd name="connsiteX6" fmla="*/ 8032066 w 9744426"/>
              <a:gd name="connsiteY6" fmla="*/ 4209361 h 4586594"/>
              <a:gd name="connsiteX7" fmla="*/ 7232022 w 9744426"/>
              <a:gd name="connsiteY7" fmla="*/ 4586012 h 4586594"/>
              <a:gd name="connsiteX8" fmla="*/ 7402567 w 9744426"/>
              <a:gd name="connsiteY8" fmla="*/ 4205667 h 4586594"/>
              <a:gd name="connsiteX9" fmla="*/ 7212009 w 9744426"/>
              <a:gd name="connsiteY9" fmla="*/ 4213740 h 4586594"/>
              <a:gd name="connsiteX10" fmla="*/ 5984012 w 9744426"/>
              <a:gd name="connsiteY10" fmla="*/ 4246431 h 4586594"/>
              <a:gd name="connsiteX11" fmla="*/ 233590 w 9744426"/>
              <a:gd name="connsiteY11" fmla="*/ 4298453 h 4586594"/>
              <a:gd name="connsiteX12" fmla="*/ 88033 w 9744426"/>
              <a:gd name="connsiteY12" fmla="*/ 2523145 h 4586594"/>
              <a:gd name="connsiteX13" fmla="*/ 5158 w 9744426"/>
              <a:gd name="connsiteY13" fmla="*/ 530948 h 4586594"/>
              <a:gd name="connsiteX14" fmla="*/ 156533 w 9744426"/>
              <a:gd name="connsiteY14" fmla="*/ 93555 h 4586594"/>
              <a:gd name="connsiteX15" fmla="*/ 6386580 w 9744426"/>
              <a:gd name="connsiteY15" fmla="*/ 9477 h 4586594"/>
              <a:gd name="connsiteX16" fmla="*/ 8978625 w 9744426"/>
              <a:gd name="connsiteY16" fmla="*/ 13361 h 4586594"/>
              <a:gd name="connsiteX17" fmla="*/ 9481430 w 9744426"/>
              <a:gd name="connsiteY17" fmla="*/ 3458 h 4586594"/>
              <a:gd name="connsiteX0" fmla="*/ 9481117 w 9744113"/>
              <a:gd name="connsiteY0" fmla="*/ 3458 h 4586594"/>
              <a:gd name="connsiteX1" fmla="*/ 9709528 w 9744113"/>
              <a:gd name="connsiteY1" fmla="*/ 99833 h 4586594"/>
              <a:gd name="connsiteX2" fmla="*/ 9717372 w 9744113"/>
              <a:gd name="connsiteY2" fmla="*/ 1857735 h 4586594"/>
              <a:gd name="connsiteX3" fmla="*/ 9709898 w 9744113"/>
              <a:gd name="connsiteY3" fmla="*/ 4161359 h 4586594"/>
              <a:gd name="connsiteX4" fmla="*/ 9198520 w 9744113"/>
              <a:gd name="connsiteY4" fmla="*/ 4182508 h 4586594"/>
              <a:gd name="connsiteX5" fmla="*/ 8416382 w 9744113"/>
              <a:gd name="connsiteY5" fmla="*/ 4204129 h 4586594"/>
              <a:gd name="connsiteX6" fmla="*/ 8031753 w 9744113"/>
              <a:gd name="connsiteY6" fmla="*/ 4209361 h 4586594"/>
              <a:gd name="connsiteX7" fmla="*/ 7231709 w 9744113"/>
              <a:gd name="connsiteY7" fmla="*/ 4586012 h 4586594"/>
              <a:gd name="connsiteX8" fmla="*/ 7402254 w 9744113"/>
              <a:gd name="connsiteY8" fmla="*/ 4205667 h 4586594"/>
              <a:gd name="connsiteX9" fmla="*/ 7211696 w 9744113"/>
              <a:gd name="connsiteY9" fmla="*/ 4213740 h 4586594"/>
              <a:gd name="connsiteX10" fmla="*/ 5983699 w 9744113"/>
              <a:gd name="connsiteY10" fmla="*/ 4246431 h 4586594"/>
              <a:gd name="connsiteX11" fmla="*/ 233277 w 9744113"/>
              <a:gd name="connsiteY11" fmla="*/ 4298453 h 4586594"/>
              <a:gd name="connsiteX12" fmla="*/ 87720 w 9744113"/>
              <a:gd name="connsiteY12" fmla="*/ 2523145 h 4586594"/>
              <a:gd name="connsiteX13" fmla="*/ 4845 w 9744113"/>
              <a:gd name="connsiteY13" fmla="*/ 530948 h 4586594"/>
              <a:gd name="connsiteX14" fmla="*/ 156980 w 9744113"/>
              <a:gd name="connsiteY14" fmla="*/ 137092 h 4586594"/>
              <a:gd name="connsiteX15" fmla="*/ 6386267 w 9744113"/>
              <a:gd name="connsiteY15" fmla="*/ 9477 h 4586594"/>
              <a:gd name="connsiteX16" fmla="*/ 8978312 w 9744113"/>
              <a:gd name="connsiteY16" fmla="*/ 13361 h 4586594"/>
              <a:gd name="connsiteX17" fmla="*/ 9481117 w 9744113"/>
              <a:gd name="connsiteY17" fmla="*/ 3458 h 4586594"/>
              <a:gd name="connsiteX0" fmla="*/ 9477408 w 9740404"/>
              <a:gd name="connsiteY0" fmla="*/ 3458 h 4586594"/>
              <a:gd name="connsiteX1" fmla="*/ 9705819 w 9740404"/>
              <a:gd name="connsiteY1" fmla="*/ 99833 h 4586594"/>
              <a:gd name="connsiteX2" fmla="*/ 9713663 w 9740404"/>
              <a:gd name="connsiteY2" fmla="*/ 1857735 h 4586594"/>
              <a:gd name="connsiteX3" fmla="*/ 9706189 w 9740404"/>
              <a:gd name="connsiteY3" fmla="*/ 4161359 h 4586594"/>
              <a:gd name="connsiteX4" fmla="*/ 9194811 w 9740404"/>
              <a:gd name="connsiteY4" fmla="*/ 4182508 h 4586594"/>
              <a:gd name="connsiteX5" fmla="*/ 8412673 w 9740404"/>
              <a:gd name="connsiteY5" fmla="*/ 4204129 h 4586594"/>
              <a:gd name="connsiteX6" fmla="*/ 8028044 w 9740404"/>
              <a:gd name="connsiteY6" fmla="*/ 4209361 h 4586594"/>
              <a:gd name="connsiteX7" fmla="*/ 7228000 w 9740404"/>
              <a:gd name="connsiteY7" fmla="*/ 4586012 h 4586594"/>
              <a:gd name="connsiteX8" fmla="*/ 7398545 w 9740404"/>
              <a:gd name="connsiteY8" fmla="*/ 4205667 h 4586594"/>
              <a:gd name="connsiteX9" fmla="*/ 7207987 w 9740404"/>
              <a:gd name="connsiteY9" fmla="*/ 4213740 h 4586594"/>
              <a:gd name="connsiteX10" fmla="*/ 5979990 w 9740404"/>
              <a:gd name="connsiteY10" fmla="*/ 4246431 h 4586594"/>
              <a:gd name="connsiteX11" fmla="*/ 229568 w 9740404"/>
              <a:gd name="connsiteY11" fmla="*/ 4298453 h 4586594"/>
              <a:gd name="connsiteX12" fmla="*/ 84011 w 9740404"/>
              <a:gd name="connsiteY12" fmla="*/ 2523145 h 4586594"/>
              <a:gd name="connsiteX13" fmla="*/ 1136 w 9740404"/>
              <a:gd name="connsiteY13" fmla="*/ 530948 h 4586594"/>
              <a:gd name="connsiteX14" fmla="*/ 153271 w 9740404"/>
              <a:gd name="connsiteY14" fmla="*/ 137092 h 4586594"/>
              <a:gd name="connsiteX15" fmla="*/ 6382558 w 9740404"/>
              <a:gd name="connsiteY15" fmla="*/ 9477 h 4586594"/>
              <a:gd name="connsiteX16" fmla="*/ 8974603 w 9740404"/>
              <a:gd name="connsiteY16" fmla="*/ 13361 h 4586594"/>
              <a:gd name="connsiteX17" fmla="*/ 9477408 w 9740404"/>
              <a:gd name="connsiteY17" fmla="*/ 3458 h 4586594"/>
              <a:gd name="connsiteX0" fmla="*/ 9486740 w 9749736"/>
              <a:gd name="connsiteY0" fmla="*/ 3458 h 4586594"/>
              <a:gd name="connsiteX1" fmla="*/ 9715151 w 9749736"/>
              <a:gd name="connsiteY1" fmla="*/ 99833 h 4586594"/>
              <a:gd name="connsiteX2" fmla="*/ 9722995 w 9749736"/>
              <a:gd name="connsiteY2" fmla="*/ 1857735 h 4586594"/>
              <a:gd name="connsiteX3" fmla="*/ 9715521 w 9749736"/>
              <a:gd name="connsiteY3" fmla="*/ 4161359 h 4586594"/>
              <a:gd name="connsiteX4" fmla="*/ 9204143 w 9749736"/>
              <a:gd name="connsiteY4" fmla="*/ 4182508 h 4586594"/>
              <a:gd name="connsiteX5" fmla="*/ 8422005 w 9749736"/>
              <a:gd name="connsiteY5" fmla="*/ 4204129 h 4586594"/>
              <a:gd name="connsiteX6" fmla="*/ 8037376 w 9749736"/>
              <a:gd name="connsiteY6" fmla="*/ 4209361 h 4586594"/>
              <a:gd name="connsiteX7" fmla="*/ 7237332 w 9749736"/>
              <a:gd name="connsiteY7" fmla="*/ 4586012 h 4586594"/>
              <a:gd name="connsiteX8" fmla="*/ 7407877 w 9749736"/>
              <a:gd name="connsiteY8" fmla="*/ 4205667 h 4586594"/>
              <a:gd name="connsiteX9" fmla="*/ 7217319 w 9749736"/>
              <a:gd name="connsiteY9" fmla="*/ 4213740 h 4586594"/>
              <a:gd name="connsiteX10" fmla="*/ 5989322 w 9749736"/>
              <a:gd name="connsiteY10" fmla="*/ 4246431 h 4586594"/>
              <a:gd name="connsiteX11" fmla="*/ 238900 w 9749736"/>
              <a:gd name="connsiteY11" fmla="*/ 4298453 h 4586594"/>
              <a:gd name="connsiteX12" fmla="*/ 93343 w 9749736"/>
              <a:gd name="connsiteY12" fmla="*/ 2523145 h 4586594"/>
              <a:gd name="connsiteX13" fmla="*/ 10468 w 9749736"/>
              <a:gd name="connsiteY13" fmla="*/ 530948 h 4586594"/>
              <a:gd name="connsiteX14" fmla="*/ 97489 w 9749736"/>
              <a:gd name="connsiteY14" fmla="*/ 149115 h 4586594"/>
              <a:gd name="connsiteX15" fmla="*/ 6391890 w 9749736"/>
              <a:gd name="connsiteY15" fmla="*/ 9477 h 4586594"/>
              <a:gd name="connsiteX16" fmla="*/ 8983935 w 9749736"/>
              <a:gd name="connsiteY16" fmla="*/ 13361 h 4586594"/>
              <a:gd name="connsiteX17" fmla="*/ 9486740 w 9749736"/>
              <a:gd name="connsiteY17" fmla="*/ 3458 h 4586594"/>
              <a:gd name="connsiteX0" fmla="*/ 9486740 w 9793439"/>
              <a:gd name="connsiteY0" fmla="*/ 75473 h 4658609"/>
              <a:gd name="connsiteX1" fmla="*/ 9715151 w 9793439"/>
              <a:gd name="connsiteY1" fmla="*/ 171848 h 4658609"/>
              <a:gd name="connsiteX2" fmla="*/ 9779506 w 9793439"/>
              <a:gd name="connsiteY2" fmla="*/ 2048524 h 4658609"/>
              <a:gd name="connsiteX3" fmla="*/ 9715521 w 9793439"/>
              <a:gd name="connsiteY3" fmla="*/ 4233374 h 4658609"/>
              <a:gd name="connsiteX4" fmla="*/ 9204143 w 9793439"/>
              <a:gd name="connsiteY4" fmla="*/ 4254523 h 4658609"/>
              <a:gd name="connsiteX5" fmla="*/ 8422005 w 9793439"/>
              <a:gd name="connsiteY5" fmla="*/ 4276144 h 4658609"/>
              <a:gd name="connsiteX6" fmla="*/ 8037376 w 9793439"/>
              <a:gd name="connsiteY6" fmla="*/ 4281376 h 4658609"/>
              <a:gd name="connsiteX7" fmla="*/ 7237332 w 9793439"/>
              <a:gd name="connsiteY7" fmla="*/ 4658027 h 4658609"/>
              <a:gd name="connsiteX8" fmla="*/ 7407877 w 9793439"/>
              <a:gd name="connsiteY8" fmla="*/ 4277682 h 4658609"/>
              <a:gd name="connsiteX9" fmla="*/ 7217319 w 9793439"/>
              <a:gd name="connsiteY9" fmla="*/ 4285755 h 4658609"/>
              <a:gd name="connsiteX10" fmla="*/ 5989322 w 9793439"/>
              <a:gd name="connsiteY10" fmla="*/ 4318446 h 4658609"/>
              <a:gd name="connsiteX11" fmla="*/ 238900 w 9793439"/>
              <a:gd name="connsiteY11" fmla="*/ 4370468 h 4658609"/>
              <a:gd name="connsiteX12" fmla="*/ 93343 w 9793439"/>
              <a:gd name="connsiteY12" fmla="*/ 2595160 h 4658609"/>
              <a:gd name="connsiteX13" fmla="*/ 10468 w 9793439"/>
              <a:gd name="connsiteY13" fmla="*/ 602963 h 4658609"/>
              <a:gd name="connsiteX14" fmla="*/ 97489 w 9793439"/>
              <a:gd name="connsiteY14" fmla="*/ 221130 h 4658609"/>
              <a:gd name="connsiteX15" fmla="*/ 6391890 w 9793439"/>
              <a:gd name="connsiteY15" fmla="*/ 81492 h 4658609"/>
              <a:gd name="connsiteX16" fmla="*/ 8983935 w 9793439"/>
              <a:gd name="connsiteY16" fmla="*/ 85376 h 4658609"/>
              <a:gd name="connsiteX17" fmla="*/ 9486740 w 9793439"/>
              <a:gd name="connsiteY17" fmla="*/ 75473 h 4658609"/>
              <a:gd name="connsiteX0" fmla="*/ 9486740 w 9792089"/>
              <a:gd name="connsiteY0" fmla="*/ 3458 h 4586594"/>
              <a:gd name="connsiteX1" fmla="*/ 9715151 w 9792089"/>
              <a:gd name="connsiteY1" fmla="*/ 99833 h 4586594"/>
              <a:gd name="connsiteX2" fmla="*/ 9779506 w 9792089"/>
              <a:gd name="connsiteY2" fmla="*/ 1976509 h 4586594"/>
              <a:gd name="connsiteX3" fmla="*/ 9715521 w 9792089"/>
              <a:gd name="connsiteY3" fmla="*/ 4161359 h 4586594"/>
              <a:gd name="connsiteX4" fmla="*/ 9204143 w 9792089"/>
              <a:gd name="connsiteY4" fmla="*/ 4182508 h 4586594"/>
              <a:gd name="connsiteX5" fmla="*/ 8422005 w 9792089"/>
              <a:gd name="connsiteY5" fmla="*/ 4204129 h 4586594"/>
              <a:gd name="connsiteX6" fmla="*/ 8037376 w 9792089"/>
              <a:gd name="connsiteY6" fmla="*/ 4209361 h 4586594"/>
              <a:gd name="connsiteX7" fmla="*/ 7237332 w 9792089"/>
              <a:gd name="connsiteY7" fmla="*/ 4586012 h 4586594"/>
              <a:gd name="connsiteX8" fmla="*/ 7407877 w 9792089"/>
              <a:gd name="connsiteY8" fmla="*/ 4205667 h 4586594"/>
              <a:gd name="connsiteX9" fmla="*/ 7217319 w 9792089"/>
              <a:gd name="connsiteY9" fmla="*/ 4213740 h 4586594"/>
              <a:gd name="connsiteX10" fmla="*/ 5989322 w 9792089"/>
              <a:gd name="connsiteY10" fmla="*/ 4246431 h 4586594"/>
              <a:gd name="connsiteX11" fmla="*/ 238900 w 9792089"/>
              <a:gd name="connsiteY11" fmla="*/ 4298453 h 4586594"/>
              <a:gd name="connsiteX12" fmla="*/ 93343 w 9792089"/>
              <a:gd name="connsiteY12" fmla="*/ 2523145 h 4586594"/>
              <a:gd name="connsiteX13" fmla="*/ 10468 w 9792089"/>
              <a:gd name="connsiteY13" fmla="*/ 530948 h 4586594"/>
              <a:gd name="connsiteX14" fmla="*/ 97489 w 9792089"/>
              <a:gd name="connsiteY14" fmla="*/ 149115 h 4586594"/>
              <a:gd name="connsiteX15" fmla="*/ 6391890 w 9792089"/>
              <a:gd name="connsiteY15" fmla="*/ 9477 h 4586594"/>
              <a:gd name="connsiteX16" fmla="*/ 8983935 w 9792089"/>
              <a:gd name="connsiteY16" fmla="*/ 13361 h 4586594"/>
              <a:gd name="connsiteX17" fmla="*/ 9486740 w 9792089"/>
              <a:gd name="connsiteY17" fmla="*/ 3458 h 4586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792089" h="4586594">
                <a:moveTo>
                  <a:pt x="9486740" y="3458"/>
                </a:moveTo>
                <a:cubicBezTo>
                  <a:pt x="9608609" y="17870"/>
                  <a:pt x="9702239" y="-44549"/>
                  <a:pt x="9715151" y="99833"/>
                </a:cubicBezTo>
                <a:cubicBezTo>
                  <a:pt x="9744763" y="430954"/>
                  <a:pt x="9820064" y="1179006"/>
                  <a:pt x="9779506" y="1976509"/>
                </a:cubicBezTo>
                <a:cubicBezTo>
                  <a:pt x="9821453" y="2872786"/>
                  <a:pt x="9747762" y="4009775"/>
                  <a:pt x="9715521" y="4161359"/>
                </a:cubicBezTo>
                <a:cubicBezTo>
                  <a:pt x="9446860" y="4212001"/>
                  <a:pt x="9419729" y="4175380"/>
                  <a:pt x="9204143" y="4182508"/>
                </a:cubicBezTo>
                <a:lnTo>
                  <a:pt x="8422005" y="4204129"/>
                </a:lnTo>
                <a:lnTo>
                  <a:pt x="8037376" y="4209361"/>
                </a:lnTo>
                <a:cubicBezTo>
                  <a:pt x="7952820" y="4216563"/>
                  <a:pt x="7868491" y="4404455"/>
                  <a:pt x="7237332" y="4586012"/>
                </a:cubicBezTo>
                <a:cubicBezTo>
                  <a:pt x="7212892" y="4601135"/>
                  <a:pt x="7434449" y="4317853"/>
                  <a:pt x="7407877" y="4205667"/>
                </a:cubicBezTo>
                <a:lnTo>
                  <a:pt x="7217319" y="4213740"/>
                </a:lnTo>
                <a:lnTo>
                  <a:pt x="5989322" y="4246431"/>
                </a:lnTo>
                <a:cubicBezTo>
                  <a:pt x="4635231" y="4269266"/>
                  <a:pt x="2061843" y="4343979"/>
                  <a:pt x="238900" y="4298453"/>
                </a:cubicBezTo>
                <a:cubicBezTo>
                  <a:pt x="67346" y="4318795"/>
                  <a:pt x="106883" y="4077771"/>
                  <a:pt x="93343" y="2523145"/>
                </a:cubicBezTo>
                <a:cubicBezTo>
                  <a:pt x="78840" y="1882752"/>
                  <a:pt x="9777" y="926620"/>
                  <a:pt x="10468" y="530948"/>
                </a:cubicBezTo>
                <a:cubicBezTo>
                  <a:pt x="11159" y="135276"/>
                  <a:pt x="-45388" y="172775"/>
                  <a:pt x="97489" y="149115"/>
                </a:cubicBezTo>
                <a:cubicBezTo>
                  <a:pt x="1625900" y="105255"/>
                  <a:pt x="4329024" y="-2658"/>
                  <a:pt x="6391890" y="9477"/>
                </a:cubicBezTo>
                <a:lnTo>
                  <a:pt x="8983935" y="13361"/>
                </a:lnTo>
                <a:cubicBezTo>
                  <a:pt x="9151710" y="25102"/>
                  <a:pt x="9364871" y="-10954"/>
                  <a:pt x="9486740" y="3458"/>
                </a:cubicBezTo>
                <a:close/>
              </a:path>
            </a:pathLst>
          </a:cu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Freeform: Shape 37">
            <a:extLst>
              <a:ext uri="{FF2B5EF4-FFF2-40B4-BE49-F238E27FC236}">
                <a16:creationId xmlns:a16="http://schemas.microsoft.com/office/drawing/2014/main" id="{009E72EC-1178-47C7-A287-A05A6D497A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000" flipH="1">
            <a:off x="1390656" y="1015766"/>
            <a:ext cx="9361145" cy="4365520"/>
          </a:xfrm>
          <a:custGeom>
            <a:avLst/>
            <a:gdLst>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23535 w 9735159"/>
              <a:gd name="connsiteY7" fmla="*/ 4472133 h 4588804"/>
              <a:gd name="connsiteX8" fmla="*/ 7161476 w 9735159"/>
              <a:gd name="connsiteY8" fmla="*/ 4588200 h 4588804"/>
              <a:gd name="connsiteX9" fmla="*/ 7423142 w 9735159"/>
              <a:gd name="connsiteY9" fmla="*/ 4218401 h 4588804"/>
              <a:gd name="connsiteX10" fmla="*/ 7405213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23535 w 9735159"/>
              <a:gd name="connsiteY7" fmla="*/ 4472133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23535 w 9735159"/>
              <a:gd name="connsiteY7" fmla="*/ 4472133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23535 w 9735159"/>
              <a:gd name="connsiteY7" fmla="*/ 4472133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85624 w 9735159"/>
              <a:gd name="connsiteY7" fmla="*/ 4472133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85624 w 9735159"/>
              <a:gd name="connsiteY7" fmla="*/ 4466489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85624 w 9735159"/>
              <a:gd name="connsiteY7" fmla="*/ 4466489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3171"/>
              <a:gd name="connsiteX1" fmla="*/ 9719033 w 9735159"/>
              <a:gd name="connsiteY1" fmla="*/ 122134 h 4583171"/>
              <a:gd name="connsiteX2" fmla="*/ 9675361 w 9735159"/>
              <a:gd name="connsiteY2" fmla="*/ 1854278 h 4583171"/>
              <a:gd name="connsiteX3" fmla="*/ 9667887 w 9735159"/>
              <a:gd name="connsiteY3" fmla="*/ 4129680 h 4583171"/>
              <a:gd name="connsiteX4" fmla="*/ 9156509 w 9735159"/>
              <a:gd name="connsiteY4" fmla="*/ 4179051 h 4583171"/>
              <a:gd name="connsiteX5" fmla="*/ 8374371 w 9735159"/>
              <a:gd name="connsiteY5" fmla="*/ 4200672 h 4583171"/>
              <a:gd name="connsiteX6" fmla="*/ 7989742 w 9735159"/>
              <a:gd name="connsiteY6" fmla="*/ 4205904 h 4583171"/>
              <a:gd name="connsiteX7" fmla="*/ 7685624 w 9735159"/>
              <a:gd name="connsiteY7" fmla="*/ 4466489 h 4583171"/>
              <a:gd name="connsiteX8" fmla="*/ 7189698 w 9735159"/>
              <a:gd name="connsiteY8" fmla="*/ 4582555 h 4583171"/>
              <a:gd name="connsiteX9" fmla="*/ 7423142 w 9735159"/>
              <a:gd name="connsiteY9" fmla="*/ 4218401 h 4583171"/>
              <a:gd name="connsiteX10" fmla="*/ 7322085 w 9735159"/>
              <a:gd name="connsiteY10" fmla="*/ 4198994 h 4583171"/>
              <a:gd name="connsiteX11" fmla="*/ 5976239 w 9735159"/>
              <a:gd name="connsiteY11" fmla="*/ 4198994 h 4583171"/>
              <a:gd name="connsiteX12" fmla="*/ 5703149 w 9735159"/>
              <a:gd name="connsiteY12" fmla="*/ 4203217 h 4583171"/>
              <a:gd name="connsiteX13" fmla="*/ 204518 w 9735159"/>
              <a:gd name="connsiteY13" fmla="*/ 4241988 h 4583171"/>
              <a:gd name="connsiteX14" fmla="*/ 45709 w 9735159"/>
              <a:gd name="connsiteY14" fmla="*/ 2519688 h 4583171"/>
              <a:gd name="connsiteX15" fmla="*/ 0 w 9735159"/>
              <a:gd name="connsiteY15" fmla="*/ 105770 h 4583171"/>
              <a:gd name="connsiteX16" fmla="*/ 6334131 w 9735159"/>
              <a:gd name="connsiteY16" fmla="*/ 49746 h 4583171"/>
              <a:gd name="connsiteX17" fmla="*/ 8936301 w 9735159"/>
              <a:gd name="connsiteY17" fmla="*/ 9904 h 4583171"/>
              <a:gd name="connsiteX18" fmla="*/ 9439106 w 9735159"/>
              <a:gd name="connsiteY18" fmla="*/ 1 h 4583171"/>
              <a:gd name="connsiteX0" fmla="*/ 9439106 w 9735159"/>
              <a:gd name="connsiteY0" fmla="*/ 1 h 4585292"/>
              <a:gd name="connsiteX1" fmla="*/ 9719033 w 9735159"/>
              <a:gd name="connsiteY1" fmla="*/ 122134 h 4585292"/>
              <a:gd name="connsiteX2" fmla="*/ 9675361 w 9735159"/>
              <a:gd name="connsiteY2" fmla="*/ 1854278 h 4585292"/>
              <a:gd name="connsiteX3" fmla="*/ 9667887 w 9735159"/>
              <a:gd name="connsiteY3" fmla="*/ 4129680 h 4585292"/>
              <a:gd name="connsiteX4" fmla="*/ 9156509 w 9735159"/>
              <a:gd name="connsiteY4" fmla="*/ 4179051 h 4585292"/>
              <a:gd name="connsiteX5" fmla="*/ 8374371 w 9735159"/>
              <a:gd name="connsiteY5" fmla="*/ 4200672 h 4585292"/>
              <a:gd name="connsiteX6" fmla="*/ 7989742 w 9735159"/>
              <a:gd name="connsiteY6" fmla="*/ 4205904 h 4585292"/>
              <a:gd name="connsiteX7" fmla="*/ 7685624 w 9735159"/>
              <a:gd name="connsiteY7" fmla="*/ 4466489 h 4585292"/>
              <a:gd name="connsiteX8" fmla="*/ 7189698 w 9735159"/>
              <a:gd name="connsiteY8" fmla="*/ 4582555 h 4585292"/>
              <a:gd name="connsiteX9" fmla="*/ 7423142 w 9735159"/>
              <a:gd name="connsiteY9" fmla="*/ 4218401 h 4585292"/>
              <a:gd name="connsiteX10" fmla="*/ 7322085 w 9735159"/>
              <a:gd name="connsiteY10" fmla="*/ 4198994 h 4585292"/>
              <a:gd name="connsiteX11" fmla="*/ 5976239 w 9735159"/>
              <a:gd name="connsiteY11" fmla="*/ 4198994 h 4585292"/>
              <a:gd name="connsiteX12" fmla="*/ 5703149 w 9735159"/>
              <a:gd name="connsiteY12" fmla="*/ 4203217 h 4585292"/>
              <a:gd name="connsiteX13" fmla="*/ 204518 w 9735159"/>
              <a:gd name="connsiteY13" fmla="*/ 4241988 h 4585292"/>
              <a:gd name="connsiteX14" fmla="*/ 45709 w 9735159"/>
              <a:gd name="connsiteY14" fmla="*/ 2519688 h 4585292"/>
              <a:gd name="connsiteX15" fmla="*/ 0 w 9735159"/>
              <a:gd name="connsiteY15" fmla="*/ 105770 h 4585292"/>
              <a:gd name="connsiteX16" fmla="*/ 6334131 w 9735159"/>
              <a:gd name="connsiteY16" fmla="*/ 49746 h 4585292"/>
              <a:gd name="connsiteX17" fmla="*/ 8936301 w 9735159"/>
              <a:gd name="connsiteY17" fmla="*/ 9904 h 4585292"/>
              <a:gd name="connsiteX18" fmla="*/ 9439106 w 9735159"/>
              <a:gd name="connsiteY18" fmla="*/ 1 h 4585292"/>
              <a:gd name="connsiteX0" fmla="*/ 9439106 w 9735159"/>
              <a:gd name="connsiteY0" fmla="*/ 1 h 4585292"/>
              <a:gd name="connsiteX1" fmla="*/ 9719033 w 9735159"/>
              <a:gd name="connsiteY1" fmla="*/ 122134 h 4585292"/>
              <a:gd name="connsiteX2" fmla="*/ 9675361 w 9735159"/>
              <a:gd name="connsiteY2" fmla="*/ 1854278 h 4585292"/>
              <a:gd name="connsiteX3" fmla="*/ 9667887 w 9735159"/>
              <a:gd name="connsiteY3" fmla="*/ 4129680 h 4585292"/>
              <a:gd name="connsiteX4" fmla="*/ 9156509 w 9735159"/>
              <a:gd name="connsiteY4" fmla="*/ 4179051 h 4585292"/>
              <a:gd name="connsiteX5" fmla="*/ 8374371 w 9735159"/>
              <a:gd name="connsiteY5" fmla="*/ 4200672 h 4585292"/>
              <a:gd name="connsiteX6" fmla="*/ 7989742 w 9735159"/>
              <a:gd name="connsiteY6" fmla="*/ 4205904 h 4585292"/>
              <a:gd name="connsiteX7" fmla="*/ 7685624 w 9735159"/>
              <a:gd name="connsiteY7" fmla="*/ 4466489 h 4585292"/>
              <a:gd name="connsiteX8" fmla="*/ 7189698 w 9735159"/>
              <a:gd name="connsiteY8" fmla="*/ 4582555 h 4585292"/>
              <a:gd name="connsiteX9" fmla="*/ 7406209 w 9735159"/>
              <a:gd name="connsiteY9" fmla="*/ 4195824 h 4585292"/>
              <a:gd name="connsiteX10" fmla="*/ 7322085 w 9735159"/>
              <a:gd name="connsiteY10" fmla="*/ 4198994 h 4585292"/>
              <a:gd name="connsiteX11" fmla="*/ 5976239 w 9735159"/>
              <a:gd name="connsiteY11" fmla="*/ 4198994 h 4585292"/>
              <a:gd name="connsiteX12" fmla="*/ 5703149 w 9735159"/>
              <a:gd name="connsiteY12" fmla="*/ 4203217 h 4585292"/>
              <a:gd name="connsiteX13" fmla="*/ 204518 w 9735159"/>
              <a:gd name="connsiteY13" fmla="*/ 4241988 h 4585292"/>
              <a:gd name="connsiteX14" fmla="*/ 45709 w 9735159"/>
              <a:gd name="connsiteY14" fmla="*/ 2519688 h 4585292"/>
              <a:gd name="connsiteX15" fmla="*/ 0 w 9735159"/>
              <a:gd name="connsiteY15" fmla="*/ 105770 h 4585292"/>
              <a:gd name="connsiteX16" fmla="*/ 6334131 w 9735159"/>
              <a:gd name="connsiteY16" fmla="*/ 49746 h 4585292"/>
              <a:gd name="connsiteX17" fmla="*/ 8936301 w 9735159"/>
              <a:gd name="connsiteY17" fmla="*/ 9904 h 4585292"/>
              <a:gd name="connsiteX18" fmla="*/ 9439106 w 9735159"/>
              <a:gd name="connsiteY18" fmla="*/ 1 h 4585292"/>
              <a:gd name="connsiteX0" fmla="*/ 9439106 w 9735159"/>
              <a:gd name="connsiteY0" fmla="*/ 1 h 4585292"/>
              <a:gd name="connsiteX1" fmla="*/ 9719033 w 9735159"/>
              <a:gd name="connsiteY1" fmla="*/ 122134 h 4585292"/>
              <a:gd name="connsiteX2" fmla="*/ 9675361 w 9735159"/>
              <a:gd name="connsiteY2" fmla="*/ 1854278 h 4585292"/>
              <a:gd name="connsiteX3" fmla="*/ 9667887 w 9735159"/>
              <a:gd name="connsiteY3" fmla="*/ 4129680 h 4585292"/>
              <a:gd name="connsiteX4" fmla="*/ 9156509 w 9735159"/>
              <a:gd name="connsiteY4" fmla="*/ 4179051 h 4585292"/>
              <a:gd name="connsiteX5" fmla="*/ 8374371 w 9735159"/>
              <a:gd name="connsiteY5" fmla="*/ 4200672 h 4585292"/>
              <a:gd name="connsiteX6" fmla="*/ 7989742 w 9735159"/>
              <a:gd name="connsiteY6" fmla="*/ 4205904 h 4585292"/>
              <a:gd name="connsiteX7" fmla="*/ 7685624 w 9735159"/>
              <a:gd name="connsiteY7" fmla="*/ 4466489 h 4585292"/>
              <a:gd name="connsiteX8" fmla="*/ 7189698 w 9735159"/>
              <a:gd name="connsiteY8" fmla="*/ 4582555 h 4585292"/>
              <a:gd name="connsiteX9" fmla="*/ 7406209 w 9735159"/>
              <a:gd name="connsiteY9" fmla="*/ 4195824 h 4585292"/>
              <a:gd name="connsiteX10" fmla="*/ 7322085 w 9735159"/>
              <a:gd name="connsiteY10" fmla="*/ 4198994 h 4585292"/>
              <a:gd name="connsiteX11" fmla="*/ 5703149 w 9735159"/>
              <a:gd name="connsiteY11" fmla="*/ 4203217 h 4585292"/>
              <a:gd name="connsiteX12" fmla="*/ 204518 w 9735159"/>
              <a:gd name="connsiteY12" fmla="*/ 4241988 h 4585292"/>
              <a:gd name="connsiteX13" fmla="*/ 45709 w 9735159"/>
              <a:gd name="connsiteY13" fmla="*/ 2519688 h 4585292"/>
              <a:gd name="connsiteX14" fmla="*/ 0 w 9735159"/>
              <a:gd name="connsiteY14" fmla="*/ 105770 h 4585292"/>
              <a:gd name="connsiteX15" fmla="*/ 6334131 w 9735159"/>
              <a:gd name="connsiteY15" fmla="*/ 49746 h 4585292"/>
              <a:gd name="connsiteX16" fmla="*/ 8936301 w 9735159"/>
              <a:gd name="connsiteY16" fmla="*/ 9904 h 4585292"/>
              <a:gd name="connsiteX17" fmla="*/ 9439106 w 9735159"/>
              <a:gd name="connsiteY17" fmla="*/ 1 h 4585292"/>
              <a:gd name="connsiteX0" fmla="*/ 9439106 w 9735159"/>
              <a:gd name="connsiteY0" fmla="*/ 1 h 4585292"/>
              <a:gd name="connsiteX1" fmla="*/ 9719033 w 9735159"/>
              <a:gd name="connsiteY1" fmla="*/ 122134 h 4585292"/>
              <a:gd name="connsiteX2" fmla="*/ 9675361 w 9735159"/>
              <a:gd name="connsiteY2" fmla="*/ 1854278 h 4585292"/>
              <a:gd name="connsiteX3" fmla="*/ 9667887 w 9735159"/>
              <a:gd name="connsiteY3" fmla="*/ 4129680 h 4585292"/>
              <a:gd name="connsiteX4" fmla="*/ 9156509 w 9735159"/>
              <a:gd name="connsiteY4" fmla="*/ 4179051 h 4585292"/>
              <a:gd name="connsiteX5" fmla="*/ 8374371 w 9735159"/>
              <a:gd name="connsiteY5" fmla="*/ 4200672 h 4585292"/>
              <a:gd name="connsiteX6" fmla="*/ 7989742 w 9735159"/>
              <a:gd name="connsiteY6" fmla="*/ 4205904 h 4585292"/>
              <a:gd name="connsiteX7" fmla="*/ 7685624 w 9735159"/>
              <a:gd name="connsiteY7" fmla="*/ 4466489 h 4585292"/>
              <a:gd name="connsiteX8" fmla="*/ 7189698 w 9735159"/>
              <a:gd name="connsiteY8" fmla="*/ 4582555 h 4585292"/>
              <a:gd name="connsiteX9" fmla="*/ 7406209 w 9735159"/>
              <a:gd name="connsiteY9" fmla="*/ 4195824 h 4585292"/>
              <a:gd name="connsiteX10" fmla="*/ 7169685 w 9735159"/>
              <a:gd name="connsiteY10" fmla="*/ 4210283 h 4585292"/>
              <a:gd name="connsiteX11" fmla="*/ 5703149 w 9735159"/>
              <a:gd name="connsiteY11" fmla="*/ 4203217 h 4585292"/>
              <a:gd name="connsiteX12" fmla="*/ 204518 w 9735159"/>
              <a:gd name="connsiteY12" fmla="*/ 4241988 h 4585292"/>
              <a:gd name="connsiteX13" fmla="*/ 45709 w 9735159"/>
              <a:gd name="connsiteY13" fmla="*/ 2519688 h 4585292"/>
              <a:gd name="connsiteX14" fmla="*/ 0 w 9735159"/>
              <a:gd name="connsiteY14" fmla="*/ 105770 h 4585292"/>
              <a:gd name="connsiteX15" fmla="*/ 6334131 w 9735159"/>
              <a:gd name="connsiteY15" fmla="*/ 49746 h 4585292"/>
              <a:gd name="connsiteX16" fmla="*/ 8936301 w 9735159"/>
              <a:gd name="connsiteY16" fmla="*/ 9904 h 4585292"/>
              <a:gd name="connsiteX17" fmla="*/ 9439106 w 9735159"/>
              <a:gd name="connsiteY17" fmla="*/ 1 h 4585292"/>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29680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685624 w 9735159"/>
              <a:gd name="connsiteY7" fmla="*/ 4466489 h 4583125"/>
              <a:gd name="connsiteX8" fmla="*/ 7189698 w 9735159"/>
              <a:gd name="connsiteY8" fmla="*/ 4582555 h 4583125"/>
              <a:gd name="connsiteX9" fmla="*/ 7406209 w 9735159"/>
              <a:gd name="connsiteY9" fmla="*/ 4195824 h 4583125"/>
              <a:gd name="connsiteX10" fmla="*/ 7169685 w 9735159"/>
              <a:gd name="connsiteY10" fmla="*/ 4210283 h 4583125"/>
              <a:gd name="connsiteX11" fmla="*/ 5703149 w 9735159"/>
              <a:gd name="connsiteY11" fmla="*/ 4203217 h 4583125"/>
              <a:gd name="connsiteX12" fmla="*/ 204518 w 9735159"/>
              <a:gd name="connsiteY12" fmla="*/ 4241988 h 4583125"/>
              <a:gd name="connsiteX13" fmla="*/ 45709 w 9735159"/>
              <a:gd name="connsiteY13" fmla="*/ 2519688 h 4583125"/>
              <a:gd name="connsiteX14" fmla="*/ 0 w 9735159"/>
              <a:gd name="connsiteY14" fmla="*/ 105770 h 4583125"/>
              <a:gd name="connsiteX15" fmla="*/ 6334131 w 9735159"/>
              <a:gd name="connsiteY15" fmla="*/ 49746 h 4583125"/>
              <a:gd name="connsiteX16" fmla="*/ 8936301 w 9735159"/>
              <a:gd name="connsiteY16" fmla="*/ 9904 h 4583125"/>
              <a:gd name="connsiteX17" fmla="*/ 9439106 w 9735159"/>
              <a:gd name="connsiteY17" fmla="*/ 1 h 4583125"/>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57902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685624 w 9735159"/>
              <a:gd name="connsiteY7" fmla="*/ 4466489 h 4583125"/>
              <a:gd name="connsiteX8" fmla="*/ 7189698 w 9735159"/>
              <a:gd name="connsiteY8" fmla="*/ 4582555 h 4583125"/>
              <a:gd name="connsiteX9" fmla="*/ 7406209 w 9735159"/>
              <a:gd name="connsiteY9" fmla="*/ 4195824 h 4583125"/>
              <a:gd name="connsiteX10" fmla="*/ 7169685 w 9735159"/>
              <a:gd name="connsiteY10" fmla="*/ 4210283 h 4583125"/>
              <a:gd name="connsiteX11" fmla="*/ 5703149 w 9735159"/>
              <a:gd name="connsiteY11" fmla="*/ 4203217 h 4583125"/>
              <a:gd name="connsiteX12" fmla="*/ 204518 w 9735159"/>
              <a:gd name="connsiteY12" fmla="*/ 4241988 h 4583125"/>
              <a:gd name="connsiteX13" fmla="*/ 45709 w 9735159"/>
              <a:gd name="connsiteY13" fmla="*/ 2519688 h 4583125"/>
              <a:gd name="connsiteX14" fmla="*/ 0 w 9735159"/>
              <a:gd name="connsiteY14" fmla="*/ 105770 h 4583125"/>
              <a:gd name="connsiteX15" fmla="*/ 6334131 w 9735159"/>
              <a:gd name="connsiteY15" fmla="*/ 49746 h 4583125"/>
              <a:gd name="connsiteX16" fmla="*/ 8936301 w 9735159"/>
              <a:gd name="connsiteY16" fmla="*/ 9904 h 4583125"/>
              <a:gd name="connsiteX17" fmla="*/ 9439106 w 9735159"/>
              <a:gd name="connsiteY17" fmla="*/ 1 h 4583125"/>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57902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189698 w 9735159"/>
              <a:gd name="connsiteY7" fmla="*/ 4582555 h 4583125"/>
              <a:gd name="connsiteX8" fmla="*/ 7406209 w 9735159"/>
              <a:gd name="connsiteY8" fmla="*/ 4195824 h 4583125"/>
              <a:gd name="connsiteX9" fmla="*/ 7169685 w 9735159"/>
              <a:gd name="connsiteY9" fmla="*/ 4210283 h 4583125"/>
              <a:gd name="connsiteX10" fmla="*/ 5703149 w 9735159"/>
              <a:gd name="connsiteY10" fmla="*/ 4203217 h 4583125"/>
              <a:gd name="connsiteX11" fmla="*/ 204518 w 9735159"/>
              <a:gd name="connsiteY11" fmla="*/ 4241988 h 4583125"/>
              <a:gd name="connsiteX12" fmla="*/ 45709 w 9735159"/>
              <a:gd name="connsiteY12" fmla="*/ 2519688 h 4583125"/>
              <a:gd name="connsiteX13" fmla="*/ 0 w 9735159"/>
              <a:gd name="connsiteY13" fmla="*/ 105770 h 4583125"/>
              <a:gd name="connsiteX14" fmla="*/ 6334131 w 9735159"/>
              <a:gd name="connsiteY14" fmla="*/ 49746 h 4583125"/>
              <a:gd name="connsiteX15" fmla="*/ 8936301 w 9735159"/>
              <a:gd name="connsiteY15" fmla="*/ 9904 h 4583125"/>
              <a:gd name="connsiteX16" fmla="*/ 9439106 w 9735159"/>
              <a:gd name="connsiteY16" fmla="*/ 1 h 4583125"/>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57902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189698 w 9735159"/>
              <a:gd name="connsiteY7" fmla="*/ 4582555 h 4583125"/>
              <a:gd name="connsiteX8" fmla="*/ 7406209 w 9735159"/>
              <a:gd name="connsiteY8" fmla="*/ 4195824 h 4583125"/>
              <a:gd name="connsiteX9" fmla="*/ 7169685 w 9735159"/>
              <a:gd name="connsiteY9" fmla="*/ 4210283 h 4583125"/>
              <a:gd name="connsiteX10" fmla="*/ 5703149 w 9735159"/>
              <a:gd name="connsiteY10" fmla="*/ 4203217 h 4583125"/>
              <a:gd name="connsiteX11" fmla="*/ 204518 w 9735159"/>
              <a:gd name="connsiteY11" fmla="*/ 4241988 h 4583125"/>
              <a:gd name="connsiteX12" fmla="*/ 45709 w 9735159"/>
              <a:gd name="connsiteY12" fmla="*/ 2519688 h 4583125"/>
              <a:gd name="connsiteX13" fmla="*/ 0 w 9735159"/>
              <a:gd name="connsiteY13" fmla="*/ 105770 h 4583125"/>
              <a:gd name="connsiteX14" fmla="*/ 6334131 w 9735159"/>
              <a:gd name="connsiteY14" fmla="*/ 49746 h 4583125"/>
              <a:gd name="connsiteX15" fmla="*/ 8936301 w 9735159"/>
              <a:gd name="connsiteY15" fmla="*/ 9904 h 4583125"/>
              <a:gd name="connsiteX16" fmla="*/ 9439106 w 9735159"/>
              <a:gd name="connsiteY16" fmla="*/ 1 h 4583125"/>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57902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189698 w 9735159"/>
              <a:gd name="connsiteY7" fmla="*/ 4582555 h 4583125"/>
              <a:gd name="connsiteX8" fmla="*/ 7406209 w 9735159"/>
              <a:gd name="connsiteY8" fmla="*/ 4195824 h 4583125"/>
              <a:gd name="connsiteX9" fmla="*/ 7169685 w 9735159"/>
              <a:gd name="connsiteY9" fmla="*/ 4210283 h 4583125"/>
              <a:gd name="connsiteX10" fmla="*/ 5703149 w 9735159"/>
              <a:gd name="connsiteY10" fmla="*/ 4203217 h 4583125"/>
              <a:gd name="connsiteX11" fmla="*/ 204518 w 9735159"/>
              <a:gd name="connsiteY11" fmla="*/ 4241988 h 4583125"/>
              <a:gd name="connsiteX12" fmla="*/ 45709 w 9735159"/>
              <a:gd name="connsiteY12" fmla="*/ 2519688 h 4583125"/>
              <a:gd name="connsiteX13" fmla="*/ 0 w 9735159"/>
              <a:gd name="connsiteY13" fmla="*/ 105770 h 4583125"/>
              <a:gd name="connsiteX14" fmla="*/ 6334131 w 9735159"/>
              <a:gd name="connsiteY14" fmla="*/ 49746 h 4583125"/>
              <a:gd name="connsiteX15" fmla="*/ 8936301 w 9735159"/>
              <a:gd name="connsiteY15" fmla="*/ 9904 h 4583125"/>
              <a:gd name="connsiteX16" fmla="*/ 9439106 w 9735159"/>
              <a:gd name="connsiteY16" fmla="*/ 1 h 4583125"/>
              <a:gd name="connsiteX0" fmla="*/ 9439106 w 9735159"/>
              <a:gd name="connsiteY0" fmla="*/ 1 h 4583178"/>
              <a:gd name="connsiteX1" fmla="*/ 9719033 w 9735159"/>
              <a:gd name="connsiteY1" fmla="*/ 122134 h 4583178"/>
              <a:gd name="connsiteX2" fmla="*/ 9675361 w 9735159"/>
              <a:gd name="connsiteY2" fmla="*/ 1854278 h 4583178"/>
              <a:gd name="connsiteX3" fmla="*/ 9667887 w 9735159"/>
              <a:gd name="connsiteY3" fmla="*/ 4157902 h 4583178"/>
              <a:gd name="connsiteX4" fmla="*/ 9156509 w 9735159"/>
              <a:gd name="connsiteY4" fmla="*/ 4179051 h 4583178"/>
              <a:gd name="connsiteX5" fmla="*/ 8374371 w 9735159"/>
              <a:gd name="connsiteY5" fmla="*/ 4200672 h 4583178"/>
              <a:gd name="connsiteX6" fmla="*/ 7989742 w 9735159"/>
              <a:gd name="connsiteY6" fmla="*/ 4205904 h 4583178"/>
              <a:gd name="connsiteX7" fmla="*/ 7189698 w 9735159"/>
              <a:gd name="connsiteY7" fmla="*/ 4582555 h 4583178"/>
              <a:gd name="connsiteX8" fmla="*/ 7389118 w 9735159"/>
              <a:gd name="connsiteY8" fmla="*/ 4221461 h 4583178"/>
              <a:gd name="connsiteX9" fmla="*/ 7169685 w 9735159"/>
              <a:gd name="connsiteY9" fmla="*/ 4210283 h 4583178"/>
              <a:gd name="connsiteX10" fmla="*/ 5703149 w 9735159"/>
              <a:gd name="connsiteY10" fmla="*/ 4203217 h 4583178"/>
              <a:gd name="connsiteX11" fmla="*/ 204518 w 9735159"/>
              <a:gd name="connsiteY11" fmla="*/ 4241988 h 4583178"/>
              <a:gd name="connsiteX12" fmla="*/ 45709 w 9735159"/>
              <a:gd name="connsiteY12" fmla="*/ 2519688 h 4583178"/>
              <a:gd name="connsiteX13" fmla="*/ 0 w 9735159"/>
              <a:gd name="connsiteY13" fmla="*/ 105770 h 4583178"/>
              <a:gd name="connsiteX14" fmla="*/ 6334131 w 9735159"/>
              <a:gd name="connsiteY14" fmla="*/ 49746 h 4583178"/>
              <a:gd name="connsiteX15" fmla="*/ 8936301 w 9735159"/>
              <a:gd name="connsiteY15" fmla="*/ 9904 h 4583178"/>
              <a:gd name="connsiteX16" fmla="*/ 9439106 w 9735159"/>
              <a:gd name="connsiteY16" fmla="*/ 1 h 4583178"/>
              <a:gd name="connsiteX0" fmla="*/ 9439106 w 9702102"/>
              <a:gd name="connsiteY0" fmla="*/ 3457 h 4586634"/>
              <a:gd name="connsiteX1" fmla="*/ 9667517 w 9702102"/>
              <a:gd name="connsiteY1" fmla="*/ 99832 h 4586634"/>
              <a:gd name="connsiteX2" fmla="*/ 9675361 w 9702102"/>
              <a:gd name="connsiteY2" fmla="*/ 1857734 h 4586634"/>
              <a:gd name="connsiteX3" fmla="*/ 9667887 w 9702102"/>
              <a:gd name="connsiteY3" fmla="*/ 4161358 h 4586634"/>
              <a:gd name="connsiteX4" fmla="*/ 9156509 w 9702102"/>
              <a:gd name="connsiteY4" fmla="*/ 4182507 h 4586634"/>
              <a:gd name="connsiteX5" fmla="*/ 8374371 w 9702102"/>
              <a:gd name="connsiteY5" fmla="*/ 4204128 h 4586634"/>
              <a:gd name="connsiteX6" fmla="*/ 7989742 w 9702102"/>
              <a:gd name="connsiteY6" fmla="*/ 4209360 h 4586634"/>
              <a:gd name="connsiteX7" fmla="*/ 7189698 w 9702102"/>
              <a:gd name="connsiteY7" fmla="*/ 4586011 h 4586634"/>
              <a:gd name="connsiteX8" fmla="*/ 7389118 w 9702102"/>
              <a:gd name="connsiteY8" fmla="*/ 4224917 h 4586634"/>
              <a:gd name="connsiteX9" fmla="*/ 7169685 w 9702102"/>
              <a:gd name="connsiteY9" fmla="*/ 4213739 h 4586634"/>
              <a:gd name="connsiteX10" fmla="*/ 5703149 w 9702102"/>
              <a:gd name="connsiteY10" fmla="*/ 4206673 h 4586634"/>
              <a:gd name="connsiteX11" fmla="*/ 204518 w 9702102"/>
              <a:gd name="connsiteY11" fmla="*/ 4245444 h 4586634"/>
              <a:gd name="connsiteX12" fmla="*/ 45709 w 9702102"/>
              <a:gd name="connsiteY12" fmla="*/ 2523144 h 4586634"/>
              <a:gd name="connsiteX13" fmla="*/ 0 w 9702102"/>
              <a:gd name="connsiteY13" fmla="*/ 109226 h 4586634"/>
              <a:gd name="connsiteX14" fmla="*/ 6334131 w 9702102"/>
              <a:gd name="connsiteY14" fmla="*/ 53202 h 4586634"/>
              <a:gd name="connsiteX15" fmla="*/ 8936301 w 9702102"/>
              <a:gd name="connsiteY15" fmla="*/ 13360 h 4586634"/>
              <a:gd name="connsiteX16" fmla="*/ 9439106 w 9702102"/>
              <a:gd name="connsiteY16" fmla="*/ 3457 h 4586634"/>
              <a:gd name="connsiteX0" fmla="*/ 9439106 w 9702102"/>
              <a:gd name="connsiteY0" fmla="*/ 3457 h 4586634"/>
              <a:gd name="connsiteX1" fmla="*/ 9667517 w 9702102"/>
              <a:gd name="connsiteY1" fmla="*/ 99832 h 4586634"/>
              <a:gd name="connsiteX2" fmla="*/ 9675361 w 9702102"/>
              <a:gd name="connsiteY2" fmla="*/ 1857734 h 4586634"/>
              <a:gd name="connsiteX3" fmla="*/ 9667887 w 9702102"/>
              <a:gd name="connsiteY3" fmla="*/ 4161358 h 4586634"/>
              <a:gd name="connsiteX4" fmla="*/ 9156509 w 9702102"/>
              <a:gd name="connsiteY4" fmla="*/ 4182507 h 4586634"/>
              <a:gd name="connsiteX5" fmla="*/ 8374371 w 9702102"/>
              <a:gd name="connsiteY5" fmla="*/ 4204128 h 4586634"/>
              <a:gd name="connsiteX6" fmla="*/ 7989742 w 9702102"/>
              <a:gd name="connsiteY6" fmla="*/ 4209360 h 4586634"/>
              <a:gd name="connsiteX7" fmla="*/ 7189698 w 9702102"/>
              <a:gd name="connsiteY7" fmla="*/ 4586011 h 4586634"/>
              <a:gd name="connsiteX8" fmla="*/ 7389118 w 9702102"/>
              <a:gd name="connsiteY8" fmla="*/ 4224917 h 4586634"/>
              <a:gd name="connsiteX9" fmla="*/ 7169685 w 9702102"/>
              <a:gd name="connsiteY9" fmla="*/ 4213739 h 4586634"/>
              <a:gd name="connsiteX10" fmla="*/ 5703149 w 9702102"/>
              <a:gd name="connsiteY10" fmla="*/ 4206673 h 4586634"/>
              <a:gd name="connsiteX11" fmla="*/ 191266 w 9702102"/>
              <a:gd name="connsiteY11" fmla="*/ 4298452 h 4586634"/>
              <a:gd name="connsiteX12" fmla="*/ 45709 w 9702102"/>
              <a:gd name="connsiteY12" fmla="*/ 2523144 h 4586634"/>
              <a:gd name="connsiteX13" fmla="*/ 0 w 9702102"/>
              <a:gd name="connsiteY13" fmla="*/ 109226 h 4586634"/>
              <a:gd name="connsiteX14" fmla="*/ 6334131 w 9702102"/>
              <a:gd name="connsiteY14" fmla="*/ 53202 h 4586634"/>
              <a:gd name="connsiteX15" fmla="*/ 8936301 w 9702102"/>
              <a:gd name="connsiteY15" fmla="*/ 13360 h 4586634"/>
              <a:gd name="connsiteX16" fmla="*/ 9439106 w 9702102"/>
              <a:gd name="connsiteY16" fmla="*/ 3457 h 4586634"/>
              <a:gd name="connsiteX0" fmla="*/ 9439106 w 9702102"/>
              <a:gd name="connsiteY0" fmla="*/ 3457 h 4586634"/>
              <a:gd name="connsiteX1" fmla="*/ 9667517 w 9702102"/>
              <a:gd name="connsiteY1" fmla="*/ 99832 h 4586634"/>
              <a:gd name="connsiteX2" fmla="*/ 9675361 w 9702102"/>
              <a:gd name="connsiteY2" fmla="*/ 1857734 h 4586634"/>
              <a:gd name="connsiteX3" fmla="*/ 9667887 w 9702102"/>
              <a:gd name="connsiteY3" fmla="*/ 4161358 h 4586634"/>
              <a:gd name="connsiteX4" fmla="*/ 9156509 w 9702102"/>
              <a:gd name="connsiteY4" fmla="*/ 4182507 h 4586634"/>
              <a:gd name="connsiteX5" fmla="*/ 8374371 w 9702102"/>
              <a:gd name="connsiteY5" fmla="*/ 4204128 h 4586634"/>
              <a:gd name="connsiteX6" fmla="*/ 7989742 w 9702102"/>
              <a:gd name="connsiteY6" fmla="*/ 4209360 h 4586634"/>
              <a:gd name="connsiteX7" fmla="*/ 7189698 w 9702102"/>
              <a:gd name="connsiteY7" fmla="*/ 4586011 h 4586634"/>
              <a:gd name="connsiteX8" fmla="*/ 7389118 w 9702102"/>
              <a:gd name="connsiteY8" fmla="*/ 4224917 h 4586634"/>
              <a:gd name="connsiteX9" fmla="*/ 7169685 w 9702102"/>
              <a:gd name="connsiteY9" fmla="*/ 4213739 h 4586634"/>
              <a:gd name="connsiteX10" fmla="*/ 5941688 w 9702102"/>
              <a:gd name="connsiteY10" fmla="*/ 4246430 h 4586634"/>
              <a:gd name="connsiteX11" fmla="*/ 191266 w 9702102"/>
              <a:gd name="connsiteY11" fmla="*/ 4298452 h 4586634"/>
              <a:gd name="connsiteX12" fmla="*/ 45709 w 9702102"/>
              <a:gd name="connsiteY12" fmla="*/ 2523144 h 4586634"/>
              <a:gd name="connsiteX13" fmla="*/ 0 w 9702102"/>
              <a:gd name="connsiteY13" fmla="*/ 109226 h 4586634"/>
              <a:gd name="connsiteX14" fmla="*/ 6334131 w 9702102"/>
              <a:gd name="connsiteY14" fmla="*/ 53202 h 4586634"/>
              <a:gd name="connsiteX15" fmla="*/ 8936301 w 9702102"/>
              <a:gd name="connsiteY15" fmla="*/ 13360 h 4586634"/>
              <a:gd name="connsiteX16" fmla="*/ 9439106 w 9702102"/>
              <a:gd name="connsiteY16" fmla="*/ 3457 h 4586634"/>
              <a:gd name="connsiteX0" fmla="*/ 9452358 w 9715354"/>
              <a:gd name="connsiteY0" fmla="*/ 3457 h 4586634"/>
              <a:gd name="connsiteX1" fmla="*/ 9680769 w 9715354"/>
              <a:gd name="connsiteY1" fmla="*/ 99832 h 4586634"/>
              <a:gd name="connsiteX2" fmla="*/ 9688613 w 9715354"/>
              <a:gd name="connsiteY2" fmla="*/ 1857734 h 4586634"/>
              <a:gd name="connsiteX3" fmla="*/ 9681139 w 9715354"/>
              <a:gd name="connsiteY3" fmla="*/ 4161358 h 4586634"/>
              <a:gd name="connsiteX4" fmla="*/ 9169761 w 9715354"/>
              <a:gd name="connsiteY4" fmla="*/ 4182507 h 4586634"/>
              <a:gd name="connsiteX5" fmla="*/ 8387623 w 9715354"/>
              <a:gd name="connsiteY5" fmla="*/ 4204128 h 4586634"/>
              <a:gd name="connsiteX6" fmla="*/ 8002994 w 9715354"/>
              <a:gd name="connsiteY6" fmla="*/ 4209360 h 4586634"/>
              <a:gd name="connsiteX7" fmla="*/ 7202950 w 9715354"/>
              <a:gd name="connsiteY7" fmla="*/ 4586011 h 4586634"/>
              <a:gd name="connsiteX8" fmla="*/ 7402370 w 9715354"/>
              <a:gd name="connsiteY8" fmla="*/ 4224917 h 4586634"/>
              <a:gd name="connsiteX9" fmla="*/ 7182937 w 9715354"/>
              <a:gd name="connsiteY9" fmla="*/ 4213739 h 4586634"/>
              <a:gd name="connsiteX10" fmla="*/ 5954940 w 9715354"/>
              <a:gd name="connsiteY10" fmla="*/ 4246430 h 4586634"/>
              <a:gd name="connsiteX11" fmla="*/ 204518 w 9715354"/>
              <a:gd name="connsiteY11" fmla="*/ 4298452 h 4586634"/>
              <a:gd name="connsiteX12" fmla="*/ 58961 w 9715354"/>
              <a:gd name="connsiteY12" fmla="*/ 2523144 h 4586634"/>
              <a:gd name="connsiteX13" fmla="*/ 0 w 9715354"/>
              <a:gd name="connsiteY13" fmla="*/ 29712 h 4586634"/>
              <a:gd name="connsiteX14" fmla="*/ 6347383 w 9715354"/>
              <a:gd name="connsiteY14" fmla="*/ 53202 h 4586634"/>
              <a:gd name="connsiteX15" fmla="*/ 8949553 w 9715354"/>
              <a:gd name="connsiteY15" fmla="*/ 13360 h 4586634"/>
              <a:gd name="connsiteX16" fmla="*/ 9452358 w 9715354"/>
              <a:gd name="connsiteY16" fmla="*/ 3457 h 4586634"/>
              <a:gd name="connsiteX0" fmla="*/ 9452358 w 9715354"/>
              <a:gd name="connsiteY0" fmla="*/ 3457 h 4586593"/>
              <a:gd name="connsiteX1" fmla="*/ 9680769 w 9715354"/>
              <a:gd name="connsiteY1" fmla="*/ 99832 h 4586593"/>
              <a:gd name="connsiteX2" fmla="*/ 9688613 w 9715354"/>
              <a:gd name="connsiteY2" fmla="*/ 1857734 h 4586593"/>
              <a:gd name="connsiteX3" fmla="*/ 9681139 w 9715354"/>
              <a:gd name="connsiteY3" fmla="*/ 4161358 h 4586593"/>
              <a:gd name="connsiteX4" fmla="*/ 9169761 w 9715354"/>
              <a:gd name="connsiteY4" fmla="*/ 4182507 h 4586593"/>
              <a:gd name="connsiteX5" fmla="*/ 8387623 w 9715354"/>
              <a:gd name="connsiteY5" fmla="*/ 4204128 h 4586593"/>
              <a:gd name="connsiteX6" fmla="*/ 8002994 w 9715354"/>
              <a:gd name="connsiteY6" fmla="*/ 4209360 h 4586593"/>
              <a:gd name="connsiteX7" fmla="*/ 7202950 w 9715354"/>
              <a:gd name="connsiteY7" fmla="*/ 4586011 h 4586593"/>
              <a:gd name="connsiteX8" fmla="*/ 7373495 w 9715354"/>
              <a:gd name="connsiteY8" fmla="*/ 4205666 h 4586593"/>
              <a:gd name="connsiteX9" fmla="*/ 7182937 w 9715354"/>
              <a:gd name="connsiteY9" fmla="*/ 4213739 h 4586593"/>
              <a:gd name="connsiteX10" fmla="*/ 5954940 w 9715354"/>
              <a:gd name="connsiteY10" fmla="*/ 4246430 h 4586593"/>
              <a:gd name="connsiteX11" fmla="*/ 204518 w 9715354"/>
              <a:gd name="connsiteY11" fmla="*/ 4298452 h 4586593"/>
              <a:gd name="connsiteX12" fmla="*/ 58961 w 9715354"/>
              <a:gd name="connsiteY12" fmla="*/ 2523144 h 4586593"/>
              <a:gd name="connsiteX13" fmla="*/ 0 w 9715354"/>
              <a:gd name="connsiteY13" fmla="*/ 29712 h 4586593"/>
              <a:gd name="connsiteX14" fmla="*/ 6347383 w 9715354"/>
              <a:gd name="connsiteY14" fmla="*/ 53202 h 4586593"/>
              <a:gd name="connsiteX15" fmla="*/ 8949553 w 9715354"/>
              <a:gd name="connsiteY15" fmla="*/ 13360 h 4586593"/>
              <a:gd name="connsiteX16" fmla="*/ 9452358 w 9715354"/>
              <a:gd name="connsiteY16" fmla="*/ 3457 h 4586593"/>
              <a:gd name="connsiteX0" fmla="*/ 9452358 w 9715354"/>
              <a:gd name="connsiteY0" fmla="*/ 3457 h 4586593"/>
              <a:gd name="connsiteX1" fmla="*/ 9680769 w 9715354"/>
              <a:gd name="connsiteY1" fmla="*/ 99832 h 4586593"/>
              <a:gd name="connsiteX2" fmla="*/ 9688613 w 9715354"/>
              <a:gd name="connsiteY2" fmla="*/ 1857734 h 4586593"/>
              <a:gd name="connsiteX3" fmla="*/ 9681139 w 9715354"/>
              <a:gd name="connsiteY3" fmla="*/ 4161358 h 4586593"/>
              <a:gd name="connsiteX4" fmla="*/ 9169761 w 9715354"/>
              <a:gd name="connsiteY4" fmla="*/ 4182507 h 4586593"/>
              <a:gd name="connsiteX5" fmla="*/ 8387623 w 9715354"/>
              <a:gd name="connsiteY5" fmla="*/ 4204128 h 4586593"/>
              <a:gd name="connsiteX6" fmla="*/ 8002994 w 9715354"/>
              <a:gd name="connsiteY6" fmla="*/ 4209360 h 4586593"/>
              <a:gd name="connsiteX7" fmla="*/ 7202950 w 9715354"/>
              <a:gd name="connsiteY7" fmla="*/ 4586011 h 4586593"/>
              <a:gd name="connsiteX8" fmla="*/ 7373495 w 9715354"/>
              <a:gd name="connsiteY8" fmla="*/ 4205666 h 4586593"/>
              <a:gd name="connsiteX9" fmla="*/ 7182937 w 9715354"/>
              <a:gd name="connsiteY9" fmla="*/ 4213739 h 4586593"/>
              <a:gd name="connsiteX10" fmla="*/ 5954940 w 9715354"/>
              <a:gd name="connsiteY10" fmla="*/ 4246430 h 4586593"/>
              <a:gd name="connsiteX11" fmla="*/ 204518 w 9715354"/>
              <a:gd name="connsiteY11" fmla="*/ 4298452 h 4586593"/>
              <a:gd name="connsiteX12" fmla="*/ 58961 w 9715354"/>
              <a:gd name="connsiteY12" fmla="*/ 2523144 h 4586593"/>
              <a:gd name="connsiteX13" fmla="*/ 0 w 9715354"/>
              <a:gd name="connsiteY13" fmla="*/ 29712 h 4586593"/>
              <a:gd name="connsiteX14" fmla="*/ 6347383 w 9715354"/>
              <a:gd name="connsiteY14" fmla="*/ 53202 h 4586593"/>
              <a:gd name="connsiteX15" fmla="*/ 8949553 w 9715354"/>
              <a:gd name="connsiteY15" fmla="*/ 13360 h 4586593"/>
              <a:gd name="connsiteX16" fmla="*/ 9452358 w 9715354"/>
              <a:gd name="connsiteY16" fmla="*/ 3457 h 4586593"/>
              <a:gd name="connsiteX0" fmla="*/ 9452358 w 9715354"/>
              <a:gd name="connsiteY0" fmla="*/ 3457 h 4586593"/>
              <a:gd name="connsiteX1" fmla="*/ 9680769 w 9715354"/>
              <a:gd name="connsiteY1" fmla="*/ 99832 h 4586593"/>
              <a:gd name="connsiteX2" fmla="*/ 9688613 w 9715354"/>
              <a:gd name="connsiteY2" fmla="*/ 1857734 h 4586593"/>
              <a:gd name="connsiteX3" fmla="*/ 9681139 w 9715354"/>
              <a:gd name="connsiteY3" fmla="*/ 4161358 h 4586593"/>
              <a:gd name="connsiteX4" fmla="*/ 9169761 w 9715354"/>
              <a:gd name="connsiteY4" fmla="*/ 4182507 h 4586593"/>
              <a:gd name="connsiteX5" fmla="*/ 8387623 w 9715354"/>
              <a:gd name="connsiteY5" fmla="*/ 4204128 h 4586593"/>
              <a:gd name="connsiteX6" fmla="*/ 8002994 w 9715354"/>
              <a:gd name="connsiteY6" fmla="*/ 4209360 h 4586593"/>
              <a:gd name="connsiteX7" fmla="*/ 7202950 w 9715354"/>
              <a:gd name="connsiteY7" fmla="*/ 4586011 h 4586593"/>
              <a:gd name="connsiteX8" fmla="*/ 7373495 w 9715354"/>
              <a:gd name="connsiteY8" fmla="*/ 4205666 h 4586593"/>
              <a:gd name="connsiteX9" fmla="*/ 7182937 w 9715354"/>
              <a:gd name="connsiteY9" fmla="*/ 4213739 h 4586593"/>
              <a:gd name="connsiteX10" fmla="*/ 5954940 w 9715354"/>
              <a:gd name="connsiteY10" fmla="*/ 4246430 h 4586593"/>
              <a:gd name="connsiteX11" fmla="*/ 204518 w 9715354"/>
              <a:gd name="connsiteY11" fmla="*/ 4298452 h 4586593"/>
              <a:gd name="connsiteX12" fmla="*/ 58961 w 9715354"/>
              <a:gd name="connsiteY12" fmla="*/ 2523144 h 4586593"/>
              <a:gd name="connsiteX13" fmla="*/ 0 w 9715354"/>
              <a:gd name="connsiteY13" fmla="*/ 29712 h 4586593"/>
              <a:gd name="connsiteX14" fmla="*/ 6347383 w 9715354"/>
              <a:gd name="connsiteY14" fmla="*/ 53202 h 4586593"/>
              <a:gd name="connsiteX15" fmla="*/ 8949553 w 9715354"/>
              <a:gd name="connsiteY15" fmla="*/ 13360 h 4586593"/>
              <a:gd name="connsiteX16" fmla="*/ 9452358 w 9715354"/>
              <a:gd name="connsiteY16" fmla="*/ 3457 h 4586593"/>
              <a:gd name="connsiteX0" fmla="*/ 9530791 w 9793787"/>
              <a:gd name="connsiteY0" fmla="*/ 166219 h 4749355"/>
              <a:gd name="connsiteX1" fmla="*/ 9759202 w 9793787"/>
              <a:gd name="connsiteY1" fmla="*/ 262594 h 4749355"/>
              <a:gd name="connsiteX2" fmla="*/ 9767046 w 9793787"/>
              <a:gd name="connsiteY2" fmla="*/ 2020496 h 4749355"/>
              <a:gd name="connsiteX3" fmla="*/ 9759572 w 9793787"/>
              <a:gd name="connsiteY3" fmla="*/ 4324120 h 4749355"/>
              <a:gd name="connsiteX4" fmla="*/ 9248194 w 9793787"/>
              <a:gd name="connsiteY4" fmla="*/ 4345269 h 4749355"/>
              <a:gd name="connsiteX5" fmla="*/ 8466056 w 9793787"/>
              <a:gd name="connsiteY5" fmla="*/ 4366890 h 4749355"/>
              <a:gd name="connsiteX6" fmla="*/ 8081427 w 9793787"/>
              <a:gd name="connsiteY6" fmla="*/ 4372122 h 4749355"/>
              <a:gd name="connsiteX7" fmla="*/ 7281383 w 9793787"/>
              <a:gd name="connsiteY7" fmla="*/ 4748773 h 4749355"/>
              <a:gd name="connsiteX8" fmla="*/ 7451928 w 9793787"/>
              <a:gd name="connsiteY8" fmla="*/ 4368428 h 4749355"/>
              <a:gd name="connsiteX9" fmla="*/ 7261370 w 9793787"/>
              <a:gd name="connsiteY9" fmla="*/ 4376501 h 4749355"/>
              <a:gd name="connsiteX10" fmla="*/ 6033373 w 9793787"/>
              <a:gd name="connsiteY10" fmla="*/ 4409192 h 4749355"/>
              <a:gd name="connsiteX11" fmla="*/ 282951 w 9793787"/>
              <a:gd name="connsiteY11" fmla="*/ 4461214 h 4749355"/>
              <a:gd name="connsiteX12" fmla="*/ 137394 w 9793787"/>
              <a:gd name="connsiteY12" fmla="*/ 2685906 h 4749355"/>
              <a:gd name="connsiteX13" fmla="*/ 78433 w 9793787"/>
              <a:gd name="connsiteY13" fmla="*/ 192474 h 4749355"/>
              <a:gd name="connsiteX14" fmla="*/ 650812 w 9793787"/>
              <a:gd name="connsiteY14" fmla="*/ 172339 h 4749355"/>
              <a:gd name="connsiteX15" fmla="*/ 6425816 w 9793787"/>
              <a:gd name="connsiteY15" fmla="*/ 215964 h 4749355"/>
              <a:gd name="connsiteX16" fmla="*/ 9027986 w 9793787"/>
              <a:gd name="connsiteY16" fmla="*/ 176122 h 4749355"/>
              <a:gd name="connsiteX17" fmla="*/ 9530791 w 9793787"/>
              <a:gd name="connsiteY17" fmla="*/ 166219 h 4749355"/>
              <a:gd name="connsiteX0" fmla="*/ 9543478 w 9806474"/>
              <a:gd name="connsiteY0" fmla="*/ 3458 h 4586594"/>
              <a:gd name="connsiteX1" fmla="*/ 9771889 w 9806474"/>
              <a:gd name="connsiteY1" fmla="*/ 99833 h 4586594"/>
              <a:gd name="connsiteX2" fmla="*/ 9779733 w 9806474"/>
              <a:gd name="connsiteY2" fmla="*/ 1857735 h 4586594"/>
              <a:gd name="connsiteX3" fmla="*/ 9772259 w 9806474"/>
              <a:gd name="connsiteY3" fmla="*/ 4161359 h 4586594"/>
              <a:gd name="connsiteX4" fmla="*/ 9260881 w 9806474"/>
              <a:gd name="connsiteY4" fmla="*/ 4182508 h 4586594"/>
              <a:gd name="connsiteX5" fmla="*/ 8478743 w 9806474"/>
              <a:gd name="connsiteY5" fmla="*/ 4204129 h 4586594"/>
              <a:gd name="connsiteX6" fmla="*/ 8094114 w 9806474"/>
              <a:gd name="connsiteY6" fmla="*/ 4209361 h 4586594"/>
              <a:gd name="connsiteX7" fmla="*/ 7294070 w 9806474"/>
              <a:gd name="connsiteY7" fmla="*/ 4586012 h 4586594"/>
              <a:gd name="connsiteX8" fmla="*/ 7464615 w 9806474"/>
              <a:gd name="connsiteY8" fmla="*/ 4205667 h 4586594"/>
              <a:gd name="connsiteX9" fmla="*/ 7274057 w 9806474"/>
              <a:gd name="connsiteY9" fmla="*/ 4213740 h 4586594"/>
              <a:gd name="connsiteX10" fmla="*/ 6046060 w 9806474"/>
              <a:gd name="connsiteY10" fmla="*/ 4246431 h 4586594"/>
              <a:gd name="connsiteX11" fmla="*/ 295638 w 9806474"/>
              <a:gd name="connsiteY11" fmla="*/ 4298453 h 4586594"/>
              <a:gd name="connsiteX12" fmla="*/ 150081 w 9806474"/>
              <a:gd name="connsiteY12" fmla="*/ 2523145 h 4586594"/>
              <a:gd name="connsiteX13" fmla="*/ 66257 w 9806474"/>
              <a:gd name="connsiteY13" fmla="*/ 476529 h 4586594"/>
              <a:gd name="connsiteX14" fmla="*/ 663499 w 9806474"/>
              <a:gd name="connsiteY14" fmla="*/ 9578 h 4586594"/>
              <a:gd name="connsiteX15" fmla="*/ 6438503 w 9806474"/>
              <a:gd name="connsiteY15" fmla="*/ 53203 h 4586594"/>
              <a:gd name="connsiteX16" fmla="*/ 9040673 w 9806474"/>
              <a:gd name="connsiteY16" fmla="*/ 13361 h 4586594"/>
              <a:gd name="connsiteX17" fmla="*/ 9543478 w 9806474"/>
              <a:gd name="connsiteY17" fmla="*/ 3458 h 4586594"/>
              <a:gd name="connsiteX0" fmla="*/ 9502853 w 9765849"/>
              <a:gd name="connsiteY0" fmla="*/ 3458 h 4586594"/>
              <a:gd name="connsiteX1" fmla="*/ 9731264 w 9765849"/>
              <a:gd name="connsiteY1" fmla="*/ 99833 h 4586594"/>
              <a:gd name="connsiteX2" fmla="*/ 9739108 w 9765849"/>
              <a:gd name="connsiteY2" fmla="*/ 1857735 h 4586594"/>
              <a:gd name="connsiteX3" fmla="*/ 9731634 w 9765849"/>
              <a:gd name="connsiteY3" fmla="*/ 4161359 h 4586594"/>
              <a:gd name="connsiteX4" fmla="*/ 9220256 w 9765849"/>
              <a:gd name="connsiteY4" fmla="*/ 4182508 h 4586594"/>
              <a:gd name="connsiteX5" fmla="*/ 8438118 w 9765849"/>
              <a:gd name="connsiteY5" fmla="*/ 4204129 h 4586594"/>
              <a:gd name="connsiteX6" fmla="*/ 8053489 w 9765849"/>
              <a:gd name="connsiteY6" fmla="*/ 4209361 h 4586594"/>
              <a:gd name="connsiteX7" fmla="*/ 7253445 w 9765849"/>
              <a:gd name="connsiteY7" fmla="*/ 4586012 h 4586594"/>
              <a:gd name="connsiteX8" fmla="*/ 7423990 w 9765849"/>
              <a:gd name="connsiteY8" fmla="*/ 4205667 h 4586594"/>
              <a:gd name="connsiteX9" fmla="*/ 7233432 w 9765849"/>
              <a:gd name="connsiteY9" fmla="*/ 4213740 h 4586594"/>
              <a:gd name="connsiteX10" fmla="*/ 6005435 w 9765849"/>
              <a:gd name="connsiteY10" fmla="*/ 4246431 h 4586594"/>
              <a:gd name="connsiteX11" fmla="*/ 255013 w 9765849"/>
              <a:gd name="connsiteY11" fmla="*/ 4298453 h 4586594"/>
              <a:gd name="connsiteX12" fmla="*/ 109456 w 9765849"/>
              <a:gd name="connsiteY12" fmla="*/ 2523145 h 4586594"/>
              <a:gd name="connsiteX13" fmla="*/ 25632 w 9765849"/>
              <a:gd name="connsiteY13" fmla="*/ 476529 h 4586594"/>
              <a:gd name="connsiteX14" fmla="*/ 622874 w 9765849"/>
              <a:gd name="connsiteY14" fmla="*/ 9578 h 4586594"/>
              <a:gd name="connsiteX15" fmla="*/ 6397878 w 9765849"/>
              <a:gd name="connsiteY15" fmla="*/ 53203 h 4586594"/>
              <a:gd name="connsiteX16" fmla="*/ 9000048 w 9765849"/>
              <a:gd name="connsiteY16" fmla="*/ 13361 h 4586594"/>
              <a:gd name="connsiteX17" fmla="*/ 9502853 w 9765849"/>
              <a:gd name="connsiteY17" fmla="*/ 3458 h 4586594"/>
              <a:gd name="connsiteX0" fmla="*/ 9693055 w 9956051"/>
              <a:gd name="connsiteY0" fmla="*/ 3458 h 4586594"/>
              <a:gd name="connsiteX1" fmla="*/ 9921466 w 9956051"/>
              <a:gd name="connsiteY1" fmla="*/ 99833 h 4586594"/>
              <a:gd name="connsiteX2" fmla="*/ 9929310 w 9956051"/>
              <a:gd name="connsiteY2" fmla="*/ 1857735 h 4586594"/>
              <a:gd name="connsiteX3" fmla="*/ 9921836 w 9956051"/>
              <a:gd name="connsiteY3" fmla="*/ 4161359 h 4586594"/>
              <a:gd name="connsiteX4" fmla="*/ 9410458 w 9956051"/>
              <a:gd name="connsiteY4" fmla="*/ 4182508 h 4586594"/>
              <a:gd name="connsiteX5" fmla="*/ 8628320 w 9956051"/>
              <a:gd name="connsiteY5" fmla="*/ 4204129 h 4586594"/>
              <a:gd name="connsiteX6" fmla="*/ 8243691 w 9956051"/>
              <a:gd name="connsiteY6" fmla="*/ 4209361 h 4586594"/>
              <a:gd name="connsiteX7" fmla="*/ 7443647 w 9956051"/>
              <a:gd name="connsiteY7" fmla="*/ 4586012 h 4586594"/>
              <a:gd name="connsiteX8" fmla="*/ 7614192 w 9956051"/>
              <a:gd name="connsiteY8" fmla="*/ 4205667 h 4586594"/>
              <a:gd name="connsiteX9" fmla="*/ 7423634 w 9956051"/>
              <a:gd name="connsiteY9" fmla="*/ 4213740 h 4586594"/>
              <a:gd name="connsiteX10" fmla="*/ 6195637 w 9956051"/>
              <a:gd name="connsiteY10" fmla="*/ 4246431 h 4586594"/>
              <a:gd name="connsiteX11" fmla="*/ 445215 w 9956051"/>
              <a:gd name="connsiteY11" fmla="*/ 4298453 h 4586594"/>
              <a:gd name="connsiteX12" fmla="*/ 299658 w 9956051"/>
              <a:gd name="connsiteY12" fmla="*/ 2523145 h 4586594"/>
              <a:gd name="connsiteX13" fmla="*/ 215834 w 9956051"/>
              <a:gd name="connsiteY13" fmla="*/ 476529 h 4586594"/>
              <a:gd name="connsiteX14" fmla="*/ 399481 w 9956051"/>
              <a:gd name="connsiteY14" fmla="*/ 16797 h 4586594"/>
              <a:gd name="connsiteX15" fmla="*/ 6588080 w 9956051"/>
              <a:gd name="connsiteY15" fmla="*/ 53203 h 4586594"/>
              <a:gd name="connsiteX16" fmla="*/ 9190250 w 9956051"/>
              <a:gd name="connsiteY16" fmla="*/ 13361 h 4586594"/>
              <a:gd name="connsiteX17" fmla="*/ 9693055 w 9956051"/>
              <a:gd name="connsiteY17" fmla="*/ 3458 h 4586594"/>
              <a:gd name="connsiteX0" fmla="*/ 9494966 w 9757962"/>
              <a:gd name="connsiteY0" fmla="*/ 3458 h 4586594"/>
              <a:gd name="connsiteX1" fmla="*/ 9723377 w 9757962"/>
              <a:gd name="connsiteY1" fmla="*/ 99833 h 4586594"/>
              <a:gd name="connsiteX2" fmla="*/ 9731221 w 9757962"/>
              <a:gd name="connsiteY2" fmla="*/ 1857735 h 4586594"/>
              <a:gd name="connsiteX3" fmla="*/ 9723747 w 9757962"/>
              <a:gd name="connsiteY3" fmla="*/ 4161359 h 4586594"/>
              <a:gd name="connsiteX4" fmla="*/ 9212369 w 9757962"/>
              <a:gd name="connsiteY4" fmla="*/ 4182508 h 4586594"/>
              <a:gd name="connsiteX5" fmla="*/ 8430231 w 9757962"/>
              <a:gd name="connsiteY5" fmla="*/ 4204129 h 4586594"/>
              <a:gd name="connsiteX6" fmla="*/ 8045602 w 9757962"/>
              <a:gd name="connsiteY6" fmla="*/ 4209361 h 4586594"/>
              <a:gd name="connsiteX7" fmla="*/ 7245558 w 9757962"/>
              <a:gd name="connsiteY7" fmla="*/ 4586012 h 4586594"/>
              <a:gd name="connsiteX8" fmla="*/ 7416103 w 9757962"/>
              <a:gd name="connsiteY8" fmla="*/ 4205667 h 4586594"/>
              <a:gd name="connsiteX9" fmla="*/ 7225545 w 9757962"/>
              <a:gd name="connsiteY9" fmla="*/ 4213740 h 4586594"/>
              <a:gd name="connsiteX10" fmla="*/ 5997548 w 9757962"/>
              <a:gd name="connsiteY10" fmla="*/ 4246431 h 4586594"/>
              <a:gd name="connsiteX11" fmla="*/ 247126 w 9757962"/>
              <a:gd name="connsiteY11" fmla="*/ 4298453 h 4586594"/>
              <a:gd name="connsiteX12" fmla="*/ 101569 w 9757962"/>
              <a:gd name="connsiteY12" fmla="*/ 2523145 h 4586594"/>
              <a:gd name="connsiteX13" fmla="*/ 17745 w 9757962"/>
              <a:gd name="connsiteY13" fmla="*/ 476529 h 4586594"/>
              <a:gd name="connsiteX14" fmla="*/ 201392 w 9757962"/>
              <a:gd name="connsiteY14" fmla="*/ 16797 h 4586594"/>
              <a:gd name="connsiteX15" fmla="*/ 6389991 w 9757962"/>
              <a:gd name="connsiteY15" fmla="*/ 53203 h 4586594"/>
              <a:gd name="connsiteX16" fmla="*/ 8992161 w 9757962"/>
              <a:gd name="connsiteY16" fmla="*/ 13361 h 4586594"/>
              <a:gd name="connsiteX17" fmla="*/ 9494966 w 9757962"/>
              <a:gd name="connsiteY17" fmla="*/ 3458 h 4586594"/>
              <a:gd name="connsiteX0" fmla="*/ 9494966 w 9757962"/>
              <a:gd name="connsiteY0" fmla="*/ 3458 h 4586594"/>
              <a:gd name="connsiteX1" fmla="*/ 9723377 w 9757962"/>
              <a:gd name="connsiteY1" fmla="*/ 99833 h 4586594"/>
              <a:gd name="connsiteX2" fmla="*/ 9731221 w 9757962"/>
              <a:gd name="connsiteY2" fmla="*/ 1857735 h 4586594"/>
              <a:gd name="connsiteX3" fmla="*/ 9723747 w 9757962"/>
              <a:gd name="connsiteY3" fmla="*/ 4161359 h 4586594"/>
              <a:gd name="connsiteX4" fmla="*/ 9212369 w 9757962"/>
              <a:gd name="connsiteY4" fmla="*/ 4182508 h 4586594"/>
              <a:gd name="connsiteX5" fmla="*/ 8430231 w 9757962"/>
              <a:gd name="connsiteY5" fmla="*/ 4204129 h 4586594"/>
              <a:gd name="connsiteX6" fmla="*/ 8045602 w 9757962"/>
              <a:gd name="connsiteY6" fmla="*/ 4209361 h 4586594"/>
              <a:gd name="connsiteX7" fmla="*/ 7245558 w 9757962"/>
              <a:gd name="connsiteY7" fmla="*/ 4586012 h 4586594"/>
              <a:gd name="connsiteX8" fmla="*/ 7416103 w 9757962"/>
              <a:gd name="connsiteY8" fmla="*/ 4205667 h 4586594"/>
              <a:gd name="connsiteX9" fmla="*/ 7225545 w 9757962"/>
              <a:gd name="connsiteY9" fmla="*/ 4213740 h 4586594"/>
              <a:gd name="connsiteX10" fmla="*/ 5997548 w 9757962"/>
              <a:gd name="connsiteY10" fmla="*/ 4246431 h 4586594"/>
              <a:gd name="connsiteX11" fmla="*/ 247126 w 9757962"/>
              <a:gd name="connsiteY11" fmla="*/ 4298453 h 4586594"/>
              <a:gd name="connsiteX12" fmla="*/ 101569 w 9757962"/>
              <a:gd name="connsiteY12" fmla="*/ 2523145 h 4586594"/>
              <a:gd name="connsiteX13" fmla="*/ 17745 w 9757962"/>
              <a:gd name="connsiteY13" fmla="*/ 476529 h 4586594"/>
              <a:gd name="connsiteX14" fmla="*/ 201392 w 9757962"/>
              <a:gd name="connsiteY14" fmla="*/ 16797 h 4586594"/>
              <a:gd name="connsiteX15" fmla="*/ 6389991 w 9757962"/>
              <a:gd name="connsiteY15" fmla="*/ 53203 h 4586594"/>
              <a:gd name="connsiteX16" fmla="*/ 8992161 w 9757962"/>
              <a:gd name="connsiteY16" fmla="*/ 13361 h 4586594"/>
              <a:gd name="connsiteX17" fmla="*/ 9494966 w 9757962"/>
              <a:gd name="connsiteY17" fmla="*/ 3458 h 4586594"/>
              <a:gd name="connsiteX0" fmla="*/ 9511995 w 9774991"/>
              <a:gd name="connsiteY0" fmla="*/ 3458 h 4586594"/>
              <a:gd name="connsiteX1" fmla="*/ 9740406 w 9774991"/>
              <a:gd name="connsiteY1" fmla="*/ 99833 h 4586594"/>
              <a:gd name="connsiteX2" fmla="*/ 9748250 w 9774991"/>
              <a:gd name="connsiteY2" fmla="*/ 1857735 h 4586594"/>
              <a:gd name="connsiteX3" fmla="*/ 9740776 w 9774991"/>
              <a:gd name="connsiteY3" fmla="*/ 4161359 h 4586594"/>
              <a:gd name="connsiteX4" fmla="*/ 9229398 w 9774991"/>
              <a:gd name="connsiteY4" fmla="*/ 4182508 h 4586594"/>
              <a:gd name="connsiteX5" fmla="*/ 8447260 w 9774991"/>
              <a:gd name="connsiteY5" fmla="*/ 4204129 h 4586594"/>
              <a:gd name="connsiteX6" fmla="*/ 8062631 w 9774991"/>
              <a:gd name="connsiteY6" fmla="*/ 4209361 h 4586594"/>
              <a:gd name="connsiteX7" fmla="*/ 7262587 w 9774991"/>
              <a:gd name="connsiteY7" fmla="*/ 4586012 h 4586594"/>
              <a:gd name="connsiteX8" fmla="*/ 7433132 w 9774991"/>
              <a:gd name="connsiteY8" fmla="*/ 4205667 h 4586594"/>
              <a:gd name="connsiteX9" fmla="*/ 7242574 w 9774991"/>
              <a:gd name="connsiteY9" fmla="*/ 4213740 h 4586594"/>
              <a:gd name="connsiteX10" fmla="*/ 6014577 w 9774991"/>
              <a:gd name="connsiteY10" fmla="*/ 4246431 h 4586594"/>
              <a:gd name="connsiteX11" fmla="*/ 264155 w 9774991"/>
              <a:gd name="connsiteY11" fmla="*/ 4298453 h 4586594"/>
              <a:gd name="connsiteX12" fmla="*/ 118598 w 9774991"/>
              <a:gd name="connsiteY12" fmla="*/ 2523145 h 4586594"/>
              <a:gd name="connsiteX13" fmla="*/ 34774 w 9774991"/>
              <a:gd name="connsiteY13" fmla="*/ 476529 h 4586594"/>
              <a:gd name="connsiteX14" fmla="*/ 187098 w 9774991"/>
              <a:gd name="connsiteY14" fmla="*/ 93555 h 4586594"/>
              <a:gd name="connsiteX15" fmla="*/ 6407020 w 9774991"/>
              <a:gd name="connsiteY15" fmla="*/ 53203 h 4586594"/>
              <a:gd name="connsiteX16" fmla="*/ 9009190 w 9774991"/>
              <a:gd name="connsiteY16" fmla="*/ 13361 h 4586594"/>
              <a:gd name="connsiteX17" fmla="*/ 9511995 w 9774991"/>
              <a:gd name="connsiteY17" fmla="*/ 3458 h 4586594"/>
              <a:gd name="connsiteX0" fmla="*/ 9482057 w 9745053"/>
              <a:gd name="connsiteY0" fmla="*/ 3458 h 4586594"/>
              <a:gd name="connsiteX1" fmla="*/ 9710468 w 9745053"/>
              <a:gd name="connsiteY1" fmla="*/ 99833 h 4586594"/>
              <a:gd name="connsiteX2" fmla="*/ 9718312 w 9745053"/>
              <a:gd name="connsiteY2" fmla="*/ 1857735 h 4586594"/>
              <a:gd name="connsiteX3" fmla="*/ 9710838 w 9745053"/>
              <a:gd name="connsiteY3" fmla="*/ 4161359 h 4586594"/>
              <a:gd name="connsiteX4" fmla="*/ 9199460 w 9745053"/>
              <a:gd name="connsiteY4" fmla="*/ 4182508 h 4586594"/>
              <a:gd name="connsiteX5" fmla="*/ 8417322 w 9745053"/>
              <a:gd name="connsiteY5" fmla="*/ 4204129 h 4586594"/>
              <a:gd name="connsiteX6" fmla="*/ 8032693 w 9745053"/>
              <a:gd name="connsiteY6" fmla="*/ 4209361 h 4586594"/>
              <a:gd name="connsiteX7" fmla="*/ 7232649 w 9745053"/>
              <a:gd name="connsiteY7" fmla="*/ 4586012 h 4586594"/>
              <a:gd name="connsiteX8" fmla="*/ 7403194 w 9745053"/>
              <a:gd name="connsiteY8" fmla="*/ 4205667 h 4586594"/>
              <a:gd name="connsiteX9" fmla="*/ 7212636 w 9745053"/>
              <a:gd name="connsiteY9" fmla="*/ 4213740 h 4586594"/>
              <a:gd name="connsiteX10" fmla="*/ 5984639 w 9745053"/>
              <a:gd name="connsiteY10" fmla="*/ 4246431 h 4586594"/>
              <a:gd name="connsiteX11" fmla="*/ 234217 w 9745053"/>
              <a:gd name="connsiteY11" fmla="*/ 4298453 h 4586594"/>
              <a:gd name="connsiteX12" fmla="*/ 88660 w 9745053"/>
              <a:gd name="connsiteY12" fmla="*/ 2523145 h 4586594"/>
              <a:gd name="connsiteX13" fmla="*/ 4836 w 9745053"/>
              <a:gd name="connsiteY13" fmla="*/ 476529 h 4586594"/>
              <a:gd name="connsiteX14" fmla="*/ 157160 w 9745053"/>
              <a:gd name="connsiteY14" fmla="*/ 93555 h 4586594"/>
              <a:gd name="connsiteX15" fmla="*/ 6377082 w 9745053"/>
              <a:gd name="connsiteY15" fmla="*/ 53203 h 4586594"/>
              <a:gd name="connsiteX16" fmla="*/ 8979252 w 9745053"/>
              <a:gd name="connsiteY16" fmla="*/ 13361 h 4586594"/>
              <a:gd name="connsiteX17" fmla="*/ 9482057 w 9745053"/>
              <a:gd name="connsiteY17" fmla="*/ 3458 h 4586594"/>
              <a:gd name="connsiteX0" fmla="*/ 9482057 w 9745053"/>
              <a:gd name="connsiteY0" fmla="*/ 3458 h 4586594"/>
              <a:gd name="connsiteX1" fmla="*/ 9710468 w 9745053"/>
              <a:gd name="connsiteY1" fmla="*/ 99833 h 4586594"/>
              <a:gd name="connsiteX2" fmla="*/ 9718312 w 9745053"/>
              <a:gd name="connsiteY2" fmla="*/ 1857735 h 4586594"/>
              <a:gd name="connsiteX3" fmla="*/ 9710838 w 9745053"/>
              <a:gd name="connsiteY3" fmla="*/ 4161359 h 4586594"/>
              <a:gd name="connsiteX4" fmla="*/ 9199460 w 9745053"/>
              <a:gd name="connsiteY4" fmla="*/ 4182508 h 4586594"/>
              <a:gd name="connsiteX5" fmla="*/ 8417322 w 9745053"/>
              <a:gd name="connsiteY5" fmla="*/ 4204129 h 4586594"/>
              <a:gd name="connsiteX6" fmla="*/ 8032693 w 9745053"/>
              <a:gd name="connsiteY6" fmla="*/ 4209361 h 4586594"/>
              <a:gd name="connsiteX7" fmla="*/ 7232649 w 9745053"/>
              <a:gd name="connsiteY7" fmla="*/ 4586012 h 4586594"/>
              <a:gd name="connsiteX8" fmla="*/ 7403194 w 9745053"/>
              <a:gd name="connsiteY8" fmla="*/ 4205667 h 4586594"/>
              <a:gd name="connsiteX9" fmla="*/ 7212636 w 9745053"/>
              <a:gd name="connsiteY9" fmla="*/ 4213740 h 4586594"/>
              <a:gd name="connsiteX10" fmla="*/ 5984639 w 9745053"/>
              <a:gd name="connsiteY10" fmla="*/ 4246431 h 4586594"/>
              <a:gd name="connsiteX11" fmla="*/ 234217 w 9745053"/>
              <a:gd name="connsiteY11" fmla="*/ 4298453 h 4586594"/>
              <a:gd name="connsiteX12" fmla="*/ 88660 w 9745053"/>
              <a:gd name="connsiteY12" fmla="*/ 2523145 h 4586594"/>
              <a:gd name="connsiteX13" fmla="*/ 4836 w 9745053"/>
              <a:gd name="connsiteY13" fmla="*/ 476529 h 4586594"/>
              <a:gd name="connsiteX14" fmla="*/ 157160 w 9745053"/>
              <a:gd name="connsiteY14" fmla="*/ 93555 h 4586594"/>
              <a:gd name="connsiteX15" fmla="*/ 6387207 w 9745053"/>
              <a:gd name="connsiteY15" fmla="*/ 9477 h 4586594"/>
              <a:gd name="connsiteX16" fmla="*/ 8979252 w 9745053"/>
              <a:gd name="connsiteY16" fmla="*/ 13361 h 4586594"/>
              <a:gd name="connsiteX17" fmla="*/ 9482057 w 9745053"/>
              <a:gd name="connsiteY17" fmla="*/ 3458 h 4586594"/>
              <a:gd name="connsiteX0" fmla="*/ 9481430 w 9744426"/>
              <a:gd name="connsiteY0" fmla="*/ 3458 h 4586594"/>
              <a:gd name="connsiteX1" fmla="*/ 9709841 w 9744426"/>
              <a:gd name="connsiteY1" fmla="*/ 99833 h 4586594"/>
              <a:gd name="connsiteX2" fmla="*/ 9717685 w 9744426"/>
              <a:gd name="connsiteY2" fmla="*/ 1857735 h 4586594"/>
              <a:gd name="connsiteX3" fmla="*/ 9710211 w 9744426"/>
              <a:gd name="connsiteY3" fmla="*/ 4161359 h 4586594"/>
              <a:gd name="connsiteX4" fmla="*/ 9198833 w 9744426"/>
              <a:gd name="connsiteY4" fmla="*/ 4182508 h 4586594"/>
              <a:gd name="connsiteX5" fmla="*/ 8416695 w 9744426"/>
              <a:gd name="connsiteY5" fmla="*/ 4204129 h 4586594"/>
              <a:gd name="connsiteX6" fmla="*/ 8032066 w 9744426"/>
              <a:gd name="connsiteY6" fmla="*/ 4209361 h 4586594"/>
              <a:gd name="connsiteX7" fmla="*/ 7232022 w 9744426"/>
              <a:gd name="connsiteY7" fmla="*/ 4586012 h 4586594"/>
              <a:gd name="connsiteX8" fmla="*/ 7402567 w 9744426"/>
              <a:gd name="connsiteY8" fmla="*/ 4205667 h 4586594"/>
              <a:gd name="connsiteX9" fmla="*/ 7212009 w 9744426"/>
              <a:gd name="connsiteY9" fmla="*/ 4213740 h 4586594"/>
              <a:gd name="connsiteX10" fmla="*/ 5984012 w 9744426"/>
              <a:gd name="connsiteY10" fmla="*/ 4246431 h 4586594"/>
              <a:gd name="connsiteX11" fmla="*/ 233590 w 9744426"/>
              <a:gd name="connsiteY11" fmla="*/ 4298453 h 4586594"/>
              <a:gd name="connsiteX12" fmla="*/ 88033 w 9744426"/>
              <a:gd name="connsiteY12" fmla="*/ 2523145 h 4586594"/>
              <a:gd name="connsiteX13" fmla="*/ 5158 w 9744426"/>
              <a:gd name="connsiteY13" fmla="*/ 530948 h 4586594"/>
              <a:gd name="connsiteX14" fmla="*/ 156533 w 9744426"/>
              <a:gd name="connsiteY14" fmla="*/ 93555 h 4586594"/>
              <a:gd name="connsiteX15" fmla="*/ 6386580 w 9744426"/>
              <a:gd name="connsiteY15" fmla="*/ 9477 h 4586594"/>
              <a:gd name="connsiteX16" fmla="*/ 8978625 w 9744426"/>
              <a:gd name="connsiteY16" fmla="*/ 13361 h 4586594"/>
              <a:gd name="connsiteX17" fmla="*/ 9481430 w 9744426"/>
              <a:gd name="connsiteY17" fmla="*/ 3458 h 4586594"/>
              <a:gd name="connsiteX0" fmla="*/ 9481117 w 9744113"/>
              <a:gd name="connsiteY0" fmla="*/ 3458 h 4586594"/>
              <a:gd name="connsiteX1" fmla="*/ 9709528 w 9744113"/>
              <a:gd name="connsiteY1" fmla="*/ 99833 h 4586594"/>
              <a:gd name="connsiteX2" fmla="*/ 9717372 w 9744113"/>
              <a:gd name="connsiteY2" fmla="*/ 1857735 h 4586594"/>
              <a:gd name="connsiteX3" fmla="*/ 9709898 w 9744113"/>
              <a:gd name="connsiteY3" fmla="*/ 4161359 h 4586594"/>
              <a:gd name="connsiteX4" fmla="*/ 9198520 w 9744113"/>
              <a:gd name="connsiteY4" fmla="*/ 4182508 h 4586594"/>
              <a:gd name="connsiteX5" fmla="*/ 8416382 w 9744113"/>
              <a:gd name="connsiteY5" fmla="*/ 4204129 h 4586594"/>
              <a:gd name="connsiteX6" fmla="*/ 8031753 w 9744113"/>
              <a:gd name="connsiteY6" fmla="*/ 4209361 h 4586594"/>
              <a:gd name="connsiteX7" fmla="*/ 7231709 w 9744113"/>
              <a:gd name="connsiteY7" fmla="*/ 4586012 h 4586594"/>
              <a:gd name="connsiteX8" fmla="*/ 7402254 w 9744113"/>
              <a:gd name="connsiteY8" fmla="*/ 4205667 h 4586594"/>
              <a:gd name="connsiteX9" fmla="*/ 7211696 w 9744113"/>
              <a:gd name="connsiteY9" fmla="*/ 4213740 h 4586594"/>
              <a:gd name="connsiteX10" fmla="*/ 5983699 w 9744113"/>
              <a:gd name="connsiteY10" fmla="*/ 4246431 h 4586594"/>
              <a:gd name="connsiteX11" fmla="*/ 233277 w 9744113"/>
              <a:gd name="connsiteY11" fmla="*/ 4298453 h 4586594"/>
              <a:gd name="connsiteX12" fmla="*/ 87720 w 9744113"/>
              <a:gd name="connsiteY12" fmla="*/ 2523145 h 4586594"/>
              <a:gd name="connsiteX13" fmla="*/ 4845 w 9744113"/>
              <a:gd name="connsiteY13" fmla="*/ 530948 h 4586594"/>
              <a:gd name="connsiteX14" fmla="*/ 156980 w 9744113"/>
              <a:gd name="connsiteY14" fmla="*/ 137092 h 4586594"/>
              <a:gd name="connsiteX15" fmla="*/ 6386267 w 9744113"/>
              <a:gd name="connsiteY15" fmla="*/ 9477 h 4586594"/>
              <a:gd name="connsiteX16" fmla="*/ 8978312 w 9744113"/>
              <a:gd name="connsiteY16" fmla="*/ 13361 h 4586594"/>
              <a:gd name="connsiteX17" fmla="*/ 9481117 w 9744113"/>
              <a:gd name="connsiteY17" fmla="*/ 3458 h 4586594"/>
              <a:gd name="connsiteX0" fmla="*/ 9477408 w 9740404"/>
              <a:gd name="connsiteY0" fmla="*/ 3458 h 4586594"/>
              <a:gd name="connsiteX1" fmla="*/ 9705819 w 9740404"/>
              <a:gd name="connsiteY1" fmla="*/ 99833 h 4586594"/>
              <a:gd name="connsiteX2" fmla="*/ 9713663 w 9740404"/>
              <a:gd name="connsiteY2" fmla="*/ 1857735 h 4586594"/>
              <a:gd name="connsiteX3" fmla="*/ 9706189 w 9740404"/>
              <a:gd name="connsiteY3" fmla="*/ 4161359 h 4586594"/>
              <a:gd name="connsiteX4" fmla="*/ 9194811 w 9740404"/>
              <a:gd name="connsiteY4" fmla="*/ 4182508 h 4586594"/>
              <a:gd name="connsiteX5" fmla="*/ 8412673 w 9740404"/>
              <a:gd name="connsiteY5" fmla="*/ 4204129 h 4586594"/>
              <a:gd name="connsiteX6" fmla="*/ 8028044 w 9740404"/>
              <a:gd name="connsiteY6" fmla="*/ 4209361 h 4586594"/>
              <a:gd name="connsiteX7" fmla="*/ 7228000 w 9740404"/>
              <a:gd name="connsiteY7" fmla="*/ 4586012 h 4586594"/>
              <a:gd name="connsiteX8" fmla="*/ 7398545 w 9740404"/>
              <a:gd name="connsiteY8" fmla="*/ 4205667 h 4586594"/>
              <a:gd name="connsiteX9" fmla="*/ 7207987 w 9740404"/>
              <a:gd name="connsiteY9" fmla="*/ 4213740 h 4586594"/>
              <a:gd name="connsiteX10" fmla="*/ 5979990 w 9740404"/>
              <a:gd name="connsiteY10" fmla="*/ 4246431 h 4586594"/>
              <a:gd name="connsiteX11" fmla="*/ 229568 w 9740404"/>
              <a:gd name="connsiteY11" fmla="*/ 4298453 h 4586594"/>
              <a:gd name="connsiteX12" fmla="*/ 84011 w 9740404"/>
              <a:gd name="connsiteY12" fmla="*/ 2523145 h 4586594"/>
              <a:gd name="connsiteX13" fmla="*/ 1136 w 9740404"/>
              <a:gd name="connsiteY13" fmla="*/ 530948 h 4586594"/>
              <a:gd name="connsiteX14" fmla="*/ 153271 w 9740404"/>
              <a:gd name="connsiteY14" fmla="*/ 137092 h 4586594"/>
              <a:gd name="connsiteX15" fmla="*/ 6382558 w 9740404"/>
              <a:gd name="connsiteY15" fmla="*/ 9477 h 4586594"/>
              <a:gd name="connsiteX16" fmla="*/ 8974603 w 9740404"/>
              <a:gd name="connsiteY16" fmla="*/ 13361 h 4586594"/>
              <a:gd name="connsiteX17" fmla="*/ 9477408 w 9740404"/>
              <a:gd name="connsiteY17" fmla="*/ 3458 h 4586594"/>
              <a:gd name="connsiteX0" fmla="*/ 9486740 w 9749736"/>
              <a:gd name="connsiteY0" fmla="*/ 3458 h 4586594"/>
              <a:gd name="connsiteX1" fmla="*/ 9715151 w 9749736"/>
              <a:gd name="connsiteY1" fmla="*/ 99833 h 4586594"/>
              <a:gd name="connsiteX2" fmla="*/ 9722995 w 9749736"/>
              <a:gd name="connsiteY2" fmla="*/ 1857735 h 4586594"/>
              <a:gd name="connsiteX3" fmla="*/ 9715521 w 9749736"/>
              <a:gd name="connsiteY3" fmla="*/ 4161359 h 4586594"/>
              <a:gd name="connsiteX4" fmla="*/ 9204143 w 9749736"/>
              <a:gd name="connsiteY4" fmla="*/ 4182508 h 4586594"/>
              <a:gd name="connsiteX5" fmla="*/ 8422005 w 9749736"/>
              <a:gd name="connsiteY5" fmla="*/ 4204129 h 4586594"/>
              <a:gd name="connsiteX6" fmla="*/ 8037376 w 9749736"/>
              <a:gd name="connsiteY6" fmla="*/ 4209361 h 4586594"/>
              <a:gd name="connsiteX7" fmla="*/ 7237332 w 9749736"/>
              <a:gd name="connsiteY7" fmla="*/ 4586012 h 4586594"/>
              <a:gd name="connsiteX8" fmla="*/ 7407877 w 9749736"/>
              <a:gd name="connsiteY8" fmla="*/ 4205667 h 4586594"/>
              <a:gd name="connsiteX9" fmla="*/ 7217319 w 9749736"/>
              <a:gd name="connsiteY9" fmla="*/ 4213740 h 4586594"/>
              <a:gd name="connsiteX10" fmla="*/ 5989322 w 9749736"/>
              <a:gd name="connsiteY10" fmla="*/ 4246431 h 4586594"/>
              <a:gd name="connsiteX11" fmla="*/ 238900 w 9749736"/>
              <a:gd name="connsiteY11" fmla="*/ 4298453 h 4586594"/>
              <a:gd name="connsiteX12" fmla="*/ 93343 w 9749736"/>
              <a:gd name="connsiteY12" fmla="*/ 2523145 h 4586594"/>
              <a:gd name="connsiteX13" fmla="*/ 10468 w 9749736"/>
              <a:gd name="connsiteY13" fmla="*/ 530948 h 4586594"/>
              <a:gd name="connsiteX14" fmla="*/ 97489 w 9749736"/>
              <a:gd name="connsiteY14" fmla="*/ 149115 h 4586594"/>
              <a:gd name="connsiteX15" fmla="*/ 6391890 w 9749736"/>
              <a:gd name="connsiteY15" fmla="*/ 9477 h 4586594"/>
              <a:gd name="connsiteX16" fmla="*/ 8983935 w 9749736"/>
              <a:gd name="connsiteY16" fmla="*/ 13361 h 4586594"/>
              <a:gd name="connsiteX17" fmla="*/ 9486740 w 9749736"/>
              <a:gd name="connsiteY17" fmla="*/ 3458 h 4586594"/>
              <a:gd name="connsiteX0" fmla="*/ 9486740 w 9793439"/>
              <a:gd name="connsiteY0" fmla="*/ 75473 h 4658609"/>
              <a:gd name="connsiteX1" fmla="*/ 9715151 w 9793439"/>
              <a:gd name="connsiteY1" fmla="*/ 171848 h 4658609"/>
              <a:gd name="connsiteX2" fmla="*/ 9779506 w 9793439"/>
              <a:gd name="connsiteY2" fmla="*/ 2048524 h 4658609"/>
              <a:gd name="connsiteX3" fmla="*/ 9715521 w 9793439"/>
              <a:gd name="connsiteY3" fmla="*/ 4233374 h 4658609"/>
              <a:gd name="connsiteX4" fmla="*/ 9204143 w 9793439"/>
              <a:gd name="connsiteY4" fmla="*/ 4254523 h 4658609"/>
              <a:gd name="connsiteX5" fmla="*/ 8422005 w 9793439"/>
              <a:gd name="connsiteY5" fmla="*/ 4276144 h 4658609"/>
              <a:gd name="connsiteX6" fmla="*/ 8037376 w 9793439"/>
              <a:gd name="connsiteY6" fmla="*/ 4281376 h 4658609"/>
              <a:gd name="connsiteX7" fmla="*/ 7237332 w 9793439"/>
              <a:gd name="connsiteY7" fmla="*/ 4658027 h 4658609"/>
              <a:gd name="connsiteX8" fmla="*/ 7407877 w 9793439"/>
              <a:gd name="connsiteY8" fmla="*/ 4277682 h 4658609"/>
              <a:gd name="connsiteX9" fmla="*/ 7217319 w 9793439"/>
              <a:gd name="connsiteY9" fmla="*/ 4285755 h 4658609"/>
              <a:gd name="connsiteX10" fmla="*/ 5989322 w 9793439"/>
              <a:gd name="connsiteY10" fmla="*/ 4318446 h 4658609"/>
              <a:gd name="connsiteX11" fmla="*/ 238900 w 9793439"/>
              <a:gd name="connsiteY11" fmla="*/ 4370468 h 4658609"/>
              <a:gd name="connsiteX12" fmla="*/ 93343 w 9793439"/>
              <a:gd name="connsiteY12" fmla="*/ 2595160 h 4658609"/>
              <a:gd name="connsiteX13" fmla="*/ 10468 w 9793439"/>
              <a:gd name="connsiteY13" fmla="*/ 602963 h 4658609"/>
              <a:gd name="connsiteX14" fmla="*/ 97489 w 9793439"/>
              <a:gd name="connsiteY14" fmla="*/ 221130 h 4658609"/>
              <a:gd name="connsiteX15" fmla="*/ 6391890 w 9793439"/>
              <a:gd name="connsiteY15" fmla="*/ 81492 h 4658609"/>
              <a:gd name="connsiteX16" fmla="*/ 8983935 w 9793439"/>
              <a:gd name="connsiteY16" fmla="*/ 85376 h 4658609"/>
              <a:gd name="connsiteX17" fmla="*/ 9486740 w 9793439"/>
              <a:gd name="connsiteY17" fmla="*/ 75473 h 4658609"/>
              <a:gd name="connsiteX0" fmla="*/ 9486740 w 9792089"/>
              <a:gd name="connsiteY0" fmla="*/ 3458 h 4586594"/>
              <a:gd name="connsiteX1" fmla="*/ 9715151 w 9792089"/>
              <a:gd name="connsiteY1" fmla="*/ 99833 h 4586594"/>
              <a:gd name="connsiteX2" fmla="*/ 9779506 w 9792089"/>
              <a:gd name="connsiteY2" fmla="*/ 1976509 h 4586594"/>
              <a:gd name="connsiteX3" fmla="*/ 9715521 w 9792089"/>
              <a:gd name="connsiteY3" fmla="*/ 4161359 h 4586594"/>
              <a:gd name="connsiteX4" fmla="*/ 9204143 w 9792089"/>
              <a:gd name="connsiteY4" fmla="*/ 4182508 h 4586594"/>
              <a:gd name="connsiteX5" fmla="*/ 8422005 w 9792089"/>
              <a:gd name="connsiteY5" fmla="*/ 4204129 h 4586594"/>
              <a:gd name="connsiteX6" fmla="*/ 8037376 w 9792089"/>
              <a:gd name="connsiteY6" fmla="*/ 4209361 h 4586594"/>
              <a:gd name="connsiteX7" fmla="*/ 7237332 w 9792089"/>
              <a:gd name="connsiteY7" fmla="*/ 4586012 h 4586594"/>
              <a:gd name="connsiteX8" fmla="*/ 7407877 w 9792089"/>
              <a:gd name="connsiteY8" fmla="*/ 4205667 h 4586594"/>
              <a:gd name="connsiteX9" fmla="*/ 7217319 w 9792089"/>
              <a:gd name="connsiteY9" fmla="*/ 4213740 h 4586594"/>
              <a:gd name="connsiteX10" fmla="*/ 5989322 w 9792089"/>
              <a:gd name="connsiteY10" fmla="*/ 4246431 h 4586594"/>
              <a:gd name="connsiteX11" fmla="*/ 238900 w 9792089"/>
              <a:gd name="connsiteY11" fmla="*/ 4298453 h 4586594"/>
              <a:gd name="connsiteX12" fmla="*/ 93343 w 9792089"/>
              <a:gd name="connsiteY12" fmla="*/ 2523145 h 4586594"/>
              <a:gd name="connsiteX13" fmla="*/ 10468 w 9792089"/>
              <a:gd name="connsiteY13" fmla="*/ 530948 h 4586594"/>
              <a:gd name="connsiteX14" fmla="*/ 97489 w 9792089"/>
              <a:gd name="connsiteY14" fmla="*/ 149115 h 4586594"/>
              <a:gd name="connsiteX15" fmla="*/ 6391890 w 9792089"/>
              <a:gd name="connsiteY15" fmla="*/ 9477 h 4586594"/>
              <a:gd name="connsiteX16" fmla="*/ 8983935 w 9792089"/>
              <a:gd name="connsiteY16" fmla="*/ 13361 h 4586594"/>
              <a:gd name="connsiteX17" fmla="*/ 9486740 w 9792089"/>
              <a:gd name="connsiteY17" fmla="*/ 3458 h 4586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792089" h="4586594">
                <a:moveTo>
                  <a:pt x="9486740" y="3458"/>
                </a:moveTo>
                <a:cubicBezTo>
                  <a:pt x="9608609" y="17870"/>
                  <a:pt x="9702239" y="-44549"/>
                  <a:pt x="9715151" y="99833"/>
                </a:cubicBezTo>
                <a:cubicBezTo>
                  <a:pt x="9744763" y="430954"/>
                  <a:pt x="9820064" y="1179006"/>
                  <a:pt x="9779506" y="1976509"/>
                </a:cubicBezTo>
                <a:cubicBezTo>
                  <a:pt x="9821453" y="2872786"/>
                  <a:pt x="9747762" y="4009775"/>
                  <a:pt x="9715521" y="4161359"/>
                </a:cubicBezTo>
                <a:cubicBezTo>
                  <a:pt x="9446860" y="4212001"/>
                  <a:pt x="9419729" y="4175380"/>
                  <a:pt x="9204143" y="4182508"/>
                </a:cubicBezTo>
                <a:lnTo>
                  <a:pt x="8422005" y="4204129"/>
                </a:lnTo>
                <a:lnTo>
                  <a:pt x="8037376" y="4209361"/>
                </a:lnTo>
                <a:cubicBezTo>
                  <a:pt x="7952820" y="4216563"/>
                  <a:pt x="7868491" y="4404455"/>
                  <a:pt x="7237332" y="4586012"/>
                </a:cubicBezTo>
                <a:cubicBezTo>
                  <a:pt x="7212892" y="4601135"/>
                  <a:pt x="7434449" y="4317853"/>
                  <a:pt x="7407877" y="4205667"/>
                </a:cubicBezTo>
                <a:lnTo>
                  <a:pt x="7217319" y="4213740"/>
                </a:lnTo>
                <a:lnTo>
                  <a:pt x="5989322" y="4246431"/>
                </a:lnTo>
                <a:cubicBezTo>
                  <a:pt x="4635231" y="4269266"/>
                  <a:pt x="2061843" y="4343979"/>
                  <a:pt x="238900" y="4298453"/>
                </a:cubicBezTo>
                <a:cubicBezTo>
                  <a:pt x="67346" y="4318795"/>
                  <a:pt x="106883" y="4077771"/>
                  <a:pt x="93343" y="2523145"/>
                </a:cubicBezTo>
                <a:cubicBezTo>
                  <a:pt x="78840" y="1882752"/>
                  <a:pt x="9777" y="926620"/>
                  <a:pt x="10468" y="530948"/>
                </a:cubicBezTo>
                <a:cubicBezTo>
                  <a:pt x="11159" y="135276"/>
                  <a:pt x="-45388" y="172775"/>
                  <a:pt x="97489" y="149115"/>
                </a:cubicBezTo>
                <a:cubicBezTo>
                  <a:pt x="1625900" y="105255"/>
                  <a:pt x="4329024" y="-2658"/>
                  <a:pt x="6391890" y="9477"/>
                </a:cubicBezTo>
                <a:lnTo>
                  <a:pt x="8983935" y="13361"/>
                </a:lnTo>
                <a:cubicBezTo>
                  <a:pt x="9151710" y="25102"/>
                  <a:pt x="9364871" y="-10954"/>
                  <a:pt x="9486740" y="3458"/>
                </a:cubicBezTo>
                <a:close/>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6D5F371-A0D1-4610-A662-CE89241BF42E}"/>
              </a:ext>
            </a:extLst>
          </p:cNvPr>
          <p:cNvSpPr>
            <a:spLocks noGrp="1"/>
          </p:cNvSpPr>
          <p:nvPr>
            <p:ph type="title"/>
          </p:nvPr>
        </p:nvSpPr>
        <p:spPr>
          <a:xfrm>
            <a:off x="2306385" y="1764734"/>
            <a:ext cx="7559817" cy="2551001"/>
          </a:xfrm>
        </p:spPr>
        <p:txBody>
          <a:bodyPr vert="horz" lIns="91440" tIns="45720" rIns="91440" bIns="45720" rtlCol="0" anchor="ctr">
            <a:normAutofit/>
          </a:bodyPr>
          <a:lstStyle/>
          <a:p>
            <a:pPr algn="ctr"/>
            <a:r>
              <a:rPr lang="en-US" dirty="0"/>
              <a:t>What are the Physical benefits of sport?</a:t>
            </a:r>
          </a:p>
        </p:txBody>
      </p:sp>
    </p:spTree>
    <p:extLst>
      <p:ext uri="{BB962C8B-B14F-4D97-AF65-F5344CB8AC3E}">
        <p14:creationId xmlns:p14="http://schemas.microsoft.com/office/powerpoint/2010/main" val="1416681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96A35EAA-ED80-4FF1-942C-82B1D483AF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33683" flipH="1">
            <a:off x="977627" y="481134"/>
            <a:ext cx="9378187" cy="5238589"/>
          </a:xfrm>
          <a:custGeom>
            <a:avLst/>
            <a:gdLst/>
            <a:ahLst/>
            <a:cxnLst/>
            <a:rect l="l" t="t" r="r" b="b"/>
            <a:pathLst>
              <a:path w="1237972" h="852489">
                <a:moveTo>
                  <a:pt x="633056" y="852489"/>
                </a:moveTo>
                <a:cubicBezTo>
                  <a:pt x="716495" y="841059"/>
                  <a:pt x="733789" y="812455"/>
                  <a:pt x="825461" y="773218"/>
                </a:cubicBezTo>
                <a:cubicBezTo>
                  <a:pt x="917133" y="733981"/>
                  <a:pt x="1120276" y="716959"/>
                  <a:pt x="1183087" y="617069"/>
                </a:cubicBezTo>
                <a:cubicBezTo>
                  <a:pt x="1245898" y="517180"/>
                  <a:pt x="1258148" y="283568"/>
                  <a:pt x="1202325" y="173881"/>
                </a:cubicBezTo>
                <a:cubicBezTo>
                  <a:pt x="1146502" y="64194"/>
                  <a:pt x="1083676" y="36572"/>
                  <a:pt x="981005" y="19225"/>
                </a:cubicBezTo>
                <a:cubicBezTo>
                  <a:pt x="823274" y="-7425"/>
                  <a:pt x="446352" y="-23746"/>
                  <a:pt x="245994" y="92349"/>
                </a:cubicBezTo>
                <a:cubicBezTo>
                  <a:pt x="45636" y="208444"/>
                  <a:pt x="-47145" y="246094"/>
                  <a:pt x="23501" y="568036"/>
                </a:cubicBezTo>
                <a:cubicBezTo>
                  <a:pt x="51046" y="756743"/>
                  <a:pt x="510357" y="722029"/>
                  <a:pt x="552172" y="730697"/>
                </a:cubicBezTo>
                <a:cubicBezTo>
                  <a:pt x="733623" y="767368"/>
                  <a:pt x="633056" y="852489"/>
                  <a:pt x="633056" y="852489"/>
                </a:cubicBezTo>
                <a:close/>
              </a:path>
            </a:pathLst>
          </a:custGeom>
          <a:solidFill>
            <a:schemeClr val="bg1"/>
          </a:solidFill>
          <a:ln w="19050"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D415F49B-3CBC-46CF-AFB5-988852D047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33683" flipH="1">
            <a:off x="1010574" y="456230"/>
            <a:ext cx="9378187" cy="5238589"/>
          </a:xfrm>
          <a:custGeom>
            <a:avLst/>
            <a:gdLst/>
            <a:ahLst/>
            <a:cxnLst/>
            <a:rect l="l" t="t" r="r" b="b"/>
            <a:pathLst>
              <a:path w="1237972" h="852489">
                <a:moveTo>
                  <a:pt x="633056" y="852489"/>
                </a:moveTo>
                <a:cubicBezTo>
                  <a:pt x="716495" y="841059"/>
                  <a:pt x="733789" y="812455"/>
                  <a:pt x="825461" y="773218"/>
                </a:cubicBezTo>
                <a:cubicBezTo>
                  <a:pt x="917133" y="733981"/>
                  <a:pt x="1120276" y="716959"/>
                  <a:pt x="1183087" y="617069"/>
                </a:cubicBezTo>
                <a:cubicBezTo>
                  <a:pt x="1245898" y="517180"/>
                  <a:pt x="1258148" y="283568"/>
                  <a:pt x="1202325" y="173881"/>
                </a:cubicBezTo>
                <a:cubicBezTo>
                  <a:pt x="1146502" y="64194"/>
                  <a:pt x="1083676" y="36572"/>
                  <a:pt x="981005" y="19225"/>
                </a:cubicBezTo>
                <a:cubicBezTo>
                  <a:pt x="823274" y="-7425"/>
                  <a:pt x="446352" y="-23746"/>
                  <a:pt x="245994" y="92349"/>
                </a:cubicBezTo>
                <a:cubicBezTo>
                  <a:pt x="45636" y="208444"/>
                  <a:pt x="-47145" y="246094"/>
                  <a:pt x="23501" y="568036"/>
                </a:cubicBezTo>
                <a:cubicBezTo>
                  <a:pt x="51046" y="756743"/>
                  <a:pt x="510357" y="722029"/>
                  <a:pt x="552172" y="730697"/>
                </a:cubicBezTo>
                <a:cubicBezTo>
                  <a:pt x="733623" y="767368"/>
                  <a:pt x="633056" y="852489"/>
                  <a:pt x="633056" y="852489"/>
                </a:cubicBezTo>
                <a:close/>
              </a:path>
            </a:pathLst>
          </a:custGeom>
          <a:noFill/>
          <a:ln w="19050" cap="flat">
            <a:solidFill>
              <a:schemeClr val="tx1"/>
            </a:solidFill>
            <a:prstDash val="solid"/>
            <a:miter/>
          </a:ln>
        </p:spPr>
        <p:txBody>
          <a:bodyPr rtlCol="0" anchor="ctr"/>
          <a:lstStyle/>
          <a:p>
            <a:endParaRPr lang="en-US"/>
          </a:p>
        </p:txBody>
      </p:sp>
      <p:sp useBgFill="1">
        <p:nvSpPr>
          <p:cNvPr id="34" name="Rectangle 33">
            <a:extLst>
              <a:ext uri="{FF2B5EF4-FFF2-40B4-BE49-F238E27FC236}">
                <a16:creationId xmlns:a16="http://schemas.microsoft.com/office/drawing/2014/main" id="{57FDDC53-8DE6-4F4C-B6B4-4FA2A876C5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23AD053B-137E-47B4-997C-C91AE70CE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000" flipH="1">
            <a:off x="1441932" y="958443"/>
            <a:ext cx="9361145" cy="4365520"/>
          </a:xfrm>
          <a:custGeom>
            <a:avLst/>
            <a:gdLst>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23535 w 9735159"/>
              <a:gd name="connsiteY7" fmla="*/ 4472133 h 4588804"/>
              <a:gd name="connsiteX8" fmla="*/ 7161476 w 9735159"/>
              <a:gd name="connsiteY8" fmla="*/ 4588200 h 4588804"/>
              <a:gd name="connsiteX9" fmla="*/ 7423142 w 9735159"/>
              <a:gd name="connsiteY9" fmla="*/ 4218401 h 4588804"/>
              <a:gd name="connsiteX10" fmla="*/ 7405213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23535 w 9735159"/>
              <a:gd name="connsiteY7" fmla="*/ 4472133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23535 w 9735159"/>
              <a:gd name="connsiteY7" fmla="*/ 4472133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23535 w 9735159"/>
              <a:gd name="connsiteY7" fmla="*/ 4472133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85624 w 9735159"/>
              <a:gd name="connsiteY7" fmla="*/ 4472133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85624 w 9735159"/>
              <a:gd name="connsiteY7" fmla="*/ 4466489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85624 w 9735159"/>
              <a:gd name="connsiteY7" fmla="*/ 4466489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3171"/>
              <a:gd name="connsiteX1" fmla="*/ 9719033 w 9735159"/>
              <a:gd name="connsiteY1" fmla="*/ 122134 h 4583171"/>
              <a:gd name="connsiteX2" fmla="*/ 9675361 w 9735159"/>
              <a:gd name="connsiteY2" fmla="*/ 1854278 h 4583171"/>
              <a:gd name="connsiteX3" fmla="*/ 9667887 w 9735159"/>
              <a:gd name="connsiteY3" fmla="*/ 4129680 h 4583171"/>
              <a:gd name="connsiteX4" fmla="*/ 9156509 w 9735159"/>
              <a:gd name="connsiteY4" fmla="*/ 4179051 h 4583171"/>
              <a:gd name="connsiteX5" fmla="*/ 8374371 w 9735159"/>
              <a:gd name="connsiteY5" fmla="*/ 4200672 h 4583171"/>
              <a:gd name="connsiteX6" fmla="*/ 7989742 w 9735159"/>
              <a:gd name="connsiteY6" fmla="*/ 4205904 h 4583171"/>
              <a:gd name="connsiteX7" fmla="*/ 7685624 w 9735159"/>
              <a:gd name="connsiteY7" fmla="*/ 4466489 h 4583171"/>
              <a:gd name="connsiteX8" fmla="*/ 7189698 w 9735159"/>
              <a:gd name="connsiteY8" fmla="*/ 4582555 h 4583171"/>
              <a:gd name="connsiteX9" fmla="*/ 7423142 w 9735159"/>
              <a:gd name="connsiteY9" fmla="*/ 4218401 h 4583171"/>
              <a:gd name="connsiteX10" fmla="*/ 7322085 w 9735159"/>
              <a:gd name="connsiteY10" fmla="*/ 4198994 h 4583171"/>
              <a:gd name="connsiteX11" fmla="*/ 5976239 w 9735159"/>
              <a:gd name="connsiteY11" fmla="*/ 4198994 h 4583171"/>
              <a:gd name="connsiteX12" fmla="*/ 5703149 w 9735159"/>
              <a:gd name="connsiteY12" fmla="*/ 4203217 h 4583171"/>
              <a:gd name="connsiteX13" fmla="*/ 204518 w 9735159"/>
              <a:gd name="connsiteY13" fmla="*/ 4241988 h 4583171"/>
              <a:gd name="connsiteX14" fmla="*/ 45709 w 9735159"/>
              <a:gd name="connsiteY14" fmla="*/ 2519688 h 4583171"/>
              <a:gd name="connsiteX15" fmla="*/ 0 w 9735159"/>
              <a:gd name="connsiteY15" fmla="*/ 105770 h 4583171"/>
              <a:gd name="connsiteX16" fmla="*/ 6334131 w 9735159"/>
              <a:gd name="connsiteY16" fmla="*/ 49746 h 4583171"/>
              <a:gd name="connsiteX17" fmla="*/ 8936301 w 9735159"/>
              <a:gd name="connsiteY17" fmla="*/ 9904 h 4583171"/>
              <a:gd name="connsiteX18" fmla="*/ 9439106 w 9735159"/>
              <a:gd name="connsiteY18" fmla="*/ 1 h 4583171"/>
              <a:gd name="connsiteX0" fmla="*/ 9439106 w 9735159"/>
              <a:gd name="connsiteY0" fmla="*/ 1 h 4585292"/>
              <a:gd name="connsiteX1" fmla="*/ 9719033 w 9735159"/>
              <a:gd name="connsiteY1" fmla="*/ 122134 h 4585292"/>
              <a:gd name="connsiteX2" fmla="*/ 9675361 w 9735159"/>
              <a:gd name="connsiteY2" fmla="*/ 1854278 h 4585292"/>
              <a:gd name="connsiteX3" fmla="*/ 9667887 w 9735159"/>
              <a:gd name="connsiteY3" fmla="*/ 4129680 h 4585292"/>
              <a:gd name="connsiteX4" fmla="*/ 9156509 w 9735159"/>
              <a:gd name="connsiteY4" fmla="*/ 4179051 h 4585292"/>
              <a:gd name="connsiteX5" fmla="*/ 8374371 w 9735159"/>
              <a:gd name="connsiteY5" fmla="*/ 4200672 h 4585292"/>
              <a:gd name="connsiteX6" fmla="*/ 7989742 w 9735159"/>
              <a:gd name="connsiteY6" fmla="*/ 4205904 h 4585292"/>
              <a:gd name="connsiteX7" fmla="*/ 7685624 w 9735159"/>
              <a:gd name="connsiteY7" fmla="*/ 4466489 h 4585292"/>
              <a:gd name="connsiteX8" fmla="*/ 7189698 w 9735159"/>
              <a:gd name="connsiteY8" fmla="*/ 4582555 h 4585292"/>
              <a:gd name="connsiteX9" fmla="*/ 7423142 w 9735159"/>
              <a:gd name="connsiteY9" fmla="*/ 4218401 h 4585292"/>
              <a:gd name="connsiteX10" fmla="*/ 7322085 w 9735159"/>
              <a:gd name="connsiteY10" fmla="*/ 4198994 h 4585292"/>
              <a:gd name="connsiteX11" fmla="*/ 5976239 w 9735159"/>
              <a:gd name="connsiteY11" fmla="*/ 4198994 h 4585292"/>
              <a:gd name="connsiteX12" fmla="*/ 5703149 w 9735159"/>
              <a:gd name="connsiteY12" fmla="*/ 4203217 h 4585292"/>
              <a:gd name="connsiteX13" fmla="*/ 204518 w 9735159"/>
              <a:gd name="connsiteY13" fmla="*/ 4241988 h 4585292"/>
              <a:gd name="connsiteX14" fmla="*/ 45709 w 9735159"/>
              <a:gd name="connsiteY14" fmla="*/ 2519688 h 4585292"/>
              <a:gd name="connsiteX15" fmla="*/ 0 w 9735159"/>
              <a:gd name="connsiteY15" fmla="*/ 105770 h 4585292"/>
              <a:gd name="connsiteX16" fmla="*/ 6334131 w 9735159"/>
              <a:gd name="connsiteY16" fmla="*/ 49746 h 4585292"/>
              <a:gd name="connsiteX17" fmla="*/ 8936301 w 9735159"/>
              <a:gd name="connsiteY17" fmla="*/ 9904 h 4585292"/>
              <a:gd name="connsiteX18" fmla="*/ 9439106 w 9735159"/>
              <a:gd name="connsiteY18" fmla="*/ 1 h 4585292"/>
              <a:gd name="connsiteX0" fmla="*/ 9439106 w 9735159"/>
              <a:gd name="connsiteY0" fmla="*/ 1 h 4585292"/>
              <a:gd name="connsiteX1" fmla="*/ 9719033 w 9735159"/>
              <a:gd name="connsiteY1" fmla="*/ 122134 h 4585292"/>
              <a:gd name="connsiteX2" fmla="*/ 9675361 w 9735159"/>
              <a:gd name="connsiteY2" fmla="*/ 1854278 h 4585292"/>
              <a:gd name="connsiteX3" fmla="*/ 9667887 w 9735159"/>
              <a:gd name="connsiteY3" fmla="*/ 4129680 h 4585292"/>
              <a:gd name="connsiteX4" fmla="*/ 9156509 w 9735159"/>
              <a:gd name="connsiteY4" fmla="*/ 4179051 h 4585292"/>
              <a:gd name="connsiteX5" fmla="*/ 8374371 w 9735159"/>
              <a:gd name="connsiteY5" fmla="*/ 4200672 h 4585292"/>
              <a:gd name="connsiteX6" fmla="*/ 7989742 w 9735159"/>
              <a:gd name="connsiteY6" fmla="*/ 4205904 h 4585292"/>
              <a:gd name="connsiteX7" fmla="*/ 7685624 w 9735159"/>
              <a:gd name="connsiteY7" fmla="*/ 4466489 h 4585292"/>
              <a:gd name="connsiteX8" fmla="*/ 7189698 w 9735159"/>
              <a:gd name="connsiteY8" fmla="*/ 4582555 h 4585292"/>
              <a:gd name="connsiteX9" fmla="*/ 7406209 w 9735159"/>
              <a:gd name="connsiteY9" fmla="*/ 4195824 h 4585292"/>
              <a:gd name="connsiteX10" fmla="*/ 7322085 w 9735159"/>
              <a:gd name="connsiteY10" fmla="*/ 4198994 h 4585292"/>
              <a:gd name="connsiteX11" fmla="*/ 5976239 w 9735159"/>
              <a:gd name="connsiteY11" fmla="*/ 4198994 h 4585292"/>
              <a:gd name="connsiteX12" fmla="*/ 5703149 w 9735159"/>
              <a:gd name="connsiteY12" fmla="*/ 4203217 h 4585292"/>
              <a:gd name="connsiteX13" fmla="*/ 204518 w 9735159"/>
              <a:gd name="connsiteY13" fmla="*/ 4241988 h 4585292"/>
              <a:gd name="connsiteX14" fmla="*/ 45709 w 9735159"/>
              <a:gd name="connsiteY14" fmla="*/ 2519688 h 4585292"/>
              <a:gd name="connsiteX15" fmla="*/ 0 w 9735159"/>
              <a:gd name="connsiteY15" fmla="*/ 105770 h 4585292"/>
              <a:gd name="connsiteX16" fmla="*/ 6334131 w 9735159"/>
              <a:gd name="connsiteY16" fmla="*/ 49746 h 4585292"/>
              <a:gd name="connsiteX17" fmla="*/ 8936301 w 9735159"/>
              <a:gd name="connsiteY17" fmla="*/ 9904 h 4585292"/>
              <a:gd name="connsiteX18" fmla="*/ 9439106 w 9735159"/>
              <a:gd name="connsiteY18" fmla="*/ 1 h 4585292"/>
              <a:gd name="connsiteX0" fmla="*/ 9439106 w 9735159"/>
              <a:gd name="connsiteY0" fmla="*/ 1 h 4585292"/>
              <a:gd name="connsiteX1" fmla="*/ 9719033 w 9735159"/>
              <a:gd name="connsiteY1" fmla="*/ 122134 h 4585292"/>
              <a:gd name="connsiteX2" fmla="*/ 9675361 w 9735159"/>
              <a:gd name="connsiteY2" fmla="*/ 1854278 h 4585292"/>
              <a:gd name="connsiteX3" fmla="*/ 9667887 w 9735159"/>
              <a:gd name="connsiteY3" fmla="*/ 4129680 h 4585292"/>
              <a:gd name="connsiteX4" fmla="*/ 9156509 w 9735159"/>
              <a:gd name="connsiteY4" fmla="*/ 4179051 h 4585292"/>
              <a:gd name="connsiteX5" fmla="*/ 8374371 w 9735159"/>
              <a:gd name="connsiteY5" fmla="*/ 4200672 h 4585292"/>
              <a:gd name="connsiteX6" fmla="*/ 7989742 w 9735159"/>
              <a:gd name="connsiteY6" fmla="*/ 4205904 h 4585292"/>
              <a:gd name="connsiteX7" fmla="*/ 7685624 w 9735159"/>
              <a:gd name="connsiteY7" fmla="*/ 4466489 h 4585292"/>
              <a:gd name="connsiteX8" fmla="*/ 7189698 w 9735159"/>
              <a:gd name="connsiteY8" fmla="*/ 4582555 h 4585292"/>
              <a:gd name="connsiteX9" fmla="*/ 7406209 w 9735159"/>
              <a:gd name="connsiteY9" fmla="*/ 4195824 h 4585292"/>
              <a:gd name="connsiteX10" fmla="*/ 7322085 w 9735159"/>
              <a:gd name="connsiteY10" fmla="*/ 4198994 h 4585292"/>
              <a:gd name="connsiteX11" fmla="*/ 5703149 w 9735159"/>
              <a:gd name="connsiteY11" fmla="*/ 4203217 h 4585292"/>
              <a:gd name="connsiteX12" fmla="*/ 204518 w 9735159"/>
              <a:gd name="connsiteY12" fmla="*/ 4241988 h 4585292"/>
              <a:gd name="connsiteX13" fmla="*/ 45709 w 9735159"/>
              <a:gd name="connsiteY13" fmla="*/ 2519688 h 4585292"/>
              <a:gd name="connsiteX14" fmla="*/ 0 w 9735159"/>
              <a:gd name="connsiteY14" fmla="*/ 105770 h 4585292"/>
              <a:gd name="connsiteX15" fmla="*/ 6334131 w 9735159"/>
              <a:gd name="connsiteY15" fmla="*/ 49746 h 4585292"/>
              <a:gd name="connsiteX16" fmla="*/ 8936301 w 9735159"/>
              <a:gd name="connsiteY16" fmla="*/ 9904 h 4585292"/>
              <a:gd name="connsiteX17" fmla="*/ 9439106 w 9735159"/>
              <a:gd name="connsiteY17" fmla="*/ 1 h 4585292"/>
              <a:gd name="connsiteX0" fmla="*/ 9439106 w 9735159"/>
              <a:gd name="connsiteY0" fmla="*/ 1 h 4585292"/>
              <a:gd name="connsiteX1" fmla="*/ 9719033 w 9735159"/>
              <a:gd name="connsiteY1" fmla="*/ 122134 h 4585292"/>
              <a:gd name="connsiteX2" fmla="*/ 9675361 w 9735159"/>
              <a:gd name="connsiteY2" fmla="*/ 1854278 h 4585292"/>
              <a:gd name="connsiteX3" fmla="*/ 9667887 w 9735159"/>
              <a:gd name="connsiteY3" fmla="*/ 4129680 h 4585292"/>
              <a:gd name="connsiteX4" fmla="*/ 9156509 w 9735159"/>
              <a:gd name="connsiteY4" fmla="*/ 4179051 h 4585292"/>
              <a:gd name="connsiteX5" fmla="*/ 8374371 w 9735159"/>
              <a:gd name="connsiteY5" fmla="*/ 4200672 h 4585292"/>
              <a:gd name="connsiteX6" fmla="*/ 7989742 w 9735159"/>
              <a:gd name="connsiteY6" fmla="*/ 4205904 h 4585292"/>
              <a:gd name="connsiteX7" fmla="*/ 7685624 w 9735159"/>
              <a:gd name="connsiteY7" fmla="*/ 4466489 h 4585292"/>
              <a:gd name="connsiteX8" fmla="*/ 7189698 w 9735159"/>
              <a:gd name="connsiteY8" fmla="*/ 4582555 h 4585292"/>
              <a:gd name="connsiteX9" fmla="*/ 7406209 w 9735159"/>
              <a:gd name="connsiteY9" fmla="*/ 4195824 h 4585292"/>
              <a:gd name="connsiteX10" fmla="*/ 7169685 w 9735159"/>
              <a:gd name="connsiteY10" fmla="*/ 4210283 h 4585292"/>
              <a:gd name="connsiteX11" fmla="*/ 5703149 w 9735159"/>
              <a:gd name="connsiteY11" fmla="*/ 4203217 h 4585292"/>
              <a:gd name="connsiteX12" fmla="*/ 204518 w 9735159"/>
              <a:gd name="connsiteY12" fmla="*/ 4241988 h 4585292"/>
              <a:gd name="connsiteX13" fmla="*/ 45709 w 9735159"/>
              <a:gd name="connsiteY13" fmla="*/ 2519688 h 4585292"/>
              <a:gd name="connsiteX14" fmla="*/ 0 w 9735159"/>
              <a:gd name="connsiteY14" fmla="*/ 105770 h 4585292"/>
              <a:gd name="connsiteX15" fmla="*/ 6334131 w 9735159"/>
              <a:gd name="connsiteY15" fmla="*/ 49746 h 4585292"/>
              <a:gd name="connsiteX16" fmla="*/ 8936301 w 9735159"/>
              <a:gd name="connsiteY16" fmla="*/ 9904 h 4585292"/>
              <a:gd name="connsiteX17" fmla="*/ 9439106 w 9735159"/>
              <a:gd name="connsiteY17" fmla="*/ 1 h 4585292"/>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29680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685624 w 9735159"/>
              <a:gd name="connsiteY7" fmla="*/ 4466489 h 4583125"/>
              <a:gd name="connsiteX8" fmla="*/ 7189698 w 9735159"/>
              <a:gd name="connsiteY8" fmla="*/ 4582555 h 4583125"/>
              <a:gd name="connsiteX9" fmla="*/ 7406209 w 9735159"/>
              <a:gd name="connsiteY9" fmla="*/ 4195824 h 4583125"/>
              <a:gd name="connsiteX10" fmla="*/ 7169685 w 9735159"/>
              <a:gd name="connsiteY10" fmla="*/ 4210283 h 4583125"/>
              <a:gd name="connsiteX11" fmla="*/ 5703149 w 9735159"/>
              <a:gd name="connsiteY11" fmla="*/ 4203217 h 4583125"/>
              <a:gd name="connsiteX12" fmla="*/ 204518 w 9735159"/>
              <a:gd name="connsiteY12" fmla="*/ 4241988 h 4583125"/>
              <a:gd name="connsiteX13" fmla="*/ 45709 w 9735159"/>
              <a:gd name="connsiteY13" fmla="*/ 2519688 h 4583125"/>
              <a:gd name="connsiteX14" fmla="*/ 0 w 9735159"/>
              <a:gd name="connsiteY14" fmla="*/ 105770 h 4583125"/>
              <a:gd name="connsiteX15" fmla="*/ 6334131 w 9735159"/>
              <a:gd name="connsiteY15" fmla="*/ 49746 h 4583125"/>
              <a:gd name="connsiteX16" fmla="*/ 8936301 w 9735159"/>
              <a:gd name="connsiteY16" fmla="*/ 9904 h 4583125"/>
              <a:gd name="connsiteX17" fmla="*/ 9439106 w 9735159"/>
              <a:gd name="connsiteY17" fmla="*/ 1 h 4583125"/>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57902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685624 w 9735159"/>
              <a:gd name="connsiteY7" fmla="*/ 4466489 h 4583125"/>
              <a:gd name="connsiteX8" fmla="*/ 7189698 w 9735159"/>
              <a:gd name="connsiteY8" fmla="*/ 4582555 h 4583125"/>
              <a:gd name="connsiteX9" fmla="*/ 7406209 w 9735159"/>
              <a:gd name="connsiteY9" fmla="*/ 4195824 h 4583125"/>
              <a:gd name="connsiteX10" fmla="*/ 7169685 w 9735159"/>
              <a:gd name="connsiteY10" fmla="*/ 4210283 h 4583125"/>
              <a:gd name="connsiteX11" fmla="*/ 5703149 w 9735159"/>
              <a:gd name="connsiteY11" fmla="*/ 4203217 h 4583125"/>
              <a:gd name="connsiteX12" fmla="*/ 204518 w 9735159"/>
              <a:gd name="connsiteY12" fmla="*/ 4241988 h 4583125"/>
              <a:gd name="connsiteX13" fmla="*/ 45709 w 9735159"/>
              <a:gd name="connsiteY13" fmla="*/ 2519688 h 4583125"/>
              <a:gd name="connsiteX14" fmla="*/ 0 w 9735159"/>
              <a:gd name="connsiteY14" fmla="*/ 105770 h 4583125"/>
              <a:gd name="connsiteX15" fmla="*/ 6334131 w 9735159"/>
              <a:gd name="connsiteY15" fmla="*/ 49746 h 4583125"/>
              <a:gd name="connsiteX16" fmla="*/ 8936301 w 9735159"/>
              <a:gd name="connsiteY16" fmla="*/ 9904 h 4583125"/>
              <a:gd name="connsiteX17" fmla="*/ 9439106 w 9735159"/>
              <a:gd name="connsiteY17" fmla="*/ 1 h 4583125"/>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57902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189698 w 9735159"/>
              <a:gd name="connsiteY7" fmla="*/ 4582555 h 4583125"/>
              <a:gd name="connsiteX8" fmla="*/ 7406209 w 9735159"/>
              <a:gd name="connsiteY8" fmla="*/ 4195824 h 4583125"/>
              <a:gd name="connsiteX9" fmla="*/ 7169685 w 9735159"/>
              <a:gd name="connsiteY9" fmla="*/ 4210283 h 4583125"/>
              <a:gd name="connsiteX10" fmla="*/ 5703149 w 9735159"/>
              <a:gd name="connsiteY10" fmla="*/ 4203217 h 4583125"/>
              <a:gd name="connsiteX11" fmla="*/ 204518 w 9735159"/>
              <a:gd name="connsiteY11" fmla="*/ 4241988 h 4583125"/>
              <a:gd name="connsiteX12" fmla="*/ 45709 w 9735159"/>
              <a:gd name="connsiteY12" fmla="*/ 2519688 h 4583125"/>
              <a:gd name="connsiteX13" fmla="*/ 0 w 9735159"/>
              <a:gd name="connsiteY13" fmla="*/ 105770 h 4583125"/>
              <a:gd name="connsiteX14" fmla="*/ 6334131 w 9735159"/>
              <a:gd name="connsiteY14" fmla="*/ 49746 h 4583125"/>
              <a:gd name="connsiteX15" fmla="*/ 8936301 w 9735159"/>
              <a:gd name="connsiteY15" fmla="*/ 9904 h 4583125"/>
              <a:gd name="connsiteX16" fmla="*/ 9439106 w 9735159"/>
              <a:gd name="connsiteY16" fmla="*/ 1 h 4583125"/>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57902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189698 w 9735159"/>
              <a:gd name="connsiteY7" fmla="*/ 4582555 h 4583125"/>
              <a:gd name="connsiteX8" fmla="*/ 7406209 w 9735159"/>
              <a:gd name="connsiteY8" fmla="*/ 4195824 h 4583125"/>
              <a:gd name="connsiteX9" fmla="*/ 7169685 w 9735159"/>
              <a:gd name="connsiteY9" fmla="*/ 4210283 h 4583125"/>
              <a:gd name="connsiteX10" fmla="*/ 5703149 w 9735159"/>
              <a:gd name="connsiteY10" fmla="*/ 4203217 h 4583125"/>
              <a:gd name="connsiteX11" fmla="*/ 204518 w 9735159"/>
              <a:gd name="connsiteY11" fmla="*/ 4241988 h 4583125"/>
              <a:gd name="connsiteX12" fmla="*/ 45709 w 9735159"/>
              <a:gd name="connsiteY12" fmla="*/ 2519688 h 4583125"/>
              <a:gd name="connsiteX13" fmla="*/ 0 w 9735159"/>
              <a:gd name="connsiteY13" fmla="*/ 105770 h 4583125"/>
              <a:gd name="connsiteX14" fmla="*/ 6334131 w 9735159"/>
              <a:gd name="connsiteY14" fmla="*/ 49746 h 4583125"/>
              <a:gd name="connsiteX15" fmla="*/ 8936301 w 9735159"/>
              <a:gd name="connsiteY15" fmla="*/ 9904 h 4583125"/>
              <a:gd name="connsiteX16" fmla="*/ 9439106 w 9735159"/>
              <a:gd name="connsiteY16" fmla="*/ 1 h 4583125"/>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57902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189698 w 9735159"/>
              <a:gd name="connsiteY7" fmla="*/ 4582555 h 4583125"/>
              <a:gd name="connsiteX8" fmla="*/ 7406209 w 9735159"/>
              <a:gd name="connsiteY8" fmla="*/ 4195824 h 4583125"/>
              <a:gd name="connsiteX9" fmla="*/ 7169685 w 9735159"/>
              <a:gd name="connsiteY9" fmla="*/ 4210283 h 4583125"/>
              <a:gd name="connsiteX10" fmla="*/ 5703149 w 9735159"/>
              <a:gd name="connsiteY10" fmla="*/ 4203217 h 4583125"/>
              <a:gd name="connsiteX11" fmla="*/ 204518 w 9735159"/>
              <a:gd name="connsiteY11" fmla="*/ 4241988 h 4583125"/>
              <a:gd name="connsiteX12" fmla="*/ 45709 w 9735159"/>
              <a:gd name="connsiteY12" fmla="*/ 2519688 h 4583125"/>
              <a:gd name="connsiteX13" fmla="*/ 0 w 9735159"/>
              <a:gd name="connsiteY13" fmla="*/ 105770 h 4583125"/>
              <a:gd name="connsiteX14" fmla="*/ 6334131 w 9735159"/>
              <a:gd name="connsiteY14" fmla="*/ 49746 h 4583125"/>
              <a:gd name="connsiteX15" fmla="*/ 8936301 w 9735159"/>
              <a:gd name="connsiteY15" fmla="*/ 9904 h 4583125"/>
              <a:gd name="connsiteX16" fmla="*/ 9439106 w 9735159"/>
              <a:gd name="connsiteY16" fmla="*/ 1 h 4583125"/>
              <a:gd name="connsiteX0" fmla="*/ 9439106 w 9735159"/>
              <a:gd name="connsiteY0" fmla="*/ 1 h 4583178"/>
              <a:gd name="connsiteX1" fmla="*/ 9719033 w 9735159"/>
              <a:gd name="connsiteY1" fmla="*/ 122134 h 4583178"/>
              <a:gd name="connsiteX2" fmla="*/ 9675361 w 9735159"/>
              <a:gd name="connsiteY2" fmla="*/ 1854278 h 4583178"/>
              <a:gd name="connsiteX3" fmla="*/ 9667887 w 9735159"/>
              <a:gd name="connsiteY3" fmla="*/ 4157902 h 4583178"/>
              <a:gd name="connsiteX4" fmla="*/ 9156509 w 9735159"/>
              <a:gd name="connsiteY4" fmla="*/ 4179051 h 4583178"/>
              <a:gd name="connsiteX5" fmla="*/ 8374371 w 9735159"/>
              <a:gd name="connsiteY5" fmla="*/ 4200672 h 4583178"/>
              <a:gd name="connsiteX6" fmla="*/ 7989742 w 9735159"/>
              <a:gd name="connsiteY6" fmla="*/ 4205904 h 4583178"/>
              <a:gd name="connsiteX7" fmla="*/ 7189698 w 9735159"/>
              <a:gd name="connsiteY7" fmla="*/ 4582555 h 4583178"/>
              <a:gd name="connsiteX8" fmla="*/ 7389118 w 9735159"/>
              <a:gd name="connsiteY8" fmla="*/ 4221461 h 4583178"/>
              <a:gd name="connsiteX9" fmla="*/ 7169685 w 9735159"/>
              <a:gd name="connsiteY9" fmla="*/ 4210283 h 4583178"/>
              <a:gd name="connsiteX10" fmla="*/ 5703149 w 9735159"/>
              <a:gd name="connsiteY10" fmla="*/ 4203217 h 4583178"/>
              <a:gd name="connsiteX11" fmla="*/ 204518 w 9735159"/>
              <a:gd name="connsiteY11" fmla="*/ 4241988 h 4583178"/>
              <a:gd name="connsiteX12" fmla="*/ 45709 w 9735159"/>
              <a:gd name="connsiteY12" fmla="*/ 2519688 h 4583178"/>
              <a:gd name="connsiteX13" fmla="*/ 0 w 9735159"/>
              <a:gd name="connsiteY13" fmla="*/ 105770 h 4583178"/>
              <a:gd name="connsiteX14" fmla="*/ 6334131 w 9735159"/>
              <a:gd name="connsiteY14" fmla="*/ 49746 h 4583178"/>
              <a:gd name="connsiteX15" fmla="*/ 8936301 w 9735159"/>
              <a:gd name="connsiteY15" fmla="*/ 9904 h 4583178"/>
              <a:gd name="connsiteX16" fmla="*/ 9439106 w 9735159"/>
              <a:gd name="connsiteY16" fmla="*/ 1 h 4583178"/>
              <a:gd name="connsiteX0" fmla="*/ 9439106 w 9702102"/>
              <a:gd name="connsiteY0" fmla="*/ 3457 h 4586634"/>
              <a:gd name="connsiteX1" fmla="*/ 9667517 w 9702102"/>
              <a:gd name="connsiteY1" fmla="*/ 99832 h 4586634"/>
              <a:gd name="connsiteX2" fmla="*/ 9675361 w 9702102"/>
              <a:gd name="connsiteY2" fmla="*/ 1857734 h 4586634"/>
              <a:gd name="connsiteX3" fmla="*/ 9667887 w 9702102"/>
              <a:gd name="connsiteY3" fmla="*/ 4161358 h 4586634"/>
              <a:gd name="connsiteX4" fmla="*/ 9156509 w 9702102"/>
              <a:gd name="connsiteY4" fmla="*/ 4182507 h 4586634"/>
              <a:gd name="connsiteX5" fmla="*/ 8374371 w 9702102"/>
              <a:gd name="connsiteY5" fmla="*/ 4204128 h 4586634"/>
              <a:gd name="connsiteX6" fmla="*/ 7989742 w 9702102"/>
              <a:gd name="connsiteY6" fmla="*/ 4209360 h 4586634"/>
              <a:gd name="connsiteX7" fmla="*/ 7189698 w 9702102"/>
              <a:gd name="connsiteY7" fmla="*/ 4586011 h 4586634"/>
              <a:gd name="connsiteX8" fmla="*/ 7389118 w 9702102"/>
              <a:gd name="connsiteY8" fmla="*/ 4224917 h 4586634"/>
              <a:gd name="connsiteX9" fmla="*/ 7169685 w 9702102"/>
              <a:gd name="connsiteY9" fmla="*/ 4213739 h 4586634"/>
              <a:gd name="connsiteX10" fmla="*/ 5703149 w 9702102"/>
              <a:gd name="connsiteY10" fmla="*/ 4206673 h 4586634"/>
              <a:gd name="connsiteX11" fmla="*/ 204518 w 9702102"/>
              <a:gd name="connsiteY11" fmla="*/ 4245444 h 4586634"/>
              <a:gd name="connsiteX12" fmla="*/ 45709 w 9702102"/>
              <a:gd name="connsiteY12" fmla="*/ 2523144 h 4586634"/>
              <a:gd name="connsiteX13" fmla="*/ 0 w 9702102"/>
              <a:gd name="connsiteY13" fmla="*/ 109226 h 4586634"/>
              <a:gd name="connsiteX14" fmla="*/ 6334131 w 9702102"/>
              <a:gd name="connsiteY14" fmla="*/ 53202 h 4586634"/>
              <a:gd name="connsiteX15" fmla="*/ 8936301 w 9702102"/>
              <a:gd name="connsiteY15" fmla="*/ 13360 h 4586634"/>
              <a:gd name="connsiteX16" fmla="*/ 9439106 w 9702102"/>
              <a:gd name="connsiteY16" fmla="*/ 3457 h 4586634"/>
              <a:gd name="connsiteX0" fmla="*/ 9439106 w 9702102"/>
              <a:gd name="connsiteY0" fmla="*/ 3457 h 4586634"/>
              <a:gd name="connsiteX1" fmla="*/ 9667517 w 9702102"/>
              <a:gd name="connsiteY1" fmla="*/ 99832 h 4586634"/>
              <a:gd name="connsiteX2" fmla="*/ 9675361 w 9702102"/>
              <a:gd name="connsiteY2" fmla="*/ 1857734 h 4586634"/>
              <a:gd name="connsiteX3" fmla="*/ 9667887 w 9702102"/>
              <a:gd name="connsiteY3" fmla="*/ 4161358 h 4586634"/>
              <a:gd name="connsiteX4" fmla="*/ 9156509 w 9702102"/>
              <a:gd name="connsiteY4" fmla="*/ 4182507 h 4586634"/>
              <a:gd name="connsiteX5" fmla="*/ 8374371 w 9702102"/>
              <a:gd name="connsiteY5" fmla="*/ 4204128 h 4586634"/>
              <a:gd name="connsiteX6" fmla="*/ 7989742 w 9702102"/>
              <a:gd name="connsiteY6" fmla="*/ 4209360 h 4586634"/>
              <a:gd name="connsiteX7" fmla="*/ 7189698 w 9702102"/>
              <a:gd name="connsiteY7" fmla="*/ 4586011 h 4586634"/>
              <a:gd name="connsiteX8" fmla="*/ 7389118 w 9702102"/>
              <a:gd name="connsiteY8" fmla="*/ 4224917 h 4586634"/>
              <a:gd name="connsiteX9" fmla="*/ 7169685 w 9702102"/>
              <a:gd name="connsiteY9" fmla="*/ 4213739 h 4586634"/>
              <a:gd name="connsiteX10" fmla="*/ 5703149 w 9702102"/>
              <a:gd name="connsiteY10" fmla="*/ 4206673 h 4586634"/>
              <a:gd name="connsiteX11" fmla="*/ 191266 w 9702102"/>
              <a:gd name="connsiteY11" fmla="*/ 4298452 h 4586634"/>
              <a:gd name="connsiteX12" fmla="*/ 45709 w 9702102"/>
              <a:gd name="connsiteY12" fmla="*/ 2523144 h 4586634"/>
              <a:gd name="connsiteX13" fmla="*/ 0 w 9702102"/>
              <a:gd name="connsiteY13" fmla="*/ 109226 h 4586634"/>
              <a:gd name="connsiteX14" fmla="*/ 6334131 w 9702102"/>
              <a:gd name="connsiteY14" fmla="*/ 53202 h 4586634"/>
              <a:gd name="connsiteX15" fmla="*/ 8936301 w 9702102"/>
              <a:gd name="connsiteY15" fmla="*/ 13360 h 4586634"/>
              <a:gd name="connsiteX16" fmla="*/ 9439106 w 9702102"/>
              <a:gd name="connsiteY16" fmla="*/ 3457 h 4586634"/>
              <a:gd name="connsiteX0" fmla="*/ 9439106 w 9702102"/>
              <a:gd name="connsiteY0" fmla="*/ 3457 h 4586634"/>
              <a:gd name="connsiteX1" fmla="*/ 9667517 w 9702102"/>
              <a:gd name="connsiteY1" fmla="*/ 99832 h 4586634"/>
              <a:gd name="connsiteX2" fmla="*/ 9675361 w 9702102"/>
              <a:gd name="connsiteY2" fmla="*/ 1857734 h 4586634"/>
              <a:gd name="connsiteX3" fmla="*/ 9667887 w 9702102"/>
              <a:gd name="connsiteY3" fmla="*/ 4161358 h 4586634"/>
              <a:gd name="connsiteX4" fmla="*/ 9156509 w 9702102"/>
              <a:gd name="connsiteY4" fmla="*/ 4182507 h 4586634"/>
              <a:gd name="connsiteX5" fmla="*/ 8374371 w 9702102"/>
              <a:gd name="connsiteY5" fmla="*/ 4204128 h 4586634"/>
              <a:gd name="connsiteX6" fmla="*/ 7989742 w 9702102"/>
              <a:gd name="connsiteY6" fmla="*/ 4209360 h 4586634"/>
              <a:gd name="connsiteX7" fmla="*/ 7189698 w 9702102"/>
              <a:gd name="connsiteY7" fmla="*/ 4586011 h 4586634"/>
              <a:gd name="connsiteX8" fmla="*/ 7389118 w 9702102"/>
              <a:gd name="connsiteY8" fmla="*/ 4224917 h 4586634"/>
              <a:gd name="connsiteX9" fmla="*/ 7169685 w 9702102"/>
              <a:gd name="connsiteY9" fmla="*/ 4213739 h 4586634"/>
              <a:gd name="connsiteX10" fmla="*/ 5941688 w 9702102"/>
              <a:gd name="connsiteY10" fmla="*/ 4246430 h 4586634"/>
              <a:gd name="connsiteX11" fmla="*/ 191266 w 9702102"/>
              <a:gd name="connsiteY11" fmla="*/ 4298452 h 4586634"/>
              <a:gd name="connsiteX12" fmla="*/ 45709 w 9702102"/>
              <a:gd name="connsiteY12" fmla="*/ 2523144 h 4586634"/>
              <a:gd name="connsiteX13" fmla="*/ 0 w 9702102"/>
              <a:gd name="connsiteY13" fmla="*/ 109226 h 4586634"/>
              <a:gd name="connsiteX14" fmla="*/ 6334131 w 9702102"/>
              <a:gd name="connsiteY14" fmla="*/ 53202 h 4586634"/>
              <a:gd name="connsiteX15" fmla="*/ 8936301 w 9702102"/>
              <a:gd name="connsiteY15" fmla="*/ 13360 h 4586634"/>
              <a:gd name="connsiteX16" fmla="*/ 9439106 w 9702102"/>
              <a:gd name="connsiteY16" fmla="*/ 3457 h 4586634"/>
              <a:gd name="connsiteX0" fmla="*/ 9452358 w 9715354"/>
              <a:gd name="connsiteY0" fmla="*/ 3457 h 4586634"/>
              <a:gd name="connsiteX1" fmla="*/ 9680769 w 9715354"/>
              <a:gd name="connsiteY1" fmla="*/ 99832 h 4586634"/>
              <a:gd name="connsiteX2" fmla="*/ 9688613 w 9715354"/>
              <a:gd name="connsiteY2" fmla="*/ 1857734 h 4586634"/>
              <a:gd name="connsiteX3" fmla="*/ 9681139 w 9715354"/>
              <a:gd name="connsiteY3" fmla="*/ 4161358 h 4586634"/>
              <a:gd name="connsiteX4" fmla="*/ 9169761 w 9715354"/>
              <a:gd name="connsiteY4" fmla="*/ 4182507 h 4586634"/>
              <a:gd name="connsiteX5" fmla="*/ 8387623 w 9715354"/>
              <a:gd name="connsiteY5" fmla="*/ 4204128 h 4586634"/>
              <a:gd name="connsiteX6" fmla="*/ 8002994 w 9715354"/>
              <a:gd name="connsiteY6" fmla="*/ 4209360 h 4586634"/>
              <a:gd name="connsiteX7" fmla="*/ 7202950 w 9715354"/>
              <a:gd name="connsiteY7" fmla="*/ 4586011 h 4586634"/>
              <a:gd name="connsiteX8" fmla="*/ 7402370 w 9715354"/>
              <a:gd name="connsiteY8" fmla="*/ 4224917 h 4586634"/>
              <a:gd name="connsiteX9" fmla="*/ 7182937 w 9715354"/>
              <a:gd name="connsiteY9" fmla="*/ 4213739 h 4586634"/>
              <a:gd name="connsiteX10" fmla="*/ 5954940 w 9715354"/>
              <a:gd name="connsiteY10" fmla="*/ 4246430 h 4586634"/>
              <a:gd name="connsiteX11" fmla="*/ 204518 w 9715354"/>
              <a:gd name="connsiteY11" fmla="*/ 4298452 h 4586634"/>
              <a:gd name="connsiteX12" fmla="*/ 58961 w 9715354"/>
              <a:gd name="connsiteY12" fmla="*/ 2523144 h 4586634"/>
              <a:gd name="connsiteX13" fmla="*/ 0 w 9715354"/>
              <a:gd name="connsiteY13" fmla="*/ 29712 h 4586634"/>
              <a:gd name="connsiteX14" fmla="*/ 6347383 w 9715354"/>
              <a:gd name="connsiteY14" fmla="*/ 53202 h 4586634"/>
              <a:gd name="connsiteX15" fmla="*/ 8949553 w 9715354"/>
              <a:gd name="connsiteY15" fmla="*/ 13360 h 4586634"/>
              <a:gd name="connsiteX16" fmla="*/ 9452358 w 9715354"/>
              <a:gd name="connsiteY16" fmla="*/ 3457 h 4586634"/>
              <a:gd name="connsiteX0" fmla="*/ 9452358 w 9715354"/>
              <a:gd name="connsiteY0" fmla="*/ 3457 h 4586593"/>
              <a:gd name="connsiteX1" fmla="*/ 9680769 w 9715354"/>
              <a:gd name="connsiteY1" fmla="*/ 99832 h 4586593"/>
              <a:gd name="connsiteX2" fmla="*/ 9688613 w 9715354"/>
              <a:gd name="connsiteY2" fmla="*/ 1857734 h 4586593"/>
              <a:gd name="connsiteX3" fmla="*/ 9681139 w 9715354"/>
              <a:gd name="connsiteY3" fmla="*/ 4161358 h 4586593"/>
              <a:gd name="connsiteX4" fmla="*/ 9169761 w 9715354"/>
              <a:gd name="connsiteY4" fmla="*/ 4182507 h 4586593"/>
              <a:gd name="connsiteX5" fmla="*/ 8387623 w 9715354"/>
              <a:gd name="connsiteY5" fmla="*/ 4204128 h 4586593"/>
              <a:gd name="connsiteX6" fmla="*/ 8002994 w 9715354"/>
              <a:gd name="connsiteY6" fmla="*/ 4209360 h 4586593"/>
              <a:gd name="connsiteX7" fmla="*/ 7202950 w 9715354"/>
              <a:gd name="connsiteY7" fmla="*/ 4586011 h 4586593"/>
              <a:gd name="connsiteX8" fmla="*/ 7373495 w 9715354"/>
              <a:gd name="connsiteY8" fmla="*/ 4205666 h 4586593"/>
              <a:gd name="connsiteX9" fmla="*/ 7182937 w 9715354"/>
              <a:gd name="connsiteY9" fmla="*/ 4213739 h 4586593"/>
              <a:gd name="connsiteX10" fmla="*/ 5954940 w 9715354"/>
              <a:gd name="connsiteY10" fmla="*/ 4246430 h 4586593"/>
              <a:gd name="connsiteX11" fmla="*/ 204518 w 9715354"/>
              <a:gd name="connsiteY11" fmla="*/ 4298452 h 4586593"/>
              <a:gd name="connsiteX12" fmla="*/ 58961 w 9715354"/>
              <a:gd name="connsiteY12" fmla="*/ 2523144 h 4586593"/>
              <a:gd name="connsiteX13" fmla="*/ 0 w 9715354"/>
              <a:gd name="connsiteY13" fmla="*/ 29712 h 4586593"/>
              <a:gd name="connsiteX14" fmla="*/ 6347383 w 9715354"/>
              <a:gd name="connsiteY14" fmla="*/ 53202 h 4586593"/>
              <a:gd name="connsiteX15" fmla="*/ 8949553 w 9715354"/>
              <a:gd name="connsiteY15" fmla="*/ 13360 h 4586593"/>
              <a:gd name="connsiteX16" fmla="*/ 9452358 w 9715354"/>
              <a:gd name="connsiteY16" fmla="*/ 3457 h 4586593"/>
              <a:gd name="connsiteX0" fmla="*/ 9452358 w 9715354"/>
              <a:gd name="connsiteY0" fmla="*/ 3457 h 4586593"/>
              <a:gd name="connsiteX1" fmla="*/ 9680769 w 9715354"/>
              <a:gd name="connsiteY1" fmla="*/ 99832 h 4586593"/>
              <a:gd name="connsiteX2" fmla="*/ 9688613 w 9715354"/>
              <a:gd name="connsiteY2" fmla="*/ 1857734 h 4586593"/>
              <a:gd name="connsiteX3" fmla="*/ 9681139 w 9715354"/>
              <a:gd name="connsiteY3" fmla="*/ 4161358 h 4586593"/>
              <a:gd name="connsiteX4" fmla="*/ 9169761 w 9715354"/>
              <a:gd name="connsiteY4" fmla="*/ 4182507 h 4586593"/>
              <a:gd name="connsiteX5" fmla="*/ 8387623 w 9715354"/>
              <a:gd name="connsiteY5" fmla="*/ 4204128 h 4586593"/>
              <a:gd name="connsiteX6" fmla="*/ 8002994 w 9715354"/>
              <a:gd name="connsiteY6" fmla="*/ 4209360 h 4586593"/>
              <a:gd name="connsiteX7" fmla="*/ 7202950 w 9715354"/>
              <a:gd name="connsiteY7" fmla="*/ 4586011 h 4586593"/>
              <a:gd name="connsiteX8" fmla="*/ 7373495 w 9715354"/>
              <a:gd name="connsiteY8" fmla="*/ 4205666 h 4586593"/>
              <a:gd name="connsiteX9" fmla="*/ 7182937 w 9715354"/>
              <a:gd name="connsiteY9" fmla="*/ 4213739 h 4586593"/>
              <a:gd name="connsiteX10" fmla="*/ 5954940 w 9715354"/>
              <a:gd name="connsiteY10" fmla="*/ 4246430 h 4586593"/>
              <a:gd name="connsiteX11" fmla="*/ 204518 w 9715354"/>
              <a:gd name="connsiteY11" fmla="*/ 4298452 h 4586593"/>
              <a:gd name="connsiteX12" fmla="*/ 58961 w 9715354"/>
              <a:gd name="connsiteY12" fmla="*/ 2523144 h 4586593"/>
              <a:gd name="connsiteX13" fmla="*/ 0 w 9715354"/>
              <a:gd name="connsiteY13" fmla="*/ 29712 h 4586593"/>
              <a:gd name="connsiteX14" fmla="*/ 6347383 w 9715354"/>
              <a:gd name="connsiteY14" fmla="*/ 53202 h 4586593"/>
              <a:gd name="connsiteX15" fmla="*/ 8949553 w 9715354"/>
              <a:gd name="connsiteY15" fmla="*/ 13360 h 4586593"/>
              <a:gd name="connsiteX16" fmla="*/ 9452358 w 9715354"/>
              <a:gd name="connsiteY16" fmla="*/ 3457 h 4586593"/>
              <a:gd name="connsiteX0" fmla="*/ 9452358 w 9715354"/>
              <a:gd name="connsiteY0" fmla="*/ 3457 h 4586593"/>
              <a:gd name="connsiteX1" fmla="*/ 9680769 w 9715354"/>
              <a:gd name="connsiteY1" fmla="*/ 99832 h 4586593"/>
              <a:gd name="connsiteX2" fmla="*/ 9688613 w 9715354"/>
              <a:gd name="connsiteY2" fmla="*/ 1857734 h 4586593"/>
              <a:gd name="connsiteX3" fmla="*/ 9681139 w 9715354"/>
              <a:gd name="connsiteY3" fmla="*/ 4161358 h 4586593"/>
              <a:gd name="connsiteX4" fmla="*/ 9169761 w 9715354"/>
              <a:gd name="connsiteY4" fmla="*/ 4182507 h 4586593"/>
              <a:gd name="connsiteX5" fmla="*/ 8387623 w 9715354"/>
              <a:gd name="connsiteY5" fmla="*/ 4204128 h 4586593"/>
              <a:gd name="connsiteX6" fmla="*/ 8002994 w 9715354"/>
              <a:gd name="connsiteY6" fmla="*/ 4209360 h 4586593"/>
              <a:gd name="connsiteX7" fmla="*/ 7202950 w 9715354"/>
              <a:gd name="connsiteY7" fmla="*/ 4586011 h 4586593"/>
              <a:gd name="connsiteX8" fmla="*/ 7373495 w 9715354"/>
              <a:gd name="connsiteY8" fmla="*/ 4205666 h 4586593"/>
              <a:gd name="connsiteX9" fmla="*/ 7182937 w 9715354"/>
              <a:gd name="connsiteY9" fmla="*/ 4213739 h 4586593"/>
              <a:gd name="connsiteX10" fmla="*/ 5954940 w 9715354"/>
              <a:gd name="connsiteY10" fmla="*/ 4246430 h 4586593"/>
              <a:gd name="connsiteX11" fmla="*/ 204518 w 9715354"/>
              <a:gd name="connsiteY11" fmla="*/ 4298452 h 4586593"/>
              <a:gd name="connsiteX12" fmla="*/ 58961 w 9715354"/>
              <a:gd name="connsiteY12" fmla="*/ 2523144 h 4586593"/>
              <a:gd name="connsiteX13" fmla="*/ 0 w 9715354"/>
              <a:gd name="connsiteY13" fmla="*/ 29712 h 4586593"/>
              <a:gd name="connsiteX14" fmla="*/ 6347383 w 9715354"/>
              <a:gd name="connsiteY14" fmla="*/ 53202 h 4586593"/>
              <a:gd name="connsiteX15" fmla="*/ 8949553 w 9715354"/>
              <a:gd name="connsiteY15" fmla="*/ 13360 h 4586593"/>
              <a:gd name="connsiteX16" fmla="*/ 9452358 w 9715354"/>
              <a:gd name="connsiteY16" fmla="*/ 3457 h 4586593"/>
              <a:gd name="connsiteX0" fmla="*/ 9530791 w 9793787"/>
              <a:gd name="connsiteY0" fmla="*/ 166219 h 4749355"/>
              <a:gd name="connsiteX1" fmla="*/ 9759202 w 9793787"/>
              <a:gd name="connsiteY1" fmla="*/ 262594 h 4749355"/>
              <a:gd name="connsiteX2" fmla="*/ 9767046 w 9793787"/>
              <a:gd name="connsiteY2" fmla="*/ 2020496 h 4749355"/>
              <a:gd name="connsiteX3" fmla="*/ 9759572 w 9793787"/>
              <a:gd name="connsiteY3" fmla="*/ 4324120 h 4749355"/>
              <a:gd name="connsiteX4" fmla="*/ 9248194 w 9793787"/>
              <a:gd name="connsiteY4" fmla="*/ 4345269 h 4749355"/>
              <a:gd name="connsiteX5" fmla="*/ 8466056 w 9793787"/>
              <a:gd name="connsiteY5" fmla="*/ 4366890 h 4749355"/>
              <a:gd name="connsiteX6" fmla="*/ 8081427 w 9793787"/>
              <a:gd name="connsiteY6" fmla="*/ 4372122 h 4749355"/>
              <a:gd name="connsiteX7" fmla="*/ 7281383 w 9793787"/>
              <a:gd name="connsiteY7" fmla="*/ 4748773 h 4749355"/>
              <a:gd name="connsiteX8" fmla="*/ 7451928 w 9793787"/>
              <a:gd name="connsiteY8" fmla="*/ 4368428 h 4749355"/>
              <a:gd name="connsiteX9" fmla="*/ 7261370 w 9793787"/>
              <a:gd name="connsiteY9" fmla="*/ 4376501 h 4749355"/>
              <a:gd name="connsiteX10" fmla="*/ 6033373 w 9793787"/>
              <a:gd name="connsiteY10" fmla="*/ 4409192 h 4749355"/>
              <a:gd name="connsiteX11" fmla="*/ 282951 w 9793787"/>
              <a:gd name="connsiteY11" fmla="*/ 4461214 h 4749355"/>
              <a:gd name="connsiteX12" fmla="*/ 137394 w 9793787"/>
              <a:gd name="connsiteY12" fmla="*/ 2685906 h 4749355"/>
              <a:gd name="connsiteX13" fmla="*/ 78433 w 9793787"/>
              <a:gd name="connsiteY13" fmla="*/ 192474 h 4749355"/>
              <a:gd name="connsiteX14" fmla="*/ 650812 w 9793787"/>
              <a:gd name="connsiteY14" fmla="*/ 172339 h 4749355"/>
              <a:gd name="connsiteX15" fmla="*/ 6425816 w 9793787"/>
              <a:gd name="connsiteY15" fmla="*/ 215964 h 4749355"/>
              <a:gd name="connsiteX16" fmla="*/ 9027986 w 9793787"/>
              <a:gd name="connsiteY16" fmla="*/ 176122 h 4749355"/>
              <a:gd name="connsiteX17" fmla="*/ 9530791 w 9793787"/>
              <a:gd name="connsiteY17" fmla="*/ 166219 h 4749355"/>
              <a:gd name="connsiteX0" fmla="*/ 9543478 w 9806474"/>
              <a:gd name="connsiteY0" fmla="*/ 3458 h 4586594"/>
              <a:gd name="connsiteX1" fmla="*/ 9771889 w 9806474"/>
              <a:gd name="connsiteY1" fmla="*/ 99833 h 4586594"/>
              <a:gd name="connsiteX2" fmla="*/ 9779733 w 9806474"/>
              <a:gd name="connsiteY2" fmla="*/ 1857735 h 4586594"/>
              <a:gd name="connsiteX3" fmla="*/ 9772259 w 9806474"/>
              <a:gd name="connsiteY3" fmla="*/ 4161359 h 4586594"/>
              <a:gd name="connsiteX4" fmla="*/ 9260881 w 9806474"/>
              <a:gd name="connsiteY4" fmla="*/ 4182508 h 4586594"/>
              <a:gd name="connsiteX5" fmla="*/ 8478743 w 9806474"/>
              <a:gd name="connsiteY5" fmla="*/ 4204129 h 4586594"/>
              <a:gd name="connsiteX6" fmla="*/ 8094114 w 9806474"/>
              <a:gd name="connsiteY6" fmla="*/ 4209361 h 4586594"/>
              <a:gd name="connsiteX7" fmla="*/ 7294070 w 9806474"/>
              <a:gd name="connsiteY7" fmla="*/ 4586012 h 4586594"/>
              <a:gd name="connsiteX8" fmla="*/ 7464615 w 9806474"/>
              <a:gd name="connsiteY8" fmla="*/ 4205667 h 4586594"/>
              <a:gd name="connsiteX9" fmla="*/ 7274057 w 9806474"/>
              <a:gd name="connsiteY9" fmla="*/ 4213740 h 4586594"/>
              <a:gd name="connsiteX10" fmla="*/ 6046060 w 9806474"/>
              <a:gd name="connsiteY10" fmla="*/ 4246431 h 4586594"/>
              <a:gd name="connsiteX11" fmla="*/ 295638 w 9806474"/>
              <a:gd name="connsiteY11" fmla="*/ 4298453 h 4586594"/>
              <a:gd name="connsiteX12" fmla="*/ 150081 w 9806474"/>
              <a:gd name="connsiteY12" fmla="*/ 2523145 h 4586594"/>
              <a:gd name="connsiteX13" fmla="*/ 66257 w 9806474"/>
              <a:gd name="connsiteY13" fmla="*/ 476529 h 4586594"/>
              <a:gd name="connsiteX14" fmla="*/ 663499 w 9806474"/>
              <a:gd name="connsiteY14" fmla="*/ 9578 h 4586594"/>
              <a:gd name="connsiteX15" fmla="*/ 6438503 w 9806474"/>
              <a:gd name="connsiteY15" fmla="*/ 53203 h 4586594"/>
              <a:gd name="connsiteX16" fmla="*/ 9040673 w 9806474"/>
              <a:gd name="connsiteY16" fmla="*/ 13361 h 4586594"/>
              <a:gd name="connsiteX17" fmla="*/ 9543478 w 9806474"/>
              <a:gd name="connsiteY17" fmla="*/ 3458 h 4586594"/>
              <a:gd name="connsiteX0" fmla="*/ 9502853 w 9765849"/>
              <a:gd name="connsiteY0" fmla="*/ 3458 h 4586594"/>
              <a:gd name="connsiteX1" fmla="*/ 9731264 w 9765849"/>
              <a:gd name="connsiteY1" fmla="*/ 99833 h 4586594"/>
              <a:gd name="connsiteX2" fmla="*/ 9739108 w 9765849"/>
              <a:gd name="connsiteY2" fmla="*/ 1857735 h 4586594"/>
              <a:gd name="connsiteX3" fmla="*/ 9731634 w 9765849"/>
              <a:gd name="connsiteY3" fmla="*/ 4161359 h 4586594"/>
              <a:gd name="connsiteX4" fmla="*/ 9220256 w 9765849"/>
              <a:gd name="connsiteY4" fmla="*/ 4182508 h 4586594"/>
              <a:gd name="connsiteX5" fmla="*/ 8438118 w 9765849"/>
              <a:gd name="connsiteY5" fmla="*/ 4204129 h 4586594"/>
              <a:gd name="connsiteX6" fmla="*/ 8053489 w 9765849"/>
              <a:gd name="connsiteY6" fmla="*/ 4209361 h 4586594"/>
              <a:gd name="connsiteX7" fmla="*/ 7253445 w 9765849"/>
              <a:gd name="connsiteY7" fmla="*/ 4586012 h 4586594"/>
              <a:gd name="connsiteX8" fmla="*/ 7423990 w 9765849"/>
              <a:gd name="connsiteY8" fmla="*/ 4205667 h 4586594"/>
              <a:gd name="connsiteX9" fmla="*/ 7233432 w 9765849"/>
              <a:gd name="connsiteY9" fmla="*/ 4213740 h 4586594"/>
              <a:gd name="connsiteX10" fmla="*/ 6005435 w 9765849"/>
              <a:gd name="connsiteY10" fmla="*/ 4246431 h 4586594"/>
              <a:gd name="connsiteX11" fmla="*/ 255013 w 9765849"/>
              <a:gd name="connsiteY11" fmla="*/ 4298453 h 4586594"/>
              <a:gd name="connsiteX12" fmla="*/ 109456 w 9765849"/>
              <a:gd name="connsiteY12" fmla="*/ 2523145 h 4586594"/>
              <a:gd name="connsiteX13" fmla="*/ 25632 w 9765849"/>
              <a:gd name="connsiteY13" fmla="*/ 476529 h 4586594"/>
              <a:gd name="connsiteX14" fmla="*/ 622874 w 9765849"/>
              <a:gd name="connsiteY14" fmla="*/ 9578 h 4586594"/>
              <a:gd name="connsiteX15" fmla="*/ 6397878 w 9765849"/>
              <a:gd name="connsiteY15" fmla="*/ 53203 h 4586594"/>
              <a:gd name="connsiteX16" fmla="*/ 9000048 w 9765849"/>
              <a:gd name="connsiteY16" fmla="*/ 13361 h 4586594"/>
              <a:gd name="connsiteX17" fmla="*/ 9502853 w 9765849"/>
              <a:gd name="connsiteY17" fmla="*/ 3458 h 4586594"/>
              <a:gd name="connsiteX0" fmla="*/ 9693055 w 9956051"/>
              <a:gd name="connsiteY0" fmla="*/ 3458 h 4586594"/>
              <a:gd name="connsiteX1" fmla="*/ 9921466 w 9956051"/>
              <a:gd name="connsiteY1" fmla="*/ 99833 h 4586594"/>
              <a:gd name="connsiteX2" fmla="*/ 9929310 w 9956051"/>
              <a:gd name="connsiteY2" fmla="*/ 1857735 h 4586594"/>
              <a:gd name="connsiteX3" fmla="*/ 9921836 w 9956051"/>
              <a:gd name="connsiteY3" fmla="*/ 4161359 h 4586594"/>
              <a:gd name="connsiteX4" fmla="*/ 9410458 w 9956051"/>
              <a:gd name="connsiteY4" fmla="*/ 4182508 h 4586594"/>
              <a:gd name="connsiteX5" fmla="*/ 8628320 w 9956051"/>
              <a:gd name="connsiteY5" fmla="*/ 4204129 h 4586594"/>
              <a:gd name="connsiteX6" fmla="*/ 8243691 w 9956051"/>
              <a:gd name="connsiteY6" fmla="*/ 4209361 h 4586594"/>
              <a:gd name="connsiteX7" fmla="*/ 7443647 w 9956051"/>
              <a:gd name="connsiteY7" fmla="*/ 4586012 h 4586594"/>
              <a:gd name="connsiteX8" fmla="*/ 7614192 w 9956051"/>
              <a:gd name="connsiteY8" fmla="*/ 4205667 h 4586594"/>
              <a:gd name="connsiteX9" fmla="*/ 7423634 w 9956051"/>
              <a:gd name="connsiteY9" fmla="*/ 4213740 h 4586594"/>
              <a:gd name="connsiteX10" fmla="*/ 6195637 w 9956051"/>
              <a:gd name="connsiteY10" fmla="*/ 4246431 h 4586594"/>
              <a:gd name="connsiteX11" fmla="*/ 445215 w 9956051"/>
              <a:gd name="connsiteY11" fmla="*/ 4298453 h 4586594"/>
              <a:gd name="connsiteX12" fmla="*/ 299658 w 9956051"/>
              <a:gd name="connsiteY12" fmla="*/ 2523145 h 4586594"/>
              <a:gd name="connsiteX13" fmla="*/ 215834 w 9956051"/>
              <a:gd name="connsiteY13" fmla="*/ 476529 h 4586594"/>
              <a:gd name="connsiteX14" fmla="*/ 399481 w 9956051"/>
              <a:gd name="connsiteY14" fmla="*/ 16797 h 4586594"/>
              <a:gd name="connsiteX15" fmla="*/ 6588080 w 9956051"/>
              <a:gd name="connsiteY15" fmla="*/ 53203 h 4586594"/>
              <a:gd name="connsiteX16" fmla="*/ 9190250 w 9956051"/>
              <a:gd name="connsiteY16" fmla="*/ 13361 h 4586594"/>
              <a:gd name="connsiteX17" fmla="*/ 9693055 w 9956051"/>
              <a:gd name="connsiteY17" fmla="*/ 3458 h 4586594"/>
              <a:gd name="connsiteX0" fmla="*/ 9494966 w 9757962"/>
              <a:gd name="connsiteY0" fmla="*/ 3458 h 4586594"/>
              <a:gd name="connsiteX1" fmla="*/ 9723377 w 9757962"/>
              <a:gd name="connsiteY1" fmla="*/ 99833 h 4586594"/>
              <a:gd name="connsiteX2" fmla="*/ 9731221 w 9757962"/>
              <a:gd name="connsiteY2" fmla="*/ 1857735 h 4586594"/>
              <a:gd name="connsiteX3" fmla="*/ 9723747 w 9757962"/>
              <a:gd name="connsiteY3" fmla="*/ 4161359 h 4586594"/>
              <a:gd name="connsiteX4" fmla="*/ 9212369 w 9757962"/>
              <a:gd name="connsiteY4" fmla="*/ 4182508 h 4586594"/>
              <a:gd name="connsiteX5" fmla="*/ 8430231 w 9757962"/>
              <a:gd name="connsiteY5" fmla="*/ 4204129 h 4586594"/>
              <a:gd name="connsiteX6" fmla="*/ 8045602 w 9757962"/>
              <a:gd name="connsiteY6" fmla="*/ 4209361 h 4586594"/>
              <a:gd name="connsiteX7" fmla="*/ 7245558 w 9757962"/>
              <a:gd name="connsiteY7" fmla="*/ 4586012 h 4586594"/>
              <a:gd name="connsiteX8" fmla="*/ 7416103 w 9757962"/>
              <a:gd name="connsiteY8" fmla="*/ 4205667 h 4586594"/>
              <a:gd name="connsiteX9" fmla="*/ 7225545 w 9757962"/>
              <a:gd name="connsiteY9" fmla="*/ 4213740 h 4586594"/>
              <a:gd name="connsiteX10" fmla="*/ 5997548 w 9757962"/>
              <a:gd name="connsiteY10" fmla="*/ 4246431 h 4586594"/>
              <a:gd name="connsiteX11" fmla="*/ 247126 w 9757962"/>
              <a:gd name="connsiteY11" fmla="*/ 4298453 h 4586594"/>
              <a:gd name="connsiteX12" fmla="*/ 101569 w 9757962"/>
              <a:gd name="connsiteY12" fmla="*/ 2523145 h 4586594"/>
              <a:gd name="connsiteX13" fmla="*/ 17745 w 9757962"/>
              <a:gd name="connsiteY13" fmla="*/ 476529 h 4586594"/>
              <a:gd name="connsiteX14" fmla="*/ 201392 w 9757962"/>
              <a:gd name="connsiteY14" fmla="*/ 16797 h 4586594"/>
              <a:gd name="connsiteX15" fmla="*/ 6389991 w 9757962"/>
              <a:gd name="connsiteY15" fmla="*/ 53203 h 4586594"/>
              <a:gd name="connsiteX16" fmla="*/ 8992161 w 9757962"/>
              <a:gd name="connsiteY16" fmla="*/ 13361 h 4586594"/>
              <a:gd name="connsiteX17" fmla="*/ 9494966 w 9757962"/>
              <a:gd name="connsiteY17" fmla="*/ 3458 h 4586594"/>
              <a:gd name="connsiteX0" fmla="*/ 9494966 w 9757962"/>
              <a:gd name="connsiteY0" fmla="*/ 3458 h 4586594"/>
              <a:gd name="connsiteX1" fmla="*/ 9723377 w 9757962"/>
              <a:gd name="connsiteY1" fmla="*/ 99833 h 4586594"/>
              <a:gd name="connsiteX2" fmla="*/ 9731221 w 9757962"/>
              <a:gd name="connsiteY2" fmla="*/ 1857735 h 4586594"/>
              <a:gd name="connsiteX3" fmla="*/ 9723747 w 9757962"/>
              <a:gd name="connsiteY3" fmla="*/ 4161359 h 4586594"/>
              <a:gd name="connsiteX4" fmla="*/ 9212369 w 9757962"/>
              <a:gd name="connsiteY4" fmla="*/ 4182508 h 4586594"/>
              <a:gd name="connsiteX5" fmla="*/ 8430231 w 9757962"/>
              <a:gd name="connsiteY5" fmla="*/ 4204129 h 4586594"/>
              <a:gd name="connsiteX6" fmla="*/ 8045602 w 9757962"/>
              <a:gd name="connsiteY6" fmla="*/ 4209361 h 4586594"/>
              <a:gd name="connsiteX7" fmla="*/ 7245558 w 9757962"/>
              <a:gd name="connsiteY7" fmla="*/ 4586012 h 4586594"/>
              <a:gd name="connsiteX8" fmla="*/ 7416103 w 9757962"/>
              <a:gd name="connsiteY8" fmla="*/ 4205667 h 4586594"/>
              <a:gd name="connsiteX9" fmla="*/ 7225545 w 9757962"/>
              <a:gd name="connsiteY9" fmla="*/ 4213740 h 4586594"/>
              <a:gd name="connsiteX10" fmla="*/ 5997548 w 9757962"/>
              <a:gd name="connsiteY10" fmla="*/ 4246431 h 4586594"/>
              <a:gd name="connsiteX11" fmla="*/ 247126 w 9757962"/>
              <a:gd name="connsiteY11" fmla="*/ 4298453 h 4586594"/>
              <a:gd name="connsiteX12" fmla="*/ 101569 w 9757962"/>
              <a:gd name="connsiteY12" fmla="*/ 2523145 h 4586594"/>
              <a:gd name="connsiteX13" fmla="*/ 17745 w 9757962"/>
              <a:gd name="connsiteY13" fmla="*/ 476529 h 4586594"/>
              <a:gd name="connsiteX14" fmla="*/ 201392 w 9757962"/>
              <a:gd name="connsiteY14" fmla="*/ 16797 h 4586594"/>
              <a:gd name="connsiteX15" fmla="*/ 6389991 w 9757962"/>
              <a:gd name="connsiteY15" fmla="*/ 53203 h 4586594"/>
              <a:gd name="connsiteX16" fmla="*/ 8992161 w 9757962"/>
              <a:gd name="connsiteY16" fmla="*/ 13361 h 4586594"/>
              <a:gd name="connsiteX17" fmla="*/ 9494966 w 9757962"/>
              <a:gd name="connsiteY17" fmla="*/ 3458 h 4586594"/>
              <a:gd name="connsiteX0" fmla="*/ 9511995 w 9774991"/>
              <a:gd name="connsiteY0" fmla="*/ 3458 h 4586594"/>
              <a:gd name="connsiteX1" fmla="*/ 9740406 w 9774991"/>
              <a:gd name="connsiteY1" fmla="*/ 99833 h 4586594"/>
              <a:gd name="connsiteX2" fmla="*/ 9748250 w 9774991"/>
              <a:gd name="connsiteY2" fmla="*/ 1857735 h 4586594"/>
              <a:gd name="connsiteX3" fmla="*/ 9740776 w 9774991"/>
              <a:gd name="connsiteY3" fmla="*/ 4161359 h 4586594"/>
              <a:gd name="connsiteX4" fmla="*/ 9229398 w 9774991"/>
              <a:gd name="connsiteY4" fmla="*/ 4182508 h 4586594"/>
              <a:gd name="connsiteX5" fmla="*/ 8447260 w 9774991"/>
              <a:gd name="connsiteY5" fmla="*/ 4204129 h 4586594"/>
              <a:gd name="connsiteX6" fmla="*/ 8062631 w 9774991"/>
              <a:gd name="connsiteY6" fmla="*/ 4209361 h 4586594"/>
              <a:gd name="connsiteX7" fmla="*/ 7262587 w 9774991"/>
              <a:gd name="connsiteY7" fmla="*/ 4586012 h 4586594"/>
              <a:gd name="connsiteX8" fmla="*/ 7433132 w 9774991"/>
              <a:gd name="connsiteY8" fmla="*/ 4205667 h 4586594"/>
              <a:gd name="connsiteX9" fmla="*/ 7242574 w 9774991"/>
              <a:gd name="connsiteY9" fmla="*/ 4213740 h 4586594"/>
              <a:gd name="connsiteX10" fmla="*/ 6014577 w 9774991"/>
              <a:gd name="connsiteY10" fmla="*/ 4246431 h 4586594"/>
              <a:gd name="connsiteX11" fmla="*/ 264155 w 9774991"/>
              <a:gd name="connsiteY11" fmla="*/ 4298453 h 4586594"/>
              <a:gd name="connsiteX12" fmla="*/ 118598 w 9774991"/>
              <a:gd name="connsiteY12" fmla="*/ 2523145 h 4586594"/>
              <a:gd name="connsiteX13" fmla="*/ 34774 w 9774991"/>
              <a:gd name="connsiteY13" fmla="*/ 476529 h 4586594"/>
              <a:gd name="connsiteX14" fmla="*/ 187098 w 9774991"/>
              <a:gd name="connsiteY14" fmla="*/ 93555 h 4586594"/>
              <a:gd name="connsiteX15" fmla="*/ 6407020 w 9774991"/>
              <a:gd name="connsiteY15" fmla="*/ 53203 h 4586594"/>
              <a:gd name="connsiteX16" fmla="*/ 9009190 w 9774991"/>
              <a:gd name="connsiteY16" fmla="*/ 13361 h 4586594"/>
              <a:gd name="connsiteX17" fmla="*/ 9511995 w 9774991"/>
              <a:gd name="connsiteY17" fmla="*/ 3458 h 4586594"/>
              <a:gd name="connsiteX0" fmla="*/ 9482057 w 9745053"/>
              <a:gd name="connsiteY0" fmla="*/ 3458 h 4586594"/>
              <a:gd name="connsiteX1" fmla="*/ 9710468 w 9745053"/>
              <a:gd name="connsiteY1" fmla="*/ 99833 h 4586594"/>
              <a:gd name="connsiteX2" fmla="*/ 9718312 w 9745053"/>
              <a:gd name="connsiteY2" fmla="*/ 1857735 h 4586594"/>
              <a:gd name="connsiteX3" fmla="*/ 9710838 w 9745053"/>
              <a:gd name="connsiteY3" fmla="*/ 4161359 h 4586594"/>
              <a:gd name="connsiteX4" fmla="*/ 9199460 w 9745053"/>
              <a:gd name="connsiteY4" fmla="*/ 4182508 h 4586594"/>
              <a:gd name="connsiteX5" fmla="*/ 8417322 w 9745053"/>
              <a:gd name="connsiteY5" fmla="*/ 4204129 h 4586594"/>
              <a:gd name="connsiteX6" fmla="*/ 8032693 w 9745053"/>
              <a:gd name="connsiteY6" fmla="*/ 4209361 h 4586594"/>
              <a:gd name="connsiteX7" fmla="*/ 7232649 w 9745053"/>
              <a:gd name="connsiteY7" fmla="*/ 4586012 h 4586594"/>
              <a:gd name="connsiteX8" fmla="*/ 7403194 w 9745053"/>
              <a:gd name="connsiteY8" fmla="*/ 4205667 h 4586594"/>
              <a:gd name="connsiteX9" fmla="*/ 7212636 w 9745053"/>
              <a:gd name="connsiteY9" fmla="*/ 4213740 h 4586594"/>
              <a:gd name="connsiteX10" fmla="*/ 5984639 w 9745053"/>
              <a:gd name="connsiteY10" fmla="*/ 4246431 h 4586594"/>
              <a:gd name="connsiteX11" fmla="*/ 234217 w 9745053"/>
              <a:gd name="connsiteY11" fmla="*/ 4298453 h 4586594"/>
              <a:gd name="connsiteX12" fmla="*/ 88660 w 9745053"/>
              <a:gd name="connsiteY12" fmla="*/ 2523145 h 4586594"/>
              <a:gd name="connsiteX13" fmla="*/ 4836 w 9745053"/>
              <a:gd name="connsiteY13" fmla="*/ 476529 h 4586594"/>
              <a:gd name="connsiteX14" fmla="*/ 157160 w 9745053"/>
              <a:gd name="connsiteY14" fmla="*/ 93555 h 4586594"/>
              <a:gd name="connsiteX15" fmla="*/ 6377082 w 9745053"/>
              <a:gd name="connsiteY15" fmla="*/ 53203 h 4586594"/>
              <a:gd name="connsiteX16" fmla="*/ 8979252 w 9745053"/>
              <a:gd name="connsiteY16" fmla="*/ 13361 h 4586594"/>
              <a:gd name="connsiteX17" fmla="*/ 9482057 w 9745053"/>
              <a:gd name="connsiteY17" fmla="*/ 3458 h 4586594"/>
              <a:gd name="connsiteX0" fmla="*/ 9482057 w 9745053"/>
              <a:gd name="connsiteY0" fmla="*/ 3458 h 4586594"/>
              <a:gd name="connsiteX1" fmla="*/ 9710468 w 9745053"/>
              <a:gd name="connsiteY1" fmla="*/ 99833 h 4586594"/>
              <a:gd name="connsiteX2" fmla="*/ 9718312 w 9745053"/>
              <a:gd name="connsiteY2" fmla="*/ 1857735 h 4586594"/>
              <a:gd name="connsiteX3" fmla="*/ 9710838 w 9745053"/>
              <a:gd name="connsiteY3" fmla="*/ 4161359 h 4586594"/>
              <a:gd name="connsiteX4" fmla="*/ 9199460 w 9745053"/>
              <a:gd name="connsiteY4" fmla="*/ 4182508 h 4586594"/>
              <a:gd name="connsiteX5" fmla="*/ 8417322 w 9745053"/>
              <a:gd name="connsiteY5" fmla="*/ 4204129 h 4586594"/>
              <a:gd name="connsiteX6" fmla="*/ 8032693 w 9745053"/>
              <a:gd name="connsiteY6" fmla="*/ 4209361 h 4586594"/>
              <a:gd name="connsiteX7" fmla="*/ 7232649 w 9745053"/>
              <a:gd name="connsiteY7" fmla="*/ 4586012 h 4586594"/>
              <a:gd name="connsiteX8" fmla="*/ 7403194 w 9745053"/>
              <a:gd name="connsiteY8" fmla="*/ 4205667 h 4586594"/>
              <a:gd name="connsiteX9" fmla="*/ 7212636 w 9745053"/>
              <a:gd name="connsiteY9" fmla="*/ 4213740 h 4586594"/>
              <a:gd name="connsiteX10" fmla="*/ 5984639 w 9745053"/>
              <a:gd name="connsiteY10" fmla="*/ 4246431 h 4586594"/>
              <a:gd name="connsiteX11" fmla="*/ 234217 w 9745053"/>
              <a:gd name="connsiteY11" fmla="*/ 4298453 h 4586594"/>
              <a:gd name="connsiteX12" fmla="*/ 88660 w 9745053"/>
              <a:gd name="connsiteY12" fmla="*/ 2523145 h 4586594"/>
              <a:gd name="connsiteX13" fmla="*/ 4836 w 9745053"/>
              <a:gd name="connsiteY13" fmla="*/ 476529 h 4586594"/>
              <a:gd name="connsiteX14" fmla="*/ 157160 w 9745053"/>
              <a:gd name="connsiteY14" fmla="*/ 93555 h 4586594"/>
              <a:gd name="connsiteX15" fmla="*/ 6387207 w 9745053"/>
              <a:gd name="connsiteY15" fmla="*/ 9477 h 4586594"/>
              <a:gd name="connsiteX16" fmla="*/ 8979252 w 9745053"/>
              <a:gd name="connsiteY16" fmla="*/ 13361 h 4586594"/>
              <a:gd name="connsiteX17" fmla="*/ 9482057 w 9745053"/>
              <a:gd name="connsiteY17" fmla="*/ 3458 h 4586594"/>
              <a:gd name="connsiteX0" fmla="*/ 9481430 w 9744426"/>
              <a:gd name="connsiteY0" fmla="*/ 3458 h 4586594"/>
              <a:gd name="connsiteX1" fmla="*/ 9709841 w 9744426"/>
              <a:gd name="connsiteY1" fmla="*/ 99833 h 4586594"/>
              <a:gd name="connsiteX2" fmla="*/ 9717685 w 9744426"/>
              <a:gd name="connsiteY2" fmla="*/ 1857735 h 4586594"/>
              <a:gd name="connsiteX3" fmla="*/ 9710211 w 9744426"/>
              <a:gd name="connsiteY3" fmla="*/ 4161359 h 4586594"/>
              <a:gd name="connsiteX4" fmla="*/ 9198833 w 9744426"/>
              <a:gd name="connsiteY4" fmla="*/ 4182508 h 4586594"/>
              <a:gd name="connsiteX5" fmla="*/ 8416695 w 9744426"/>
              <a:gd name="connsiteY5" fmla="*/ 4204129 h 4586594"/>
              <a:gd name="connsiteX6" fmla="*/ 8032066 w 9744426"/>
              <a:gd name="connsiteY6" fmla="*/ 4209361 h 4586594"/>
              <a:gd name="connsiteX7" fmla="*/ 7232022 w 9744426"/>
              <a:gd name="connsiteY7" fmla="*/ 4586012 h 4586594"/>
              <a:gd name="connsiteX8" fmla="*/ 7402567 w 9744426"/>
              <a:gd name="connsiteY8" fmla="*/ 4205667 h 4586594"/>
              <a:gd name="connsiteX9" fmla="*/ 7212009 w 9744426"/>
              <a:gd name="connsiteY9" fmla="*/ 4213740 h 4586594"/>
              <a:gd name="connsiteX10" fmla="*/ 5984012 w 9744426"/>
              <a:gd name="connsiteY10" fmla="*/ 4246431 h 4586594"/>
              <a:gd name="connsiteX11" fmla="*/ 233590 w 9744426"/>
              <a:gd name="connsiteY11" fmla="*/ 4298453 h 4586594"/>
              <a:gd name="connsiteX12" fmla="*/ 88033 w 9744426"/>
              <a:gd name="connsiteY12" fmla="*/ 2523145 h 4586594"/>
              <a:gd name="connsiteX13" fmla="*/ 5158 w 9744426"/>
              <a:gd name="connsiteY13" fmla="*/ 530948 h 4586594"/>
              <a:gd name="connsiteX14" fmla="*/ 156533 w 9744426"/>
              <a:gd name="connsiteY14" fmla="*/ 93555 h 4586594"/>
              <a:gd name="connsiteX15" fmla="*/ 6386580 w 9744426"/>
              <a:gd name="connsiteY15" fmla="*/ 9477 h 4586594"/>
              <a:gd name="connsiteX16" fmla="*/ 8978625 w 9744426"/>
              <a:gd name="connsiteY16" fmla="*/ 13361 h 4586594"/>
              <a:gd name="connsiteX17" fmla="*/ 9481430 w 9744426"/>
              <a:gd name="connsiteY17" fmla="*/ 3458 h 4586594"/>
              <a:gd name="connsiteX0" fmla="*/ 9481117 w 9744113"/>
              <a:gd name="connsiteY0" fmla="*/ 3458 h 4586594"/>
              <a:gd name="connsiteX1" fmla="*/ 9709528 w 9744113"/>
              <a:gd name="connsiteY1" fmla="*/ 99833 h 4586594"/>
              <a:gd name="connsiteX2" fmla="*/ 9717372 w 9744113"/>
              <a:gd name="connsiteY2" fmla="*/ 1857735 h 4586594"/>
              <a:gd name="connsiteX3" fmla="*/ 9709898 w 9744113"/>
              <a:gd name="connsiteY3" fmla="*/ 4161359 h 4586594"/>
              <a:gd name="connsiteX4" fmla="*/ 9198520 w 9744113"/>
              <a:gd name="connsiteY4" fmla="*/ 4182508 h 4586594"/>
              <a:gd name="connsiteX5" fmla="*/ 8416382 w 9744113"/>
              <a:gd name="connsiteY5" fmla="*/ 4204129 h 4586594"/>
              <a:gd name="connsiteX6" fmla="*/ 8031753 w 9744113"/>
              <a:gd name="connsiteY6" fmla="*/ 4209361 h 4586594"/>
              <a:gd name="connsiteX7" fmla="*/ 7231709 w 9744113"/>
              <a:gd name="connsiteY7" fmla="*/ 4586012 h 4586594"/>
              <a:gd name="connsiteX8" fmla="*/ 7402254 w 9744113"/>
              <a:gd name="connsiteY8" fmla="*/ 4205667 h 4586594"/>
              <a:gd name="connsiteX9" fmla="*/ 7211696 w 9744113"/>
              <a:gd name="connsiteY9" fmla="*/ 4213740 h 4586594"/>
              <a:gd name="connsiteX10" fmla="*/ 5983699 w 9744113"/>
              <a:gd name="connsiteY10" fmla="*/ 4246431 h 4586594"/>
              <a:gd name="connsiteX11" fmla="*/ 233277 w 9744113"/>
              <a:gd name="connsiteY11" fmla="*/ 4298453 h 4586594"/>
              <a:gd name="connsiteX12" fmla="*/ 87720 w 9744113"/>
              <a:gd name="connsiteY12" fmla="*/ 2523145 h 4586594"/>
              <a:gd name="connsiteX13" fmla="*/ 4845 w 9744113"/>
              <a:gd name="connsiteY13" fmla="*/ 530948 h 4586594"/>
              <a:gd name="connsiteX14" fmla="*/ 156980 w 9744113"/>
              <a:gd name="connsiteY14" fmla="*/ 137092 h 4586594"/>
              <a:gd name="connsiteX15" fmla="*/ 6386267 w 9744113"/>
              <a:gd name="connsiteY15" fmla="*/ 9477 h 4586594"/>
              <a:gd name="connsiteX16" fmla="*/ 8978312 w 9744113"/>
              <a:gd name="connsiteY16" fmla="*/ 13361 h 4586594"/>
              <a:gd name="connsiteX17" fmla="*/ 9481117 w 9744113"/>
              <a:gd name="connsiteY17" fmla="*/ 3458 h 4586594"/>
              <a:gd name="connsiteX0" fmla="*/ 9477408 w 9740404"/>
              <a:gd name="connsiteY0" fmla="*/ 3458 h 4586594"/>
              <a:gd name="connsiteX1" fmla="*/ 9705819 w 9740404"/>
              <a:gd name="connsiteY1" fmla="*/ 99833 h 4586594"/>
              <a:gd name="connsiteX2" fmla="*/ 9713663 w 9740404"/>
              <a:gd name="connsiteY2" fmla="*/ 1857735 h 4586594"/>
              <a:gd name="connsiteX3" fmla="*/ 9706189 w 9740404"/>
              <a:gd name="connsiteY3" fmla="*/ 4161359 h 4586594"/>
              <a:gd name="connsiteX4" fmla="*/ 9194811 w 9740404"/>
              <a:gd name="connsiteY4" fmla="*/ 4182508 h 4586594"/>
              <a:gd name="connsiteX5" fmla="*/ 8412673 w 9740404"/>
              <a:gd name="connsiteY5" fmla="*/ 4204129 h 4586594"/>
              <a:gd name="connsiteX6" fmla="*/ 8028044 w 9740404"/>
              <a:gd name="connsiteY6" fmla="*/ 4209361 h 4586594"/>
              <a:gd name="connsiteX7" fmla="*/ 7228000 w 9740404"/>
              <a:gd name="connsiteY7" fmla="*/ 4586012 h 4586594"/>
              <a:gd name="connsiteX8" fmla="*/ 7398545 w 9740404"/>
              <a:gd name="connsiteY8" fmla="*/ 4205667 h 4586594"/>
              <a:gd name="connsiteX9" fmla="*/ 7207987 w 9740404"/>
              <a:gd name="connsiteY9" fmla="*/ 4213740 h 4586594"/>
              <a:gd name="connsiteX10" fmla="*/ 5979990 w 9740404"/>
              <a:gd name="connsiteY10" fmla="*/ 4246431 h 4586594"/>
              <a:gd name="connsiteX11" fmla="*/ 229568 w 9740404"/>
              <a:gd name="connsiteY11" fmla="*/ 4298453 h 4586594"/>
              <a:gd name="connsiteX12" fmla="*/ 84011 w 9740404"/>
              <a:gd name="connsiteY12" fmla="*/ 2523145 h 4586594"/>
              <a:gd name="connsiteX13" fmla="*/ 1136 w 9740404"/>
              <a:gd name="connsiteY13" fmla="*/ 530948 h 4586594"/>
              <a:gd name="connsiteX14" fmla="*/ 153271 w 9740404"/>
              <a:gd name="connsiteY14" fmla="*/ 137092 h 4586594"/>
              <a:gd name="connsiteX15" fmla="*/ 6382558 w 9740404"/>
              <a:gd name="connsiteY15" fmla="*/ 9477 h 4586594"/>
              <a:gd name="connsiteX16" fmla="*/ 8974603 w 9740404"/>
              <a:gd name="connsiteY16" fmla="*/ 13361 h 4586594"/>
              <a:gd name="connsiteX17" fmla="*/ 9477408 w 9740404"/>
              <a:gd name="connsiteY17" fmla="*/ 3458 h 4586594"/>
              <a:gd name="connsiteX0" fmla="*/ 9486740 w 9749736"/>
              <a:gd name="connsiteY0" fmla="*/ 3458 h 4586594"/>
              <a:gd name="connsiteX1" fmla="*/ 9715151 w 9749736"/>
              <a:gd name="connsiteY1" fmla="*/ 99833 h 4586594"/>
              <a:gd name="connsiteX2" fmla="*/ 9722995 w 9749736"/>
              <a:gd name="connsiteY2" fmla="*/ 1857735 h 4586594"/>
              <a:gd name="connsiteX3" fmla="*/ 9715521 w 9749736"/>
              <a:gd name="connsiteY3" fmla="*/ 4161359 h 4586594"/>
              <a:gd name="connsiteX4" fmla="*/ 9204143 w 9749736"/>
              <a:gd name="connsiteY4" fmla="*/ 4182508 h 4586594"/>
              <a:gd name="connsiteX5" fmla="*/ 8422005 w 9749736"/>
              <a:gd name="connsiteY5" fmla="*/ 4204129 h 4586594"/>
              <a:gd name="connsiteX6" fmla="*/ 8037376 w 9749736"/>
              <a:gd name="connsiteY6" fmla="*/ 4209361 h 4586594"/>
              <a:gd name="connsiteX7" fmla="*/ 7237332 w 9749736"/>
              <a:gd name="connsiteY7" fmla="*/ 4586012 h 4586594"/>
              <a:gd name="connsiteX8" fmla="*/ 7407877 w 9749736"/>
              <a:gd name="connsiteY8" fmla="*/ 4205667 h 4586594"/>
              <a:gd name="connsiteX9" fmla="*/ 7217319 w 9749736"/>
              <a:gd name="connsiteY9" fmla="*/ 4213740 h 4586594"/>
              <a:gd name="connsiteX10" fmla="*/ 5989322 w 9749736"/>
              <a:gd name="connsiteY10" fmla="*/ 4246431 h 4586594"/>
              <a:gd name="connsiteX11" fmla="*/ 238900 w 9749736"/>
              <a:gd name="connsiteY11" fmla="*/ 4298453 h 4586594"/>
              <a:gd name="connsiteX12" fmla="*/ 93343 w 9749736"/>
              <a:gd name="connsiteY12" fmla="*/ 2523145 h 4586594"/>
              <a:gd name="connsiteX13" fmla="*/ 10468 w 9749736"/>
              <a:gd name="connsiteY13" fmla="*/ 530948 h 4586594"/>
              <a:gd name="connsiteX14" fmla="*/ 97489 w 9749736"/>
              <a:gd name="connsiteY14" fmla="*/ 149115 h 4586594"/>
              <a:gd name="connsiteX15" fmla="*/ 6391890 w 9749736"/>
              <a:gd name="connsiteY15" fmla="*/ 9477 h 4586594"/>
              <a:gd name="connsiteX16" fmla="*/ 8983935 w 9749736"/>
              <a:gd name="connsiteY16" fmla="*/ 13361 h 4586594"/>
              <a:gd name="connsiteX17" fmla="*/ 9486740 w 9749736"/>
              <a:gd name="connsiteY17" fmla="*/ 3458 h 4586594"/>
              <a:gd name="connsiteX0" fmla="*/ 9486740 w 9793439"/>
              <a:gd name="connsiteY0" fmla="*/ 75473 h 4658609"/>
              <a:gd name="connsiteX1" fmla="*/ 9715151 w 9793439"/>
              <a:gd name="connsiteY1" fmla="*/ 171848 h 4658609"/>
              <a:gd name="connsiteX2" fmla="*/ 9779506 w 9793439"/>
              <a:gd name="connsiteY2" fmla="*/ 2048524 h 4658609"/>
              <a:gd name="connsiteX3" fmla="*/ 9715521 w 9793439"/>
              <a:gd name="connsiteY3" fmla="*/ 4233374 h 4658609"/>
              <a:gd name="connsiteX4" fmla="*/ 9204143 w 9793439"/>
              <a:gd name="connsiteY4" fmla="*/ 4254523 h 4658609"/>
              <a:gd name="connsiteX5" fmla="*/ 8422005 w 9793439"/>
              <a:gd name="connsiteY5" fmla="*/ 4276144 h 4658609"/>
              <a:gd name="connsiteX6" fmla="*/ 8037376 w 9793439"/>
              <a:gd name="connsiteY6" fmla="*/ 4281376 h 4658609"/>
              <a:gd name="connsiteX7" fmla="*/ 7237332 w 9793439"/>
              <a:gd name="connsiteY7" fmla="*/ 4658027 h 4658609"/>
              <a:gd name="connsiteX8" fmla="*/ 7407877 w 9793439"/>
              <a:gd name="connsiteY8" fmla="*/ 4277682 h 4658609"/>
              <a:gd name="connsiteX9" fmla="*/ 7217319 w 9793439"/>
              <a:gd name="connsiteY9" fmla="*/ 4285755 h 4658609"/>
              <a:gd name="connsiteX10" fmla="*/ 5989322 w 9793439"/>
              <a:gd name="connsiteY10" fmla="*/ 4318446 h 4658609"/>
              <a:gd name="connsiteX11" fmla="*/ 238900 w 9793439"/>
              <a:gd name="connsiteY11" fmla="*/ 4370468 h 4658609"/>
              <a:gd name="connsiteX12" fmla="*/ 93343 w 9793439"/>
              <a:gd name="connsiteY12" fmla="*/ 2595160 h 4658609"/>
              <a:gd name="connsiteX13" fmla="*/ 10468 w 9793439"/>
              <a:gd name="connsiteY13" fmla="*/ 602963 h 4658609"/>
              <a:gd name="connsiteX14" fmla="*/ 97489 w 9793439"/>
              <a:gd name="connsiteY14" fmla="*/ 221130 h 4658609"/>
              <a:gd name="connsiteX15" fmla="*/ 6391890 w 9793439"/>
              <a:gd name="connsiteY15" fmla="*/ 81492 h 4658609"/>
              <a:gd name="connsiteX16" fmla="*/ 8983935 w 9793439"/>
              <a:gd name="connsiteY16" fmla="*/ 85376 h 4658609"/>
              <a:gd name="connsiteX17" fmla="*/ 9486740 w 9793439"/>
              <a:gd name="connsiteY17" fmla="*/ 75473 h 4658609"/>
              <a:gd name="connsiteX0" fmla="*/ 9486740 w 9792089"/>
              <a:gd name="connsiteY0" fmla="*/ 3458 h 4586594"/>
              <a:gd name="connsiteX1" fmla="*/ 9715151 w 9792089"/>
              <a:gd name="connsiteY1" fmla="*/ 99833 h 4586594"/>
              <a:gd name="connsiteX2" fmla="*/ 9779506 w 9792089"/>
              <a:gd name="connsiteY2" fmla="*/ 1976509 h 4586594"/>
              <a:gd name="connsiteX3" fmla="*/ 9715521 w 9792089"/>
              <a:gd name="connsiteY3" fmla="*/ 4161359 h 4586594"/>
              <a:gd name="connsiteX4" fmla="*/ 9204143 w 9792089"/>
              <a:gd name="connsiteY4" fmla="*/ 4182508 h 4586594"/>
              <a:gd name="connsiteX5" fmla="*/ 8422005 w 9792089"/>
              <a:gd name="connsiteY5" fmla="*/ 4204129 h 4586594"/>
              <a:gd name="connsiteX6" fmla="*/ 8037376 w 9792089"/>
              <a:gd name="connsiteY6" fmla="*/ 4209361 h 4586594"/>
              <a:gd name="connsiteX7" fmla="*/ 7237332 w 9792089"/>
              <a:gd name="connsiteY7" fmla="*/ 4586012 h 4586594"/>
              <a:gd name="connsiteX8" fmla="*/ 7407877 w 9792089"/>
              <a:gd name="connsiteY8" fmla="*/ 4205667 h 4586594"/>
              <a:gd name="connsiteX9" fmla="*/ 7217319 w 9792089"/>
              <a:gd name="connsiteY9" fmla="*/ 4213740 h 4586594"/>
              <a:gd name="connsiteX10" fmla="*/ 5989322 w 9792089"/>
              <a:gd name="connsiteY10" fmla="*/ 4246431 h 4586594"/>
              <a:gd name="connsiteX11" fmla="*/ 238900 w 9792089"/>
              <a:gd name="connsiteY11" fmla="*/ 4298453 h 4586594"/>
              <a:gd name="connsiteX12" fmla="*/ 93343 w 9792089"/>
              <a:gd name="connsiteY12" fmla="*/ 2523145 h 4586594"/>
              <a:gd name="connsiteX13" fmla="*/ 10468 w 9792089"/>
              <a:gd name="connsiteY13" fmla="*/ 530948 h 4586594"/>
              <a:gd name="connsiteX14" fmla="*/ 97489 w 9792089"/>
              <a:gd name="connsiteY14" fmla="*/ 149115 h 4586594"/>
              <a:gd name="connsiteX15" fmla="*/ 6391890 w 9792089"/>
              <a:gd name="connsiteY15" fmla="*/ 9477 h 4586594"/>
              <a:gd name="connsiteX16" fmla="*/ 8983935 w 9792089"/>
              <a:gd name="connsiteY16" fmla="*/ 13361 h 4586594"/>
              <a:gd name="connsiteX17" fmla="*/ 9486740 w 9792089"/>
              <a:gd name="connsiteY17" fmla="*/ 3458 h 4586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792089" h="4586594">
                <a:moveTo>
                  <a:pt x="9486740" y="3458"/>
                </a:moveTo>
                <a:cubicBezTo>
                  <a:pt x="9608609" y="17870"/>
                  <a:pt x="9702239" y="-44549"/>
                  <a:pt x="9715151" y="99833"/>
                </a:cubicBezTo>
                <a:cubicBezTo>
                  <a:pt x="9744763" y="430954"/>
                  <a:pt x="9820064" y="1179006"/>
                  <a:pt x="9779506" y="1976509"/>
                </a:cubicBezTo>
                <a:cubicBezTo>
                  <a:pt x="9821453" y="2872786"/>
                  <a:pt x="9747762" y="4009775"/>
                  <a:pt x="9715521" y="4161359"/>
                </a:cubicBezTo>
                <a:cubicBezTo>
                  <a:pt x="9446860" y="4212001"/>
                  <a:pt x="9419729" y="4175380"/>
                  <a:pt x="9204143" y="4182508"/>
                </a:cubicBezTo>
                <a:lnTo>
                  <a:pt x="8422005" y="4204129"/>
                </a:lnTo>
                <a:lnTo>
                  <a:pt x="8037376" y="4209361"/>
                </a:lnTo>
                <a:cubicBezTo>
                  <a:pt x="7952820" y="4216563"/>
                  <a:pt x="7868491" y="4404455"/>
                  <a:pt x="7237332" y="4586012"/>
                </a:cubicBezTo>
                <a:cubicBezTo>
                  <a:pt x="7212892" y="4601135"/>
                  <a:pt x="7434449" y="4317853"/>
                  <a:pt x="7407877" y="4205667"/>
                </a:cubicBezTo>
                <a:lnTo>
                  <a:pt x="7217319" y="4213740"/>
                </a:lnTo>
                <a:lnTo>
                  <a:pt x="5989322" y="4246431"/>
                </a:lnTo>
                <a:cubicBezTo>
                  <a:pt x="4635231" y="4269266"/>
                  <a:pt x="2061843" y="4343979"/>
                  <a:pt x="238900" y="4298453"/>
                </a:cubicBezTo>
                <a:cubicBezTo>
                  <a:pt x="67346" y="4318795"/>
                  <a:pt x="106883" y="4077771"/>
                  <a:pt x="93343" y="2523145"/>
                </a:cubicBezTo>
                <a:cubicBezTo>
                  <a:pt x="78840" y="1882752"/>
                  <a:pt x="9777" y="926620"/>
                  <a:pt x="10468" y="530948"/>
                </a:cubicBezTo>
                <a:cubicBezTo>
                  <a:pt x="11159" y="135276"/>
                  <a:pt x="-45388" y="172775"/>
                  <a:pt x="97489" y="149115"/>
                </a:cubicBezTo>
                <a:cubicBezTo>
                  <a:pt x="1625900" y="105255"/>
                  <a:pt x="4329024" y="-2658"/>
                  <a:pt x="6391890" y="9477"/>
                </a:cubicBezTo>
                <a:lnTo>
                  <a:pt x="8983935" y="13361"/>
                </a:lnTo>
                <a:cubicBezTo>
                  <a:pt x="9151710" y="25102"/>
                  <a:pt x="9364871" y="-10954"/>
                  <a:pt x="9486740" y="3458"/>
                </a:cubicBezTo>
                <a:close/>
              </a:path>
            </a:pathLst>
          </a:cu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Freeform: Shape 37">
            <a:extLst>
              <a:ext uri="{FF2B5EF4-FFF2-40B4-BE49-F238E27FC236}">
                <a16:creationId xmlns:a16="http://schemas.microsoft.com/office/drawing/2014/main" id="{009E72EC-1178-47C7-A287-A05A6D497A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000" flipH="1">
            <a:off x="1390656" y="1015766"/>
            <a:ext cx="9361145" cy="4365520"/>
          </a:xfrm>
          <a:custGeom>
            <a:avLst/>
            <a:gdLst>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23535 w 9735159"/>
              <a:gd name="connsiteY7" fmla="*/ 4472133 h 4588804"/>
              <a:gd name="connsiteX8" fmla="*/ 7161476 w 9735159"/>
              <a:gd name="connsiteY8" fmla="*/ 4588200 h 4588804"/>
              <a:gd name="connsiteX9" fmla="*/ 7423142 w 9735159"/>
              <a:gd name="connsiteY9" fmla="*/ 4218401 h 4588804"/>
              <a:gd name="connsiteX10" fmla="*/ 7405213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23535 w 9735159"/>
              <a:gd name="connsiteY7" fmla="*/ 4472133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23535 w 9735159"/>
              <a:gd name="connsiteY7" fmla="*/ 4472133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23535 w 9735159"/>
              <a:gd name="connsiteY7" fmla="*/ 4472133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85624 w 9735159"/>
              <a:gd name="connsiteY7" fmla="*/ 4472133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85624 w 9735159"/>
              <a:gd name="connsiteY7" fmla="*/ 4466489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85624 w 9735159"/>
              <a:gd name="connsiteY7" fmla="*/ 4466489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3171"/>
              <a:gd name="connsiteX1" fmla="*/ 9719033 w 9735159"/>
              <a:gd name="connsiteY1" fmla="*/ 122134 h 4583171"/>
              <a:gd name="connsiteX2" fmla="*/ 9675361 w 9735159"/>
              <a:gd name="connsiteY2" fmla="*/ 1854278 h 4583171"/>
              <a:gd name="connsiteX3" fmla="*/ 9667887 w 9735159"/>
              <a:gd name="connsiteY3" fmla="*/ 4129680 h 4583171"/>
              <a:gd name="connsiteX4" fmla="*/ 9156509 w 9735159"/>
              <a:gd name="connsiteY4" fmla="*/ 4179051 h 4583171"/>
              <a:gd name="connsiteX5" fmla="*/ 8374371 w 9735159"/>
              <a:gd name="connsiteY5" fmla="*/ 4200672 h 4583171"/>
              <a:gd name="connsiteX6" fmla="*/ 7989742 w 9735159"/>
              <a:gd name="connsiteY6" fmla="*/ 4205904 h 4583171"/>
              <a:gd name="connsiteX7" fmla="*/ 7685624 w 9735159"/>
              <a:gd name="connsiteY7" fmla="*/ 4466489 h 4583171"/>
              <a:gd name="connsiteX8" fmla="*/ 7189698 w 9735159"/>
              <a:gd name="connsiteY8" fmla="*/ 4582555 h 4583171"/>
              <a:gd name="connsiteX9" fmla="*/ 7423142 w 9735159"/>
              <a:gd name="connsiteY9" fmla="*/ 4218401 h 4583171"/>
              <a:gd name="connsiteX10" fmla="*/ 7322085 w 9735159"/>
              <a:gd name="connsiteY10" fmla="*/ 4198994 h 4583171"/>
              <a:gd name="connsiteX11" fmla="*/ 5976239 w 9735159"/>
              <a:gd name="connsiteY11" fmla="*/ 4198994 h 4583171"/>
              <a:gd name="connsiteX12" fmla="*/ 5703149 w 9735159"/>
              <a:gd name="connsiteY12" fmla="*/ 4203217 h 4583171"/>
              <a:gd name="connsiteX13" fmla="*/ 204518 w 9735159"/>
              <a:gd name="connsiteY13" fmla="*/ 4241988 h 4583171"/>
              <a:gd name="connsiteX14" fmla="*/ 45709 w 9735159"/>
              <a:gd name="connsiteY14" fmla="*/ 2519688 h 4583171"/>
              <a:gd name="connsiteX15" fmla="*/ 0 w 9735159"/>
              <a:gd name="connsiteY15" fmla="*/ 105770 h 4583171"/>
              <a:gd name="connsiteX16" fmla="*/ 6334131 w 9735159"/>
              <a:gd name="connsiteY16" fmla="*/ 49746 h 4583171"/>
              <a:gd name="connsiteX17" fmla="*/ 8936301 w 9735159"/>
              <a:gd name="connsiteY17" fmla="*/ 9904 h 4583171"/>
              <a:gd name="connsiteX18" fmla="*/ 9439106 w 9735159"/>
              <a:gd name="connsiteY18" fmla="*/ 1 h 4583171"/>
              <a:gd name="connsiteX0" fmla="*/ 9439106 w 9735159"/>
              <a:gd name="connsiteY0" fmla="*/ 1 h 4585292"/>
              <a:gd name="connsiteX1" fmla="*/ 9719033 w 9735159"/>
              <a:gd name="connsiteY1" fmla="*/ 122134 h 4585292"/>
              <a:gd name="connsiteX2" fmla="*/ 9675361 w 9735159"/>
              <a:gd name="connsiteY2" fmla="*/ 1854278 h 4585292"/>
              <a:gd name="connsiteX3" fmla="*/ 9667887 w 9735159"/>
              <a:gd name="connsiteY3" fmla="*/ 4129680 h 4585292"/>
              <a:gd name="connsiteX4" fmla="*/ 9156509 w 9735159"/>
              <a:gd name="connsiteY4" fmla="*/ 4179051 h 4585292"/>
              <a:gd name="connsiteX5" fmla="*/ 8374371 w 9735159"/>
              <a:gd name="connsiteY5" fmla="*/ 4200672 h 4585292"/>
              <a:gd name="connsiteX6" fmla="*/ 7989742 w 9735159"/>
              <a:gd name="connsiteY6" fmla="*/ 4205904 h 4585292"/>
              <a:gd name="connsiteX7" fmla="*/ 7685624 w 9735159"/>
              <a:gd name="connsiteY7" fmla="*/ 4466489 h 4585292"/>
              <a:gd name="connsiteX8" fmla="*/ 7189698 w 9735159"/>
              <a:gd name="connsiteY8" fmla="*/ 4582555 h 4585292"/>
              <a:gd name="connsiteX9" fmla="*/ 7423142 w 9735159"/>
              <a:gd name="connsiteY9" fmla="*/ 4218401 h 4585292"/>
              <a:gd name="connsiteX10" fmla="*/ 7322085 w 9735159"/>
              <a:gd name="connsiteY10" fmla="*/ 4198994 h 4585292"/>
              <a:gd name="connsiteX11" fmla="*/ 5976239 w 9735159"/>
              <a:gd name="connsiteY11" fmla="*/ 4198994 h 4585292"/>
              <a:gd name="connsiteX12" fmla="*/ 5703149 w 9735159"/>
              <a:gd name="connsiteY12" fmla="*/ 4203217 h 4585292"/>
              <a:gd name="connsiteX13" fmla="*/ 204518 w 9735159"/>
              <a:gd name="connsiteY13" fmla="*/ 4241988 h 4585292"/>
              <a:gd name="connsiteX14" fmla="*/ 45709 w 9735159"/>
              <a:gd name="connsiteY14" fmla="*/ 2519688 h 4585292"/>
              <a:gd name="connsiteX15" fmla="*/ 0 w 9735159"/>
              <a:gd name="connsiteY15" fmla="*/ 105770 h 4585292"/>
              <a:gd name="connsiteX16" fmla="*/ 6334131 w 9735159"/>
              <a:gd name="connsiteY16" fmla="*/ 49746 h 4585292"/>
              <a:gd name="connsiteX17" fmla="*/ 8936301 w 9735159"/>
              <a:gd name="connsiteY17" fmla="*/ 9904 h 4585292"/>
              <a:gd name="connsiteX18" fmla="*/ 9439106 w 9735159"/>
              <a:gd name="connsiteY18" fmla="*/ 1 h 4585292"/>
              <a:gd name="connsiteX0" fmla="*/ 9439106 w 9735159"/>
              <a:gd name="connsiteY0" fmla="*/ 1 h 4585292"/>
              <a:gd name="connsiteX1" fmla="*/ 9719033 w 9735159"/>
              <a:gd name="connsiteY1" fmla="*/ 122134 h 4585292"/>
              <a:gd name="connsiteX2" fmla="*/ 9675361 w 9735159"/>
              <a:gd name="connsiteY2" fmla="*/ 1854278 h 4585292"/>
              <a:gd name="connsiteX3" fmla="*/ 9667887 w 9735159"/>
              <a:gd name="connsiteY3" fmla="*/ 4129680 h 4585292"/>
              <a:gd name="connsiteX4" fmla="*/ 9156509 w 9735159"/>
              <a:gd name="connsiteY4" fmla="*/ 4179051 h 4585292"/>
              <a:gd name="connsiteX5" fmla="*/ 8374371 w 9735159"/>
              <a:gd name="connsiteY5" fmla="*/ 4200672 h 4585292"/>
              <a:gd name="connsiteX6" fmla="*/ 7989742 w 9735159"/>
              <a:gd name="connsiteY6" fmla="*/ 4205904 h 4585292"/>
              <a:gd name="connsiteX7" fmla="*/ 7685624 w 9735159"/>
              <a:gd name="connsiteY7" fmla="*/ 4466489 h 4585292"/>
              <a:gd name="connsiteX8" fmla="*/ 7189698 w 9735159"/>
              <a:gd name="connsiteY8" fmla="*/ 4582555 h 4585292"/>
              <a:gd name="connsiteX9" fmla="*/ 7406209 w 9735159"/>
              <a:gd name="connsiteY9" fmla="*/ 4195824 h 4585292"/>
              <a:gd name="connsiteX10" fmla="*/ 7322085 w 9735159"/>
              <a:gd name="connsiteY10" fmla="*/ 4198994 h 4585292"/>
              <a:gd name="connsiteX11" fmla="*/ 5976239 w 9735159"/>
              <a:gd name="connsiteY11" fmla="*/ 4198994 h 4585292"/>
              <a:gd name="connsiteX12" fmla="*/ 5703149 w 9735159"/>
              <a:gd name="connsiteY12" fmla="*/ 4203217 h 4585292"/>
              <a:gd name="connsiteX13" fmla="*/ 204518 w 9735159"/>
              <a:gd name="connsiteY13" fmla="*/ 4241988 h 4585292"/>
              <a:gd name="connsiteX14" fmla="*/ 45709 w 9735159"/>
              <a:gd name="connsiteY14" fmla="*/ 2519688 h 4585292"/>
              <a:gd name="connsiteX15" fmla="*/ 0 w 9735159"/>
              <a:gd name="connsiteY15" fmla="*/ 105770 h 4585292"/>
              <a:gd name="connsiteX16" fmla="*/ 6334131 w 9735159"/>
              <a:gd name="connsiteY16" fmla="*/ 49746 h 4585292"/>
              <a:gd name="connsiteX17" fmla="*/ 8936301 w 9735159"/>
              <a:gd name="connsiteY17" fmla="*/ 9904 h 4585292"/>
              <a:gd name="connsiteX18" fmla="*/ 9439106 w 9735159"/>
              <a:gd name="connsiteY18" fmla="*/ 1 h 4585292"/>
              <a:gd name="connsiteX0" fmla="*/ 9439106 w 9735159"/>
              <a:gd name="connsiteY0" fmla="*/ 1 h 4585292"/>
              <a:gd name="connsiteX1" fmla="*/ 9719033 w 9735159"/>
              <a:gd name="connsiteY1" fmla="*/ 122134 h 4585292"/>
              <a:gd name="connsiteX2" fmla="*/ 9675361 w 9735159"/>
              <a:gd name="connsiteY2" fmla="*/ 1854278 h 4585292"/>
              <a:gd name="connsiteX3" fmla="*/ 9667887 w 9735159"/>
              <a:gd name="connsiteY3" fmla="*/ 4129680 h 4585292"/>
              <a:gd name="connsiteX4" fmla="*/ 9156509 w 9735159"/>
              <a:gd name="connsiteY4" fmla="*/ 4179051 h 4585292"/>
              <a:gd name="connsiteX5" fmla="*/ 8374371 w 9735159"/>
              <a:gd name="connsiteY5" fmla="*/ 4200672 h 4585292"/>
              <a:gd name="connsiteX6" fmla="*/ 7989742 w 9735159"/>
              <a:gd name="connsiteY6" fmla="*/ 4205904 h 4585292"/>
              <a:gd name="connsiteX7" fmla="*/ 7685624 w 9735159"/>
              <a:gd name="connsiteY7" fmla="*/ 4466489 h 4585292"/>
              <a:gd name="connsiteX8" fmla="*/ 7189698 w 9735159"/>
              <a:gd name="connsiteY8" fmla="*/ 4582555 h 4585292"/>
              <a:gd name="connsiteX9" fmla="*/ 7406209 w 9735159"/>
              <a:gd name="connsiteY9" fmla="*/ 4195824 h 4585292"/>
              <a:gd name="connsiteX10" fmla="*/ 7322085 w 9735159"/>
              <a:gd name="connsiteY10" fmla="*/ 4198994 h 4585292"/>
              <a:gd name="connsiteX11" fmla="*/ 5703149 w 9735159"/>
              <a:gd name="connsiteY11" fmla="*/ 4203217 h 4585292"/>
              <a:gd name="connsiteX12" fmla="*/ 204518 w 9735159"/>
              <a:gd name="connsiteY12" fmla="*/ 4241988 h 4585292"/>
              <a:gd name="connsiteX13" fmla="*/ 45709 w 9735159"/>
              <a:gd name="connsiteY13" fmla="*/ 2519688 h 4585292"/>
              <a:gd name="connsiteX14" fmla="*/ 0 w 9735159"/>
              <a:gd name="connsiteY14" fmla="*/ 105770 h 4585292"/>
              <a:gd name="connsiteX15" fmla="*/ 6334131 w 9735159"/>
              <a:gd name="connsiteY15" fmla="*/ 49746 h 4585292"/>
              <a:gd name="connsiteX16" fmla="*/ 8936301 w 9735159"/>
              <a:gd name="connsiteY16" fmla="*/ 9904 h 4585292"/>
              <a:gd name="connsiteX17" fmla="*/ 9439106 w 9735159"/>
              <a:gd name="connsiteY17" fmla="*/ 1 h 4585292"/>
              <a:gd name="connsiteX0" fmla="*/ 9439106 w 9735159"/>
              <a:gd name="connsiteY0" fmla="*/ 1 h 4585292"/>
              <a:gd name="connsiteX1" fmla="*/ 9719033 w 9735159"/>
              <a:gd name="connsiteY1" fmla="*/ 122134 h 4585292"/>
              <a:gd name="connsiteX2" fmla="*/ 9675361 w 9735159"/>
              <a:gd name="connsiteY2" fmla="*/ 1854278 h 4585292"/>
              <a:gd name="connsiteX3" fmla="*/ 9667887 w 9735159"/>
              <a:gd name="connsiteY3" fmla="*/ 4129680 h 4585292"/>
              <a:gd name="connsiteX4" fmla="*/ 9156509 w 9735159"/>
              <a:gd name="connsiteY4" fmla="*/ 4179051 h 4585292"/>
              <a:gd name="connsiteX5" fmla="*/ 8374371 w 9735159"/>
              <a:gd name="connsiteY5" fmla="*/ 4200672 h 4585292"/>
              <a:gd name="connsiteX6" fmla="*/ 7989742 w 9735159"/>
              <a:gd name="connsiteY6" fmla="*/ 4205904 h 4585292"/>
              <a:gd name="connsiteX7" fmla="*/ 7685624 w 9735159"/>
              <a:gd name="connsiteY7" fmla="*/ 4466489 h 4585292"/>
              <a:gd name="connsiteX8" fmla="*/ 7189698 w 9735159"/>
              <a:gd name="connsiteY8" fmla="*/ 4582555 h 4585292"/>
              <a:gd name="connsiteX9" fmla="*/ 7406209 w 9735159"/>
              <a:gd name="connsiteY9" fmla="*/ 4195824 h 4585292"/>
              <a:gd name="connsiteX10" fmla="*/ 7169685 w 9735159"/>
              <a:gd name="connsiteY10" fmla="*/ 4210283 h 4585292"/>
              <a:gd name="connsiteX11" fmla="*/ 5703149 w 9735159"/>
              <a:gd name="connsiteY11" fmla="*/ 4203217 h 4585292"/>
              <a:gd name="connsiteX12" fmla="*/ 204518 w 9735159"/>
              <a:gd name="connsiteY12" fmla="*/ 4241988 h 4585292"/>
              <a:gd name="connsiteX13" fmla="*/ 45709 w 9735159"/>
              <a:gd name="connsiteY13" fmla="*/ 2519688 h 4585292"/>
              <a:gd name="connsiteX14" fmla="*/ 0 w 9735159"/>
              <a:gd name="connsiteY14" fmla="*/ 105770 h 4585292"/>
              <a:gd name="connsiteX15" fmla="*/ 6334131 w 9735159"/>
              <a:gd name="connsiteY15" fmla="*/ 49746 h 4585292"/>
              <a:gd name="connsiteX16" fmla="*/ 8936301 w 9735159"/>
              <a:gd name="connsiteY16" fmla="*/ 9904 h 4585292"/>
              <a:gd name="connsiteX17" fmla="*/ 9439106 w 9735159"/>
              <a:gd name="connsiteY17" fmla="*/ 1 h 4585292"/>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29680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685624 w 9735159"/>
              <a:gd name="connsiteY7" fmla="*/ 4466489 h 4583125"/>
              <a:gd name="connsiteX8" fmla="*/ 7189698 w 9735159"/>
              <a:gd name="connsiteY8" fmla="*/ 4582555 h 4583125"/>
              <a:gd name="connsiteX9" fmla="*/ 7406209 w 9735159"/>
              <a:gd name="connsiteY9" fmla="*/ 4195824 h 4583125"/>
              <a:gd name="connsiteX10" fmla="*/ 7169685 w 9735159"/>
              <a:gd name="connsiteY10" fmla="*/ 4210283 h 4583125"/>
              <a:gd name="connsiteX11" fmla="*/ 5703149 w 9735159"/>
              <a:gd name="connsiteY11" fmla="*/ 4203217 h 4583125"/>
              <a:gd name="connsiteX12" fmla="*/ 204518 w 9735159"/>
              <a:gd name="connsiteY12" fmla="*/ 4241988 h 4583125"/>
              <a:gd name="connsiteX13" fmla="*/ 45709 w 9735159"/>
              <a:gd name="connsiteY13" fmla="*/ 2519688 h 4583125"/>
              <a:gd name="connsiteX14" fmla="*/ 0 w 9735159"/>
              <a:gd name="connsiteY14" fmla="*/ 105770 h 4583125"/>
              <a:gd name="connsiteX15" fmla="*/ 6334131 w 9735159"/>
              <a:gd name="connsiteY15" fmla="*/ 49746 h 4583125"/>
              <a:gd name="connsiteX16" fmla="*/ 8936301 w 9735159"/>
              <a:gd name="connsiteY16" fmla="*/ 9904 h 4583125"/>
              <a:gd name="connsiteX17" fmla="*/ 9439106 w 9735159"/>
              <a:gd name="connsiteY17" fmla="*/ 1 h 4583125"/>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57902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685624 w 9735159"/>
              <a:gd name="connsiteY7" fmla="*/ 4466489 h 4583125"/>
              <a:gd name="connsiteX8" fmla="*/ 7189698 w 9735159"/>
              <a:gd name="connsiteY8" fmla="*/ 4582555 h 4583125"/>
              <a:gd name="connsiteX9" fmla="*/ 7406209 w 9735159"/>
              <a:gd name="connsiteY9" fmla="*/ 4195824 h 4583125"/>
              <a:gd name="connsiteX10" fmla="*/ 7169685 w 9735159"/>
              <a:gd name="connsiteY10" fmla="*/ 4210283 h 4583125"/>
              <a:gd name="connsiteX11" fmla="*/ 5703149 w 9735159"/>
              <a:gd name="connsiteY11" fmla="*/ 4203217 h 4583125"/>
              <a:gd name="connsiteX12" fmla="*/ 204518 w 9735159"/>
              <a:gd name="connsiteY12" fmla="*/ 4241988 h 4583125"/>
              <a:gd name="connsiteX13" fmla="*/ 45709 w 9735159"/>
              <a:gd name="connsiteY13" fmla="*/ 2519688 h 4583125"/>
              <a:gd name="connsiteX14" fmla="*/ 0 w 9735159"/>
              <a:gd name="connsiteY14" fmla="*/ 105770 h 4583125"/>
              <a:gd name="connsiteX15" fmla="*/ 6334131 w 9735159"/>
              <a:gd name="connsiteY15" fmla="*/ 49746 h 4583125"/>
              <a:gd name="connsiteX16" fmla="*/ 8936301 w 9735159"/>
              <a:gd name="connsiteY16" fmla="*/ 9904 h 4583125"/>
              <a:gd name="connsiteX17" fmla="*/ 9439106 w 9735159"/>
              <a:gd name="connsiteY17" fmla="*/ 1 h 4583125"/>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57902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189698 w 9735159"/>
              <a:gd name="connsiteY7" fmla="*/ 4582555 h 4583125"/>
              <a:gd name="connsiteX8" fmla="*/ 7406209 w 9735159"/>
              <a:gd name="connsiteY8" fmla="*/ 4195824 h 4583125"/>
              <a:gd name="connsiteX9" fmla="*/ 7169685 w 9735159"/>
              <a:gd name="connsiteY9" fmla="*/ 4210283 h 4583125"/>
              <a:gd name="connsiteX10" fmla="*/ 5703149 w 9735159"/>
              <a:gd name="connsiteY10" fmla="*/ 4203217 h 4583125"/>
              <a:gd name="connsiteX11" fmla="*/ 204518 w 9735159"/>
              <a:gd name="connsiteY11" fmla="*/ 4241988 h 4583125"/>
              <a:gd name="connsiteX12" fmla="*/ 45709 w 9735159"/>
              <a:gd name="connsiteY12" fmla="*/ 2519688 h 4583125"/>
              <a:gd name="connsiteX13" fmla="*/ 0 w 9735159"/>
              <a:gd name="connsiteY13" fmla="*/ 105770 h 4583125"/>
              <a:gd name="connsiteX14" fmla="*/ 6334131 w 9735159"/>
              <a:gd name="connsiteY14" fmla="*/ 49746 h 4583125"/>
              <a:gd name="connsiteX15" fmla="*/ 8936301 w 9735159"/>
              <a:gd name="connsiteY15" fmla="*/ 9904 h 4583125"/>
              <a:gd name="connsiteX16" fmla="*/ 9439106 w 9735159"/>
              <a:gd name="connsiteY16" fmla="*/ 1 h 4583125"/>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57902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189698 w 9735159"/>
              <a:gd name="connsiteY7" fmla="*/ 4582555 h 4583125"/>
              <a:gd name="connsiteX8" fmla="*/ 7406209 w 9735159"/>
              <a:gd name="connsiteY8" fmla="*/ 4195824 h 4583125"/>
              <a:gd name="connsiteX9" fmla="*/ 7169685 w 9735159"/>
              <a:gd name="connsiteY9" fmla="*/ 4210283 h 4583125"/>
              <a:gd name="connsiteX10" fmla="*/ 5703149 w 9735159"/>
              <a:gd name="connsiteY10" fmla="*/ 4203217 h 4583125"/>
              <a:gd name="connsiteX11" fmla="*/ 204518 w 9735159"/>
              <a:gd name="connsiteY11" fmla="*/ 4241988 h 4583125"/>
              <a:gd name="connsiteX12" fmla="*/ 45709 w 9735159"/>
              <a:gd name="connsiteY12" fmla="*/ 2519688 h 4583125"/>
              <a:gd name="connsiteX13" fmla="*/ 0 w 9735159"/>
              <a:gd name="connsiteY13" fmla="*/ 105770 h 4583125"/>
              <a:gd name="connsiteX14" fmla="*/ 6334131 w 9735159"/>
              <a:gd name="connsiteY14" fmla="*/ 49746 h 4583125"/>
              <a:gd name="connsiteX15" fmla="*/ 8936301 w 9735159"/>
              <a:gd name="connsiteY15" fmla="*/ 9904 h 4583125"/>
              <a:gd name="connsiteX16" fmla="*/ 9439106 w 9735159"/>
              <a:gd name="connsiteY16" fmla="*/ 1 h 4583125"/>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57902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189698 w 9735159"/>
              <a:gd name="connsiteY7" fmla="*/ 4582555 h 4583125"/>
              <a:gd name="connsiteX8" fmla="*/ 7406209 w 9735159"/>
              <a:gd name="connsiteY8" fmla="*/ 4195824 h 4583125"/>
              <a:gd name="connsiteX9" fmla="*/ 7169685 w 9735159"/>
              <a:gd name="connsiteY9" fmla="*/ 4210283 h 4583125"/>
              <a:gd name="connsiteX10" fmla="*/ 5703149 w 9735159"/>
              <a:gd name="connsiteY10" fmla="*/ 4203217 h 4583125"/>
              <a:gd name="connsiteX11" fmla="*/ 204518 w 9735159"/>
              <a:gd name="connsiteY11" fmla="*/ 4241988 h 4583125"/>
              <a:gd name="connsiteX12" fmla="*/ 45709 w 9735159"/>
              <a:gd name="connsiteY12" fmla="*/ 2519688 h 4583125"/>
              <a:gd name="connsiteX13" fmla="*/ 0 w 9735159"/>
              <a:gd name="connsiteY13" fmla="*/ 105770 h 4583125"/>
              <a:gd name="connsiteX14" fmla="*/ 6334131 w 9735159"/>
              <a:gd name="connsiteY14" fmla="*/ 49746 h 4583125"/>
              <a:gd name="connsiteX15" fmla="*/ 8936301 w 9735159"/>
              <a:gd name="connsiteY15" fmla="*/ 9904 h 4583125"/>
              <a:gd name="connsiteX16" fmla="*/ 9439106 w 9735159"/>
              <a:gd name="connsiteY16" fmla="*/ 1 h 4583125"/>
              <a:gd name="connsiteX0" fmla="*/ 9439106 w 9735159"/>
              <a:gd name="connsiteY0" fmla="*/ 1 h 4583178"/>
              <a:gd name="connsiteX1" fmla="*/ 9719033 w 9735159"/>
              <a:gd name="connsiteY1" fmla="*/ 122134 h 4583178"/>
              <a:gd name="connsiteX2" fmla="*/ 9675361 w 9735159"/>
              <a:gd name="connsiteY2" fmla="*/ 1854278 h 4583178"/>
              <a:gd name="connsiteX3" fmla="*/ 9667887 w 9735159"/>
              <a:gd name="connsiteY3" fmla="*/ 4157902 h 4583178"/>
              <a:gd name="connsiteX4" fmla="*/ 9156509 w 9735159"/>
              <a:gd name="connsiteY4" fmla="*/ 4179051 h 4583178"/>
              <a:gd name="connsiteX5" fmla="*/ 8374371 w 9735159"/>
              <a:gd name="connsiteY5" fmla="*/ 4200672 h 4583178"/>
              <a:gd name="connsiteX6" fmla="*/ 7989742 w 9735159"/>
              <a:gd name="connsiteY6" fmla="*/ 4205904 h 4583178"/>
              <a:gd name="connsiteX7" fmla="*/ 7189698 w 9735159"/>
              <a:gd name="connsiteY7" fmla="*/ 4582555 h 4583178"/>
              <a:gd name="connsiteX8" fmla="*/ 7389118 w 9735159"/>
              <a:gd name="connsiteY8" fmla="*/ 4221461 h 4583178"/>
              <a:gd name="connsiteX9" fmla="*/ 7169685 w 9735159"/>
              <a:gd name="connsiteY9" fmla="*/ 4210283 h 4583178"/>
              <a:gd name="connsiteX10" fmla="*/ 5703149 w 9735159"/>
              <a:gd name="connsiteY10" fmla="*/ 4203217 h 4583178"/>
              <a:gd name="connsiteX11" fmla="*/ 204518 w 9735159"/>
              <a:gd name="connsiteY11" fmla="*/ 4241988 h 4583178"/>
              <a:gd name="connsiteX12" fmla="*/ 45709 w 9735159"/>
              <a:gd name="connsiteY12" fmla="*/ 2519688 h 4583178"/>
              <a:gd name="connsiteX13" fmla="*/ 0 w 9735159"/>
              <a:gd name="connsiteY13" fmla="*/ 105770 h 4583178"/>
              <a:gd name="connsiteX14" fmla="*/ 6334131 w 9735159"/>
              <a:gd name="connsiteY14" fmla="*/ 49746 h 4583178"/>
              <a:gd name="connsiteX15" fmla="*/ 8936301 w 9735159"/>
              <a:gd name="connsiteY15" fmla="*/ 9904 h 4583178"/>
              <a:gd name="connsiteX16" fmla="*/ 9439106 w 9735159"/>
              <a:gd name="connsiteY16" fmla="*/ 1 h 4583178"/>
              <a:gd name="connsiteX0" fmla="*/ 9439106 w 9702102"/>
              <a:gd name="connsiteY0" fmla="*/ 3457 h 4586634"/>
              <a:gd name="connsiteX1" fmla="*/ 9667517 w 9702102"/>
              <a:gd name="connsiteY1" fmla="*/ 99832 h 4586634"/>
              <a:gd name="connsiteX2" fmla="*/ 9675361 w 9702102"/>
              <a:gd name="connsiteY2" fmla="*/ 1857734 h 4586634"/>
              <a:gd name="connsiteX3" fmla="*/ 9667887 w 9702102"/>
              <a:gd name="connsiteY3" fmla="*/ 4161358 h 4586634"/>
              <a:gd name="connsiteX4" fmla="*/ 9156509 w 9702102"/>
              <a:gd name="connsiteY4" fmla="*/ 4182507 h 4586634"/>
              <a:gd name="connsiteX5" fmla="*/ 8374371 w 9702102"/>
              <a:gd name="connsiteY5" fmla="*/ 4204128 h 4586634"/>
              <a:gd name="connsiteX6" fmla="*/ 7989742 w 9702102"/>
              <a:gd name="connsiteY6" fmla="*/ 4209360 h 4586634"/>
              <a:gd name="connsiteX7" fmla="*/ 7189698 w 9702102"/>
              <a:gd name="connsiteY7" fmla="*/ 4586011 h 4586634"/>
              <a:gd name="connsiteX8" fmla="*/ 7389118 w 9702102"/>
              <a:gd name="connsiteY8" fmla="*/ 4224917 h 4586634"/>
              <a:gd name="connsiteX9" fmla="*/ 7169685 w 9702102"/>
              <a:gd name="connsiteY9" fmla="*/ 4213739 h 4586634"/>
              <a:gd name="connsiteX10" fmla="*/ 5703149 w 9702102"/>
              <a:gd name="connsiteY10" fmla="*/ 4206673 h 4586634"/>
              <a:gd name="connsiteX11" fmla="*/ 204518 w 9702102"/>
              <a:gd name="connsiteY11" fmla="*/ 4245444 h 4586634"/>
              <a:gd name="connsiteX12" fmla="*/ 45709 w 9702102"/>
              <a:gd name="connsiteY12" fmla="*/ 2523144 h 4586634"/>
              <a:gd name="connsiteX13" fmla="*/ 0 w 9702102"/>
              <a:gd name="connsiteY13" fmla="*/ 109226 h 4586634"/>
              <a:gd name="connsiteX14" fmla="*/ 6334131 w 9702102"/>
              <a:gd name="connsiteY14" fmla="*/ 53202 h 4586634"/>
              <a:gd name="connsiteX15" fmla="*/ 8936301 w 9702102"/>
              <a:gd name="connsiteY15" fmla="*/ 13360 h 4586634"/>
              <a:gd name="connsiteX16" fmla="*/ 9439106 w 9702102"/>
              <a:gd name="connsiteY16" fmla="*/ 3457 h 4586634"/>
              <a:gd name="connsiteX0" fmla="*/ 9439106 w 9702102"/>
              <a:gd name="connsiteY0" fmla="*/ 3457 h 4586634"/>
              <a:gd name="connsiteX1" fmla="*/ 9667517 w 9702102"/>
              <a:gd name="connsiteY1" fmla="*/ 99832 h 4586634"/>
              <a:gd name="connsiteX2" fmla="*/ 9675361 w 9702102"/>
              <a:gd name="connsiteY2" fmla="*/ 1857734 h 4586634"/>
              <a:gd name="connsiteX3" fmla="*/ 9667887 w 9702102"/>
              <a:gd name="connsiteY3" fmla="*/ 4161358 h 4586634"/>
              <a:gd name="connsiteX4" fmla="*/ 9156509 w 9702102"/>
              <a:gd name="connsiteY4" fmla="*/ 4182507 h 4586634"/>
              <a:gd name="connsiteX5" fmla="*/ 8374371 w 9702102"/>
              <a:gd name="connsiteY5" fmla="*/ 4204128 h 4586634"/>
              <a:gd name="connsiteX6" fmla="*/ 7989742 w 9702102"/>
              <a:gd name="connsiteY6" fmla="*/ 4209360 h 4586634"/>
              <a:gd name="connsiteX7" fmla="*/ 7189698 w 9702102"/>
              <a:gd name="connsiteY7" fmla="*/ 4586011 h 4586634"/>
              <a:gd name="connsiteX8" fmla="*/ 7389118 w 9702102"/>
              <a:gd name="connsiteY8" fmla="*/ 4224917 h 4586634"/>
              <a:gd name="connsiteX9" fmla="*/ 7169685 w 9702102"/>
              <a:gd name="connsiteY9" fmla="*/ 4213739 h 4586634"/>
              <a:gd name="connsiteX10" fmla="*/ 5703149 w 9702102"/>
              <a:gd name="connsiteY10" fmla="*/ 4206673 h 4586634"/>
              <a:gd name="connsiteX11" fmla="*/ 191266 w 9702102"/>
              <a:gd name="connsiteY11" fmla="*/ 4298452 h 4586634"/>
              <a:gd name="connsiteX12" fmla="*/ 45709 w 9702102"/>
              <a:gd name="connsiteY12" fmla="*/ 2523144 h 4586634"/>
              <a:gd name="connsiteX13" fmla="*/ 0 w 9702102"/>
              <a:gd name="connsiteY13" fmla="*/ 109226 h 4586634"/>
              <a:gd name="connsiteX14" fmla="*/ 6334131 w 9702102"/>
              <a:gd name="connsiteY14" fmla="*/ 53202 h 4586634"/>
              <a:gd name="connsiteX15" fmla="*/ 8936301 w 9702102"/>
              <a:gd name="connsiteY15" fmla="*/ 13360 h 4586634"/>
              <a:gd name="connsiteX16" fmla="*/ 9439106 w 9702102"/>
              <a:gd name="connsiteY16" fmla="*/ 3457 h 4586634"/>
              <a:gd name="connsiteX0" fmla="*/ 9439106 w 9702102"/>
              <a:gd name="connsiteY0" fmla="*/ 3457 h 4586634"/>
              <a:gd name="connsiteX1" fmla="*/ 9667517 w 9702102"/>
              <a:gd name="connsiteY1" fmla="*/ 99832 h 4586634"/>
              <a:gd name="connsiteX2" fmla="*/ 9675361 w 9702102"/>
              <a:gd name="connsiteY2" fmla="*/ 1857734 h 4586634"/>
              <a:gd name="connsiteX3" fmla="*/ 9667887 w 9702102"/>
              <a:gd name="connsiteY3" fmla="*/ 4161358 h 4586634"/>
              <a:gd name="connsiteX4" fmla="*/ 9156509 w 9702102"/>
              <a:gd name="connsiteY4" fmla="*/ 4182507 h 4586634"/>
              <a:gd name="connsiteX5" fmla="*/ 8374371 w 9702102"/>
              <a:gd name="connsiteY5" fmla="*/ 4204128 h 4586634"/>
              <a:gd name="connsiteX6" fmla="*/ 7989742 w 9702102"/>
              <a:gd name="connsiteY6" fmla="*/ 4209360 h 4586634"/>
              <a:gd name="connsiteX7" fmla="*/ 7189698 w 9702102"/>
              <a:gd name="connsiteY7" fmla="*/ 4586011 h 4586634"/>
              <a:gd name="connsiteX8" fmla="*/ 7389118 w 9702102"/>
              <a:gd name="connsiteY8" fmla="*/ 4224917 h 4586634"/>
              <a:gd name="connsiteX9" fmla="*/ 7169685 w 9702102"/>
              <a:gd name="connsiteY9" fmla="*/ 4213739 h 4586634"/>
              <a:gd name="connsiteX10" fmla="*/ 5941688 w 9702102"/>
              <a:gd name="connsiteY10" fmla="*/ 4246430 h 4586634"/>
              <a:gd name="connsiteX11" fmla="*/ 191266 w 9702102"/>
              <a:gd name="connsiteY11" fmla="*/ 4298452 h 4586634"/>
              <a:gd name="connsiteX12" fmla="*/ 45709 w 9702102"/>
              <a:gd name="connsiteY12" fmla="*/ 2523144 h 4586634"/>
              <a:gd name="connsiteX13" fmla="*/ 0 w 9702102"/>
              <a:gd name="connsiteY13" fmla="*/ 109226 h 4586634"/>
              <a:gd name="connsiteX14" fmla="*/ 6334131 w 9702102"/>
              <a:gd name="connsiteY14" fmla="*/ 53202 h 4586634"/>
              <a:gd name="connsiteX15" fmla="*/ 8936301 w 9702102"/>
              <a:gd name="connsiteY15" fmla="*/ 13360 h 4586634"/>
              <a:gd name="connsiteX16" fmla="*/ 9439106 w 9702102"/>
              <a:gd name="connsiteY16" fmla="*/ 3457 h 4586634"/>
              <a:gd name="connsiteX0" fmla="*/ 9452358 w 9715354"/>
              <a:gd name="connsiteY0" fmla="*/ 3457 h 4586634"/>
              <a:gd name="connsiteX1" fmla="*/ 9680769 w 9715354"/>
              <a:gd name="connsiteY1" fmla="*/ 99832 h 4586634"/>
              <a:gd name="connsiteX2" fmla="*/ 9688613 w 9715354"/>
              <a:gd name="connsiteY2" fmla="*/ 1857734 h 4586634"/>
              <a:gd name="connsiteX3" fmla="*/ 9681139 w 9715354"/>
              <a:gd name="connsiteY3" fmla="*/ 4161358 h 4586634"/>
              <a:gd name="connsiteX4" fmla="*/ 9169761 w 9715354"/>
              <a:gd name="connsiteY4" fmla="*/ 4182507 h 4586634"/>
              <a:gd name="connsiteX5" fmla="*/ 8387623 w 9715354"/>
              <a:gd name="connsiteY5" fmla="*/ 4204128 h 4586634"/>
              <a:gd name="connsiteX6" fmla="*/ 8002994 w 9715354"/>
              <a:gd name="connsiteY6" fmla="*/ 4209360 h 4586634"/>
              <a:gd name="connsiteX7" fmla="*/ 7202950 w 9715354"/>
              <a:gd name="connsiteY7" fmla="*/ 4586011 h 4586634"/>
              <a:gd name="connsiteX8" fmla="*/ 7402370 w 9715354"/>
              <a:gd name="connsiteY8" fmla="*/ 4224917 h 4586634"/>
              <a:gd name="connsiteX9" fmla="*/ 7182937 w 9715354"/>
              <a:gd name="connsiteY9" fmla="*/ 4213739 h 4586634"/>
              <a:gd name="connsiteX10" fmla="*/ 5954940 w 9715354"/>
              <a:gd name="connsiteY10" fmla="*/ 4246430 h 4586634"/>
              <a:gd name="connsiteX11" fmla="*/ 204518 w 9715354"/>
              <a:gd name="connsiteY11" fmla="*/ 4298452 h 4586634"/>
              <a:gd name="connsiteX12" fmla="*/ 58961 w 9715354"/>
              <a:gd name="connsiteY12" fmla="*/ 2523144 h 4586634"/>
              <a:gd name="connsiteX13" fmla="*/ 0 w 9715354"/>
              <a:gd name="connsiteY13" fmla="*/ 29712 h 4586634"/>
              <a:gd name="connsiteX14" fmla="*/ 6347383 w 9715354"/>
              <a:gd name="connsiteY14" fmla="*/ 53202 h 4586634"/>
              <a:gd name="connsiteX15" fmla="*/ 8949553 w 9715354"/>
              <a:gd name="connsiteY15" fmla="*/ 13360 h 4586634"/>
              <a:gd name="connsiteX16" fmla="*/ 9452358 w 9715354"/>
              <a:gd name="connsiteY16" fmla="*/ 3457 h 4586634"/>
              <a:gd name="connsiteX0" fmla="*/ 9452358 w 9715354"/>
              <a:gd name="connsiteY0" fmla="*/ 3457 h 4586593"/>
              <a:gd name="connsiteX1" fmla="*/ 9680769 w 9715354"/>
              <a:gd name="connsiteY1" fmla="*/ 99832 h 4586593"/>
              <a:gd name="connsiteX2" fmla="*/ 9688613 w 9715354"/>
              <a:gd name="connsiteY2" fmla="*/ 1857734 h 4586593"/>
              <a:gd name="connsiteX3" fmla="*/ 9681139 w 9715354"/>
              <a:gd name="connsiteY3" fmla="*/ 4161358 h 4586593"/>
              <a:gd name="connsiteX4" fmla="*/ 9169761 w 9715354"/>
              <a:gd name="connsiteY4" fmla="*/ 4182507 h 4586593"/>
              <a:gd name="connsiteX5" fmla="*/ 8387623 w 9715354"/>
              <a:gd name="connsiteY5" fmla="*/ 4204128 h 4586593"/>
              <a:gd name="connsiteX6" fmla="*/ 8002994 w 9715354"/>
              <a:gd name="connsiteY6" fmla="*/ 4209360 h 4586593"/>
              <a:gd name="connsiteX7" fmla="*/ 7202950 w 9715354"/>
              <a:gd name="connsiteY7" fmla="*/ 4586011 h 4586593"/>
              <a:gd name="connsiteX8" fmla="*/ 7373495 w 9715354"/>
              <a:gd name="connsiteY8" fmla="*/ 4205666 h 4586593"/>
              <a:gd name="connsiteX9" fmla="*/ 7182937 w 9715354"/>
              <a:gd name="connsiteY9" fmla="*/ 4213739 h 4586593"/>
              <a:gd name="connsiteX10" fmla="*/ 5954940 w 9715354"/>
              <a:gd name="connsiteY10" fmla="*/ 4246430 h 4586593"/>
              <a:gd name="connsiteX11" fmla="*/ 204518 w 9715354"/>
              <a:gd name="connsiteY11" fmla="*/ 4298452 h 4586593"/>
              <a:gd name="connsiteX12" fmla="*/ 58961 w 9715354"/>
              <a:gd name="connsiteY12" fmla="*/ 2523144 h 4586593"/>
              <a:gd name="connsiteX13" fmla="*/ 0 w 9715354"/>
              <a:gd name="connsiteY13" fmla="*/ 29712 h 4586593"/>
              <a:gd name="connsiteX14" fmla="*/ 6347383 w 9715354"/>
              <a:gd name="connsiteY14" fmla="*/ 53202 h 4586593"/>
              <a:gd name="connsiteX15" fmla="*/ 8949553 w 9715354"/>
              <a:gd name="connsiteY15" fmla="*/ 13360 h 4586593"/>
              <a:gd name="connsiteX16" fmla="*/ 9452358 w 9715354"/>
              <a:gd name="connsiteY16" fmla="*/ 3457 h 4586593"/>
              <a:gd name="connsiteX0" fmla="*/ 9452358 w 9715354"/>
              <a:gd name="connsiteY0" fmla="*/ 3457 h 4586593"/>
              <a:gd name="connsiteX1" fmla="*/ 9680769 w 9715354"/>
              <a:gd name="connsiteY1" fmla="*/ 99832 h 4586593"/>
              <a:gd name="connsiteX2" fmla="*/ 9688613 w 9715354"/>
              <a:gd name="connsiteY2" fmla="*/ 1857734 h 4586593"/>
              <a:gd name="connsiteX3" fmla="*/ 9681139 w 9715354"/>
              <a:gd name="connsiteY3" fmla="*/ 4161358 h 4586593"/>
              <a:gd name="connsiteX4" fmla="*/ 9169761 w 9715354"/>
              <a:gd name="connsiteY4" fmla="*/ 4182507 h 4586593"/>
              <a:gd name="connsiteX5" fmla="*/ 8387623 w 9715354"/>
              <a:gd name="connsiteY5" fmla="*/ 4204128 h 4586593"/>
              <a:gd name="connsiteX6" fmla="*/ 8002994 w 9715354"/>
              <a:gd name="connsiteY6" fmla="*/ 4209360 h 4586593"/>
              <a:gd name="connsiteX7" fmla="*/ 7202950 w 9715354"/>
              <a:gd name="connsiteY7" fmla="*/ 4586011 h 4586593"/>
              <a:gd name="connsiteX8" fmla="*/ 7373495 w 9715354"/>
              <a:gd name="connsiteY8" fmla="*/ 4205666 h 4586593"/>
              <a:gd name="connsiteX9" fmla="*/ 7182937 w 9715354"/>
              <a:gd name="connsiteY9" fmla="*/ 4213739 h 4586593"/>
              <a:gd name="connsiteX10" fmla="*/ 5954940 w 9715354"/>
              <a:gd name="connsiteY10" fmla="*/ 4246430 h 4586593"/>
              <a:gd name="connsiteX11" fmla="*/ 204518 w 9715354"/>
              <a:gd name="connsiteY11" fmla="*/ 4298452 h 4586593"/>
              <a:gd name="connsiteX12" fmla="*/ 58961 w 9715354"/>
              <a:gd name="connsiteY12" fmla="*/ 2523144 h 4586593"/>
              <a:gd name="connsiteX13" fmla="*/ 0 w 9715354"/>
              <a:gd name="connsiteY13" fmla="*/ 29712 h 4586593"/>
              <a:gd name="connsiteX14" fmla="*/ 6347383 w 9715354"/>
              <a:gd name="connsiteY14" fmla="*/ 53202 h 4586593"/>
              <a:gd name="connsiteX15" fmla="*/ 8949553 w 9715354"/>
              <a:gd name="connsiteY15" fmla="*/ 13360 h 4586593"/>
              <a:gd name="connsiteX16" fmla="*/ 9452358 w 9715354"/>
              <a:gd name="connsiteY16" fmla="*/ 3457 h 4586593"/>
              <a:gd name="connsiteX0" fmla="*/ 9452358 w 9715354"/>
              <a:gd name="connsiteY0" fmla="*/ 3457 h 4586593"/>
              <a:gd name="connsiteX1" fmla="*/ 9680769 w 9715354"/>
              <a:gd name="connsiteY1" fmla="*/ 99832 h 4586593"/>
              <a:gd name="connsiteX2" fmla="*/ 9688613 w 9715354"/>
              <a:gd name="connsiteY2" fmla="*/ 1857734 h 4586593"/>
              <a:gd name="connsiteX3" fmla="*/ 9681139 w 9715354"/>
              <a:gd name="connsiteY3" fmla="*/ 4161358 h 4586593"/>
              <a:gd name="connsiteX4" fmla="*/ 9169761 w 9715354"/>
              <a:gd name="connsiteY4" fmla="*/ 4182507 h 4586593"/>
              <a:gd name="connsiteX5" fmla="*/ 8387623 w 9715354"/>
              <a:gd name="connsiteY5" fmla="*/ 4204128 h 4586593"/>
              <a:gd name="connsiteX6" fmla="*/ 8002994 w 9715354"/>
              <a:gd name="connsiteY6" fmla="*/ 4209360 h 4586593"/>
              <a:gd name="connsiteX7" fmla="*/ 7202950 w 9715354"/>
              <a:gd name="connsiteY7" fmla="*/ 4586011 h 4586593"/>
              <a:gd name="connsiteX8" fmla="*/ 7373495 w 9715354"/>
              <a:gd name="connsiteY8" fmla="*/ 4205666 h 4586593"/>
              <a:gd name="connsiteX9" fmla="*/ 7182937 w 9715354"/>
              <a:gd name="connsiteY9" fmla="*/ 4213739 h 4586593"/>
              <a:gd name="connsiteX10" fmla="*/ 5954940 w 9715354"/>
              <a:gd name="connsiteY10" fmla="*/ 4246430 h 4586593"/>
              <a:gd name="connsiteX11" fmla="*/ 204518 w 9715354"/>
              <a:gd name="connsiteY11" fmla="*/ 4298452 h 4586593"/>
              <a:gd name="connsiteX12" fmla="*/ 58961 w 9715354"/>
              <a:gd name="connsiteY12" fmla="*/ 2523144 h 4586593"/>
              <a:gd name="connsiteX13" fmla="*/ 0 w 9715354"/>
              <a:gd name="connsiteY13" fmla="*/ 29712 h 4586593"/>
              <a:gd name="connsiteX14" fmla="*/ 6347383 w 9715354"/>
              <a:gd name="connsiteY14" fmla="*/ 53202 h 4586593"/>
              <a:gd name="connsiteX15" fmla="*/ 8949553 w 9715354"/>
              <a:gd name="connsiteY15" fmla="*/ 13360 h 4586593"/>
              <a:gd name="connsiteX16" fmla="*/ 9452358 w 9715354"/>
              <a:gd name="connsiteY16" fmla="*/ 3457 h 4586593"/>
              <a:gd name="connsiteX0" fmla="*/ 9530791 w 9793787"/>
              <a:gd name="connsiteY0" fmla="*/ 166219 h 4749355"/>
              <a:gd name="connsiteX1" fmla="*/ 9759202 w 9793787"/>
              <a:gd name="connsiteY1" fmla="*/ 262594 h 4749355"/>
              <a:gd name="connsiteX2" fmla="*/ 9767046 w 9793787"/>
              <a:gd name="connsiteY2" fmla="*/ 2020496 h 4749355"/>
              <a:gd name="connsiteX3" fmla="*/ 9759572 w 9793787"/>
              <a:gd name="connsiteY3" fmla="*/ 4324120 h 4749355"/>
              <a:gd name="connsiteX4" fmla="*/ 9248194 w 9793787"/>
              <a:gd name="connsiteY4" fmla="*/ 4345269 h 4749355"/>
              <a:gd name="connsiteX5" fmla="*/ 8466056 w 9793787"/>
              <a:gd name="connsiteY5" fmla="*/ 4366890 h 4749355"/>
              <a:gd name="connsiteX6" fmla="*/ 8081427 w 9793787"/>
              <a:gd name="connsiteY6" fmla="*/ 4372122 h 4749355"/>
              <a:gd name="connsiteX7" fmla="*/ 7281383 w 9793787"/>
              <a:gd name="connsiteY7" fmla="*/ 4748773 h 4749355"/>
              <a:gd name="connsiteX8" fmla="*/ 7451928 w 9793787"/>
              <a:gd name="connsiteY8" fmla="*/ 4368428 h 4749355"/>
              <a:gd name="connsiteX9" fmla="*/ 7261370 w 9793787"/>
              <a:gd name="connsiteY9" fmla="*/ 4376501 h 4749355"/>
              <a:gd name="connsiteX10" fmla="*/ 6033373 w 9793787"/>
              <a:gd name="connsiteY10" fmla="*/ 4409192 h 4749355"/>
              <a:gd name="connsiteX11" fmla="*/ 282951 w 9793787"/>
              <a:gd name="connsiteY11" fmla="*/ 4461214 h 4749355"/>
              <a:gd name="connsiteX12" fmla="*/ 137394 w 9793787"/>
              <a:gd name="connsiteY12" fmla="*/ 2685906 h 4749355"/>
              <a:gd name="connsiteX13" fmla="*/ 78433 w 9793787"/>
              <a:gd name="connsiteY13" fmla="*/ 192474 h 4749355"/>
              <a:gd name="connsiteX14" fmla="*/ 650812 w 9793787"/>
              <a:gd name="connsiteY14" fmla="*/ 172339 h 4749355"/>
              <a:gd name="connsiteX15" fmla="*/ 6425816 w 9793787"/>
              <a:gd name="connsiteY15" fmla="*/ 215964 h 4749355"/>
              <a:gd name="connsiteX16" fmla="*/ 9027986 w 9793787"/>
              <a:gd name="connsiteY16" fmla="*/ 176122 h 4749355"/>
              <a:gd name="connsiteX17" fmla="*/ 9530791 w 9793787"/>
              <a:gd name="connsiteY17" fmla="*/ 166219 h 4749355"/>
              <a:gd name="connsiteX0" fmla="*/ 9543478 w 9806474"/>
              <a:gd name="connsiteY0" fmla="*/ 3458 h 4586594"/>
              <a:gd name="connsiteX1" fmla="*/ 9771889 w 9806474"/>
              <a:gd name="connsiteY1" fmla="*/ 99833 h 4586594"/>
              <a:gd name="connsiteX2" fmla="*/ 9779733 w 9806474"/>
              <a:gd name="connsiteY2" fmla="*/ 1857735 h 4586594"/>
              <a:gd name="connsiteX3" fmla="*/ 9772259 w 9806474"/>
              <a:gd name="connsiteY3" fmla="*/ 4161359 h 4586594"/>
              <a:gd name="connsiteX4" fmla="*/ 9260881 w 9806474"/>
              <a:gd name="connsiteY4" fmla="*/ 4182508 h 4586594"/>
              <a:gd name="connsiteX5" fmla="*/ 8478743 w 9806474"/>
              <a:gd name="connsiteY5" fmla="*/ 4204129 h 4586594"/>
              <a:gd name="connsiteX6" fmla="*/ 8094114 w 9806474"/>
              <a:gd name="connsiteY6" fmla="*/ 4209361 h 4586594"/>
              <a:gd name="connsiteX7" fmla="*/ 7294070 w 9806474"/>
              <a:gd name="connsiteY7" fmla="*/ 4586012 h 4586594"/>
              <a:gd name="connsiteX8" fmla="*/ 7464615 w 9806474"/>
              <a:gd name="connsiteY8" fmla="*/ 4205667 h 4586594"/>
              <a:gd name="connsiteX9" fmla="*/ 7274057 w 9806474"/>
              <a:gd name="connsiteY9" fmla="*/ 4213740 h 4586594"/>
              <a:gd name="connsiteX10" fmla="*/ 6046060 w 9806474"/>
              <a:gd name="connsiteY10" fmla="*/ 4246431 h 4586594"/>
              <a:gd name="connsiteX11" fmla="*/ 295638 w 9806474"/>
              <a:gd name="connsiteY11" fmla="*/ 4298453 h 4586594"/>
              <a:gd name="connsiteX12" fmla="*/ 150081 w 9806474"/>
              <a:gd name="connsiteY12" fmla="*/ 2523145 h 4586594"/>
              <a:gd name="connsiteX13" fmla="*/ 66257 w 9806474"/>
              <a:gd name="connsiteY13" fmla="*/ 476529 h 4586594"/>
              <a:gd name="connsiteX14" fmla="*/ 663499 w 9806474"/>
              <a:gd name="connsiteY14" fmla="*/ 9578 h 4586594"/>
              <a:gd name="connsiteX15" fmla="*/ 6438503 w 9806474"/>
              <a:gd name="connsiteY15" fmla="*/ 53203 h 4586594"/>
              <a:gd name="connsiteX16" fmla="*/ 9040673 w 9806474"/>
              <a:gd name="connsiteY16" fmla="*/ 13361 h 4586594"/>
              <a:gd name="connsiteX17" fmla="*/ 9543478 w 9806474"/>
              <a:gd name="connsiteY17" fmla="*/ 3458 h 4586594"/>
              <a:gd name="connsiteX0" fmla="*/ 9502853 w 9765849"/>
              <a:gd name="connsiteY0" fmla="*/ 3458 h 4586594"/>
              <a:gd name="connsiteX1" fmla="*/ 9731264 w 9765849"/>
              <a:gd name="connsiteY1" fmla="*/ 99833 h 4586594"/>
              <a:gd name="connsiteX2" fmla="*/ 9739108 w 9765849"/>
              <a:gd name="connsiteY2" fmla="*/ 1857735 h 4586594"/>
              <a:gd name="connsiteX3" fmla="*/ 9731634 w 9765849"/>
              <a:gd name="connsiteY3" fmla="*/ 4161359 h 4586594"/>
              <a:gd name="connsiteX4" fmla="*/ 9220256 w 9765849"/>
              <a:gd name="connsiteY4" fmla="*/ 4182508 h 4586594"/>
              <a:gd name="connsiteX5" fmla="*/ 8438118 w 9765849"/>
              <a:gd name="connsiteY5" fmla="*/ 4204129 h 4586594"/>
              <a:gd name="connsiteX6" fmla="*/ 8053489 w 9765849"/>
              <a:gd name="connsiteY6" fmla="*/ 4209361 h 4586594"/>
              <a:gd name="connsiteX7" fmla="*/ 7253445 w 9765849"/>
              <a:gd name="connsiteY7" fmla="*/ 4586012 h 4586594"/>
              <a:gd name="connsiteX8" fmla="*/ 7423990 w 9765849"/>
              <a:gd name="connsiteY8" fmla="*/ 4205667 h 4586594"/>
              <a:gd name="connsiteX9" fmla="*/ 7233432 w 9765849"/>
              <a:gd name="connsiteY9" fmla="*/ 4213740 h 4586594"/>
              <a:gd name="connsiteX10" fmla="*/ 6005435 w 9765849"/>
              <a:gd name="connsiteY10" fmla="*/ 4246431 h 4586594"/>
              <a:gd name="connsiteX11" fmla="*/ 255013 w 9765849"/>
              <a:gd name="connsiteY11" fmla="*/ 4298453 h 4586594"/>
              <a:gd name="connsiteX12" fmla="*/ 109456 w 9765849"/>
              <a:gd name="connsiteY12" fmla="*/ 2523145 h 4586594"/>
              <a:gd name="connsiteX13" fmla="*/ 25632 w 9765849"/>
              <a:gd name="connsiteY13" fmla="*/ 476529 h 4586594"/>
              <a:gd name="connsiteX14" fmla="*/ 622874 w 9765849"/>
              <a:gd name="connsiteY14" fmla="*/ 9578 h 4586594"/>
              <a:gd name="connsiteX15" fmla="*/ 6397878 w 9765849"/>
              <a:gd name="connsiteY15" fmla="*/ 53203 h 4586594"/>
              <a:gd name="connsiteX16" fmla="*/ 9000048 w 9765849"/>
              <a:gd name="connsiteY16" fmla="*/ 13361 h 4586594"/>
              <a:gd name="connsiteX17" fmla="*/ 9502853 w 9765849"/>
              <a:gd name="connsiteY17" fmla="*/ 3458 h 4586594"/>
              <a:gd name="connsiteX0" fmla="*/ 9693055 w 9956051"/>
              <a:gd name="connsiteY0" fmla="*/ 3458 h 4586594"/>
              <a:gd name="connsiteX1" fmla="*/ 9921466 w 9956051"/>
              <a:gd name="connsiteY1" fmla="*/ 99833 h 4586594"/>
              <a:gd name="connsiteX2" fmla="*/ 9929310 w 9956051"/>
              <a:gd name="connsiteY2" fmla="*/ 1857735 h 4586594"/>
              <a:gd name="connsiteX3" fmla="*/ 9921836 w 9956051"/>
              <a:gd name="connsiteY3" fmla="*/ 4161359 h 4586594"/>
              <a:gd name="connsiteX4" fmla="*/ 9410458 w 9956051"/>
              <a:gd name="connsiteY4" fmla="*/ 4182508 h 4586594"/>
              <a:gd name="connsiteX5" fmla="*/ 8628320 w 9956051"/>
              <a:gd name="connsiteY5" fmla="*/ 4204129 h 4586594"/>
              <a:gd name="connsiteX6" fmla="*/ 8243691 w 9956051"/>
              <a:gd name="connsiteY6" fmla="*/ 4209361 h 4586594"/>
              <a:gd name="connsiteX7" fmla="*/ 7443647 w 9956051"/>
              <a:gd name="connsiteY7" fmla="*/ 4586012 h 4586594"/>
              <a:gd name="connsiteX8" fmla="*/ 7614192 w 9956051"/>
              <a:gd name="connsiteY8" fmla="*/ 4205667 h 4586594"/>
              <a:gd name="connsiteX9" fmla="*/ 7423634 w 9956051"/>
              <a:gd name="connsiteY9" fmla="*/ 4213740 h 4586594"/>
              <a:gd name="connsiteX10" fmla="*/ 6195637 w 9956051"/>
              <a:gd name="connsiteY10" fmla="*/ 4246431 h 4586594"/>
              <a:gd name="connsiteX11" fmla="*/ 445215 w 9956051"/>
              <a:gd name="connsiteY11" fmla="*/ 4298453 h 4586594"/>
              <a:gd name="connsiteX12" fmla="*/ 299658 w 9956051"/>
              <a:gd name="connsiteY12" fmla="*/ 2523145 h 4586594"/>
              <a:gd name="connsiteX13" fmla="*/ 215834 w 9956051"/>
              <a:gd name="connsiteY13" fmla="*/ 476529 h 4586594"/>
              <a:gd name="connsiteX14" fmla="*/ 399481 w 9956051"/>
              <a:gd name="connsiteY14" fmla="*/ 16797 h 4586594"/>
              <a:gd name="connsiteX15" fmla="*/ 6588080 w 9956051"/>
              <a:gd name="connsiteY15" fmla="*/ 53203 h 4586594"/>
              <a:gd name="connsiteX16" fmla="*/ 9190250 w 9956051"/>
              <a:gd name="connsiteY16" fmla="*/ 13361 h 4586594"/>
              <a:gd name="connsiteX17" fmla="*/ 9693055 w 9956051"/>
              <a:gd name="connsiteY17" fmla="*/ 3458 h 4586594"/>
              <a:gd name="connsiteX0" fmla="*/ 9494966 w 9757962"/>
              <a:gd name="connsiteY0" fmla="*/ 3458 h 4586594"/>
              <a:gd name="connsiteX1" fmla="*/ 9723377 w 9757962"/>
              <a:gd name="connsiteY1" fmla="*/ 99833 h 4586594"/>
              <a:gd name="connsiteX2" fmla="*/ 9731221 w 9757962"/>
              <a:gd name="connsiteY2" fmla="*/ 1857735 h 4586594"/>
              <a:gd name="connsiteX3" fmla="*/ 9723747 w 9757962"/>
              <a:gd name="connsiteY3" fmla="*/ 4161359 h 4586594"/>
              <a:gd name="connsiteX4" fmla="*/ 9212369 w 9757962"/>
              <a:gd name="connsiteY4" fmla="*/ 4182508 h 4586594"/>
              <a:gd name="connsiteX5" fmla="*/ 8430231 w 9757962"/>
              <a:gd name="connsiteY5" fmla="*/ 4204129 h 4586594"/>
              <a:gd name="connsiteX6" fmla="*/ 8045602 w 9757962"/>
              <a:gd name="connsiteY6" fmla="*/ 4209361 h 4586594"/>
              <a:gd name="connsiteX7" fmla="*/ 7245558 w 9757962"/>
              <a:gd name="connsiteY7" fmla="*/ 4586012 h 4586594"/>
              <a:gd name="connsiteX8" fmla="*/ 7416103 w 9757962"/>
              <a:gd name="connsiteY8" fmla="*/ 4205667 h 4586594"/>
              <a:gd name="connsiteX9" fmla="*/ 7225545 w 9757962"/>
              <a:gd name="connsiteY9" fmla="*/ 4213740 h 4586594"/>
              <a:gd name="connsiteX10" fmla="*/ 5997548 w 9757962"/>
              <a:gd name="connsiteY10" fmla="*/ 4246431 h 4586594"/>
              <a:gd name="connsiteX11" fmla="*/ 247126 w 9757962"/>
              <a:gd name="connsiteY11" fmla="*/ 4298453 h 4586594"/>
              <a:gd name="connsiteX12" fmla="*/ 101569 w 9757962"/>
              <a:gd name="connsiteY12" fmla="*/ 2523145 h 4586594"/>
              <a:gd name="connsiteX13" fmla="*/ 17745 w 9757962"/>
              <a:gd name="connsiteY13" fmla="*/ 476529 h 4586594"/>
              <a:gd name="connsiteX14" fmla="*/ 201392 w 9757962"/>
              <a:gd name="connsiteY14" fmla="*/ 16797 h 4586594"/>
              <a:gd name="connsiteX15" fmla="*/ 6389991 w 9757962"/>
              <a:gd name="connsiteY15" fmla="*/ 53203 h 4586594"/>
              <a:gd name="connsiteX16" fmla="*/ 8992161 w 9757962"/>
              <a:gd name="connsiteY16" fmla="*/ 13361 h 4586594"/>
              <a:gd name="connsiteX17" fmla="*/ 9494966 w 9757962"/>
              <a:gd name="connsiteY17" fmla="*/ 3458 h 4586594"/>
              <a:gd name="connsiteX0" fmla="*/ 9494966 w 9757962"/>
              <a:gd name="connsiteY0" fmla="*/ 3458 h 4586594"/>
              <a:gd name="connsiteX1" fmla="*/ 9723377 w 9757962"/>
              <a:gd name="connsiteY1" fmla="*/ 99833 h 4586594"/>
              <a:gd name="connsiteX2" fmla="*/ 9731221 w 9757962"/>
              <a:gd name="connsiteY2" fmla="*/ 1857735 h 4586594"/>
              <a:gd name="connsiteX3" fmla="*/ 9723747 w 9757962"/>
              <a:gd name="connsiteY3" fmla="*/ 4161359 h 4586594"/>
              <a:gd name="connsiteX4" fmla="*/ 9212369 w 9757962"/>
              <a:gd name="connsiteY4" fmla="*/ 4182508 h 4586594"/>
              <a:gd name="connsiteX5" fmla="*/ 8430231 w 9757962"/>
              <a:gd name="connsiteY5" fmla="*/ 4204129 h 4586594"/>
              <a:gd name="connsiteX6" fmla="*/ 8045602 w 9757962"/>
              <a:gd name="connsiteY6" fmla="*/ 4209361 h 4586594"/>
              <a:gd name="connsiteX7" fmla="*/ 7245558 w 9757962"/>
              <a:gd name="connsiteY7" fmla="*/ 4586012 h 4586594"/>
              <a:gd name="connsiteX8" fmla="*/ 7416103 w 9757962"/>
              <a:gd name="connsiteY8" fmla="*/ 4205667 h 4586594"/>
              <a:gd name="connsiteX9" fmla="*/ 7225545 w 9757962"/>
              <a:gd name="connsiteY9" fmla="*/ 4213740 h 4586594"/>
              <a:gd name="connsiteX10" fmla="*/ 5997548 w 9757962"/>
              <a:gd name="connsiteY10" fmla="*/ 4246431 h 4586594"/>
              <a:gd name="connsiteX11" fmla="*/ 247126 w 9757962"/>
              <a:gd name="connsiteY11" fmla="*/ 4298453 h 4586594"/>
              <a:gd name="connsiteX12" fmla="*/ 101569 w 9757962"/>
              <a:gd name="connsiteY12" fmla="*/ 2523145 h 4586594"/>
              <a:gd name="connsiteX13" fmla="*/ 17745 w 9757962"/>
              <a:gd name="connsiteY13" fmla="*/ 476529 h 4586594"/>
              <a:gd name="connsiteX14" fmla="*/ 201392 w 9757962"/>
              <a:gd name="connsiteY14" fmla="*/ 16797 h 4586594"/>
              <a:gd name="connsiteX15" fmla="*/ 6389991 w 9757962"/>
              <a:gd name="connsiteY15" fmla="*/ 53203 h 4586594"/>
              <a:gd name="connsiteX16" fmla="*/ 8992161 w 9757962"/>
              <a:gd name="connsiteY16" fmla="*/ 13361 h 4586594"/>
              <a:gd name="connsiteX17" fmla="*/ 9494966 w 9757962"/>
              <a:gd name="connsiteY17" fmla="*/ 3458 h 4586594"/>
              <a:gd name="connsiteX0" fmla="*/ 9511995 w 9774991"/>
              <a:gd name="connsiteY0" fmla="*/ 3458 h 4586594"/>
              <a:gd name="connsiteX1" fmla="*/ 9740406 w 9774991"/>
              <a:gd name="connsiteY1" fmla="*/ 99833 h 4586594"/>
              <a:gd name="connsiteX2" fmla="*/ 9748250 w 9774991"/>
              <a:gd name="connsiteY2" fmla="*/ 1857735 h 4586594"/>
              <a:gd name="connsiteX3" fmla="*/ 9740776 w 9774991"/>
              <a:gd name="connsiteY3" fmla="*/ 4161359 h 4586594"/>
              <a:gd name="connsiteX4" fmla="*/ 9229398 w 9774991"/>
              <a:gd name="connsiteY4" fmla="*/ 4182508 h 4586594"/>
              <a:gd name="connsiteX5" fmla="*/ 8447260 w 9774991"/>
              <a:gd name="connsiteY5" fmla="*/ 4204129 h 4586594"/>
              <a:gd name="connsiteX6" fmla="*/ 8062631 w 9774991"/>
              <a:gd name="connsiteY6" fmla="*/ 4209361 h 4586594"/>
              <a:gd name="connsiteX7" fmla="*/ 7262587 w 9774991"/>
              <a:gd name="connsiteY7" fmla="*/ 4586012 h 4586594"/>
              <a:gd name="connsiteX8" fmla="*/ 7433132 w 9774991"/>
              <a:gd name="connsiteY8" fmla="*/ 4205667 h 4586594"/>
              <a:gd name="connsiteX9" fmla="*/ 7242574 w 9774991"/>
              <a:gd name="connsiteY9" fmla="*/ 4213740 h 4586594"/>
              <a:gd name="connsiteX10" fmla="*/ 6014577 w 9774991"/>
              <a:gd name="connsiteY10" fmla="*/ 4246431 h 4586594"/>
              <a:gd name="connsiteX11" fmla="*/ 264155 w 9774991"/>
              <a:gd name="connsiteY11" fmla="*/ 4298453 h 4586594"/>
              <a:gd name="connsiteX12" fmla="*/ 118598 w 9774991"/>
              <a:gd name="connsiteY12" fmla="*/ 2523145 h 4586594"/>
              <a:gd name="connsiteX13" fmla="*/ 34774 w 9774991"/>
              <a:gd name="connsiteY13" fmla="*/ 476529 h 4586594"/>
              <a:gd name="connsiteX14" fmla="*/ 187098 w 9774991"/>
              <a:gd name="connsiteY14" fmla="*/ 93555 h 4586594"/>
              <a:gd name="connsiteX15" fmla="*/ 6407020 w 9774991"/>
              <a:gd name="connsiteY15" fmla="*/ 53203 h 4586594"/>
              <a:gd name="connsiteX16" fmla="*/ 9009190 w 9774991"/>
              <a:gd name="connsiteY16" fmla="*/ 13361 h 4586594"/>
              <a:gd name="connsiteX17" fmla="*/ 9511995 w 9774991"/>
              <a:gd name="connsiteY17" fmla="*/ 3458 h 4586594"/>
              <a:gd name="connsiteX0" fmla="*/ 9482057 w 9745053"/>
              <a:gd name="connsiteY0" fmla="*/ 3458 h 4586594"/>
              <a:gd name="connsiteX1" fmla="*/ 9710468 w 9745053"/>
              <a:gd name="connsiteY1" fmla="*/ 99833 h 4586594"/>
              <a:gd name="connsiteX2" fmla="*/ 9718312 w 9745053"/>
              <a:gd name="connsiteY2" fmla="*/ 1857735 h 4586594"/>
              <a:gd name="connsiteX3" fmla="*/ 9710838 w 9745053"/>
              <a:gd name="connsiteY3" fmla="*/ 4161359 h 4586594"/>
              <a:gd name="connsiteX4" fmla="*/ 9199460 w 9745053"/>
              <a:gd name="connsiteY4" fmla="*/ 4182508 h 4586594"/>
              <a:gd name="connsiteX5" fmla="*/ 8417322 w 9745053"/>
              <a:gd name="connsiteY5" fmla="*/ 4204129 h 4586594"/>
              <a:gd name="connsiteX6" fmla="*/ 8032693 w 9745053"/>
              <a:gd name="connsiteY6" fmla="*/ 4209361 h 4586594"/>
              <a:gd name="connsiteX7" fmla="*/ 7232649 w 9745053"/>
              <a:gd name="connsiteY7" fmla="*/ 4586012 h 4586594"/>
              <a:gd name="connsiteX8" fmla="*/ 7403194 w 9745053"/>
              <a:gd name="connsiteY8" fmla="*/ 4205667 h 4586594"/>
              <a:gd name="connsiteX9" fmla="*/ 7212636 w 9745053"/>
              <a:gd name="connsiteY9" fmla="*/ 4213740 h 4586594"/>
              <a:gd name="connsiteX10" fmla="*/ 5984639 w 9745053"/>
              <a:gd name="connsiteY10" fmla="*/ 4246431 h 4586594"/>
              <a:gd name="connsiteX11" fmla="*/ 234217 w 9745053"/>
              <a:gd name="connsiteY11" fmla="*/ 4298453 h 4586594"/>
              <a:gd name="connsiteX12" fmla="*/ 88660 w 9745053"/>
              <a:gd name="connsiteY12" fmla="*/ 2523145 h 4586594"/>
              <a:gd name="connsiteX13" fmla="*/ 4836 w 9745053"/>
              <a:gd name="connsiteY13" fmla="*/ 476529 h 4586594"/>
              <a:gd name="connsiteX14" fmla="*/ 157160 w 9745053"/>
              <a:gd name="connsiteY14" fmla="*/ 93555 h 4586594"/>
              <a:gd name="connsiteX15" fmla="*/ 6377082 w 9745053"/>
              <a:gd name="connsiteY15" fmla="*/ 53203 h 4586594"/>
              <a:gd name="connsiteX16" fmla="*/ 8979252 w 9745053"/>
              <a:gd name="connsiteY16" fmla="*/ 13361 h 4586594"/>
              <a:gd name="connsiteX17" fmla="*/ 9482057 w 9745053"/>
              <a:gd name="connsiteY17" fmla="*/ 3458 h 4586594"/>
              <a:gd name="connsiteX0" fmla="*/ 9482057 w 9745053"/>
              <a:gd name="connsiteY0" fmla="*/ 3458 h 4586594"/>
              <a:gd name="connsiteX1" fmla="*/ 9710468 w 9745053"/>
              <a:gd name="connsiteY1" fmla="*/ 99833 h 4586594"/>
              <a:gd name="connsiteX2" fmla="*/ 9718312 w 9745053"/>
              <a:gd name="connsiteY2" fmla="*/ 1857735 h 4586594"/>
              <a:gd name="connsiteX3" fmla="*/ 9710838 w 9745053"/>
              <a:gd name="connsiteY3" fmla="*/ 4161359 h 4586594"/>
              <a:gd name="connsiteX4" fmla="*/ 9199460 w 9745053"/>
              <a:gd name="connsiteY4" fmla="*/ 4182508 h 4586594"/>
              <a:gd name="connsiteX5" fmla="*/ 8417322 w 9745053"/>
              <a:gd name="connsiteY5" fmla="*/ 4204129 h 4586594"/>
              <a:gd name="connsiteX6" fmla="*/ 8032693 w 9745053"/>
              <a:gd name="connsiteY6" fmla="*/ 4209361 h 4586594"/>
              <a:gd name="connsiteX7" fmla="*/ 7232649 w 9745053"/>
              <a:gd name="connsiteY7" fmla="*/ 4586012 h 4586594"/>
              <a:gd name="connsiteX8" fmla="*/ 7403194 w 9745053"/>
              <a:gd name="connsiteY8" fmla="*/ 4205667 h 4586594"/>
              <a:gd name="connsiteX9" fmla="*/ 7212636 w 9745053"/>
              <a:gd name="connsiteY9" fmla="*/ 4213740 h 4586594"/>
              <a:gd name="connsiteX10" fmla="*/ 5984639 w 9745053"/>
              <a:gd name="connsiteY10" fmla="*/ 4246431 h 4586594"/>
              <a:gd name="connsiteX11" fmla="*/ 234217 w 9745053"/>
              <a:gd name="connsiteY11" fmla="*/ 4298453 h 4586594"/>
              <a:gd name="connsiteX12" fmla="*/ 88660 w 9745053"/>
              <a:gd name="connsiteY12" fmla="*/ 2523145 h 4586594"/>
              <a:gd name="connsiteX13" fmla="*/ 4836 w 9745053"/>
              <a:gd name="connsiteY13" fmla="*/ 476529 h 4586594"/>
              <a:gd name="connsiteX14" fmla="*/ 157160 w 9745053"/>
              <a:gd name="connsiteY14" fmla="*/ 93555 h 4586594"/>
              <a:gd name="connsiteX15" fmla="*/ 6387207 w 9745053"/>
              <a:gd name="connsiteY15" fmla="*/ 9477 h 4586594"/>
              <a:gd name="connsiteX16" fmla="*/ 8979252 w 9745053"/>
              <a:gd name="connsiteY16" fmla="*/ 13361 h 4586594"/>
              <a:gd name="connsiteX17" fmla="*/ 9482057 w 9745053"/>
              <a:gd name="connsiteY17" fmla="*/ 3458 h 4586594"/>
              <a:gd name="connsiteX0" fmla="*/ 9481430 w 9744426"/>
              <a:gd name="connsiteY0" fmla="*/ 3458 h 4586594"/>
              <a:gd name="connsiteX1" fmla="*/ 9709841 w 9744426"/>
              <a:gd name="connsiteY1" fmla="*/ 99833 h 4586594"/>
              <a:gd name="connsiteX2" fmla="*/ 9717685 w 9744426"/>
              <a:gd name="connsiteY2" fmla="*/ 1857735 h 4586594"/>
              <a:gd name="connsiteX3" fmla="*/ 9710211 w 9744426"/>
              <a:gd name="connsiteY3" fmla="*/ 4161359 h 4586594"/>
              <a:gd name="connsiteX4" fmla="*/ 9198833 w 9744426"/>
              <a:gd name="connsiteY4" fmla="*/ 4182508 h 4586594"/>
              <a:gd name="connsiteX5" fmla="*/ 8416695 w 9744426"/>
              <a:gd name="connsiteY5" fmla="*/ 4204129 h 4586594"/>
              <a:gd name="connsiteX6" fmla="*/ 8032066 w 9744426"/>
              <a:gd name="connsiteY6" fmla="*/ 4209361 h 4586594"/>
              <a:gd name="connsiteX7" fmla="*/ 7232022 w 9744426"/>
              <a:gd name="connsiteY7" fmla="*/ 4586012 h 4586594"/>
              <a:gd name="connsiteX8" fmla="*/ 7402567 w 9744426"/>
              <a:gd name="connsiteY8" fmla="*/ 4205667 h 4586594"/>
              <a:gd name="connsiteX9" fmla="*/ 7212009 w 9744426"/>
              <a:gd name="connsiteY9" fmla="*/ 4213740 h 4586594"/>
              <a:gd name="connsiteX10" fmla="*/ 5984012 w 9744426"/>
              <a:gd name="connsiteY10" fmla="*/ 4246431 h 4586594"/>
              <a:gd name="connsiteX11" fmla="*/ 233590 w 9744426"/>
              <a:gd name="connsiteY11" fmla="*/ 4298453 h 4586594"/>
              <a:gd name="connsiteX12" fmla="*/ 88033 w 9744426"/>
              <a:gd name="connsiteY12" fmla="*/ 2523145 h 4586594"/>
              <a:gd name="connsiteX13" fmla="*/ 5158 w 9744426"/>
              <a:gd name="connsiteY13" fmla="*/ 530948 h 4586594"/>
              <a:gd name="connsiteX14" fmla="*/ 156533 w 9744426"/>
              <a:gd name="connsiteY14" fmla="*/ 93555 h 4586594"/>
              <a:gd name="connsiteX15" fmla="*/ 6386580 w 9744426"/>
              <a:gd name="connsiteY15" fmla="*/ 9477 h 4586594"/>
              <a:gd name="connsiteX16" fmla="*/ 8978625 w 9744426"/>
              <a:gd name="connsiteY16" fmla="*/ 13361 h 4586594"/>
              <a:gd name="connsiteX17" fmla="*/ 9481430 w 9744426"/>
              <a:gd name="connsiteY17" fmla="*/ 3458 h 4586594"/>
              <a:gd name="connsiteX0" fmla="*/ 9481117 w 9744113"/>
              <a:gd name="connsiteY0" fmla="*/ 3458 h 4586594"/>
              <a:gd name="connsiteX1" fmla="*/ 9709528 w 9744113"/>
              <a:gd name="connsiteY1" fmla="*/ 99833 h 4586594"/>
              <a:gd name="connsiteX2" fmla="*/ 9717372 w 9744113"/>
              <a:gd name="connsiteY2" fmla="*/ 1857735 h 4586594"/>
              <a:gd name="connsiteX3" fmla="*/ 9709898 w 9744113"/>
              <a:gd name="connsiteY3" fmla="*/ 4161359 h 4586594"/>
              <a:gd name="connsiteX4" fmla="*/ 9198520 w 9744113"/>
              <a:gd name="connsiteY4" fmla="*/ 4182508 h 4586594"/>
              <a:gd name="connsiteX5" fmla="*/ 8416382 w 9744113"/>
              <a:gd name="connsiteY5" fmla="*/ 4204129 h 4586594"/>
              <a:gd name="connsiteX6" fmla="*/ 8031753 w 9744113"/>
              <a:gd name="connsiteY6" fmla="*/ 4209361 h 4586594"/>
              <a:gd name="connsiteX7" fmla="*/ 7231709 w 9744113"/>
              <a:gd name="connsiteY7" fmla="*/ 4586012 h 4586594"/>
              <a:gd name="connsiteX8" fmla="*/ 7402254 w 9744113"/>
              <a:gd name="connsiteY8" fmla="*/ 4205667 h 4586594"/>
              <a:gd name="connsiteX9" fmla="*/ 7211696 w 9744113"/>
              <a:gd name="connsiteY9" fmla="*/ 4213740 h 4586594"/>
              <a:gd name="connsiteX10" fmla="*/ 5983699 w 9744113"/>
              <a:gd name="connsiteY10" fmla="*/ 4246431 h 4586594"/>
              <a:gd name="connsiteX11" fmla="*/ 233277 w 9744113"/>
              <a:gd name="connsiteY11" fmla="*/ 4298453 h 4586594"/>
              <a:gd name="connsiteX12" fmla="*/ 87720 w 9744113"/>
              <a:gd name="connsiteY12" fmla="*/ 2523145 h 4586594"/>
              <a:gd name="connsiteX13" fmla="*/ 4845 w 9744113"/>
              <a:gd name="connsiteY13" fmla="*/ 530948 h 4586594"/>
              <a:gd name="connsiteX14" fmla="*/ 156980 w 9744113"/>
              <a:gd name="connsiteY14" fmla="*/ 137092 h 4586594"/>
              <a:gd name="connsiteX15" fmla="*/ 6386267 w 9744113"/>
              <a:gd name="connsiteY15" fmla="*/ 9477 h 4586594"/>
              <a:gd name="connsiteX16" fmla="*/ 8978312 w 9744113"/>
              <a:gd name="connsiteY16" fmla="*/ 13361 h 4586594"/>
              <a:gd name="connsiteX17" fmla="*/ 9481117 w 9744113"/>
              <a:gd name="connsiteY17" fmla="*/ 3458 h 4586594"/>
              <a:gd name="connsiteX0" fmla="*/ 9477408 w 9740404"/>
              <a:gd name="connsiteY0" fmla="*/ 3458 h 4586594"/>
              <a:gd name="connsiteX1" fmla="*/ 9705819 w 9740404"/>
              <a:gd name="connsiteY1" fmla="*/ 99833 h 4586594"/>
              <a:gd name="connsiteX2" fmla="*/ 9713663 w 9740404"/>
              <a:gd name="connsiteY2" fmla="*/ 1857735 h 4586594"/>
              <a:gd name="connsiteX3" fmla="*/ 9706189 w 9740404"/>
              <a:gd name="connsiteY3" fmla="*/ 4161359 h 4586594"/>
              <a:gd name="connsiteX4" fmla="*/ 9194811 w 9740404"/>
              <a:gd name="connsiteY4" fmla="*/ 4182508 h 4586594"/>
              <a:gd name="connsiteX5" fmla="*/ 8412673 w 9740404"/>
              <a:gd name="connsiteY5" fmla="*/ 4204129 h 4586594"/>
              <a:gd name="connsiteX6" fmla="*/ 8028044 w 9740404"/>
              <a:gd name="connsiteY6" fmla="*/ 4209361 h 4586594"/>
              <a:gd name="connsiteX7" fmla="*/ 7228000 w 9740404"/>
              <a:gd name="connsiteY7" fmla="*/ 4586012 h 4586594"/>
              <a:gd name="connsiteX8" fmla="*/ 7398545 w 9740404"/>
              <a:gd name="connsiteY8" fmla="*/ 4205667 h 4586594"/>
              <a:gd name="connsiteX9" fmla="*/ 7207987 w 9740404"/>
              <a:gd name="connsiteY9" fmla="*/ 4213740 h 4586594"/>
              <a:gd name="connsiteX10" fmla="*/ 5979990 w 9740404"/>
              <a:gd name="connsiteY10" fmla="*/ 4246431 h 4586594"/>
              <a:gd name="connsiteX11" fmla="*/ 229568 w 9740404"/>
              <a:gd name="connsiteY11" fmla="*/ 4298453 h 4586594"/>
              <a:gd name="connsiteX12" fmla="*/ 84011 w 9740404"/>
              <a:gd name="connsiteY12" fmla="*/ 2523145 h 4586594"/>
              <a:gd name="connsiteX13" fmla="*/ 1136 w 9740404"/>
              <a:gd name="connsiteY13" fmla="*/ 530948 h 4586594"/>
              <a:gd name="connsiteX14" fmla="*/ 153271 w 9740404"/>
              <a:gd name="connsiteY14" fmla="*/ 137092 h 4586594"/>
              <a:gd name="connsiteX15" fmla="*/ 6382558 w 9740404"/>
              <a:gd name="connsiteY15" fmla="*/ 9477 h 4586594"/>
              <a:gd name="connsiteX16" fmla="*/ 8974603 w 9740404"/>
              <a:gd name="connsiteY16" fmla="*/ 13361 h 4586594"/>
              <a:gd name="connsiteX17" fmla="*/ 9477408 w 9740404"/>
              <a:gd name="connsiteY17" fmla="*/ 3458 h 4586594"/>
              <a:gd name="connsiteX0" fmla="*/ 9486740 w 9749736"/>
              <a:gd name="connsiteY0" fmla="*/ 3458 h 4586594"/>
              <a:gd name="connsiteX1" fmla="*/ 9715151 w 9749736"/>
              <a:gd name="connsiteY1" fmla="*/ 99833 h 4586594"/>
              <a:gd name="connsiteX2" fmla="*/ 9722995 w 9749736"/>
              <a:gd name="connsiteY2" fmla="*/ 1857735 h 4586594"/>
              <a:gd name="connsiteX3" fmla="*/ 9715521 w 9749736"/>
              <a:gd name="connsiteY3" fmla="*/ 4161359 h 4586594"/>
              <a:gd name="connsiteX4" fmla="*/ 9204143 w 9749736"/>
              <a:gd name="connsiteY4" fmla="*/ 4182508 h 4586594"/>
              <a:gd name="connsiteX5" fmla="*/ 8422005 w 9749736"/>
              <a:gd name="connsiteY5" fmla="*/ 4204129 h 4586594"/>
              <a:gd name="connsiteX6" fmla="*/ 8037376 w 9749736"/>
              <a:gd name="connsiteY6" fmla="*/ 4209361 h 4586594"/>
              <a:gd name="connsiteX7" fmla="*/ 7237332 w 9749736"/>
              <a:gd name="connsiteY7" fmla="*/ 4586012 h 4586594"/>
              <a:gd name="connsiteX8" fmla="*/ 7407877 w 9749736"/>
              <a:gd name="connsiteY8" fmla="*/ 4205667 h 4586594"/>
              <a:gd name="connsiteX9" fmla="*/ 7217319 w 9749736"/>
              <a:gd name="connsiteY9" fmla="*/ 4213740 h 4586594"/>
              <a:gd name="connsiteX10" fmla="*/ 5989322 w 9749736"/>
              <a:gd name="connsiteY10" fmla="*/ 4246431 h 4586594"/>
              <a:gd name="connsiteX11" fmla="*/ 238900 w 9749736"/>
              <a:gd name="connsiteY11" fmla="*/ 4298453 h 4586594"/>
              <a:gd name="connsiteX12" fmla="*/ 93343 w 9749736"/>
              <a:gd name="connsiteY12" fmla="*/ 2523145 h 4586594"/>
              <a:gd name="connsiteX13" fmla="*/ 10468 w 9749736"/>
              <a:gd name="connsiteY13" fmla="*/ 530948 h 4586594"/>
              <a:gd name="connsiteX14" fmla="*/ 97489 w 9749736"/>
              <a:gd name="connsiteY14" fmla="*/ 149115 h 4586594"/>
              <a:gd name="connsiteX15" fmla="*/ 6391890 w 9749736"/>
              <a:gd name="connsiteY15" fmla="*/ 9477 h 4586594"/>
              <a:gd name="connsiteX16" fmla="*/ 8983935 w 9749736"/>
              <a:gd name="connsiteY16" fmla="*/ 13361 h 4586594"/>
              <a:gd name="connsiteX17" fmla="*/ 9486740 w 9749736"/>
              <a:gd name="connsiteY17" fmla="*/ 3458 h 4586594"/>
              <a:gd name="connsiteX0" fmla="*/ 9486740 w 9793439"/>
              <a:gd name="connsiteY0" fmla="*/ 75473 h 4658609"/>
              <a:gd name="connsiteX1" fmla="*/ 9715151 w 9793439"/>
              <a:gd name="connsiteY1" fmla="*/ 171848 h 4658609"/>
              <a:gd name="connsiteX2" fmla="*/ 9779506 w 9793439"/>
              <a:gd name="connsiteY2" fmla="*/ 2048524 h 4658609"/>
              <a:gd name="connsiteX3" fmla="*/ 9715521 w 9793439"/>
              <a:gd name="connsiteY3" fmla="*/ 4233374 h 4658609"/>
              <a:gd name="connsiteX4" fmla="*/ 9204143 w 9793439"/>
              <a:gd name="connsiteY4" fmla="*/ 4254523 h 4658609"/>
              <a:gd name="connsiteX5" fmla="*/ 8422005 w 9793439"/>
              <a:gd name="connsiteY5" fmla="*/ 4276144 h 4658609"/>
              <a:gd name="connsiteX6" fmla="*/ 8037376 w 9793439"/>
              <a:gd name="connsiteY6" fmla="*/ 4281376 h 4658609"/>
              <a:gd name="connsiteX7" fmla="*/ 7237332 w 9793439"/>
              <a:gd name="connsiteY7" fmla="*/ 4658027 h 4658609"/>
              <a:gd name="connsiteX8" fmla="*/ 7407877 w 9793439"/>
              <a:gd name="connsiteY8" fmla="*/ 4277682 h 4658609"/>
              <a:gd name="connsiteX9" fmla="*/ 7217319 w 9793439"/>
              <a:gd name="connsiteY9" fmla="*/ 4285755 h 4658609"/>
              <a:gd name="connsiteX10" fmla="*/ 5989322 w 9793439"/>
              <a:gd name="connsiteY10" fmla="*/ 4318446 h 4658609"/>
              <a:gd name="connsiteX11" fmla="*/ 238900 w 9793439"/>
              <a:gd name="connsiteY11" fmla="*/ 4370468 h 4658609"/>
              <a:gd name="connsiteX12" fmla="*/ 93343 w 9793439"/>
              <a:gd name="connsiteY12" fmla="*/ 2595160 h 4658609"/>
              <a:gd name="connsiteX13" fmla="*/ 10468 w 9793439"/>
              <a:gd name="connsiteY13" fmla="*/ 602963 h 4658609"/>
              <a:gd name="connsiteX14" fmla="*/ 97489 w 9793439"/>
              <a:gd name="connsiteY14" fmla="*/ 221130 h 4658609"/>
              <a:gd name="connsiteX15" fmla="*/ 6391890 w 9793439"/>
              <a:gd name="connsiteY15" fmla="*/ 81492 h 4658609"/>
              <a:gd name="connsiteX16" fmla="*/ 8983935 w 9793439"/>
              <a:gd name="connsiteY16" fmla="*/ 85376 h 4658609"/>
              <a:gd name="connsiteX17" fmla="*/ 9486740 w 9793439"/>
              <a:gd name="connsiteY17" fmla="*/ 75473 h 4658609"/>
              <a:gd name="connsiteX0" fmla="*/ 9486740 w 9792089"/>
              <a:gd name="connsiteY0" fmla="*/ 3458 h 4586594"/>
              <a:gd name="connsiteX1" fmla="*/ 9715151 w 9792089"/>
              <a:gd name="connsiteY1" fmla="*/ 99833 h 4586594"/>
              <a:gd name="connsiteX2" fmla="*/ 9779506 w 9792089"/>
              <a:gd name="connsiteY2" fmla="*/ 1976509 h 4586594"/>
              <a:gd name="connsiteX3" fmla="*/ 9715521 w 9792089"/>
              <a:gd name="connsiteY3" fmla="*/ 4161359 h 4586594"/>
              <a:gd name="connsiteX4" fmla="*/ 9204143 w 9792089"/>
              <a:gd name="connsiteY4" fmla="*/ 4182508 h 4586594"/>
              <a:gd name="connsiteX5" fmla="*/ 8422005 w 9792089"/>
              <a:gd name="connsiteY5" fmla="*/ 4204129 h 4586594"/>
              <a:gd name="connsiteX6" fmla="*/ 8037376 w 9792089"/>
              <a:gd name="connsiteY6" fmla="*/ 4209361 h 4586594"/>
              <a:gd name="connsiteX7" fmla="*/ 7237332 w 9792089"/>
              <a:gd name="connsiteY7" fmla="*/ 4586012 h 4586594"/>
              <a:gd name="connsiteX8" fmla="*/ 7407877 w 9792089"/>
              <a:gd name="connsiteY8" fmla="*/ 4205667 h 4586594"/>
              <a:gd name="connsiteX9" fmla="*/ 7217319 w 9792089"/>
              <a:gd name="connsiteY9" fmla="*/ 4213740 h 4586594"/>
              <a:gd name="connsiteX10" fmla="*/ 5989322 w 9792089"/>
              <a:gd name="connsiteY10" fmla="*/ 4246431 h 4586594"/>
              <a:gd name="connsiteX11" fmla="*/ 238900 w 9792089"/>
              <a:gd name="connsiteY11" fmla="*/ 4298453 h 4586594"/>
              <a:gd name="connsiteX12" fmla="*/ 93343 w 9792089"/>
              <a:gd name="connsiteY12" fmla="*/ 2523145 h 4586594"/>
              <a:gd name="connsiteX13" fmla="*/ 10468 w 9792089"/>
              <a:gd name="connsiteY13" fmla="*/ 530948 h 4586594"/>
              <a:gd name="connsiteX14" fmla="*/ 97489 w 9792089"/>
              <a:gd name="connsiteY14" fmla="*/ 149115 h 4586594"/>
              <a:gd name="connsiteX15" fmla="*/ 6391890 w 9792089"/>
              <a:gd name="connsiteY15" fmla="*/ 9477 h 4586594"/>
              <a:gd name="connsiteX16" fmla="*/ 8983935 w 9792089"/>
              <a:gd name="connsiteY16" fmla="*/ 13361 h 4586594"/>
              <a:gd name="connsiteX17" fmla="*/ 9486740 w 9792089"/>
              <a:gd name="connsiteY17" fmla="*/ 3458 h 4586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792089" h="4586594">
                <a:moveTo>
                  <a:pt x="9486740" y="3458"/>
                </a:moveTo>
                <a:cubicBezTo>
                  <a:pt x="9608609" y="17870"/>
                  <a:pt x="9702239" y="-44549"/>
                  <a:pt x="9715151" y="99833"/>
                </a:cubicBezTo>
                <a:cubicBezTo>
                  <a:pt x="9744763" y="430954"/>
                  <a:pt x="9820064" y="1179006"/>
                  <a:pt x="9779506" y="1976509"/>
                </a:cubicBezTo>
                <a:cubicBezTo>
                  <a:pt x="9821453" y="2872786"/>
                  <a:pt x="9747762" y="4009775"/>
                  <a:pt x="9715521" y="4161359"/>
                </a:cubicBezTo>
                <a:cubicBezTo>
                  <a:pt x="9446860" y="4212001"/>
                  <a:pt x="9419729" y="4175380"/>
                  <a:pt x="9204143" y="4182508"/>
                </a:cubicBezTo>
                <a:lnTo>
                  <a:pt x="8422005" y="4204129"/>
                </a:lnTo>
                <a:lnTo>
                  <a:pt x="8037376" y="4209361"/>
                </a:lnTo>
                <a:cubicBezTo>
                  <a:pt x="7952820" y="4216563"/>
                  <a:pt x="7868491" y="4404455"/>
                  <a:pt x="7237332" y="4586012"/>
                </a:cubicBezTo>
                <a:cubicBezTo>
                  <a:pt x="7212892" y="4601135"/>
                  <a:pt x="7434449" y="4317853"/>
                  <a:pt x="7407877" y="4205667"/>
                </a:cubicBezTo>
                <a:lnTo>
                  <a:pt x="7217319" y="4213740"/>
                </a:lnTo>
                <a:lnTo>
                  <a:pt x="5989322" y="4246431"/>
                </a:lnTo>
                <a:cubicBezTo>
                  <a:pt x="4635231" y="4269266"/>
                  <a:pt x="2061843" y="4343979"/>
                  <a:pt x="238900" y="4298453"/>
                </a:cubicBezTo>
                <a:cubicBezTo>
                  <a:pt x="67346" y="4318795"/>
                  <a:pt x="106883" y="4077771"/>
                  <a:pt x="93343" y="2523145"/>
                </a:cubicBezTo>
                <a:cubicBezTo>
                  <a:pt x="78840" y="1882752"/>
                  <a:pt x="9777" y="926620"/>
                  <a:pt x="10468" y="530948"/>
                </a:cubicBezTo>
                <a:cubicBezTo>
                  <a:pt x="11159" y="135276"/>
                  <a:pt x="-45388" y="172775"/>
                  <a:pt x="97489" y="149115"/>
                </a:cubicBezTo>
                <a:cubicBezTo>
                  <a:pt x="1625900" y="105255"/>
                  <a:pt x="4329024" y="-2658"/>
                  <a:pt x="6391890" y="9477"/>
                </a:cubicBezTo>
                <a:lnTo>
                  <a:pt x="8983935" y="13361"/>
                </a:lnTo>
                <a:cubicBezTo>
                  <a:pt x="9151710" y="25102"/>
                  <a:pt x="9364871" y="-10954"/>
                  <a:pt x="9486740" y="3458"/>
                </a:cubicBezTo>
                <a:close/>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6D5F371-A0D1-4610-A662-CE89241BF42E}"/>
              </a:ext>
            </a:extLst>
          </p:cNvPr>
          <p:cNvSpPr>
            <a:spLocks noGrp="1"/>
          </p:cNvSpPr>
          <p:nvPr>
            <p:ph type="title"/>
          </p:nvPr>
        </p:nvSpPr>
        <p:spPr>
          <a:xfrm>
            <a:off x="2316091" y="1800023"/>
            <a:ext cx="7559817" cy="2551001"/>
          </a:xfrm>
        </p:spPr>
        <p:txBody>
          <a:bodyPr vert="horz" lIns="91440" tIns="45720" rIns="91440" bIns="45720" rtlCol="0" anchor="ctr">
            <a:normAutofit fontScale="90000"/>
          </a:bodyPr>
          <a:lstStyle/>
          <a:p>
            <a:pPr algn="ctr"/>
            <a:r>
              <a:rPr lang="en-US" dirty="0"/>
              <a:t>Physical benefits of sports</a:t>
            </a:r>
            <a:br>
              <a:rPr lang="en-US" dirty="0"/>
            </a:br>
            <a:br>
              <a:rPr lang="en-US" dirty="0"/>
            </a:br>
            <a:r>
              <a:rPr lang="en-GB" sz="3600" dirty="0"/>
              <a:t>improved cardio-vascular endurance; improved muscular endurance; muscular hypertrophy; reduced risk of coronary heart disease; reduced risk of osteoporosis; strengthened bones; lower risk of type 2 diabetes; reduced risk for some cancers; lower blood cholesterol…</a:t>
            </a:r>
            <a:endParaRPr lang="en-US" sz="3600" dirty="0"/>
          </a:p>
        </p:txBody>
      </p:sp>
    </p:spTree>
    <p:extLst>
      <p:ext uri="{BB962C8B-B14F-4D97-AF65-F5344CB8AC3E}">
        <p14:creationId xmlns:p14="http://schemas.microsoft.com/office/powerpoint/2010/main" val="651710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3" name="Freeform: Shape 42">
            <a:extLst>
              <a:ext uri="{FF2B5EF4-FFF2-40B4-BE49-F238E27FC236}">
                <a16:creationId xmlns:a16="http://schemas.microsoft.com/office/drawing/2014/main" id="{96A35EAA-ED80-4FF1-942C-82B1D483AF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33683" flipH="1">
            <a:off x="977627" y="481134"/>
            <a:ext cx="9378187" cy="5238589"/>
          </a:xfrm>
          <a:custGeom>
            <a:avLst/>
            <a:gdLst/>
            <a:ahLst/>
            <a:cxnLst/>
            <a:rect l="l" t="t" r="r" b="b"/>
            <a:pathLst>
              <a:path w="1237972" h="852489">
                <a:moveTo>
                  <a:pt x="633056" y="852489"/>
                </a:moveTo>
                <a:cubicBezTo>
                  <a:pt x="716495" y="841059"/>
                  <a:pt x="733789" y="812455"/>
                  <a:pt x="825461" y="773218"/>
                </a:cubicBezTo>
                <a:cubicBezTo>
                  <a:pt x="917133" y="733981"/>
                  <a:pt x="1120276" y="716959"/>
                  <a:pt x="1183087" y="617069"/>
                </a:cubicBezTo>
                <a:cubicBezTo>
                  <a:pt x="1245898" y="517180"/>
                  <a:pt x="1258148" y="283568"/>
                  <a:pt x="1202325" y="173881"/>
                </a:cubicBezTo>
                <a:cubicBezTo>
                  <a:pt x="1146502" y="64194"/>
                  <a:pt x="1083676" y="36572"/>
                  <a:pt x="981005" y="19225"/>
                </a:cubicBezTo>
                <a:cubicBezTo>
                  <a:pt x="823274" y="-7425"/>
                  <a:pt x="446352" y="-23746"/>
                  <a:pt x="245994" y="92349"/>
                </a:cubicBezTo>
                <a:cubicBezTo>
                  <a:pt x="45636" y="208444"/>
                  <a:pt x="-47145" y="246094"/>
                  <a:pt x="23501" y="568036"/>
                </a:cubicBezTo>
                <a:cubicBezTo>
                  <a:pt x="51046" y="756743"/>
                  <a:pt x="510357" y="722029"/>
                  <a:pt x="552172" y="730697"/>
                </a:cubicBezTo>
                <a:cubicBezTo>
                  <a:pt x="733623" y="767368"/>
                  <a:pt x="633056" y="852489"/>
                  <a:pt x="633056" y="852489"/>
                </a:cubicBezTo>
                <a:close/>
              </a:path>
            </a:pathLst>
          </a:custGeom>
          <a:solidFill>
            <a:schemeClr val="bg1"/>
          </a:solidFill>
          <a:ln w="19050" cap="flat">
            <a:noFill/>
            <a:prstDash val="solid"/>
            <a:miter/>
          </a:ln>
        </p:spPr>
        <p:txBody>
          <a:bodyPr rtlCol="0" anchor="ctr"/>
          <a:lstStyle/>
          <a:p>
            <a:endParaRPr lang="en-US"/>
          </a:p>
        </p:txBody>
      </p:sp>
      <p:sp>
        <p:nvSpPr>
          <p:cNvPr id="45" name="Freeform: Shape 44">
            <a:extLst>
              <a:ext uri="{FF2B5EF4-FFF2-40B4-BE49-F238E27FC236}">
                <a16:creationId xmlns:a16="http://schemas.microsoft.com/office/drawing/2014/main" id="{D415F49B-3CBC-46CF-AFB5-988852D047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33683" flipH="1">
            <a:off x="1010574" y="456230"/>
            <a:ext cx="9378187" cy="5238589"/>
          </a:xfrm>
          <a:custGeom>
            <a:avLst/>
            <a:gdLst/>
            <a:ahLst/>
            <a:cxnLst/>
            <a:rect l="l" t="t" r="r" b="b"/>
            <a:pathLst>
              <a:path w="1237972" h="852489">
                <a:moveTo>
                  <a:pt x="633056" y="852489"/>
                </a:moveTo>
                <a:cubicBezTo>
                  <a:pt x="716495" y="841059"/>
                  <a:pt x="733789" y="812455"/>
                  <a:pt x="825461" y="773218"/>
                </a:cubicBezTo>
                <a:cubicBezTo>
                  <a:pt x="917133" y="733981"/>
                  <a:pt x="1120276" y="716959"/>
                  <a:pt x="1183087" y="617069"/>
                </a:cubicBezTo>
                <a:cubicBezTo>
                  <a:pt x="1245898" y="517180"/>
                  <a:pt x="1258148" y="283568"/>
                  <a:pt x="1202325" y="173881"/>
                </a:cubicBezTo>
                <a:cubicBezTo>
                  <a:pt x="1146502" y="64194"/>
                  <a:pt x="1083676" y="36572"/>
                  <a:pt x="981005" y="19225"/>
                </a:cubicBezTo>
                <a:cubicBezTo>
                  <a:pt x="823274" y="-7425"/>
                  <a:pt x="446352" y="-23746"/>
                  <a:pt x="245994" y="92349"/>
                </a:cubicBezTo>
                <a:cubicBezTo>
                  <a:pt x="45636" y="208444"/>
                  <a:pt x="-47145" y="246094"/>
                  <a:pt x="23501" y="568036"/>
                </a:cubicBezTo>
                <a:cubicBezTo>
                  <a:pt x="51046" y="756743"/>
                  <a:pt x="510357" y="722029"/>
                  <a:pt x="552172" y="730697"/>
                </a:cubicBezTo>
                <a:cubicBezTo>
                  <a:pt x="733623" y="767368"/>
                  <a:pt x="633056" y="852489"/>
                  <a:pt x="633056" y="852489"/>
                </a:cubicBezTo>
                <a:close/>
              </a:path>
            </a:pathLst>
          </a:custGeom>
          <a:noFill/>
          <a:ln w="19050" cap="flat">
            <a:solidFill>
              <a:schemeClr val="tx1"/>
            </a:solidFill>
            <a:prstDash val="solid"/>
            <a:miter/>
          </a:ln>
        </p:spPr>
        <p:txBody>
          <a:bodyPr rtlCol="0" anchor="ctr"/>
          <a:lstStyle/>
          <a:p>
            <a:endParaRPr lang="en-US"/>
          </a:p>
        </p:txBody>
      </p:sp>
      <p:sp useBgFill="1">
        <p:nvSpPr>
          <p:cNvPr id="47" name="Rectangle 46">
            <a:extLst>
              <a:ext uri="{FF2B5EF4-FFF2-40B4-BE49-F238E27FC236}">
                <a16:creationId xmlns:a16="http://schemas.microsoft.com/office/drawing/2014/main" id="{783E542C-76A9-4825-AD09-F15DAFDD48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B4884F9F-22C0-46E3-9671-1700FFC864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52485" flipH="1">
            <a:off x="3806406" y="419990"/>
            <a:ext cx="7702442" cy="5737587"/>
          </a:xfrm>
          <a:custGeom>
            <a:avLst/>
            <a:gdLst>
              <a:gd name="connsiteX0" fmla="*/ -39 w 914430"/>
              <a:gd name="connsiteY0" fmla="*/ 747812 h 753584"/>
              <a:gd name="connsiteX1" fmla="*/ 400011 w 914430"/>
              <a:gd name="connsiteY1" fmla="*/ 737144 h 753584"/>
              <a:gd name="connsiteX2" fmla="*/ 891787 w 914430"/>
              <a:gd name="connsiteY2" fmla="*/ 487303 h 753584"/>
              <a:gd name="connsiteX3" fmla="*/ 665854 w 914430"/>
              <a:gd name="connsiteY3" fmla="*/ 3528 h 753584"/>
              <a:gd name="connsiteX4" fmla="*/ 136835 w 914430"/>
              <a:gd name="connsiteY4" fmla="*/ 319854 h 753584"/>
              <a:gd name="connsiteX5" fmla="*/ 134168 w 914430"/>
              <a:gd name="connsiteY5" fmla="*/ 630845 h 753584"/>
              <a:gd name="connsiteX6" fmla="*/ -39 w 914430"/>
              <a:gd name="connsiteY6" fmla="*/ 747812 h 753584"/>
              <a:gd name="connsiteX0" fmla="*/ 0 w 855235"/>
              <a:gd name="connsiteY0" fmla="*/ 741453 h 759943"/>
              <a:gd name="connsiteX1" fmla="*/ 340855 w 855235"/>
              <a:gd name="connsiteY1" fmla="*/ 737153 h 759943"/>
              <a:gd name="connsiteX2" fmla="*/ 832631 w 855235"/>
              <a:gd name="connsiteY2" fmla="*/ 487312 h 759943"/>
              <a:gd name="connsiteX3" fmla="*/ 606698 w 855235"/>
              <a:gd name="connsiteY3" fmla="*/ 3537 h 759943"/>
              <a:gd name="connsiteX4" fmla="*/ 77679 w 855235"/>
              <a:gd name="connsiteY4" fmla="*/ 319863 h 759943"/>
              <a:gd name="connsiteX5" fmla="*/ 75012 w 855235"/>
              <a:gd name="connsiteY5" fmla="*/ 630854 h 759943"/>
              <a:gd name="connsiteX6" fmla="*/ 0 w 855235"/>
              <a:gd name="connsiteY6" fmla="*/ 741453 h 759943"/>
              <a:gd name="connsiteX0" fmla="*/ 0 w 850882"/>
              <a:gd name="connsiteY0" fmla="*/ 741453 h 766485"/>
              <a:gd name="connsiteX1" fmla="*/ 348748 w 850882"/>
              <a:gd name="connsiteY1" fmla="*/ 746704 h 766485"/>
              <a:gd name="connsiteX2" fmla="*/ 832631 w 850882"/>
              <a:gd name="connsiteY2" fmla="*/ 487312 h 766485"/>
              <a:gd name="connsiteX3" fmla="*/ 606698 w 850882"/>
              <a:gd name="connsiteY3" fmla="*/ 3537 h 766485"/>
              <a:gd name="connsiteX4" fmla="*/ 77679 w 850882"/>
              <a:gd name="connsiteY4" fmla="*/ 319863 h 766485"/>
              <a:gd name="connsiteX5" fmla="*/ 75012 w 850882"/>
              <a:gd name="connsiteY5" fmla="*/ 630854 h 766485"/>
              <a:gd name="connsiteX6" fmla="*/ 0 w 850882"/>
              <a:gd name="connsiteY6" fmla="*/ 741453 h 766485"/>
              <a:gd name="connsiteX0" fmla="*/ 0 w 850882"/>
              <a:gd name="connsiteY0" fmla="*/ 741453 h 764365"/>
              <a:gd name="connsiteX1" fmla="*/ 348748 w 850882"/>
              <a:gd name="connsiteY1" fmla="*/ 746704 h 764365"/>
              <a:gd name="connsiteX2" fmla="*/ 832631 w 850882"/>
              <a:gd name="connsiteY2" fmla="*/ 487312 h 764365"/>
              <a:gd name="connsiteX3" fmla="*/ 606698 w 850882"/>
              <a:gd name="connsiteY3" fmla="*/ 3537 h 764365"/>
              <a:gd name="connsiteX4" fmla="*/ 77679 w 850882"/>
              <a:gd name="connsiteY4" fmla="*/ 319863 h 764365"/>
              <a:gd name="connsiteX5" fmla="*/ 75012 w 850882"/>
              <a:gd name="connsiteY5" fmla="*/ 630854 h 764365"/>
              <a:gd name="connsiteX6" fmla="*/ 0 w 850882"/>
              <a:gd name="connsiteY6" fmla="*/ 741453 h 764365"/>
              <a:gd name="connsiteX0" fmla="*/ 0 w 832466"/>
              <a:gd name="connsiteY0" fmla="*/ 731902 h 763437"/>
              <a:gd name="connsiteX1" fmla="*/ 330332 w 832466"/>
              <a:gd name="connsiteY1" fmla="*/ 746704 h 763437"/>
              <a:gd name="connsiteX2" fmla="*/ 814215 w 832466"/>
              <a:gd name="connsiteY2" fmla="*/ 487312 h 763437"/>
              <a:gd name="connsiteX3" fmla="*/ 588282 w 832466"/>
              <a:gd name="connsiteY3" fmla="*/ 3537 h 763437"/>
              <a:gd name="connsiteX4" fmla="*/ 59263 w 832466"/>
              <a:gd name="connsiteY4" fmla="*/ 319863 h 763437"/>
              <a:gd name="connsiteX5" fmla="*/ 56596 w 832466"/>
              <a:gd name="connsiteY5" fmla="*/ 630854 h 763437"/>
              <a:gd name="connsiteX6" fmla="*/ 0 w 832466"/>
              <a:gd name="connsiteY6" fmla="*/ 731902 h 763437"/>
              <a:gd name="connsiteX0" fmla="*/ 0 w 831373"/>
              <a:gd name="connsiteY0" fmla="*/ 731902 h 763086"/>
              <a:gd name="connsiteX1" fmla="*/ 330332 w 831373"/>
              <a:gd name="connsiteY1" fmla="*/ 746704 h 763086"/>
              <a:gd name="connsiteX2" fmla="*/ 812900 w 831373"/>
              <a:gd name="connsiteY2" fmla="*/ 492088 h 763086"/>
              <a:gd name="connsiteX3" fmla="*/ 588282 w 831373"/>
              <a:gd name="connsiteY3" fmla="*/ 3537 h 763086"/>
              <a:gd name="connsiteX4" fmla="*/ 59263 w 831373"/>
              <a:gd name="connsiteY4" fmla="*/ 319863 h 763086"/>
              <a:gd name="connsiteX5" fmla="*/ 56596 w 831373"/>
              <a:gd name="connsiteY5" fmla="*/ 630854 h 763086"/>
              <a:gd name="connsiteX6" fmla="*/ 0 w 831373"/>
              <a:gd name="connsiteY6" fmla="*/ 731902 h 763086"/>
              <a:gd name="connsiteX0" fmla="*/ 0 w 830248"/>
              <a:gd name="connsiteY0" fmla="*/ 731902 h 763086"/>
              <a:gd name="connsiteX1" fmla="*/ 330332 w 830248"/>
              <a:gd name="connsiteY1" fmla="*/ 746704 h 763086"/>
              <a:gd name="connsiteX2" fmla="*/ 812900 w 830248"/>
              <a:gd name="connsiteY2" fmla="*/ 492088 h 763086"/>
              <a:gd name="connsiteX3" fmla="*/ 588282 w 830248"/>
              <a:gd name="connsiteY3" fmla="*/ 3537 h 763086"/>
              <a:gd name="connsiteX4" fmla="*/ 59263 w 830248"/>
              <a:gd name="connsiteY4" fmla="*/ 319863 h 763086"/>
              <a:gd name="connsiteX5" fmla="*/ 56596 w 830248"/>
              <a:gd name="connsiteY5" fmla="*/ 630854 h 763086"/>
              <a:gd name="connsiteX6" fmla="*/ 0 w 830248"/>
              <a:gd name="connsiteY6" fmla="*/ 731902 h 763086"/>
              <a:gd name="connsiteX0" fmla="*/ 0 w 828752"/>
              <a:gd name="connsiteY0" fmla="*/ 731902 h 769484"/>
              <a:gd name="connsiteX1" fmla="*/ 367164 w 828752"/>
              <a:gd name="connsiteY1" fmla="*/ 754664 h 769484"/>
              <a:gd name="connsiteX2" fmla="*/ 812900 w 828752"/>
              <a:gd name="connsiteY2" fmla="*/ 492088 h 769484"/>
              <a:gd name="connsiteX3" fmla="*/ 588282 w 828752"/>
              <a:gd name="connsiteY3" fmla="*/ 3537 h 769484"/>
              <a:gd name="connsiteX4" fmla="*/ 59263 w 828752"/>
              <a:gd name="connsiteY4" fmla="*/ 319863 h 769484"/>
              <a:gd name="connsiteX5" fmla="*/ 56596 w 828752"/>
              <a:gd name="connsiteY5" fmla="*/ 630854 h 769484"/>
              <a:gd name="connsiteX6" fmla="*/ 0 w 828752"/>
              <a:gd name="connsiteY6" fmla="*/ 731902 h 769484"/>
              <a:gd name="connsiteX0" fmla="*/ 0 w 828752"/>
              <a:gd name="connsiteY0" fmla="*/ 731902 h 761354"/>
              <a:gd name="connsiteX1" fmla="*/ 367164 w 828752"/>
              <a:gd name="connsiteY1" fmla="*/ 754664 h 761354"/>
              <a:gd name="connsiteX2" fmla="*/ 812900 w 828752"/>
              <a:gd name="connsiteY2" fmla="*/ 492088 h 761354"/>
              <a:gd name="connsiteX3" fmla="*/ 588282 w 828752"/>
              <a:gd name="connsiteY3" fmla="*/ 3537 h 761354"/>
              <a:gd name="connsiteX4" fmla="*/ 59263 w 828752"/>
              <a:gd name="connsiteY4" fmla="*/ 319863 h 761354"/>
              <a:gd name="connsiteX5" fmla="*/ 56596 w 828752"/>
              <a:gd name="connsiteY5" fmla="*/ 630854 h 761354"/>
              <a:gd name="connsiteX6" fmla="*/ 0 w 828752"/>
              <a:gd name="connsiteY6" fmla="*/ 731902 h 761354"/>
              <a:gd name="connsiteX0" fmla="*/ 0 w 828286"/>
              <a:gd name="connsiteY0" fmla="*/ 731902 h 764135"/>
              <a:gd name="connsiteX1" fmla="*/ 373741 w 828286"/>
              <a:gd name="connsiteY1" fmla="*/ 757848 h 764135"/>
              <a:gd name="connsiteX2" fmla="*/ 812900 w 828286"/>
              <a:gd name="connsiteY2" fmla="*/ 492088 h 764135"/>
              <a:gd name="connsiteX3" fmla="*/ 588282 w 828286"/>
              <a:gd name="connsiteY3" fmla="*/ 3537 h 764135"/>
              <a:gd name="connsiteX4" fmla="*/ 59263 w 828286"/>
              <a:gd name="connsiteY4" fmla="*/ 319863 h 764135"/>
              <a:gd name="connsiteX5" fmla="*/ 56596 w 828286"/>
              <a:gd name="connsiteY5" fmla="*/ 630854 h 764135"/>
              <a:gd name="connsiteX6" fmla="*/ 0 w 828286"/>
              <a:gd name="connsiteY6" fmla="*/ 731902 h 764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28286" h="764135">
                <a:moveTo>
                  <a:pt x="0" y="731902"/>
                </a:moveTo>
                <a:cubicBezTo>
                  <a:pt x="133360" y="742237"/>
                  <a:pt x="234017" y="778592"/>
                  <a:pt x="373741" y="757848"/>
                </a:cubicBezTo>
                <a:cubicBezTo>
                  <a:pt x="525009" y="735390"/>
                  <a:pt x="777143" y="617807"/>
                  <a:pt x="812900" y="492088"/>
                </a:cubicBezTo>
                <a:cubicBezTo>
                  <a:pt x="848657" y="366369"/>
                  <a:pt x="839932" y="49162"/>
                  <a:pt x="588282" y="3537"/>
                </a:cubicBezTo>
                <a:cubicBezTo>
                  <a:pt x="492555" y="-3606"/>
                  <a:pt x="93839" y="-31038"/>
                  <a:pt x="59263" y="319863"/>
                </a:cubicBezTo>
                <a:cubicBezTo>
                  <a:pt x="43357" y="428829"/>
                  <a:pt x="56596" y="567513"/>
                  <a:pt x="56596" y="630854"/>
                </a:cubicBezTo>
                <a:cubicBezTo>
                  <a:pt x="57073" y="702577"/>
                  <a:pt x="0" y="731902"/>
                  <a:pt x="0" y="731902"/>
                </a:cubicBezTo>
                <a:close/>
              </a:path>
            </a:pathLst>
          </a:custGeom>
          <a:solidFill>
            <a:schemeClr val="bg1"/>
          </a:solidFill>
          <a:ln w="19050" cap="flat">
            <a:noFill/>
            <a:prstDash val="solid"/>
            <a:miter/>
          </a:ln>
        </p:spPr>
        <p:txBody>
          <a:bodyPr rtlCol="0" anchor="ctr"/>
          <a:lstStyle/>
          <a:p>
            <a:endParaRPr lang="en-US"/>
          </a:p>
        </p:txBody>
      </p:sp>
      <p:sp>
        <p:nvSpPr>
          <p:cNvPr id="51" name="Freeform: Shape 50">
            <a:extLst>
              <a:ext uri="{FF2B5EF4-FFF2-40B4-BE49-F238E27FC236}">
                <a16:creationId xmlns:a16="http://schemas.microsoft.com/office/drawing/2014/main" id="{C2E723EF-5906-4149-8079-A84E328089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52485" flipH="1">
            <a:off x="3868646" y="471568"/>
            <a:ext cx="7702442" cy="5737587"/>
          </a:xfrm>
          <a:custGeom>
            <a:avLst/>
            <a:gdLst>
              <a:gd name="connsiteX0" fmla="*/ -39 w 914430"/>
              <a:gd name="connsiteY0" fmla="*/ 747812 h 753584"/>
              <a:gd name="connsiteX1" fmla="*/ 400011 w 914430"/>
              <a:gd name="connsiteY1" fmla="*/ 737144 h 753584"/>
              <a:gd name="connsiteX2" fmla="*/ 891787 w 914430"/>
              <a:gd name="connsiteY2" fmla="*/ 487303 h 753584"/>
              <a:gd name="connsiteX3" fmla="*/ 665854 w 914430"/>
              <a:gd name="connsiteY3" fmla="*/ 3528 h 753584"/>
              <a:gd name="connsiteX4" fmla="*/ 136835 w 914430"/>
              <a:gd name="connsiteY4" fmla="*/ 319854 h 753584"/>
              <a:gd name="connsiteX5" fmla="*/ 134168 w 914430"/>
              <a:gd name="connsiteY5" fmla="*/ 630845 h 753584"/>
              <a:gd name="connsiteX6" fmla="*/ -39 w 914430"/>
              <a:gd name="connsiteY6" fmla="*/ 747812 h 753584"/>
              <a:gd name="connsiteX0" fmla="*/ 0 w 855235"/>
              <a:gd name="connsiteY0" fmla="*/ 741453 h 759943"/>
              <a:gd name="connsiteX1" fmla="*/ 340855 w 855235"/>
              <a:gd name="connsiteY1" fmla="*/ 737153 h 759943"/>
              <a:gd name="connsiteX2" fmla="*/ 832631 w 855235"/>
              <a:gd name="connsiteY2" fmla="*/ 487312 h 759943"/>
              <a:gd name="connsiteX3" fmla="*/ 606698 w 855235"/>
              <a:gd name="connsiteY3" fmla="*/ 3537 h 759943"/>
              <a:gd name="connsiteX4" fmla="*/ 77679 w 855235"/>
              <a:gd name="connsiteY4" fmla="*/ 319863 h 759943"/>
              <a:gd name="connsiteX5" fmla="*/ 75012 w 855235"/>
              <a:gd name="connsiteY5" fmla="*/ 630854 h 759943"/>
              <a:gd name="connsiteX6" fmla="*/ 0 w 855235"/>
              <a:gd name="connsiteY6" fmla="*/ 741453 h 759943"/>
              <a:gd name="connsiteX0" fmla="*/ 0 w 850882"/>
              <a:gd name="connsiteY0" fmla="*/ 741453 h 766485"/>
              <a:gd name="connsiteX1" fmla="*/ 348748 w 850882"/>
              <a:gd name="connsiteY1" fmla="*/ 746704 h 766485"/>
              <a:gd name="connsiteX2" fmla="*/ 832631 w 850882"/>
              <a:gd name="connsiteY2" fmla="*/ 487312 h 766485"/>
              <a:gd name="connsiteX3" fmla="*/ 606698 w 850882"/>
              <a:gd name="connsiteY3" fmla="*/ 3537 h 766485"/>
              <a:gd name="connsiteX4" fmla="*/ 77679 w 850882"/>
              <a:gd name="connsiteY4" fmla="*/ 319863 h 766485"/>
              <a:gd name="connsiteX5" fmla="*/ 75012 w 850882"/>
              <a:gd name="connsiteY5" fmla="*/ 630854 h 766485"/>
              <a:gd name="connsiteX6" fmla="*/ 0 w 850882"/>
              <a:gd name="connsiteY6" fmla="*/ 741453 h 766485"/>
              <a:gd name="connsiteX0" fmla="*/ 0 w 850882"/>
              <a:gd name="connsiteY0" fmla="*/ 741453 h 764365"/>
              <a:gd name="connsiteX1" fmla="*/ 348748 w 850882"/>
              <a:gd name="connsiteY1" fmla="*/ 746704 h 764365"/>
              <a:gd name="connsiteX2" fmla="*/ 832631 w 850882"/>
              <a:gd name="connsiteY2" fmla="*/ 487312 h 764365"/>
              <a:gd name="connsiteX3" fmla="*/ 606698 w 850882"/>
              <a:gd name="connsiteY3" fmla="*/ 3537 h 764365"/>
              <a:gd name="connsiteX4" fmla="*/ 77679 w 850882"/>
              <a:gd name="connsiteY4" fmla="*/ 319863 h 764365"/>
              <a:gd name="connsiteX5" fmla="*/ 75012 w 850882"/>
              <a:gd name="connsiteY5" fmla="*/ 630854 h 764365"/>
              <a:gd name="connsiteX6" fmla="*/ 0 w 850882"/>
              <a:gd name="connsiteY6" fmla="*/ 741453 h 764365"/>
              <a:gd name="connsiteX0" fmla="*/ 0 w 832466"/>
              <a:gd name="connsiteY0" fmla="*/ 731902 h 763437"/>
              <a:gd name="connsiteX1" fmla="*/ 330332 w 832466"/>
              <a:gd name="connsiteY1" fmla="*/ 746704 h 763437"/>
              <a:gd name="connsiteX2" fmla="*/ 814215 w 832466"/>
              <a:gd name="connsiteY2" fmla="*/ 487312 h 763437"/>
              <a:gd name="connsiteX3" fmla="*/ 588282 w 832466"/>
              <a:gd name="connsiteY3" fmla="*/ 3537 h 763437"/>
              <a:gd name="connsiteX4" fmla="*/ 59263 w 832466"/>
              <a:gd name="connsiteY4" fmla="*/ 319863 h 763437"/>
              <a:gd name="connsiteX5" fmla="*/ 56596 w 832466"/>
              <a:gd name="connsiteY5" fmla="*/ 630854 h 763437"/>
              <a:gd name="connsiteX6" fmla="*/ 0 w 832466"/>
              <a:gd name="connsiteY6" fmla="*/ 731902 h 763437"/>
              <a:gd name="connsiteX0" fmla="*/ 0 w 831373"/>
              <a:gd name="connsiteY0" fmla="*/ 731902 h 763086"/>
              <a:gd name="connsiteX1" fmla="*/ 330332 w 831373"/>
              <a:gd name="connsiteY1" fmla="*/ 746704 h 763086"/>
              <a:gd name="connsiteX2" fmla="*/ 812900 w 831373"/>
              <a:gd name="connsiteY2" fmla="*/ 492088 h 763086"/>
              <a:gd name="connsiteX3" fmla="*/ 588282 w 831373"/>
              <a:gd name="connsiteY3" fmla="*/ 3537 h 763086"/>
              <a:gd name="connsiteX4" fmla="*/ 59263 w 831373"/>
              <a:gd name="connsiteY4" fmla="*/ 319863 h 763086"/>
              <a:gd name="connsiteX5" fmla="*/ 56596 w 831373"/>
              <a:gd name="connsiteY5" fmla="*/ 630854 h 763086"/>
              <a:gd name="connsiteX6" fmla="*/ 0 w 831373"/>
              <a:gd name="connsiteY6" fmla="*/ 731902 h 763086"/>
              <a:gd name="connsiteX0" fmla="*/ 0 w 830248"/>
              <a:gd name="connsiteY0" fmla="*/ 731902 h 763086"/>
              <a:gd name="connsiteX1" fmla="*/ 330332 w 830248"/>
              <a:gd name="connsiteY1" fmla="*/ 746704 h 763086"/>
              <a:gd name="connsiteX2" fmla="*/ 812900 w 830248"/>
              <a:gd name="connsiteY2" fmla="*/ 492088 h 763086"/>
              <a:gd name="connsiteX3" fmla="*/ 588282 w 830248"/>
              <a:gd name="connsiteY3" fmla="*/ 3537 h 763086"/>
              <a:gd name="connsiteX4" fmla="*/ 59263 w 830248"/>
              <a:gd name="connsiteY4" fmla="*/ 319863 h 763086"/>
              <a:gd name="connsiteX5" fmla="*/ 56596 w 830248"/>
              <a:gd name="connsiteY5" fmla="*/ 630854 h 763086"/>
              <a:gd name="connsiteX6" fmla="*/ 0 w 830248"/>
              <a:gd name="connsiteY6" fmla="*/ 731902 h 763086"/>
              <a:gd name="connsiteX0" fmla="*/ 0 w 828752"/>
              <a:gd name="connsiteY0" fmla="*/ 731902 h 769484"/>
              <a:gd name="connsiteX1" fmla="*/ 367164 w 828752"/>
              <a:gd name="connsiteY1" fmla="*/ 754664 h 769484"/>
              <a:gd name="connsiteX2" fmla="*/ 812900 w 828752"/>
              <a:gd name="connsiteY2" fmla="*/ 492088 h 769484"/>
              <a:gd name="connsiteX3" fmla="*/ 588282 w 828752"/>
              <a:gd name="connsiteY3" fmla="*/ 3537 h 769484"/>
              <a:gd name="connsiteX4" fmla="*/ 59263 w 828752"/>
              <a:gd name="connsiteY4" fmla="*/ 319863 h 769484"/>
              <a:gd name="connsiteX5" fmla="*/ 56596 w 828752"/>
              <a:gd name="connsiteY5" fmla="*/ 630854 h 769484"/>
              <a:gd name="connsiteX6" fmla="*/ 0 w 828752"/>
              <a:gd name="connsiteY6" fmla="*/ 731902 h 769484"/>
              <a:gd name="connsiteX0" fmla="*/ 0 w 828752"/>
              <a:gd name="connsiteY0" fmla="*/ 731902 h 761354"/>
              <a:gd name="connsiteX1" fmla="*/ 367164 w 828752"/>
              <a:gd name="connsiteY1" fmla="*/ 754664 h 761354"/>
              <a:gd name="connsiteX2" fmla="*/ 812900 w 828752"/>
              <a:gd name="connsiteY2" fmla="*/ 492088 h 761354"/>
              <a:gd name="connsiteX3" fmla="*/ 588282 w 828752"/>
              <a:gd name="connsiteY3" fmla="*/ 3537 h 761354"/>
              <a:gd name="connsiteX4" fmla="*/ 59263 w 828752"/>
              <a:gd name="connsiteY4" fmla="*/ 319863 h 761354"/>
              <a:gd name="connsiteX5" fmla="*/ 56596 w 828752"/>
              <a:gd name="connsiteY5" fmla="*/ 630854 h 761354"/>
              <a:gd name="connsiteX6" fmla="*/ 0 w 828752"/>
              <a:gd name="connsiteY6" fmla="*/ 731902 h 761354"/>
              <a:gd name="connsiteX0" fmla="*/ 0 w 828286"/>
              <a:gd name="connsiteY0" fmla="*/ 731902 h 764135"/>
              <a:gd name="connsiteX1" fmla="*/ 373741 w 828286"/>
              <a:gd name="connsiteY1" fmla="*/ 757848 h 764135"/>
              <a:gd name="connsiteX2" fmla="*/ 812900 w 828286"/>
              <a:gd name="connsiteY2" fmla="*/ 492088 h 764135"/>
              <a:gd name="connsiteX3" fmla="*/ 588282 w 828286"/>
              <a:gd name="connsiteY3" fmla="*/ 3537 h 764135"/>
              <a:gd name="connsiteX4" fmla="*/ 59263 w 828286"/>
              <a:gd name="connsiteY4" fmla="*/ 319863 h 764135"/>
              <a:gd name="connsiteX5" fmla="*/ 56596 w 828286"/>
              <a:gd name="connsiteY5" fmla="*/ 630854 h 764135"/>
              <a:gd name="connsiteX6" fmla="*/ 0 w 828286"/>
              <a:gd name="connsiteY6" fmla="*/ 731902 h 764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28286" h="764135">
                <a:moveTo>
                  <a:pt x="0" y="731902"/>
                </a:moveTo>
                <a:cubicBezTo>
                  <a:pt x="133360" y="742237"/>
                  <a:pt x="234017" y="778592"/>
                  <a:pt x="373741" y="757848"/>
                </a:cubicBezTo>
                <a:cubicBezTo>
                  <a:pt x="525009" y="735390"/>
                  <a:pt x="777143" y="617807"/>
                  <a:pt x="812900" y="492088"/>
                </a:cubicBezTo>
                <a:cubicBezTo>
                  <a:pt x="848657" y="366369"/>
                  <a:pt x="839932" y="49162"/>
                  <a:pt x="588282" y="3537"/>
                </a:cubicBezTo>
                <a:cubicBezTo>
                  <a:pt x="492555" y="-3606"/>
                  <a:pt x="93839" y="-31038"/>
                  <a:pt x="59263" y="319863"/>
                </a:cubicBezTo>
                <a:cubicBezTo>
                  <a:pt x="43357" y="428829"/>
                  <a:pt x="56596" y="567513"/>
                  <a:pt x="56596" y="630854"/>
                </a:cubicBezTo>
                <a:cubicBezTo>
                  <a:pt x="57073" y="702577"/>
                  <a:pt x="0" y="731902"/>
                  <a:pt x="0" y="731902"/>
                </a:cubicBezTo>
                <a:close/>
              </a:path>
            </a:pathLst>
          </a:custGeom>
          <a:noFill/>
          <a:ln w="19050" cap="flat">
            <a:solidFill>
              <a:schemeClr val="tx1"/>
            </a:solidFill>
            <a:prstDash val="solid"/>
            <a:miter/>
          </a:ln>
        </p:spPr>
        <p:txBody>
          <a:bodyPr rtlCol="0" anchor="ctr"/>
          <a:lstStyle/>
          <a:p>
            <a:endParaRPr lang="en-US"/>
          </a:p>
        </p:txBody>
      </p:sp>
      <p:sp>
        <p:nvSpPr>
          <p:cNvPr id="53" name="Freeform: Shape 52">
            <a:extLst>
              <a:ext uri="{FF2B5EF4-FFF2-40B4-BE49-F238E27FC236}">
                <a16:creationId xmlns:a16="http://schemas.microsoft.com/office/drawing/2014/main" id="{1F5CAC00-A1BB-444C-BD9B-10D47F6583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561" y="4159876"/>
            <a:ext cx="5369103" cy="2253803"/>
          </a:xfrm>
          <a:custGeom>
            <a:avLst/>
            <a:gdLst>
              <a:gd name="connsiteX0" fmla="*/ 628580 w 1248448"/>
              <a:gd name="connsiteY0" fmla="*/ 873029 h 873038"/>
              <a:gd name="connsiteX1" fmla="*/ 820985 w 1248448"/>
              <a:gd name="connsiteY1" fmla="*/ 803115 h 873038"/>
              <a:gd name="connsiteX2" fmla="*/ 1179791 w 1248448"/>
              <a:gd name="connsiteY2" fmla="*/ 630332 h 873038"/>
              <a:gd name="connsiteX3" fmla="*/ 1178744 w 1248448"/>
              <a:gd name="connsiteY3" fmla="*/ 192753 h 873038"/>
              <a:gd name="connsiteX4" fmla="*/ 459416 w 1248448"/>
              <a:gd name="connsiteY4" fmla="*/ 32447 h 873038"/>
              <a:gd name="connsiteX5" fmla="*/ 7264 w 1248448"/>
              <a:gd name="connsiteY5" fmla="*/ 595184 h 873038"/>
              <a:gd name="connsiteX6" fmla="*/ 545617 w 1248448"/>
              <a:gd name="connsiteY6" fmla="*/ 737202 h 873038"/>
              <a:gd name="connsiteX7" fmla="*/ 628580 w 1248448"/>
              <a:gd name="connsiteY7" fmla="*/ 873029 h 87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8448" h="873038">
                <a:moveTo>
                  <a:pt x="628580" y="873029"/>
                </a:moveTo>
                <a:cubicBezTo>
                  <a:pt x="712019" y="861599"/>
                  <a:pt x="779646" y="801591"/>
                  <a:pt x="820985" y="803115"/>
                </a:cubicBezTo>
                <a:cubicBezTo>
                  <a:pt x="890136" y="805782"/>
                  <a:pt x="1102925" y="778255"/>
                  <a:pt x="1179791" y="630332"/>
                </a:cubicBezTo>
                <a:cubicBezTo>
                  <a:pt x="1256658" y="482408"/>
                  <a:pt x="1285233" y="316959"/>
                  <a:pt x="1178744" y="192753"/>
                </a:cubicBezTo>
                <a:cubicBezTo>
                  <a:pt x="1072254" y="68547"/>
                  <a:pt x="897566" y="-62326"/>
                  <a:pt x="459416" y="32447"/>
                </a:cubicBezTo>
                <a:cubicBezTo>
                  <a:pt x="21266" y="127221"/>
                  <a:pt x="-22359" y="453262"/>
                  <a:pt x="7264" y="595184"/>
                </a:cubicBezTo>
                <a:cubicBezTo>
                  <a:pt x="36887" y="737107"/>
                  <a:pt x="503802" y="728534"/>
                  <a:pt x="545617" y="737202"/>
                </a:cubicBezTo>
                <a:cubicBezTo>
                  <a:pt x="727068" y="773873"/>
                  <a:pt x="628580" y="873029"/>
                  <a:pt x="628580" y="873029"/>
                </a:cubicBezTo>
                <a:close/>
              </a:path>
            </a:pathLst>
          </a:custGeom>
          <a:solidFill>
            <a:schemeClr val="bg2">
              <a:lumMod val="90000"/>
            </a:schemeClr>
          </a:solidFill>
          <a:ln w="19050"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22247C82-F668-423F-99CD-1037E6EDA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4853" y="4121384"/>
            <a:ext cx="5369103" cy="2253803"/>
          </a:xfrm>
          <a:custGeom>
            <a:avLst/>
            <a:gdLst>
              <a:gd name="connsiteX0" fmla="*/ 628580 w 1248448"/>
              <a:gd name="connsiteY0" fmla="*/ 873029 h 873038"/>
              <a:gd name="connsiteX1" fmla="*/ 820985 w 1248448"/>
              <a:gd name="connsiteY1" fmla="*/ 803115 h 873038"/>
              <a:gd name="connsiteX2" fmla="*/ 1179791 w 1248448"/>
              <a:gd name="connsiteY2" fmla="*/ 630332 h 873038"/>
              <a:gd name="connsiteX3" fmla="*/ 1178744 w 1248448"/>
              <a:gd name="connsiteY3" fmla="*/ 192753 h 873038"/>
              <a:gd name="connsiteX4" fmla="*/ 459416 w 1248448"/>
              <a:gd name="connsiteY4" fmla="*/ 32447 h 873038"/>
              <a:gd name="connsiteX5" fmla="*/ 7264 w 1248448"/>
              <a:gd name="connsiteY5" fmla="*/ 595184 h 873038"/>
              <a:gd name="connsiteX6" fmla="*/ 545617 w 1248448"/>
              <a:gd name="connsiteY6" fmla="*/ 737202 h 873038"/>
              <a:gd name="connsiteX7" fmla="*/ 628580 w 1248448"/>
              <a:gd name="connsiteY7" fmla="*/ 873029 h 87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8448" h="873038">
                <a:moveTo>
                  <a:pt x="628580" y="873029"/>
                </a:moveTo>
                <a:cubicBezTo>
                  <a:pt x="712019" y="861599"/>
                  <a:pt x="779646" y="801591"/>
                  <a:pt x="820985" y="803115"/>
                </a:cubicBezTo>
                <a:cubicBezTo>
                  <a:pt x="890136" y="805782"/>
                  <a:pt x="1102925" y="778255"/>
                  <a:pt x="1179791" y="630332"/>
                </a:cubicBezTo>
                <a:cubicBezTo>
                  <a:pt x="1256658" y="482408"/>
                  <a:pt x="1285233" y="316959"/>
                  <a:pt x="1178744" y="192753"/>
                </a:cubicBezTo>
                <a:cubicBezTo>
                  <a:pt x="1072254" y="68547"/>
                  <a:pt x="897566" y="-62326"/>
                  <a:pt x="459416" y="32447"/>
                </a:cubicBezTo>
                <a:cubicBezTo>
                  <a:pt x="21266" y="127221"/>
                  <a:pt x="-22359" y="453262"/>
                  <a:pt x="7264" y="595184"/>
                </a:cubicBezTo>
                <a:cubicBezTo>
                  <a:pt x="36887" y="737107"/>
                  <a:pt x="503802" y="728534"/>
                  <a:pt x="545617" y="737202"/>
                </a:cubicBezTo>
                <a:cubicBezTo>
                  <a:pt x="727068" y="773873"/>
                  <a:pt x="628580" y="873029"/>
                  <a:pt x="628580" y="873029"/>
                </a:cubicBezTo>
                <a:close/>
              </a:path>
            </a:pathLst>
          </a:custGeom>
          <a:noFill/>
          <a:ln w="19050" cap="flat">
            <a:solidFill>
              <a:schemeClr val="tx1"/>
            </a:solidFill>
            <a:prstDash val="solid"/>
            <a:miter/>
          </a:ln>
        </p:spPr>
        <p:txBody>
          <a:bodyPr rtlCol="0" anchor="ctr"/>
          <a:lstStyle/>
          <a:p>
            <a:endParaRPr lang="en-US"/>
          </a:p>
        </p:txBody>
      </p:sp>
      <p:sp>
        <p:nvSpPr>
          <p:cNvPr id="2" name="Title 1">
            <a:extLst>
              <a:ext uri="{FF2B5EF4-FFF2-40B4-BE49-F238E27FC236}">
                <a16:creationId xmlns:a16="http://schemas.microsoft.com/office/drawing/2014/main" id="{56D5F371-A0D1-4610-A662-CE89241BF42E}"/>
              </a:ext>
            </a:extLst>
          </p:cNvPr>
          <p:cNvSpPr>
            <a:spLocks noGrp="1"/>
          </p:cNvSpPr>
          <p:nvPr>
            <p:ph type="title"/>
          </p:nvPr>
        </p:nvSpPr>
        <p:spPr>
          <a:xfrm>
            <a:off x="5022761" y="1519707"/>
            <a:ext cx="5228823" cy="3206839"/>
          </a:xfrm>
        </p:spPr>
        <p:txBody>
          <a:bodyPr vert="horz" lIns="91440" tIns="45720" rIns="91440" bIns="45720" rtlCol="0" anchor="ctr">
            <a:normAutofit/>
          </a:bodyPr>
          <a:lstStyle/>
          <a:p>
            <a:pPr algn="ctr"/>
            <a:r>
              <a:rPr lang="en-US" dirty="0"/>
              <a:t>What transferable Skills might you develop through sports?</a:t>
            </a:r>
          </a:p>
        </p:txBody>
      </p:sp>
      <p:sp>
        <p:nvSpPr>
          <p:cNvPr id="3" name="TextBox 2">
            <a:extLst>
              <a:ext uri="{FF2B5EF4-FFF2-40B4-BE49-F238E27FC236}">
                <a16:creationId xmlns:a16="http://schemas.microsoft.com/office/drawing/2014/main" id="{464221B7-A05F-4EA2-80F7-DDBDACA978AE}"/>
              </a:ext>
            </a:extLst>
          </p:cNvPr>
          <p:cNvSpPr txBox="1"/>
          <p:nvPr/>
        </p:nvSpPr>
        <p:spPr>
          <a:xfrm>
            <a:off x="1737157" y="4372272"/>
            <a:ext cx="3804053" cy="1569660"/>
          </a:xfrm>
          <a:prstGeom prst="rect">
            <a:avLst/>
          </a:prstGeom>
          <a:noFill/>
        </p:spPr>
        <p:txBody>
          <a:bodyPr wrap="square" rtlCol="0">
            <a:spAutoFit/>
          </a:bodyPr>
          <a:lstStyle/>
          <a:p>
            <a:r>
              <a:rPr lang="en-GB" sz="3200" dirty="0"/>
              <a:t>Transferable skills are things you learn doing one thing but can be used in other situations like </a:t>
            </a:r>
            <a:r>
              <a:rPr lang="en-GB" sz="3200" b="1" dirty="0"/>
              <a:t>Leadership</a:t>
            </a:r>
            <a:r>
              <a:rPr lang="en-GB" sz="3200" dirty="0"/>
              <a:t>.</a:t>
            </a:r>
          </a:p>
        </p:txBody>
      </p:sp>
    </p:spTree>
    <p:extLst>
      <p:ext uri="{BB962C8B-B14F-4D97-AF65-F5344CB8AC3E}">
        <p14:creationId xmlns:p14="http://schemas.microsoft.com/office/powerpoint/2010/main" val="1435964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96A35EAA-ED80-4FF1-942C-82B1D483AF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33683" flipH="1">
            <a:off x="977627" y="481134"/>
            <a:ext cx="9378187" cy="5238589"/>
          </a:xfrm>
          <a:custGeom>
            <a:avLst/>
            <a:gdLst/>
            <a:ahLst/>
            <a:cxnLst/>
            <a:rect l="l" t="t" r="r" b="b"/>
            <a:pathLst>
              <a:path w="1237972" h="852489">
                <a:moveTo>
                  <a:pt x="633056" y="852489"/>
                </a:moveTo>
                <a:cubicBezTo>
                  <a:pt x="716495" y="841059"/>
                  <a:pt x="733789" y="812455"/>
                  <a:pt x="825461" y="773218"/>
                </a:cubicBezTo>
                <a:cubicBezTo>
                  <a:pt x="917133" y="733981"/>
                  <a:pt x="1120276" y="716959"/>
                  <a:pt x="1183087" y="617069"/>
                </a:cubicBezTo>
                <a:cubicBezTo>
                  <a:pt x="1245898" y="517180"/>
                  <a:pt x="1258148" y="283568"/>
                  <a:pt x="1202325" y="173881"/>
                </a:cubicBezTo>
                <a:cubicBezTo>
                  <a:pt x="1146502" y="64194"/>
                  <a:pt x="1083676" y="36572"/>
                  <a:pt x="981005" y="19225"/>
                </a:cubicBezTo>
                <a:cubicBezTo>
                  <a:pt x="823274" y="-7425"/>
                  <a:pt x="446352" y="-23746"/>
                  <a:pt x="245994" y="92349"/>
                </a:cubicBezTo>
                <a:cubicBezTo>
                  <a:pt x="45636" y="208444"/>
                  <a:pt x="-47145" y="246094"/>
                  <a:pt x="23501" y="568036"/>
                </a:cubicBezTo>
                <a:cubicBezTo>
                  <a:pt x="51046" y="756743"/>
                  <a:pt x="510357" y="722029"/>
                  <a:pt x="552172" y="730697"/>
                </a:cubicBezTo>
                <a:cubicBezTo>
                  <a:pt x="733623" y="767368"/>
                  <a:pt x="633056" y="852489"/>
                  <a:pt x="633056" y="852489"/>
                </a:cubicBezTo>
                <a:close/>
              </a:path>
            </a:pathLst>
          </a:custGeom>
          <a:solidFill>
            <a:schemeClr val="bg1"/>
          </a:solidFill>
          <a:ln w="19050"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D415F49B-3CBC-46CF-AFB5-988852D047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33683" flipH="1">
            <a:off x="1010574" y="456230"/>
            <a:ext cx="9378187" cy="5238589"/>
          </a:xfrm>
          <a:custGeom>
            <a:avLst/>
            <a:gdLst/>
            <a:ahLst/>
            <a:cxnLst/>
            <a:rect l="l" t="t" r="r" b="b"/>
            <a:pathLst>
              <a:path w="1237972" h="852489">
                <a:moveTo>
                  <a:pt x="633056" y="852489"/>
                </a:moveTo>
                <a:cubicBezTo>
                  <a:pt x="716495" y="841059"/>
                  <a:pt x="733789" y="812455"/>
                  <a:pt x="825461" y="773218"/>
                </a:cubicBezTo>
                <a:cubicBezTo>
                  <a:pt x="917133" y="733981"/>
                  <a:pt x="1120276" y="716959"/>
                  <a:pt x="1183087" y="617069"/>
                </a:cubicBezTo>
                <a:cubicBezTo>
                  <a:pt x="1245898" y="517180"/>
                  <a:pt x="1258148" y="283568"/>
                  <a:pt x="1202325" y="173881"/>
                </a:cubicBezTo>
                <a:cubicBezTo>
                  <a:pt x="1146502" y="64194"/>
                  <a:pt x="1083676" y="36572"/>
                  <a:pt x="981005" y="19225"/>
                </a:cubicBezTo>
                <a:cubicBezTo>
                  <a:pt x="823274" y="-7425"/>
                  <a:pt x="446352" y="-23746"/>
                  <a:pt x="245994" y="92349"/>
                </a:cubicBezTo>
                <a:cubicBezTo>
                  <a:pt x="45636" y="208444"/>
                  <a:pt x="-47145" y="246094"/>
                  <a:pt x="23501" y="568036"/>
                </a:cubicBezTo>
                <a:cubicBezTo>
                  <a:pt x="51046" y="756743"/>
                  <a:pt x="510357" y="722029"/>
                  <a:pt x="552172" y="730697"/>
                </a:cubicBezTo>
                <a:cubicBezTo>
                  <a:pt x="733623" y="767368"/>
                  <a:pt x="633056" y="852489"/>
                  <a:pt x="633056" y="852489"/>
                </a:cubicBezTo>
                <a:close/>
              </a:path>
            </a:pathLst>
          </a:custGeom>
          <a:noFill/>
          <a:ln w="19050" cap="flat">
            <a:solidFill>
              <a:schemeClr val="tx1"/>
            </a:solidFill>
            <a:prstDash val="solid"/>
            <a:miter/>
          </a:ln>
        </p:spPr>
        <p:txBody>
          <a:bodyPr rtlCol="0" anchor="ctr"/>
          <a:lstStyle/>
          <a:p>
            <a:endParaRPr lang="en-US"/>
          </a:p>
        </p:txBody>
      </p:sp>
      <p:sp useBgFill="1">
        <p:nvSpPr>
          <p:cNvPr id="34" name="Rectangle 33">
            <a:extLst>
              <a:ext uri="{FF2B5EF4-FFF2-40B4-BE49-F238E27FC236}">
                <a16:creationId xmlns:a16="http://schemas.microsoft.com/office/drawing/2014/main" id="{57FDDC53-8DE6-4F4C-B6B4-4FA2A876C5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23AD053B-137E-47B4-997C-C91AE70CE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000" flipH="1">
            <a:off x="1441932" y="958443"/>
            <a:ext cx="9361145" cy="4365520"/>
          </a:xfrm>
          <a:custGeom>
            <a:avLst/>
            <a:gdLst>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23535 w 9735159"/>
              <a:gd name="connsiteY7" fmla="*/ 4472133 h 4588804"/>
              <a:gd name="connsiteX8" fmla="*/ 7161476 w 9735159"/>
              <a:gd name="connsiteY8" fmla="*/ 4588200 h 4588804"/>
              <a:gd name="connsiteX9" fmla="*/ 7423142 w 9735159"/>
              <a:gd name="connsiteY9" fmla="*/ 4218401 h 4588804"/>
              <a:gd name="connsiteX10" fmla="*/ 7405213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23535 w 9735159"/>
              <a:gd name="connsiteY7" fmla="*/ 4472133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23535 w 9735159"/>
              <a:gd name="connsiteY7" fmla="*/ 4472133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23535 w 9735159"/>
              <a:gd name="connsiteY7" fmla="*/ 4472133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85624 w 9735159"/>
              <a:gd name="connsiteY7" fmla="*/ 4472133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85624 w 9735159"/>
              <a:gd name="connsiteY7" fmla="*/ 4466489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85624 w 9735159"/>
              <a:gd name="connsiteY7" fmla="*/ 4466489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3171"/>
              <a:gd name="connsiteX1" fmla="*/ 9719033 w 9735159"/>
              <a:gd name="connsiteY1" fmla="*/ 122134 h 4583171"/>
              <a:gd name="connsiteX2" fmla="*/ 9675361 w 9735159"/>
              <a:gd name="connsiteY2" fmla="*/ 1854278 h 4583171"/>
              <a:gd name="connsiteX3" fmla="*/ 9667887 w 9735159"/>
              <a:gd name="connsiteY3" fmla="*/ 4129680 h 4583171"/>
              <a:gd name="connsiteX4" fmla="*/ 9156509 w 9735159"/>
              <a:gd name="connsiteY4" fmla="*/ 4179051 h 4583171"/>
              <a:gd name="connsiteX5" fmla="*/ 8374371 w 9735159"/>
              <a:gd name="connsiteY5" fmla="*/ 4200672 h 4583171"/>
              <a:gd name="connsiteX6" fmla="*/ 7989742 w 9735159"/>
              <a:gd name="connsiteY6" fmla="*/ 4205904 h 4583171"/>
              <a:gd name="connsiteX7" fmla="*/ 7685624 w 9735159"/>
              <a:gd name="connsiteY7" fmla="*/ 4466489 h 4583171"/>
              <a:gd name="connsiteX8" fmla="*/ 7189698 w 9735159"/>
              <a:gd name="connsiteY8" fmla="*/ 4582555 h 4583171"/>
              <a:gd name="connsiteX9" fmla="*/ 7423142 w 9735159"/>
              <a:gd name="connsiteY9" fmla="*/ 4218401 h 4583171"/>
              <a:gd name="connsiteX10" fmla="*/ 7322085 w 9735159"/>
              <a:gd name="connsiteY10" fmla="*/ 4198994 h 4583171"/>
              <a:gd name="connsiteX11" fmla="*/ 5976239 w 9735159"/>
              <a:gd name="connsiteY11" fmla="*/ 4198994 h 4583171"/>
              <a:gd name="connsiteX12" fmla="*/ 5703149 w 9735159"/>
              <a:gd name="connsiteY12" fmla="*/ 4203217 h 4583171"/>
              <a:gd name="connsiteX13" fmla="*/ 204518 w 9735159"/>
              <a:gd name="connsiteY13" fmla="*/ 4241988 h 4583171"/>
              <a:gd name="connsiteX14" fmla="*/ 45709 w 9735159"/>
              <a:gd name="connsiteY14" fmla="*/ 2519688 h 4583171"/>
              <a:gd name="connsiteX15" fmla="*/ 0 w 9735159"/>
              <a:gd name="connsiteY15" fmla="*/ 105770 h 4583171"/>
              <a:gd name="connsiteX16" fmla="*/ 6334131 w 9735159"/>
              <a:gd name="connsiteY16" fmla="*/ 49746 h 4583171"/>
              <a:gd name="connsiteX17" fmla="*/ 8936301 w 9735159"/>
              <a:gd name="connsiteY17" fmla="*/ 9904 h 4583171"/>
              <a:gd name="connsiteX18" fmla="*/ 9439106 w 9735159"/>
              <a:gd name="connsiteY18" fmla="*/ 1 h 4583171"/>
              <a:gd name="connsiteX0" fmla="*/ 9439106 w 9735159"/>
              <a:gd name="connsiteY0" fmla="*/ 1 h 4585292"/>
              <a:gd name="connsiteX1" fmla="*/ 9719033 w 9735159"/>
              <a:gd name="connsiteY1" fmla="*/ 122134 h 4585292"/>
              <a:gd name="connsiteX2" fmla="*/ 9675361 w 9735159"/>
              <a:gd name="connsiteY2" fmla="*/ 1854278 h 4585292"/>
              <a:gd name="connsiteX3" fmla="*/ 9667887 w 9735159"/>
              <a:gd name="connsiteY3" fmla="*/ 4129680 h 4585292"/>
              <a:gd name="connsiteX4" fmla="*/ 9156509 w 9735159"/>
              <a:gd name="connsiteY4" fmla="*/ 4179051 h 4585292"/>
              <a:gd name="connsiteX5" fmla="*/ 8374371 w 9735159"/>
              <a:gd name="connsiteY5" fmla="*/ 4200672 h 4585292"/>
              <a:gd name="connsiteX6" fmla="*/ 7989742 w 9735159"/>
              <a:gd name="connsiteY6" fmla="*/ 4205904 h 4585292"/>
              <a:gd name="connsiteX7" fmla="*/ 7685624 w 9735159"/>
              <a:gd name="connsiteY7" fmla="*/ 4466489 h 4585292"/>
              <a:gd name="connsiteX8" fmla="*/ 7189698 w 9735159"/>
              <a:gd name="connsiteY8" fmla="*/ 4582555 h 4585292"/>
              <a:gd name="connsiteX9" fmla="*/ 7423142 w 9735159"/>
              <a:gd name="connsiteY9" fmla="*/ 4218401 h 4585292"/>
              <a:gd name="connsiteX10" fmla="*/ 7322085 w 9735159"/>
              <a:gd name="connsiteY10" fmla="*/ 4198994 h 4585292"/>
              <a:gd name="connsiteX11" fmla="*/ 5976239 w 9735159"/>
              <a:gd name="connsiteY11" fmla="*/ 4198994 h 4585292"/>
              <a:gd name="connsiteX12" fmla="*/ 5703149 w 9735159"/>
              <a:gd name="connsiteY12" fmla="*/ 4203217 h 4585292"/>
              <a:gd name="connsiteX13" fmla="*/ 204518 w 9735159"/>
              <a:gd name="connsiteY13" fmla="*/ 4241988 h 4585292"/>
              <a:gd name="connsiteX14" fmla="*/ 45709 w 9735159"/>
              <a:gd name="connsiteY14" fmla="*/ 2519688 h 4585292"/>
              <a:gd name="connsiteX15" fmla="*/ 0 w 9735159"/>
              <a:gd name="connsiteY15" fmla="*/ 105770 h 4585292"/>
              <a:gd name="connsiteX16" fmla="*/ 6334131 w 9735159"/>
              <a:gd name="connsiteY16" fmla="*/ 49746 h 4585292"/>
              <a:gd name="connsiteX17" fmla="*/ 8936301 w 9735159"/>
              <a:gd name="connsiteY17" fmla="*/ 9904 h 4585292"/>
              <a:gd name="connsiteX18" fmla="*/ 9439106 w 9735159"/>
              <a:gd name="connsiteY18" fmla="*/ 1 h 4585292"/>
              <a:gd name="connsiteX0" fmla="*/ 9439106 w 9735159"/>
              <a:gd name="connsiteY0" fmla="*/ 1 h 4585292"/>
              <a:gd name="connsiteX1" fmla="*/ 9719033 w 9735159"/>
              <a:gd name="connsiteY1" fmla="*/ 122134 h 4585292"/>
              <a:gd name="connsiteX2" fmla="*/ 9675361 w 9735159"/>
              <a:gd name="connsiteY2" fmla="*/ 1854278 h 4585292"/>
              <a:gd name="connsiteX3" fmla="*/ 9667887 w 9735159"/>
              <a:gd name="connsiteY3" fmla="*/ 4129680 h 4585292"/>
              <a:gd name="connsiteX4" fmla="*/ 9156509 w 9735159"/>
              <a:gd name="connsiteY4" fmla="*/ 4179051 h 4585292"/>
              <a:gd name="connsiteX5" fmla="*/ 8374371 w 9735159"/>
              <a:gd name="connsiteY5" fmla="*/ 4200672 h 4585292"/>
              <a:gd name="connsiteX6" fmla="*/ 7989742 w 9735159"/>
              <a:gd name="connsiteY6" fmla="*/ 4205904 h 4585292"/>
              <a:gd name="connsiteX7" fmla="*/ 7685624 w 9735159"/>
              <a:gd name="connsiteY7" fmla="*/ 4466489 h 4585292"/>
              <a:gd name="connsiteX8" fmla="*/ 7189698 w 9735159"/>
              <a:gd name="connsiteY8" fmla="*/ 4582555 h 4585292"/>
              <a:gd name="connsiteX9" fmla="*/ 7406209 w 9735159"/>
              <a:gd name="connsiteY9" fmla="*/ 4195824 h 4585292"/>
              <a:gd name="connsiteX10" fmla="*/ 7322085 w 9735159"/>
              <a:gd name="connsiteY10" fmla="*/ 4198994 h 4585292"/>
              <a:gd name="connsiteX11" fmla="*/ 5976239 w 9735159"/>
              <a:gd name="connsiteY11" fmla="*/ 4198994 h 4585292"/>
              <a:gd name="connsiteX12" fmla="*/ 5703149 w 9735159"/>
              <a:gd name="connsiteY12" fmla="*/ 4203217 h 4585292"/>
              <a:gd name="connsiteX13" fmla="*/ 204518 w 9735159"/>
              <a:gd name="connsiteY13" fmla="*/ 4241988 h 4585292"/>
              <a:gd name="connsiteX14" fmla="*/ 45709 w 9735159"/>
              <a:gd name="connsiteY14" fmla="*/ 2519688 h 4585292"/>
              <a:gd name="connsiteX15" fmla="*/ 0 w 9735159"/>
              <a:gd name="connsiteY15" fmla="*/ 105770 h 4585292"/>
              <a:gd name="connsiteX16" fmla="*/ 6334131 w 9735159"/>
              <a:gd name="connsiteY16" fmla="*/ 49746 h 4585292"/>
              <a:gd name="connsiteX17" fmla="*/ 8936301 w 9735159"/>
              <a:gd name="connsiteY17" fmla="*/ 9904 h 4585292"/>
              <a:gd name="connsiteX18" fmla="*/ 9439106 w 9735159"/>
              <a:gd name="connsiteY18" fmla="*/ 1 h 4585292"/>
              <a:gd name="connsiteX0" fmla="*/ 9439106 w 9735159"/>
              <a:gd name="connsiteY0" fmla="*/ 1 h 4585292"/>
              <a:gd name="connsiteX1" fmla="*/ 9719033 w 9735159"/>
              <a:gd name="connsiteY1" fmla="*/ 122134 h 4585292"/>
              <a:gd name="connsiteX2" fmla="*/ 9675361 w 9735159"/>
              <a:gd name="connsiteY2" fmla="*/ 1854278 h 4585292"/>
              <a:gd name="connsiteX3" fmla="*/ 9667887 w 9735159"/>
              <a:gd name="connsiteY3" fmla="*/ 4129680 h 4585292"/>
              <a:gd name="connsiteX4" fmla="*/ 9156509 w 9735159"/>
              <a:gd name="connsiteY4" fmla="*/ 4179051 h 4585292"/>
              <a:gd name="connsiteX5" fmla="*/ 8374371 w 9735159"/>
              <a:gd name="connsiteY5" fmla="*/ 4200672 h 4585292"/>
              <a:gd name="connsiteX6" fmla="*/ 7989742 w 9735159"/>
              <a:gd name="connsiteY6" fmla="*/ 4205904 h 4585292"/>
              <a:gd name="connsiteX7" fmla="*/ 7685624 w 9735159"/>
              <a:gd name="connsiteY7" fmla="*/ 4466489 h 4585292"/>
              <a:gd name="connsiteX8" fmla="*/ 7189698 w 9735159"/>
              <a:gd name="connsiteY8" fmla="*/ 4582555 h 4585292"/>
              <a:gd name="connsiteX9" fmla="*/ 7406209 w 9735159"/>
              <a:gd name="connsiteY9" fmla="*/ 4195824 h 4585292"/>
              <a:gd name="connsiteX10" fmla="*/ 7322085 w 9735159"/>
              <a:gd name="connsiteY10" fmla="*/ 4198994 h 4585292"/>
              <a:gd name="connsiteX11" fmla="*/ 5703149 w 9735159"/>
              <a:gd name="connsiteY11" fmla="*/ 4203217 h 4585292"/>
              <a:gd name="connsiteX12" fmla="*/ 204518 w 9735159"/>
              <a:gd name="connsiteY12" fmla="*/ 4241988 h 4585292"/>
              <a:gd name="connsiteX13" fmla="*/ 45709 w 9735159"/>
              <a:gd name="connsiteY13" fmla="*/ 2519688 h 4585292"/>
              <a:gd name="connsiteX14" fmla="*/ 0 w 9735159"/>
              <a:gd name="connsiteY14" fmla="*/ 105770 h 4585292"/>
              <a:gd name="connsiteX15" fmla="*/ 6334131 w 9735159"/>
              <a:gd name="connsiteY15" fmla="*/ 49746 h 4585292"/>
              <a:gd name="connsiteX16" fmla="*/ 8936301 w 9735159"/>
              <a:gd name="connsiteY16" fmla="*/ 9904 h 4585292"/>
              <a:gd name="connsiteX17" fmla="*/ 9439106 w 9735159"/>
              <a:gd name="connsiteY17" fmla="*/ 1 h 4585292"/>
              <a:gd name="connsiteX0" fmla="*/ 9439106 w 9735159"/>
              <a:gd name="connsiteY0" fmla="*/ 1 h 4585292"/>
              <a:gd name="connsiteX1" fmla="*/ 9719033 w 9735159"/>
              <a:gd name="connsiteY1" fmla="*/ 122134 h 4585292"/>
              <a:gd name="connsiteX2" fmla="*/ 9675361 w 9735159"/>
              <a:gd name="connsiteY2" fmla="*/ 1854278 h 4585292"/>
              <a:gd name="connsiteX3" fmla="*/ 9667887 w 9735159"/>
              <a:gd name="connsiteY3" fmla="*/ 4129680 h 4585292"/>
              <a:gd name="connsiteX4" fmla="*/ 9156509 w 9735159"/>
              <a:gd name="connsiteY4" fmla="*/ 4179051 h 4585292"/>
              <a:gd name="connsiteX5" fmla="*/ 8374371 w 9735159"/>
              <a:gd name="connsiteY5" fmla="*/ 4200672 h 4585292"/>
              <a:gd name="connsiteX6" fmla="*/ 7989742 w 9735159"/>
              <a:gd name="connsiteY6" fmla="*/ 4205904 h 4585292"/>
              <a:gd name="connsiteX7" fmla="*/ 7685624 w 9735159"/>
              <a:gd name="connsiteY7" fmla="*/ 4466489 h 4585292"/>
              <a:gd name="connsiteX8" fmla="*/ 7189698 w 9735159"/>
              <a:gd name="connsiteY8" fmla="*/ 4582555 h 4585292"/>
              <a:gd name="connsiteX9" fmla="*/ 7406209 w 9735159"/>
              <a:gd name="connsiteY9" fmla="*/ 4195824 h 4585292"/>
              <a:gd name="connsiteX10" fmla="*/ 7169685 w 9735159"/>
              <a:gd name="connsiteY10" fmla="*/ 4210283 h 4585292"/>
              <a:gd name="connsiteX11" fmla="*/ 5703149 w 9735159"/>
              <a:gd name="connsiteY11" fmla="*/ 4203217 h 4585292"/>
              <a:gd name="connsiteX12" fmla="*/ 204518 w 9735159"/>
              <a:gd name="connsiteY12" fmla="*/ 4241988 h 4585292"/>
              <a:gd name="connsiteX13" fmla="*/ 45709 w 9735159"/>
              <a:gd name="connsiteY13" fmla="*/ 2519688 h 4585292"/>
              <a:gd name="connsiteX14" fmla="*/ 0 w 9735159"/>
              <a:gd name="connsiteY14" fmla="*/ 105770 h 4585292"/>
              <a:gd name="connsiteX15" fmla="*/ 6334131 w 9735159"/>
              <a:gd name="connsiteY15" fmla="*/ 49746 h 4585292"/>
              <a:gd name="connsiteX16" fmla="*/ 8936301 w 9735159"/>
              <a:gd name="connsiteY16" fmla="*/ 9904 h 4585292"/>
              <a:gd name="connsiteX17" fmla="*/ 9439106 w 9735159"/>
              <a:gd name="connsiteY17" fmla="*/ 1 h 4585292"/>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29680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685624 w 9735159"/>
              <a:gd name="connsiteY7" fmla="*/ 4466489 h 4583125"/>
              <a:gd name="connsiteX8" fmla="*/ 7189698 w 9735159"/>
              <a:gd name="connsiteY8" fmla="*/ 4582555 h 4583125"/>
              <a:gd name="connsiteX9" fmla="*/ 7406209 w 9735159"/>
              <a:gd name="connsiteY9" fmla="*/ 4195824 h 4583125"/>
              <a:gd name="connsiteX10" fmla="*/ 7169685 w 9735159"/>
              <a:gd name="connsiteY10" fmla="*/ 4210283 h 4583125"/>
              <a:gd name="connsiteX11" fmla="*/ 5703149 w 9735159"/>
              <a:gd name="connsiteY11" fmla="*/ 4203217 h 4583125"/>
              <a:gd name="connsiteX12" fmla="*/ 204518 w 9735159"/>
              <a:gd name="connsiteY12" fmla="*/ 4241988 h 4583125"/>
              <a:gd name="connsiteX13" fmla="*/ 45709 w 9735159"/>
              <a:gd name="connsiteY13" fmla="*/ 2519688 h 4583125"/>
              <a:gd name="connsiteX14" fmla="*/ 0 w 9735159"/>
              <a:gd name="connsiteY14" fmla="*/ 105770 h 4583125"/>
              <a:gd name="connsiteX15" fmla="*/ 6334131 w 9735159"/>
              <a:gd name="connsiteY15" fmla="*/ 49746 h 4583125"/>
              <a:gd name="connsiteX16" fmla="*/ 8936301 w 9735159"/>
              <a:gd name="connsiteY16" fmla="*/ 9904 h 4583125"/>
              <a:gd name="connsiteX17" fmla="*/ 9439106 w 9735159"/>
              <a:gd name="connsiteY17" fmla="*/ 1 h 4583125"/>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57902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685624 w 9735159"/>
              <a:gd name="connsiteY7" fmla="*/ 4466489 h 4583125"/>
              <a:gd name="connsiteX8" fmla="*/ 7189698 w 9735159"/>
              <a:gd name="connsiteY8" fmla="*/ 4582555 h 4583125"/>
              <a:gd name="connsiteX9" fmla="*/ 7406209 w 9735159"/>
              <a:gd name="connsiteY9" fmla="*/ 4195824 h 4583125"/>
              <a:gd name="connsiteX10" fmla="*/ 7169685 w 9735159"/>
              <a:gd name="connsiteY10" fmla="*/ 4210283 h 4583125"/>
              <a:gd name="connsiteX11" fmla="*/ 5703149 w 9735159"/>
              <a:gd name="connsiteY11" fmla="*/ 4203217 h 4583125"/>
              <a:gd name="connsiteX12" fmla="*/ 204518 w 9735159"/>
              <a:gd name="connsiteY12" fmla="*/ 4241988 h 4583125"/>
              <a:gd name="connsiteX13" fmla="*/ 45709 w 9735159"/>
              <a:gd name="connsiteY13" fmla="*/ 2519688 h 4583125"/>
              <a:gd name="connsiteX14" fmla="*/ 0 w 9735159"/>
              <a:gd name="connsiteY14" fmla="*/ 105770 h 4583125"/>
              <a:gd name="connsiteX15" fmla="*/ 6334131 w 9735159"/>
              <a:gd name="connsiteY15" fmla="*/ 49746 h 4583125"/>
              <a:gd name="connsiteX16" fmla="*/ 8936301 w 9735159"/>
              <a:gd name="connsiteY16" fmla="*/ 9904 h 4583125"/>
              <a:gd name="connsiteX17" fmla="*/ 9439106 w 9735159"/>
              <a:gd name="connsiteY17" fmla="*/ 1 h 4583125"/>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57902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189698 w 9735159"/>
              <a:gd name="connsiteY7" fmla="*/ 4582555 h 4583125"/>
              <a:gd name="connsiteX8" fmla="*/ 7406209 w 9735159"/>
              <a:gd name="connsiteY8" fmla="*/ 4195824 h 4583125"/>
              <a:gd name="connsiteX9" fmla="*/ 7169685 w 9735159"/>
              <a:gd name="connsiteY9" fmla="*/ 4210283 h 4583125"/>
              <a:gd name="connsiteX10" fmla="*/ 5703149 w 9735159"/>
              <a:gd name="connsiteY10" fmla="*/ 4203217 h 4583125"/>
              <a:gd name="connsiteX11" fmla="*/ 204518 w 9735159"/>
              <a:gd name="connsiteY11" fmla="*/ 4241988 h 4583125"/>
              <a:gd name="connsiteX12" fmla="*/ 45709 w 9735159"/>
              <a:gd name="connsiteY12" fmla="*/ 2519688 h 4583125"/>
              <a:gd name="connsiteX13" fmla="*/ 0 w 9735159"/>
              <a:gd name="connsiteY13" fmla="*/ 105770 h 4583125"/>
              <a:gd name="connsiteX14" fmla="*/ 6334131 w 9735159"/>
              <a:gd name="connsiteY14" fmla="*/ 49746 h 4583125"/>
              <a:gd name="connsiteX15" fmla="*/ 8936301 w 9735159"/>
              <a:gd name="connsiteY15" fmla="*/ 9904 h 4583125"/>
              <a:gd name="connsiteX16" fmla="*/ 9439106 w 9735159"/>
              <a:gd name="connsiteY16" fmla="*/ 1 h 4583125"/>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57902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189698 w 9735159"/>
              <a:gd name="connsiteY7" fmla="*/ 4582555 h 4583125"/>
              <a:gd name="connsiteX8" fmla="*/ 7406209 w 9735159"/>
              <a:gd name="connsiteY8" fmla="*/ 4195824 h 4583125"/>
              <a:gd name="connsiteX9" fmla="*/ 7169685 w 9735159"/>
              <a:gd name="connsiteY9" fmla="*/ 4210283 h 4583125"/>
              <a:gd name="connsiteX10" fmla="*/ 5703149 w 9735159"/>
              <a:gd name="connsiteY10" fmla="*/ 4203217 h 4583125"/>
              <a:gd name="connsiteX11" fmla="*/ 204518 w 9735159"/>
              <a:gd name="connsiteY11" fmla="*/ 4241988 h 4583125"/>
              <a:gd name="connsiteX12" fmla="*/ 45709 w 9735159"/>
              <a:gd name="connsiteY12" fmla="*/ 2519688 h 4583125"/>
              <a:gd name="connsiteX13" fmla="*/ 0 w 9735159"/>
              <a:gd name="connsiteY13" fmla="*/ 105770 h 4583125"/>
              <a:gd name="connsiteX14" fmla="*/ 6334131 w 9735159"/>
              <a:gd name="connsiteY14" fmla="*/ 49746 h 4583125"/>
              <a:gd name="connsiteX15" fmla="*/ 8936301 w 9735159"/>
              <a:gd name="connsiteY15" fmla="*/ 9904 h 4583125"/>
              <a:gd name="connsiteX16" fmla="*/ 9439106 w 9735159"/>
              <a:gd name="connsiteY16" fmla="*/ 1 h 4583125"/>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57902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189698 w 9735159"/>
              <a:gd name="connsiteY7" fmla="*/ 4582555 h 4583125"/>
              <a:gd name="connsiteX8" fmla="*/ 7406209 w 9735159"/>
              <a:gd name="connsiteY8" fmla="*/ 4195824 h 4583125"/>
              <a:gd name="connsiteX9" fmla="*/ 7169685 w 9735159"/>
              <a:gd name="connsiteY9" fmla="*/ 4210283 h 4583125"/>
              <a:gd name="connsiteX10" fmla="*/ 5703149 w 9735159"/>
              <a:gd name="connsiteY10" fmla="*/ 4203217 h 4583125"/>
              <a:gd name="connsiteX11" fmla="*/ 204518 w 9735159"/>
              <a:gd name="connsiteY11" fmla="*/ 4241988 h 4583125"/>
              <a:gd name="connsiteX12" fmla="*/ 45709 w 9735159"/>
              <a:gd name="connsiteY12" fmla="*/ 2519688 h 4583125"/>
              <a:gd name="connsiteX13" fmla="*/ 0 w 9735159"/>
              <a:gd name="connsiteY13" fmla="*/ 105770 h 4583125"/>
              <a:gd name="connsiteX14" fmla="*/ 6334131 w 9735159"/>
              <a:gd name="connsiteY14" fmla="*/ 49746 h 4583125"/>
              <a:gd name="connsiteX15" fmla="*/ 8936301 w 9735159"/>
              <a:gd name="connsiteY15" fmla="*/ 9904 h 4583125"/>
              <a:gd name="connsiteX16" fmla="*/ 9439106 w 9735159"/>
              <a:gd name="connsiteY16" fmla="*/ 1 h 4583125"/>
              <a:gd name="connsiteX0" fmla="*/ 9439106 w 9735159"/>
              <a:gd name="connsiteY0" fmla="*/ 1 h 4583178"/>
              <a:gd name="connsiteX1" fmla="*/ 9719033 w 9735159"/>
              <a:gd name="connsiteY1" fmla="*/ 122134 h 4583178"/>
              <a:gd name="connsiteX2" fmla="*/ 9675361 w 9735159"/>
              <a:gd name="connsiteY2" fmla="*/ 1854278 h 4583178"/>
              <a:gd name="connsiteX3" fmla="*/ 9667887 w 9735159"/>
              <a:gd name="connsiteY3" fmla="*/ 4157902 h 4583178"/>
              <a:gd name="connsiteX4" fmla="*/ 9156509 w 9735159"/>
              <a:gd name="connsiteY4" fmla="*/ 4179051 h 4583178"/>
              <a:gd name="connsiteX5" fmla="*/ 8374371 w 9735159"/>
              <a:gd name="connsiteY5" fmla="*/ 4200672 h 4583178"/>
              <a:gd name="connsiteX6" fmla="*/ 7989742 w 9735159"/>
              <a:gd name="connsiteY6" fmla="*/ 4205904 h 4583178"/>
              <a:gd name="connsiteX7" fmla="*/ 7189698 w 9735159"/>
              <a:gd name="connsiteY7" fmla="*/ 4582555 h 4583178"/>
              <a:gd name="connsiteX8" fmla="*/ 7389118 w 9735159"/>
              <a:gd name="connsiteY8" fmla="*/ 4221461 h 4583178"/>
              <a:gd name="connsiteX9" fmla="*/ 7169685 w 9735159"/>
              <a:gd name="connsiteY9" fmla="*/ 4210283 h 4583178"/>
              <a:gd name="connsiteX10" fmla="*/ 5703149 w 9735159"/>
              <a:gd name="connsiteY10" fmla="*/ 4203217 h 4583178"/>
              <a:gd name="connsiteX11" fmla="*/ 204518 w 9735159"/>
              <a:gd name="connsiteY11" fmla="*/ 4241988 h 4583178"/>
              <a:gd name="connsiteX12" fmla="*/ 45709 w 9735159"/>
              <a:gd name="connsiteY12" fmla="*/ 2519688 h 4583178"/>
              <a:gd name="connsiteX13" fmla="*/ 0 w 9735159"/>
              <a:gd name="connsiteY13" fmla="*/ 105770 h 4583178"/>
              <a:gd name="connsiteX14" fmla="*/ 6334131 w 9735159"/>
              <a:gd name="connsiteY14" fmla="*/ 49746 h 4583178"/>
              <a:gd name="connsiteX15" fmla="*/ 8936301 w 9735159"/>
              <a:gd name="connsiteY15" fmla="*/ 9904 h 4583178"/>
              <a:gd name="connsiteX16" fmla="*/ 9439106 w 9735159"/>
              <a:gd name="connsiteY16" fmla="*/ 1 h 4583178"/>
              <a:gd name="connsiteX0" fmla="*/ 9439106 w 9702102"/>
              <a:gd name="connsiteY0" fmla="*/ 3457 h 4586634"/>
              <a:gd name="connsiteX1" fmla="*/ 9667517 w 9702102"/>
              <a:gd name="connsiteY1" fmla="*/ 99832 h 4586634"/>
              <a:gd name="connsiteX2" fmla="*/ 9675361 w 9702102"/>
              <a:gd name="connsiteY2" fmla="*/ 1857734 h 4586634"/>
              <a:gd name="connsiteX3" fmla="*/ 9667887 w 9702102"/>
              <a:gd name="connsiteY3" fmla="*/ 4161358 h 4586634"/>
              <a:gd name="connsiteX4" fmla="*/ 9156509 w 9702102"/>
              <a:gd name="connsiteY4" fmla="*/ 4182507 h 4586634"/>
              <a:gd name="connsiteX5" fmla="*/ 8374371 w 9702102"/>
              <a:gd name="connsiteY5" fmla="*/ 4204128 h 4586634"/>
              <a:gd name="connsiteX6" fmla="*/ 7989742 w 9702102"/>
              <a:gd name="connsiteY6" fmla="*/ 4209360 h 4586634"/>
              <a:gd name="connsiteX7" fmla="*/ 7189698 w 9702102"/>
              <a:gd name="connsiteY7" fmla="*/ 4586011 h 4586634"/>
              <a:gd name="connsiteX8" fmla="*/ 7389118 w 9702102"/>
              <a:gd name="connsiteY8" fmla="*/ 4224917 h 4586634"/>
              <a:gd name="connsiteX9" fmla="*/ 7169685 w 9702102"/>
              <a:gd name="connsiteY9" fmla="*/ 4213739 h 4586634"/>
              <a:gd name="connsiteX10" fmla="*/ 5703149 w 9702102"/>
              <a:gd name="connsiteY10" fmla="*/ 4206673 h 4586634"/>
              <a:gd name="connsiteX11" fmla="*/ 204518 w 9702102"/>
              <a:gd name="connsiteY11" fmla="*/ 4245444 h 4586634"/>
              <a:gd name="connsiteX12" fmla="*/ 45709 w 9702102"/>
              <a:gd name="connsiteY12" fmla="*/ 2523144 h 4586634"/>
              <a:gd name="connsiteX13" fmla="*/ 0 w 9702102"/>
              <a:gd name="connsiteY13" fmla="*/ 109226 h 4586634"/>
              <a:gd name="connsiteX14" fmla="*/ 6334131 w 9702102"/>
              <a:gd name="connsiteY14" fmla="*/ 53202 h 4586634"/>
              <a:gd name="connsiteX15" fmla="*/ 8936301 w 9702102"/>
              <a:gd name="connsiteY15" fmla="*/ 13360 h 4586634"/>
              <a:gd name="connsiteX16" fmla="*/ 9439106 w 9702102"/>
              <a:gd name="connsiteY16" fmla="*/ 3457 h 4586634"/>
              <a:gd name="connsiteX0" fmla="*/ 9439106 w 9702102"/>
              <a:gd name="connsiteY0" fmla="*/ 3457 h 4586634"/>
              <a:gd name="connsiteX1" fmla="*/ 9667517 w 9702102"/>
              <a:gd name="connsiteY1" fmla="*/ 99832 h 4586634"/>
              <a:gd name="connsiteX2" fmla="*/ 9675361 w 9702102"/>
              <a:gd name="connsiteY2" fmla="*/ 1857734 h 4586634"/>
              <a:gd name="connsiteX3" fmla="*/ 9667887 w 9702102"/>
              <a:gd name="connsiteY3" fmla="*/ 4161358 h 4586634"/>
              <a:gd name="connsiteX4" fmla="*/ 9156509 w 9702102"/>
              <a:gd name="connsiteY4" fmla="*/ 4182507 h 4586634"/>
              <a:gd name="connsiteX5" fmla="*/ 8374371 w 9702102"/>
              <a:gd name="connsiteY5" fmla="*/ 4204128 h 4586634"/>
              <a:gd name="connsiteX6" fmla="*/ 7989742 w 9702102"/>
              <a:gd name="connsiteY6" fmla="*/ 4209360 h 4586634"/>
              <a:gd name="connsiteX7" fmla="*/ 7189698 w 9702102"/>
              <a:gd name="connsiteY7" fmla="*/ 4586011 h 4586634"/>
              <a:gd name="connsiteX8" fmla="*/ 7389118 w 9702102"/>
              <a:gd name="connsiteY8" fmla="*/ 4224917 h 4586634"/>
              <a:gd name="connsiteX9" fmla="*/ 7169685 w 9702102"/>
              <a:gd name="connsiteY9" fmla="*/ 4213739 h 4586634"/>
              <a:gd name="connsiteX10" fmla="*/ 5703149 w 9702102"/>
              <a:gd name="connsiteY10" fmla="*/ 4206673 h 4586634"/>
              <a:gd name="connsiteX11" fmla="*/ 191266 w 9702102"/>
              <a:gd name="connsiteY11" fmla="*/ 4298452 h 4586634"/>
              <a:gd name="connsiteX12" fmla="*/ 45709 w 9702102"/>
              <a:gd name="connsiteY12" fmla="*/ 2523144 h 4586634"/>
              <a:gd name="connsiteX13" fmla="*/ 0 w 9702102"/>
              <a:gd name="connsiteY13" fmla="*/ 109226 h 4586634"/>
              <a:gd name="connsiteX14" fmla="*/ 6334131 w 9702102"/>
              <a:gd name="connsiteY14" fmla="*/ 53202 h 4586634"/>
              <a:gd name="connsiteX15" fmla="*/ 8936301 w 9702102"/>
              <a:gd name="connsiteY15" fmla="*/ 13360 h 4586634"/>
              <a:gd name="connsiteX16" fmla="*/ 9439106 w 9702102"/>
              <a:gd name="connsiteY16" fmla="*/ 3457 h 4586634"/>
              <a:gd name="connsiteX0" fmla="*/ 9439106 w 9702102"/>
              <a:gd name="connsiteY0" fmla="*/ 3457 h 4586634"/>
              <a:gd name="connsiteX1" fmla="*/ 9667517 w 9702102"/>
              <a:gd name="connsiteY1" fmla="*/ 99832 h 4586634"/>
              <a:gd name="connsiteX2" fmla="*/ 9675361 w 9702102"/>
              <a:gd name="connsiteY2" fmla="*/ 1857734 h 4586634"/>
              <a:gd name="connsiteX3" fmla="*/ 9667887 w 9702102"/>
              <a:gd name="connsiteY3" fmla="*/ 4161358 h 4586634"/>
              <a:gd name="connsiteX4" fmla="*/ 9156509 w 9702102"/>
              <a:gd name="connsiteY4" fmla="*/ 4182507 h 4586634"/>
              <a:gd name="connsiteX5" fmla="*/ 8374371 w 9702102"/>
              <a:gd name="connsiteY5" fmla="*/ 4204128 h 4586634"/>
              <a:gd name="connsiteX6" fmla="*/ 7989742 w 9702102"/>
              <a:gd name="connsiteY6" fmla="*/ 4209360 h 4586634"/>
              <a:gd name="connsiteX7" fmla="*/ 7189698 w 9702102"/>
              <a:gd name="connsiteY7" fmla="*/ 4586011 h 4586634"/>
              <a:gd name="connsiteX8" fmla="*/ 7389118 w 9702102"/>
              <a:gd name="connsiteY8" fmla="*/ 4224917 h 4586634"/>
              <a:gd name="connsiteX9" fmla="*/ 7169685 w 9702102"/>
              <a:gd name="connsiteY9" fmla="*/ 4213739 h 4586634"/>
              <a:gd name="connsiteX10" fmla="*/ 5941688 w 9702102"/>
              <a:gd name="connsiteY10" fmla="*/ 4246430 h 4586634"/>
              <a:gd name="connsiteX11" fmla="*/ 191266 w 9702102"/>
              <a:gd name="connsiteY11" fmla="*/ 4298452 h 4586634"/>
              <a:gd name="connsiteX12" fmla="*/ 45709 w 9702102"/>
              <a:gd name="connsiteY12" fmla="*/ 2523144 h 4586634"/>
              <a:gd name="connsiteX13" fmla="*/ 0 w 9702102"/>
              <a:gd name="connsiteY13" fmla="*/ 109226 h 4586634"/>
              <a:gd name="connsiteX14" fmla="*/ 6334131 w 9702102"/>
              <a:gd name="connsiteY14" fmla="*/ 53202 h 4586634"/>
              <a:gd name="connsiteX15" fmla="*/ 8936301 w 9702102"/>
              <a:gd name="connsiteY15" fmla="*/ 13360 h 4586634"/>
              <a:gd name="connsiteX16" fmla="*/ 9439106 w 9702102"/>
              <a:gd name="connsiteY16" fmla="*/ 3457 h 4586634"/>
              <a:gd name="connsiteX0" fmla="*/ 9452358 w 9715354"/>
              <a:gd name="connsiteY0" fmla="*/ 3457 h 4586634"/>
              <a:gd name="connsiteX1" fmla="*/ 9680769 w 9715354"/>
              <a:gd name="connsiteY1" fmla="*/ 99832 h 4586634"/>
              <a:gd name="connsiteX2" fmla="*/ 9688613 w 9715354"/>
              <a:gd name="connsiteY2" fmla="*/ 1857734 h 4586634"/>
              <a:gd name="connsiteX3" fmla="*/ 9681139 w 9715354"/>
              <a:gd name="connsiteY3" fmla="*/ 4161358 h 4586634"/>
              <a:gd name="connsiteX4" fmla="*/ 9169761 w 9715354"/>
              <a:gd name="connsiteY4" fmla="*/ 4182507 h 4586634"/>
              <a:gd name="connsiteX5" fmla="*/ 8387623 w 9715354"/>
              <a:gd name="connsiteY5" fmla="*/ 4204128 h 4586634"/>
              <a:gd name="connsiteX6" fmla="*/ 8002994 w 9715354"/>
              <a:gd name="connsiteY6" fmla="*/ 4209360 h 4586634"/>
              <a:gd name="connsiteX7" fmla="*/ 7202950 w 9715354"/>
              <a:gd name="connsiteY7" fmla="*/ 4586011 h 4586634"/>
              <a:gd name="connsiteX8" fmla="*/ 7402370 w 9715354"/>
              <a:gd name="connsiteY8" fmla="*/ 4224917 h 4586634"/>
              <a:gd name="connsiteX9" fmla="*/ 7182937 w 9715354"/>
              <a:gd name="connsiteY9" fmla="*/ 4213739 h 4586634"/>
              <a:gd name="connsiteX10" fmla="*/ 5954940 w 9715354"/>
              <a:gd name="connsiteY10" fmla="*/ 4246430 h 4586634"/>
              <a:gd name="connsiteX11" fmla="*/ 204518 w 9715354"/>
              <a:gd name="connsiteY11" fmla="*/ 4298452 h 4586634"/>
              <a:gd name="connsiteX12" fmla="*/ 58961 w 9715354"/>
              <a:gd name="connsiteY12" fmla="*/ 2523144 h 4586634"/>
              <a:gd name="connsiteX13" fmla="*/ 0 w 9715354"/>
              <a:gd name="connsiteY13" fmla="*/ 29712 h 4586634"/>
              <a:gd name="connsiteX14" fmla="*/ 6347383 w 9715354"/>
              <a:gd name="connsiteY14" fmla="*/ 53202 h 4586634"/>
              <a:gd name="connsiteX15" fmla="*/ 8949553 w 9715354"/>
              <a:gd name="connsiteY15" fmla="*/ 13360 h 4586634"/>
              <a:gd name="connsiteX16" fmla="*/ 9452358 w 9715354"/>
              <a:gd name="connsiteY16" fmla="*/ 3457 h 4586634"/>
              <a:gd name="connsiteX0" fmla="*/ 9452358 w 9715354"/>
              <a:gd name="connsiteY0" fmla="*/ 3457 h 4586593"/>
              <a:gd name="connsiteX1" fmla="*/ 9680769 w 9715354"/>
              <a:gd name="connsiteY1" fmla="*/ 99832 h 4586593"/>
              <a:gd name="connsiteX2" fmla="*/ 9688613 w 9715354"/>
              <a:gd name="connsiteY2" fmla="*/ 1857734 h 4586593"/>
              <a:gd name="connsiteX3" fmla="*/ 9681139 w 9715354"/>
              <a:gd name="connsiteY3" fmla="*/ 4161358 h 4586593"/>
              <a:gd name="connsiteX4" fmla="*/ 9169761 w 9715354"/>
              <a:gd name="connsiteY4" fmla="*/ 4182507 h 4586593"/>
              <a:gd name="connsiteX5" fmla="*/ 8387623 w 9715354"/>
              <a:gd name="connsiteY5" fmla="*/ 4204128 h 4586593"/>
              <a:gd name="connsiteX6" fmla="*/ 8002994 w 9715354"/>
              <a:gd name="connsiteY6" fmla="*/ 4209360 h 4586593"/>
              <a:gd name="connsiteX7" fmla="*/ 7202950 w 9715354"/>
              <a:gd name="connsiteY7" fmla="*/ 4586011 h 4586593"/>
              <a:gd name="connsiteX8" fmla="*/ 7373495 w 9715354"/>
              <a:gd name="connsiteY8" fmla="*/ 4205666 h 4586593"/>
              <a:gd name="connsiteX9" fmla="*/ 7182937 w 9715354"/>
              <a:gd name="connsiteY9" fmla="*/ 4213739 h 4586593"/>
              <a:gd name="connsiteX10" fmla="*/ 5954940 w 9715354"/>
              <a:gd name="connsiteY10" fmla="*/ 4246430 h 4586593"/>
              <a:gd name="connsiteX11" fmla="*/ 204518 w 9715354"/>
              <a:gd name="connsiteY11" fmla="*/ 4298452 h 4586593"/>
              <a:gd name="connsiteX12" fmla="*/ 58961 w 9715354"/>
              <a:gd name="connsiteY12" fmla="*/ 2523144 h 4586593"/>
              <a:gd name="connsiteX13" fmla="*/ 0 w 9715354"/>
              <a:gd name="connsiteY13" fmla="*/ 29712 h 4586593"/>
              <a:gd name="connsiteX14" fmla="*/ 6347383 w 9715354"/>
              <a:gd name="connsiteY14" fmla="*/ 53202 h 4586593"/>
              <a:gd name="connsiteX15" fmla="*/ 8949553 w 9715354"/>
              <a:gd name="connsiteY15" fmla="*/ 13360 h 4586593"/>
              <a:gd name="connsiteX16" fmla="*/ 9452358 w 9715354"/>
              <a:gd name="connsiteY16" fmla="*/ 3457 h 4586593"/>
              <a:gd name="connsiteX0" fmla="*/ 9452358 w 9715354"/>
              <a:gd name="connsiteY0" fmla="*/ 3457 h 4586593"/>
              <a:gd name="connsiteX1" fmla="*/ 9680769 w 9715354"/>
              <a:gd name="connsiteY1" fmla="*/ 99832 h 4586593"/>
              <a:gd name="connsiteX2" fmla="*/ 9688613 w 9715354"/>
              <a:gd name="connsiteY2" fmla="*/ 1857734 h 4586593"/>
              <a:gd name="connsiteX3" fmla="*/ 9681139 w 9715354"/>
              <a:gd name="connsiteY3" fmla="*/ 4161358 h 4586593"/>
              <a:gd name="connsiteX4" fmla="*/ 9169761 w 9715354"/>
              <a:gd name="connsiteY4" fmla="*/ 4182507 h 4586593"/>
              <a:gd name="connsiteX5" fmla="*/ 8387623 w 9715354"/>
              <a:gd name="connsiteY5" fmla="*/ 4204128 h 4586593"/>
              <a:gd name="connsiteX6" fmla="*/ 8002994 w 9715354"/>
              <a:gd name="connsiteY6" fmla="*/ 4209360 h 4586593"/>
              <a:gd name="connsiteX7" fmla="*/ 7202950 w 9715354"/>
              <a:gd name="connsiteY7" fmla="*/ 4586011 h 4586593"/>
              <a:gd name="connsiteX8" fmla="*/ 7373495 w 9715354"/>
              <a:gd name="connsiteY8" fmla="*/ 4205666 h 4586593"/>
              <a:gd name="connsiteX9" fmla="*/ 7182937 w 9715354"/>
              <a:gd name="connsiteY9" fmla="*/ 4213739 h 4586593"/>
              <a:gd name="connsiteX10" fmla="*/ 5954940 w 9715354"/>
              <a:gd name="connsiteY10" fmla="*/ 4246430 h 4586593"/>
              <a:gd name="connsiteX11" fmla="*/ 204518 w 9715354"/>
              <a:gd name="connsiteY11" fmla="*/ 4298452 h 4586593"/>
              <a:gd name="connsiteX12" fmla="*/ 58961 w 9715354"/>
              <a:gd name="connsiteY12" fmla="*/ 2523144 h 4586593"/>
              <a:gd name="connsiteX13" fmla="*/ 0 w 9715354"/>
              <a:gd name="connsiteY13" fmla="*/ 29712 h 4586593"/>
              <a:gd name="connsiteX14" fmla="*/ 6347383 w 9715354"/>
              <a:gd name="connsiteY14" fmla="*/ 53202 h 4586593"/>
              <a:gd name="connsiteX15" fmla="*/ 8949553 w 9715354"/>
              <a:gd name="connsiteY15" fmla="*/ 13360 h 4586593"/>
              <a:gd name="connsiteX16" fmla="*/ 9452358 w 9715354"/>
              <a:gd name="connsiteY16" fmla="*/ 3457 h 4586593"/>
              <a:gd name="connsiteX0" fmla="*/ 9452358 w 9715354"/>
              <a:gd name="connsiteY0" fmla="*/ 3457 h 4586593"/>
              <a:gd name="connsiteX1" fmla="*/ 9680769 w 9715354"/>
              <a:gd name="connsiteY1" fmla="*/ 99832 h 4586593"/>
              <a:gd name="connsiteX2" fmla="*/ 9688613 w 9715354"/>
              <a:gd name="connsiteY2" fmla="*/ 1857734 h 4586593"/>
              <a:gd name="connsiteX3" fmla="*/ 9681139 w 9715354"/>
              <a:gd name="connsiteY3" fmla="*/ 4161358 h 4586593"/>
              <a:gd name="connsiteX4" fmla="*/ 9169761 w 9715354"/>
              <a:gd name="connsiteY4" fmla="*/ 4182507 h 4586593"/>
              <a:gd name="connsiteX5" fmla="*/ 8387623 w 9715354"/>
              <a:gd name="connsiteY5" fmla="*/ 4204128 h 4586593"/>
              <a:gd name="connsiteX6" fmla="*/ 8002994 w 9715354"/>
              <a:gd name="connsiteY6" fmla="*/ 4209360 h 4586593"/>
              <a:gd name="connsiteX7" fmla="*/ 7202950 w 9715354"/>
              <a:gd name="connsiteY7" fmla="*/ 4586011 h 4586593"/>
              <a:gd name="connsiteX8" fmla="*/ 7373495 w 9715354"/>
              <a:gd name="connsiteY8" fmla="*/ 4205666 h 4586593"/>
              <a:gd name="connsiteX9" fmla="*/ 7182937 w 9715354"/>
              <a:gd name="connsiteY9" fmla="*/ 4213739 h 4586593"/>
              <a:gd name="connsiteX10" fmla="*/ 5954940 w 9715354"/>
              <a:gd name="connsiteY10" fmla="*/ 4246430 h 4586593"/>
              <a:gd name="connsiteX11" fmla="*/ 204518 w 9715354"/>
              <a:gd name="connsiteY11" fmla="*/ 4298452 h 4586593"/>
              <a:gd name="connsiteX12" fmla="*/ 58961 w 9715354"/>
              <a:gd name="connsiteY12" fmla="*/ 2523144 h 4586593"/>
              <a:gd name="connsiteX13" fmla="*/ 0 w 9715354"/>
              <a:gd name="connsiteY13" fmla="*/ 29712 h 4586593"/>
              <a:gd name="connsiteX14" fmla="*/ 6347383 w 9715354"/>
              <a:gd name="connsiteY14" fmla="*/ 53202 h 4586593"/>
              <a:gd name="connsiteX15" fmla="*/ 8949553 w 9715354"/>
              <a:gd name="connsiteY15" fmla="*/ 13360 h 4586593"/>
              <a:gd name="connsiteX16" fmla="*/ 9452358 w 9715354"/>
              <a:gd name="connsiteY16" fmla="*/ 3457 h 4586593"/>
              <a:gd name="connsiteX0" fmla="*/ 9530791 w 9793787"/>
              <a:gd name="connsiteY0" fmla="*/ 166219 h 4749355"/>
              <a:gd name="connsiteX1" fmla="*/ 9759202 w 9793787"/>
              <a:gd name="connsiteY1" fmla="*/ 262594 h 4749355"/>
              <a:gd name="connsiteX2" fmla="*/ 9767046 w 9793787"/>
              <a:gd name="connsiteY2" fmla="*/ 2020496 h 4749355"/>
              <a:gd name="connsiteX3" fmla="*/ 9759572 w 9793787"/>
              <a:gd name="connsiteY3" fmla="*/ 4324120 h 4749355"/>
              <a:gd name="connsiteX4" fmla="*/ 9248194 w 9793787"/>
              <a:gd name="connsiteY4" fmla="*/ 4345269 h 4749355"/>
              <a:gd name="connsiteX5" fmla="*/ 8466056 w 9793787"/>
              <a:gd name="connsiteY5" fmla="*/ 4366890 h 4749355"/>
              <a:gd name="connsiteX6" fmla="*/ 8081427 w 9793787"/>
              <a:gd name="connsiteY6" fmla="*/ 4372122 h 4749355"/>
              <a:gd name="connsiteX7" fmla="*/ 7281383 w 9793787"/>
              <a:gd name="connsiteY7" fmla="*/ 4748773 h 4749355"/>
              <a:gd name="connsiteX8" fmla="*/ 7451928 w 9793787"/>
              <a:gd name="connsiteY8" fmla="*/ 4368428 h 4749355"/>
              <a:gd name="connsiteX9" fmla="*/ 7261370 w 9793787"/>
              <a:gd name="connsiteY9" fmla="*/ 4376501 h 4749355"/>
              <a:gd name="connsiteX10" fmla="*/ 6033373 w 9793787"/>
              <a:gd name="connsiteY10" fmla="*/ 4409192 h 4749355"/>
              <a:gd name="connsiteX11" fmla="*/ 282951 w 9793787"/>
              <a:gd name="connsiteY11" fmla="*/ 4461214 h 4749355"/>
              <a:gd name="connsiteX12" fmla="*/ 137394 w 9793787"/>
              <a:gd name="connsiteY12" fmla="*/ 2685906 h 4749355"/>
              <a:gd name="connsiteX13" fmla="*/ 78433 w 9793787"/>
              <a:gd name="connsiteY13" fmla="*/ 192474 h 4749355"/>
              <a:gd name="connsiteX14" fmla="*/ 650812 w 9793787"/>
              <a:gd name="connsiteY14" fmla="*/ 172339 h 4749355"/>
              <a:gd name="connsiteX15" fmla="*/ 6425816 w 9793787"/>
              <a:gd name="connsiteY15" fmla="*/ 215964 h 4749355"/>
              <a:gd name="connsiteX16" fmla="*/ 9027986 w 9793787"/>
              <a:gd name="connsiteY16" fmla="*/ 176122 h 4749355"/>
              <a:gd name="connsiteX17" fmla="*/ 9530791 w 9793787"/>
              <a:gd name="connsiteY17" fmla="*/ 166219 h 4749355"/>
              <a:gd name="connsiteX0" fmla="*/ 9543478 w 9806474"/>
              <a:gd name="connsiteY0" fmla="*/ 3458 h 4586594"/>
              <a:gd name="connsiteX1" fmla="*/ 9771889 w 9806474"/>
              <a:gd name="connsiteY1" fmla="*/ 99833 h 4586594"/>
              <a:gd name="connsiteX2" fmla="*/ 9779733 w 9806474"/>
              <a:gd name="connsiteY2" fmla="*/ 1857735 h 4586594"/>
              <a:gd name="connsiteX3" fmla="*/ 9772259 w 9806474"/>
              <a:gd name="connsiteY3" fmla="*/ 4161359 h 4586594"/>
              <a:gd name="connsiteX4" fmla="*/ 9260881 w 9806474"/>
              <a:gd name="connsiteY4" fmla="*/ 4182508 h 4586594"/>
              <a:gd name="connsiteX5" fmla="*/ 8478743 w 9806474"/>
              <a:gd name="connsiteY5" fmla="*/ 4204129 h 4586594"/>
              <a:gd name="connsiteX6" fmla="*/ 8094114 w 9806474"/>
              <a:gd name="connsiteY6" fmla="*/ 4209361 h 4586594"/>
              <a:gd name="connsiteX7" fmla="*/ 7294070 w 9806474"/>
              <a:gd name="connsiteY7" fmla="*/ 4586012 h 4586594"/>
              <a:gd name="connsiteX8" fmla="*/ 7464615 w 9806474"/>
              <a:gd name="connsiteY8" fmla="*/ 4205667 h 4586594"/>
              <a:gd name="connsiteX9" fmla="*/ 7274057 w 9806474"/>
              <a:gd name="connsiteY9" fmla="*/ 4213740 h 4586594"/>
              <a:gd name="connsiteX10" fmla="*/ 6046060 w 9806474"/>
              <a:gd name="connsiteY10" fmla="*/ 4246431 h 4586594"/>
              <a:gd name="connsiteX11" fmla="*/ 295638 w 9806474"/>
              <a:gd name="connsiteY11" fmla="*/ 4298453 h 4586594"/>
              <a:gd name="connsiteX12" fmla="*/ 150081 w 9806474"/>
              <a:gd name="connsiteY12" fmla="*/ 2523145 h 4586594"/>
              <a:gd name="connsiteX13" fmla="*/ 66257 w 9806474"/>
              <a:gd name="connsiteY13" fmla="*/ 476529 h 4586594"/>
              <a:gd name="connsiteX14" fmla="*/ 663499 w 9806474"/>
              <a:gd name="connsiteY14" fmla="*/ 9578 h 4586594"/>
              <a:gd name="connsiteX15" fmla="*/ 6438503 w 9806474"/>
              <a:gd name="connsiteY15" fmla="*/ 53203 h 4586594"/>
              <a:gd name="connsiteX16" fmla="*/ 9040673 w 9806474"/>
              <a:gd name="connsiteY16" fmla="*/ 13361 h 4586594"/>
              <a:gd name="connsiteX17" fmla="*/ 9543478 w 9806474"/>
              <a:gd name="connsiteY17" fmla="*/ 3458 h 4586594"/>
              <a:gd name="connsiteX0" fmla="*/ 9502853 w 9765849"/>
              <a:gd name="connsiteY0" fmla="*/ 3458 h 4586594"/>
              <a:gd name="connsiteX1" fmla="*/ 9731264 w 9765849"/>
              <a:gd name="connsiteY1" fmla="*/ 99833 h 4586594"/>
              <a:gd name="connsiteX2" fmla="*/ 9739108 w 9765849"/>
              <a:gd name="connsiteY2" fmla="*/ 1857735 h 4586594"/>
              <a:gd name="connsiteX3" fmla="*/ 9731634 w 9765849"/>
              <a:gd name="connsiteY3" fmla="*/ 4161359 h 4586594"/>
              <a:gd name="connsiteX4" fmla="*/ 9220256 w 9765849"/>
              <a:gd name="connsiteY4" fmla="*/ 4182508 h 4586594"/>
              <a:gd name="connsiteX5" fmla="*/ 8438118 w 9765849"/>
              <a:gd name="connsiteY5" fmla="*/ 4204129 h 4586594"/>
              <a:gd name="connsiteX6" fmla="*/ 8053489 w 9765849"/>
              <a:gd name="connsiteY6" fmla="*/ 4209361 h 4586594"/>
              <a:gd name="connsiteX7" fmla="*/ 7253445 w 9765849"/>
              <a:gd name="connsiteY7" fmla="*/ 4586012 h 4586594"/>
              <a:gd name="connsiteX8" fmla="*/ 7423990 w 9765849"/>
              <a:gd name="connsiteY8" fmla="*/ 4205667 h 4586594"/>
              <a:gd name="connsiteX9" fmla="*/ 7233432 w 9765849"/>
              <a:gd name="connsiteY9" fmla="*/ 4213740 h 4586594"/>
              <a:gd name="connsiteX10" fmla="*/ 6005435 w 9765849"/>
              <a:gd name="connsiteY10" fmla="*/ 4246431 h 4586594"/>
              <a:gd name="connsiteX11" fmla="*/ 255013 w 9765849"/>
              <a:gd name="connsiteY11" fmla="*/ 4298453 h 4586594"/>
              <a:gd name="connsiteX12" fmla="*/ 109456 w 9765849"/>
              <a:gd name="connsiteY12" fmla="*/ 2523145 h 4586594"/>
              <a:gd name="connsiteX13" fmla="*/ 25632 w 9765849"/>
              <a:gd name="connsiteY13" fmla="*/ 476529 h 4586594"/>
              <a:gd name="connsiteX14" fmla="*/ 622874 w 9765849"/>
              <a:gd name="connsiteY14" fmla="*/ 9578 h 4586594"/>
              <a:gd name="connsiteX15" fmla="*/ 6397878 w 9765849"/>
              <a:gd name="connsiteY15" fmla="*/ 53203 h 4586594"/>
              <a:gd name="connsiteX16" fmla="*/ 9000048 w 9765849"/>
              <a:gd name="connsiteY16" fmla="*/ 13361 h 4586594"/>
              <a:gd name="connsiteX17" fmla="*/ 9502853 w 9765849"/>
              <a:gd name="connsiteY17" fmla="*/ 3458 h 4586594"/>
              <a:gd name="connsiteX0" fmla="*/ 9693055 w 9956051"/>
              <a:gd name="connsiteY0" fmla="*/ 3458 h 4586594"/>
              <a:gd name="connsiteX1" fmla="*/ 9921466 w 9956051"/>
              <a:gd name="connsiteY1" fmla="*/ 99833 h 4586594"/>
              <a:gd name="connsiteX2" fmla="*/ 9929310 w 9956051"/>
              <a:gd name="connsiteY2" fmla="*/ 1857735 h 4586594"/>
              <a:gd name="connsiteX3" fmla="*/ 9921836 w 9956051"/>
              <a:gd name="connsiteY3" fmla="*/ 4161359 h 4586594"/>
              <a:gd name="connsiteX4" fmla="*/ 9410458 w 9956051"/>
              <a:gd name="connsiteY4" fmla="*/ 4182508 h 4586594"/>
              <a:gd name="connsiteX5" fmla="*/ 8628320 w 9956051"/>
              <a:gd name="connsiteY5" fmla="*/ 4204129 h 4586594"/>
              <a:gd name="connsiteX6" fmla="*/ 8243691 w 9956051"/>
              <a:gd name="connsiteY6" fmla="*/ 4209361 h 4586594"/>
              <a:gd name="connsiteX7" fmla="*/ 7443647 w 9956051"/>
              <a:gd name="connsiteY7" fmla="*/ 4586012 h 4586594"/>
              <a:gd name="connsiteX8" fmla="*/ 7614192 w 9956051"/>
              <a:gd name="connsiteY8" fmla="*/ 4205667 h 4586594"/>
              <a:gd name="connsiteX9" fmla="*/ 7423634 w 9956051"/>
              <a:gd name="connsiteY9" fmla="*/ 4213740 h 4586594"/>
              <a:gd name="connsiteX10" fmla="*/ 6195637 w 9956051"/>
              <a:gd name="connsiteY10" fmla="*/ 4246431 h 4586594"/>
              <a:gd name="connsiteX11" fmla="*/ 445215 w 9956051"/>
              <a:gd name="connsiteY11" fmla="*/ 4298453 h 4586594"/>
              <a:gd name="connsiteX12" fmla="*/ 299658 w 9956051"/>
              <a:gd name="connsiteY12" fmla="*/ 2523145 h 4586594"/>
              <a:gd name="connsiteX13" fmla="*/ 215834 w 9956051"/>
              <a:gd name="connsiteY13" fmla="*/ 476529 h 4586594"/>
              <a:gd name="connsiteX14" fmla="*/ 399481 w 9956051"/>
              <a:gd name="connsiteY14" fmla="*/ 16797 h 4586594"/>
              <a:gd name="connsiteX15" fmla="*/ 6588080 w 9956051"/>
              <a:gd name="connsiteY15" fmla="*/ 53203 h 4586594"/>
              <a:gd name="connsiteX16" fmla="*/ 9190250 w 9956051"/>
              <a:gd name="connsiteY16" fmla="*/ 13361 h 4586594"/>
              <a:gd name="connsiteX17" fmla="*/ 9693055 w 9956051"/>
              <a:gd name="connsiteY17" fmla="*/ 3458 h 4586594"/>
              <a:gd name="connsiteX0" fmla="*/ 9494966 w 9757962"/>
              <a:gd name="connsiteY0" fmla="*/ 3458 h 4586594"/>
              <a:gd name="connsiteX1" fmla="*/ 9723377 w 9757962"/>
              <a:gd name="connsiteY1" fmla="*/ 99833 h 4586594"/>
              <a:gd name="connsiteX2" fmla="*/ 9731221 w 9757962"/>
              <a:gd name="connsiteY2" fmla="*/ 1857735 h 4586594"/>
              <a:gd name="connsiteX3" fmla="*/ 9723747 w 9757962"/>
              <a:gd name="connsiteY3" fmla="*/ 4161359 h 4586594"/>
              <a:gd name="connsiteX4" fmla="*/ 9212369 w 9757962"/>
              <a:gd name="connsiteY4" fmla="*/ 4182508 h 4586594"/>
              <a:gd name="connsiteX5" fmla="*/ 8430231 w 9757962"/>
              <a:gd name="connsiteY5" fmla="*/ 4204129 h 4586594"/>
              <a:gd name="connsiteX6" fmla="*/ 8045602 w 9757962"/>
              <a:gd name="connsiteY6" fmla="*/ 4209361 h 4586594"/>
              <a:gd name="connsiteX7" fmla="*/ 7245558 w 9757962"/>
              <a:gd name="connsiteY7" fmla="*/ 4586012 h 4586594"/>
              <a:gd name="connsiteX8" fmla="*/ 7416103 w 9757962"/>
              <a:gd name="connsiteY8" fmla="*/ 4205667 h 4586594"/>
              <a:gd name="connsiteX9" fmla="*/ 7225545 w 9757962"/>
              <a:gd name="connsiteY9" fmla="*/ 4213740 h 4586594"/>
              <a:gd name="connsiteX10" fmla="*/ 5997548 w 9757962"/>
              <a:gd name="connsiteY10" fmla="*/ 4246431 h 4586594"/>
              <a:gd name="connsiteX11" fmla="*/ 247126 w 9757962"/>
              <a:gd name="connsiteY11" fmla="*/ 4298453 h 4586594"/>
              <a:gd name="connsiteX12" fmla="*/ 101569 w 9757962"/>
              <a:gd name="connsiteY12" fmla="*/ 2523145 h 4586594"/>
              <a:gd name="connsiteX13" fmla="*/ 17745 w 9757962"/>
              <a:gd name="connsiteY13" fmla="*/ 476529 h 4586594"/>
              <a:gd name="connsiteX14" fmla="*/ 201392 w 9757962"/>
              <a:gd name="connsiteY14" fmla="*/ 16797 h 4586594"/>
              <a:gd name="connsiteX15" fmla="*/ 6389991 w 9757962"/>
              <a:gd name="connsiteY15" fmla="*/ 53203 h 4586594"/>
              <a:gd name="connsiteX16" fmla="*/ 8992161 w 9757962"/>
              <a:gd name="connsiteY16" fmla="*/ 13361 h 4586594"/>
              <a:gd name="connsiteX17" fmla="*/ 9494966 w 9757962"/>
              <a:gd name="connsiteY17" fmla="*/ 3458 h 4586594"/>
              <a:gd name="connsiteX0" fmla="*/ 9494966 w 9757962"/>
              <a:gd name="connsiteY0" fmla="*/ 3458 h 4586594"/>
              <a:gd name="connsiteX1" fmla="*/ 9723377 w 9757962"/>
              <a:gd name="connsiteY1" fmla="*/ 99833 h 4586594"/>
              <a:gd name="connsiteX2" fmla="*/ 9731221 w 9757962"/>
              <a:gd name="connsiteY2" fmla="*/ 1857735 h 4586594"/>
              <a:gd name="connsiteX3" fmla="*/ 9723747 w 9757962"/>
              <a:gd name="connsiteY3" fmla="*/ 4161359 h 4586594"/>
              <a:gd name="connsiteX4" fmla="*/ 9212369 w 9757962"/>
              <a:gd name="connsiteY4" fmla="*/ 4182508 h 4586594"/>
              <a:gd name="connsiteX5" fmla="*/ 8430231 w 9757962"/>
              <a:gd name="connsiteY5" fmla="*/ 4204129 h 4586594"/>
              <a:gd name="connsiteX6" fmla="*/ 8045602 w 9757962"/>
              <a:gd name="connsiteY6" fmla="*/ 4209361 h 4586594"/>
              <a:gd name="connsiteX7" fmla="*/ 7245558 w 9757962"/>
              <a:gd name="connsiteY7" fmla="*/ 4586012 h 4586594"/>
              <a:gd name="connsiteX8" fmla="*/ 7416103 w 9757962"/>
              <a:gd name="connsiteY8" fmla="*/ 4205667 h 4586594"/>
              <a:gd name="connsiteX9" fmla="*/ 7225545 w 9757962"/>
              <a:gd name="connsiteY9" fmla="*/ 4213740 h 4586594"/>
              <a:gd name="connsiteX10" fmla="*/ 5997548 w 9757962"/>
              <a:gd name="connsiteY10" fmla="*/ 4246431 h 4586594"/>
              <a:gd name="connsiteX11" fmla="*/ 247126 w 9757962"/>
              <a:gd name="connsiteY11" fmla="*/ 4298453 h 4586594"/>
              <a:gd name="connsiteX12" fmla="*/ 101569 w 9757962"/>
              <a:gd name="connsiteY12" fmla="*/ 2523145 h 4586594"/>
              <a:gd name="connsiteX13" fmla="*/ 17745 w 9757962"/>
              <a:gd name="connsiteY13" fmla="*/ 476529 h 4586594"/>
              <a:gd name="connsiteX14" fmla="*/ 201392 w 9757962"/>
              <a:gd name="connsiteY14" fmla="*/ 16797 h 4586594"/>
              <a:gd name="connsiteX15" fmla="*/ 6389991 w 9757962"/>
              <a:gd name="connsiteY15" fmla="*/ 53203 h 4586594"/>
              <a:gd name="connsiteX16" fmla="*/ 8992161 w 9757962"/>
              <a:gd name="connsiteY16" fmla="*/ 13361 h 4586594"/>
              <a:gd name="connsiteX17" fmla="*/ 9494966 w 9757962"/>
              <a:gd name="connsiteY17" fmla="*/ 3458 h 4586594"/>
              <a:gd name="connsiteX0" fmla="*/ 9511995 w 9774991"/>
              <a:gd name="connsiteY0" fmla="*/ 3458 h 4586594"/>
              <a:gd name="connsiteX1" fmla="*/ 9740406 w 9774991"/>
              <a:gd name="connsiteY1" fmla="*/ 99833 h 4586594"/>
              <a:gd name="connsiteX2" fmla="*/ 9748250 w 9774991"/>
              <a:gd name="connsiteY2" fmla="*/ 1857735 h 4586594"/>
              <a:gd name="connsiteX3" fmla="*/ 9740776 w 9774991"/>
              <a:gd name="connsiteY3" fmla="*/ 4161359 h 4586594"/>
              <a:gd name="connsiteX4" fmla="*/ 9229398 w 9774991"/>
              <a:gd name="connsiteY4" fmla="*/ 4182508 h 4586594"/>
              <a:gd name="connsiteX5" fmla="*/ 8447260 w 9774991"/>
              <a:gd name="connsiteY5" fmla="*/ 4204129 h 4586594"/>
              <a:gd name="connsiteX6" fmla="*/ 8062631 w 9774991"/>
              <a:gd name="connsiteY6" fmla="*/ 4209361 h 4586594"/>
              <a:gd name="connsiteX7" fmla="*/ 7262587 w 9774991"/>
              <a:gd name="connsiteY7" fmla="*/ 4586012 h 4586594"/>
              <a:gd name="connsiteX8" fmla="*/ 7433132 w 9774991"/>
              <a:gd name="connsiteY8" fmla="*/ 4205667 h 4586594"/>
              <a:gd name="connsiteX9" fmla="*/ 7242574 w 9774991"/>
              <a:gd name="connsiteY9" fmla="*/ 4213740 h 4586594"/>
              <a:gd name="connsiteX10" fmla="*/ 6014577 w 9774991"/>
              <a:gd name="connsiteY10" fmla="*/ 4246431 h 4586594"/>
              <a:gd name="connsiteX11" fmla="*/ 264155 w 9774991"/>
              <a:gd name="connsiteY11" fmla="*/ 4298453 h 4586594"/>
              <a:gd name="connsiteX12" fmla="*/ 118598 w 9774991"/>
              <a:gd name="connsiteY12" fmla="*/ 2523145 h 4586594"/>
              <a:gd name="connsiteX13" fmla="*/ 34774 w 9774991"/>
              <a:gd name="connsiteY13" fmla="*/ 476529 h 4586594"/>
              <a:gd name="connsiteX14" fmla="*/ 187098 w 9774991"/>
              <a:gd name="connsiteY14" fmla="*/ 93555 h 4586594"/>
              <a:gd name="connsiteX15" fmla="*/ 6407020 w 9774991"/>
              <a:gd name="connsiteY15" fmla="*/ 53203 h 4586594"/>
              <a:gd name="connsiteX16" fmla="*/ 9009190 w 9774991"/>
              <a:gd name="connsiteY16" fmla="*/ 13361 h 4586594"/>
              <a:gd name="connsiteX17" fmla="*/ 9511995 w 9774991"/>
              <a:gd name="connsiteY17" fmla="*/ 3458 h 4586594"/>
              <a:gd name="connsiteX0" fmla="*/ 9482057 w 9745053"/>
              <a:gd name="connsiteY0" fmla="*/ 3458 h 4586594"/>
              <a:gd name="connsiteX1" fmla="*/ 9710468 w 9745053"/>
              <a:gd name="connsiteY1" fmla="*/ 99833 h 4586594"/>
              <a:gd name="connsiteX2" fmla="*/ 9718312 w 9745053"/>
              <a:gd name="connsiteY2" fmla="*/ 1857735 h 4586594"/>
              <a:gd name="connsiteX3" fmla="*/ 9710838 w 9745053"/>
              <a:gd name="connsiteY3" fmla="*/ 4161359 h 4586594"/>
              <a:gd name="connsiteX4" fmla="*/ 9199460 w 9745053"/>
              <a:gd name="connsiteY4" fmla="*/ 4182508 h 4586594"/>
              <a:gd name="connsiteX5" fmla="*/ 8417322 w 9745053"/>
              <a:gd name="connsiteY5" fmla="*/ 4204129 h 4586594"/>
              <a:gd name="connsiteX6" fmla="*/ 8032693 w 9745053"/>
              <a:gd name="connsiteY6" fmla="*/ 4209361 h 4586594"/>
              <a:gd name="connsiteX7" fmla="*/ 7232649 w 9745053"/>
              <a:gd name="connsiteY7" fmla="*/ 4586012 h 4586594"/>
              <a:gd name="connsiteX8" fmla="*/ 7403194 w 9745053"/>
              <a:gd name="connsiteY8" fmla="*/ 4205667 h 4586594"/>
              <a:gd name="connsiteX9" fmla="*/ 7212636 w 9745053"/>
              <a:gd name="connsiteY9" fmla="*/ 4213740 h 4586594"/>
              <a:gd name="connsiteX10" fmla="*/ 5984639 w 9745053"/>
              <a:gd name="connsiteY10" fmla="*/ 4246431 h 4586594"/>
              <a:gd name="connsiteX11" fmla="*/ 234217 w 9745053"/>
              <a:gd name="connsiteY11" fmla="*/ 4298453 h 4586594"/>
              <a:gd name="connsiteX12" fmla="*/ 88660 w 9745053"/>
              <a:gd name="connsiteY12" fmla="*/ 2523145 h 4586594"/>
              <a:gd name="connsiteX13" fmla="*/ 4836 w 9745053"/>
              <a:gd name="connsiteY13" fmla="*/ 476529 h 4586594"/>
              <a:gd name="connsiteX14" fmla="*/ 157160 w 9745053"/>
              <a:gd name="connsiteY14" fmla="*/ 93555 h 4586594"/>
              <a:gd name="connsiteX15" fmla="*/ 6377082 w 9745053"/>
              <a:gd name="connsiteY15" fmla="*/ 53203 h 4586594"/>
              <a:gd name="connsiteX16" fmla="*/ 8979252 w 9745053"/>
              <a:gd name="connsiteY16" fmla="*/ 13361 h 4586594"/>
              <a:gd name="connsiteX17" fmla="*/ 9482057 w 9745053"/>
              <a:gd name="connsiteY17" fmla="*/ 3458 h 4586594"/>
              <a:gd name="connsiteX0" fmla="*/ 9482057 w 9745053"/>
              <a:gd name="connsiteY0" fmla="*/ 3458 h 4586594"/>
              <a:gd name="connsiteX1" fmla="*/ 9710468 w 9745053"/>
              <a:gd name="connsiteY1" fmla="*/ 99833 h 4586594"/>
              <a:gd name="connsiteX2" fmla="*/ 9718312 w 9745053"/>
              <a:gd name="connsiteY2" fmla="*/ 1857735 h 4586594"/>
              <a:gd name="connsiteX3" fmla="*/ 9710838 w 9745053"/>
              <a:gd name="connsiteY3" fmla="*/ 4161359 h 4586594"/>
              <a:gd name="connsiteX4" fmla="*/ 9199460 w 9745053"/>
              <a:gd name="connsiteY4" fmla="*/ 4182508 h 4586594"/>
              <a:gd name="connsiteX5" fmla="*/ 8417322 w 9745053"/>
              <a:gd name="connsiteY5" fmla="*/ 4204129 h 4586594"/>
              <a:gd name="connsiteX6" fmla="*/ 8032693 w 9745053"/>
              <a:gd name="connsiteY6" fmla="*/ 4209361 h 4586594"/>
              <a:gd name="connsiteX7" fmla="*/ 7232649 w 9745053"/>
              <a:gd name="connsiteY7" fmla="*/ 4586012 h 4586594"/>
              <a:gd name="connsiteX8" fmla="*/ 7403194 w 9745053"/>
              <a:gd name="connsiteY8" fmla="*/ 4205667 h 4586594"/>
              <a:gd name="connsiteX9" fmla="*/ 7212636 w 9745053"/>
              <a:gd name="connsiteY9" fmla="*/ 4213740 h 4586594"/>
              <a:gd name="connsiteX10" fmla="*/ 5984639 w 9745053"/>
              <a:gd name="connsiteY10" fmla="*/ 4246431 h 4586594"/>
              <a:gd name="connsiteX11" fmla="*/ 234217 w 9745053"/>
              <a:gd name="connsiteY11" fmla="*/ 4298453 h 4586594"/>
              <a:gd name="connsiteX12" fmla="*/ 88660 w 9745053"/>
              <a:gd name="connsiteY12" fmla="*/ 2523145 h 4586594"/>
              <a:gd name="connsiteX13" fmla="*/ 4836 w 9745053"/>
              <a:gd name="connsiteY13" fmla="*/ 476529 h 4586594"/>
              <a:gd name="connsiteX14" fmla="*/ 157160 w 9745053"/>
              <a:gd name="connsiteY14" fmla="*/ 93555 h 4586594"/>
              <a:gd name="connsiteX15" fmla="*/ 6387207 w 9745053"/>
              <a:gd name="connsiteY15" fmla="*/ 9477 h 4586594"/>
              <a:gd name="connsiteX16" fmla="*/ 8979252 w 9745053"/>
              <a:gd name="connsiteY16" fmla="*/ 13361 h 4586594"/>
              <a:gd name="connsiteX17" fmla="*/ 9482057 w 9745053"/>
              <a:gd name="connsiteY17" fmla="*/ 3458 h 4586594"/>
              <a:gd name="connsiteX0" fmla="*/ 9481430 w 9744426"/>
              <a:gd name="connsiteY0" fmla="*/ 3458 h 4586594"/>
              <a:gd name="connsiteX1" fmla="*/ 9709841 w 9744426"/>
              <a:gd name="connsiteY1" fmla="*/ 99833 h 4586594"/>
              <a:gd name="connsiteX2" fmla="*/ 9717685 w 9744426"/>
              <a:gd name="connsiteY2" fmla="*/ 1857735 h 4586594"/>
              <a:gd name="connsiteX3" fmla="*/ 9710211 w 9744426"/>
              <a:gd name="connsiteY3" fmla="*/ 4161359 h 4586594"/>
              <a:gd name="connsiteX4" fmla="*/ 9198833 w 9744426"/>
              <a:gd name="connsiteY4" fmla="*/ 4182508 h 4586594"/>
              <a:gd name="connsiteX5" fmla="*/ 8416695 w 9744426"/>
              <a:gd name="connsiteY5" fmla="*/ 4204129 h 4586594"/>
              <a:gd name="connsiteX6" fmla="*/ 8032066 w 9744426"/>
              <a:gd name="connsiteY6" fmla="*/ 4209361 h 4586594"/>
              <a:gd name="connsiteX7" fmla="*/ 7232022 w 9744426"/>
              <a:gd name="connsiteY7" fmla="*/ 4586012 h 4586594"/>
              <a:gd name="connsiteX8" fmla="*/ 7402567 w 9744426"/>
              <a:gd name="connsiteY8" fmla="*/ 4205667 h 4586594"/>
              <a:gd name="connsiteX9" fmla="*/ 7212009 w 9744426"/>
              <a:gd name="connsiteY9" fmla="*/ 4213740 h 4586594"/>
              <a:gd name="connsiteX10" fmla="*/ 5984012 w 9744426"/>
              <a:gd name="connsiteY10" fmla="*/ 4246431 h 4586594"/>
              <a:gd name="connsiteX11" fmla="*/ 233590 w 9744426"/>
              <a:gd name="connsiteY11" fmla="*/ 4298453 h 4586594"/>
              <a:gd name="connsiteX12" fmla="*/ 88033 w 9744426"/>
              <a:gd name="connsiteY12" fmla="*/ 2523145 h 4586594"/>
              <a:gd name="connsiteX13" fmla="*/ 5158 w 9744426"/>
              <a:gd name="connsiteY13" fmla="*/ 530948 h 4586594"/>
              <a:gd name="connsiteX14" fmla="*/ 156533 w 9744426"/>
              <a:gd name="connsiteY14" fmla="*/ 93555 h 4586594"/>
              <a:gd name="connsiteX15" fmla="*/ 6386580 w 9744426"/>
              <a:gd name="connsiteY15" fmla="*/ 9477 h 4586594"/>
              <a:gd name="connsiteX16" fmla="*/ 8978625 w 9744426"/>
              <a:gd name="connsiteY16" fmla="*/ 13361 h 4586594"/>
              <a:gd name="connsiteX17" fmla="*/ 9481430 w 9744426"/>
              <a:gd name="connsiteY17" fmla="*/ 3458 h 4586594"/>
              <a:gd name="connsiteX0" fmla="*/ 9481117 w 9744113"/>
              <a:gd name="connsiteY0" fmla="*/ 3458 h 4586594"/>
              <a:gd name="connsiteX1" fmla="*/ 9709528 w 9744113"/>
              <a:gd name="connsiteY1" fmla="*/ 99833 h 4586594"/>
              <a:gd name="connsiteX2" fmla="*/ 9717372 w 9744113"/>
              <a:gd name="connsiteY2" fmla="*/ 1857735 h 4586594"/>
              <a:gd name="connsiteX3" fmla="*/ 9709898 w 9744113"/>
              <a:gd name="connsiteY3" fmla="*/ 4161359 h 4586594"/>
              <a:gd name="connsiteX4" fmla="*/ 9198520 w 9744113"/>
              <a:gd name="connsiteY4" fmla="*/ 4182508 h 4586594"/>
              <a:gd name="connsiteX5" fmla="*/ 8416382 w 9744113"/>
              <a:gd name="connsiteY5" fmla="*/ 4204129 h 4586594"/>
              <a:gd name="connsiteX6" fmla="*/ 8031753 w 9744113"/>
              <a:gd name="connsiteY6" fmla="*/ 4209361 h 4586594"/>
              <a:gd name="connsiteX7" fmla="*/ 7231709 w 9744113"/>
              <a:gd name="connsiteY7" fmla="*/ 4586012 h 4586594"/>
              <a:gd name="connsiteX8" fmla="*/ 7402254 w 9744113"/>
              <a:gd name="connsiteY8" fmla="*/ 4205667 h 4586594"/>
              <a:gd name="connsiteX9" fmla="*/ 7211696 w 9744113"/>
              <a:gd name="connsiteY9" fmla="*/ 4213740 h 4586594"/>
              <a:gd name="connsiteX10" fmla="*/ 5983699 w 9744113"/>
              <a:gd name="connsiteY10" fmla="*/ 4246431 h 4586594"/>
              <a:gd name="connsiteX11" fmla="*/ 233277 w 9744113"/>
              <a:gd name="connsiteY11" fmla="*/ 4298453 h 4586594"/>
              <a:gd name="connsiteX12" fmla="*/ 87720 w 9744113"/>
              <a:gd name="connsiteY12" fmla="*/ 2523145 h 4586594"/>
              <a:gd name="connsiteX13" fmla="*/ 4845 w 9744113"/>
              <a:gd name="connsiteY13" fmla="*/ 530948 h 4586594"/>
              <a:gd name="connsiteX14" fmla="*/ 156980 w 9744113"/>
              <a:gd name="connsiteY14" fmla="*/ 137092 h 4586594"/>
              <a:gd name="connsiteX15" fmla="*/ 6386267 w 9744113"/>
              <a:gd name="connsiteY15" fmla="*/ 9477 h 4586594"/>
              <a:gd name="connsiteX16" fmla="*/ 8978312 w 9744113"/>
              <a:gd name="connsiteY16" fmla="*/ 13361 h 4586594"/>
              <a:gd name="connsiteX17" fmla="*/ 9481117 w 9744113"/>
              <a:gd name="connsiteY17" fmla="*/ 3458 h 4586594"/>
              <a:gd name="connsiteX0" fmla="*/ 9477408 w 9740404"/>
              <a:gd name="connsiteY0" fmla="*/ 3458 h 4586594"/>
              <a:gd name="connsiteX1" fmla="*/ 9705819 w 9740404"/>
              <a:gd name="connsiteY1" fmla="*/ 99833 h 4586594"/>
              <a:gd name="connsiteX2" fmla="*/ 9713663 w 9740404"/>
              <a:gd name="connsiteY2" fmla="*/ 1857735 h 4586594"/>
              <a:gd name="connsiteX3" fmla="*/ 9706189 w 9740404"/>
              <a:gd name="connsiteY3" fmla="*/ 4161359 h 4586594"/>
              <a:gd name="connsiteX4" fmla="*/ 9194811 w 9740404"/>
              <a:gd name="connsiteY4" fmla="*/ 4182508 h 4586594"/>
              <a:gd name="connsiteX5" fmla="*/ 8412673 w 9740404"/>
              <a:gd name="connsiteY5" fmla="*/ 4204129 h 4586594"/>
              <a:gd name="connsiteX6" fmla="*/ 8028044 w 9740404"/>
              <a:gd name="connsiteY6" fmla="*/ 4209361 h 4586594"/>
              <a:gd name="connsiteX7" fmla="*/ 7228000 w 9740404"/>
              <a:gd name="connsiteY7" fmla="*/ 4586012 h 4586594"/>
              <a:gd name="connsiteX8" fmla="*/ 7398545 w 9740404"/>
              <a:gd name="connsiteY8" fmla="*/ 4205667 h 4586594"/>
              <a:gd name="connsiteX9" fmla="*/ 7207987 w 9740404"/>
              <a:gd name="connsiteY9" fmla="*/ 4213740 h 4586594"/>
              <a:gd name="connsiteX10" fmla="*/ 5979990 w 9740404"/>
              <a:gd name="connsiteY10" fmla="*/ 4246431 h 4586594"/>
              <a:gd name="connsiteX11" fmla="*/ 229568 w 9740404"/>
              <a:gd name="connsiteY11" fmla="*/ 4298453 h 4586594"/>
              <a:gd name="connsiteX12" fmla="*/ 84011 w 9740404"/>
              <a:gd name="connsiteY12" fmla="*/ 2523145 h 4586594"/>
              <a:gd name="connsiteX13" fmla="*/ 1136 w 9740404"/>
              <a:gd name="connsiteY13" fmla="*/ 530948 h 4586594"/>
              <a:gd name="connsiteX14" fmla="*/ 153271 w 9740404"/>
              <a:gd name="connsiteY14" fmla="*/ 137092 h 4586594"/>
              <a:gd name="connsiteX15" fmla="*/ 6382558 w 9740404"/>
              <a:gd name="connsiteY15" fmla="*/ 9477 h 4586594"/>
              <a:gd name="connsiteX16" fmla="*/ 8974603 w 9740404"/>
              <a:gd name="connsiteY16" fmla="*/ 13361 h 4586594"/>
              <a:gd name="connsiteX17" fmla="*/ 9477408 w 9740404"/>
              <a:gd name="connsiteY17" fmla="*/ 3458 h 4586594"/>
              <a:gd name="connsiteX0" fmla="*/ 9486740 w 9749736"/>
              <a:gd name="connsiteY0" fmla="*/ 3458 h 4586594"/>
              <a:gd name="connsiteX1" fmla="*/ 9715151 w 9749736"/>
              <a:gd name="connsiteY1" fmla="*/ 99833 h 4586594"/>
              <a:gd name="connsiteX2" fmla="*/ 9722995 w 9749736"/>
              <a:gd name="connsiteY2" fmla="*/ 1857735 h 4586594"/>
              <a:gd name="connsiteX3" fmla="*/ 9715521 w 9749736"/>
              <a:gd name="connsiteY3" fmla="*/ 4161359 h 4586594"/>
              <a:gd name="connsiteX4" fmla="*/ 9204143 w 9749736"/>
              <a:gd name="connsiteY4" fmla="*/ 4182508 h 4586594"/>
              <a:gd name="connsiteX5" fmla="*/ 8422005 w 9749736"/>
              <a:gd name="connsiteY5" fmla="*/ 4204129 h 4586594"/>
              <a:gd name="connsiteX6" fmla="*/ 8037376 w 9749736"/>
              <a:gd name="connsiteY6" fmla="*/ 4209361 h 4586594"/>
              <a:gd name="connsiteX7" fmla="*/ 7237332 w 9749736"/>
              <a:gd name="connsiteY7" fmla="*/ 4586012 h 4586594"/>
              <a:gd name="connsiteX8" fmla="*/ 7407877 w 9749736"/>
              <a:gd name="connsiteY8" fmla="*/ 4205667 h 4586594"/>
              <a:gd name="connsiteX9" fmla="*/ 7217319 w 9749736"/>
              <a:gd name="connsiteY9" fmla="*/ 4213740 h 4586594"/>
              <a:gd name="connsiteX10" fmla="*/ 5989322 w 9749736"/>
              <a:gd name="connsiteY10" fmla="*/ 4246431 h 4586594"/>
              <a:gd name="connsiteX11" fmla="*/ 238900 w 9749736"/>
              <a:gd name="connsiteY11" fmla="*/ 4298453 h 4586594"/>
              <a:gd name="connsiteX12" fmla="*/ 93343 w 9749736"/>
              <a:gd name="connsiteY12" fmla="*/ 2523145 h 4586594"/>
              <a:gd name="connsiteX13" fmla="*/ 10468 w 9749736"/>
              <a:gd name="connsiteY13" fmla="*/ 530948 h 4586594"/>
              <a:gd name="connsiteX14" fmla="*/ 97489 w 9749736"/>
              <a:gd name="connsiteY14" fmla="*/ 149115 h 4586594"/>
              <a:gd name="connsiteX15" fmla="*/ 6391890 w 9749736"/>
              <a:gd name="connsiteY15" fmla="*/ 9477 h 4586594"/>
              <a:gd name="connsiteX16" fmla="*/ 8983935 w 9749736"/>
              <a:gd name="connsiteY16" fmla="*/ 13361 h 4586594"/>
              <a:gd name="connsiteX17" fmla="*/ 9486740 w 9749736"/>
              <a:gd name="connsiteY17" fmla="*/ 3458 h 4586594"/>
              <a:gd name="connsiteX0" fmla="*/ 9486740 w 9793439"/>
              <a:gd name="connsiteY0" fmla="*/ 75473 h 4658609"/>
              <a:gd name="connsiteX1" fmla="*/ 9715151 w 9793439"/>
              <a:gd name="connsiteY1" fmla="*/ 171848 h 4658609"/>
              <a:gd name="connsiteX2" fmla="*/ 9779506 w 9793439"/>
              <a:gd name="connsiteY2" fmla="*/ 2048524 h 4658609"/>
              <a:gd name="connsiteX3" fmla="*/ 9715521 w 9793439"/>
              <a:gd name="connsiteY3" fmla="*/ 4233374 h 4658609"/>
              <a:gd name="connsiteX4" fmla="*/ 9204143 w 9793439"/>
              <a:gd name="connsiteY4" fmla="*/ 4254523 h 4658609"/>
              <a:gd name="connsiteX5" fmla="*/ 8422005 w 9793439"/>
              <a:gd name="connsiteY5" fmla="*/ 4276144 h 4658609"/>
              <a:gd name="connsiteX6" fmla="*/ 8037376 w 9793439"/>
              <a:gd name="connsiteY6" fmla="*/ 4281376 h 4658609"/>
              <a:gd name="connsiteX7" fmla="*/ 7237332 w 9793439"/>
              <a:gd name="connsiteY7" fmla="*/ 4658027 h 4658609"/>
              <a:gd name="connsiteX8" fmla="*/ 7407877 w 9793439"/>
              <a:gd name="connsiteY8" fmla="*/ 4277682 h 4658609"/>
              <a:gd name="connsiteX9" fmla="*/ 7217319 w 9793439"/>
              <a:gd name="connsiteY9" fmla="*/ 4285755 h 4658609"/>
              <a:gd name="connsiteX10" fmla="*/ 5989322 w 9793439"/>
              <a:gd name="connsiteY10" fmla="*/ 4318446 h 4658609"/>
              <a:gd name="connsiteX11" fmla="*/ 238900 w 9793439"/>
              <a:gd name="connsiteY11" fmla="*/ 4370468 h 4658609"/>
              <a:gd name="connsiteX12" fmla="*/ 93343 w 9793439"/>
              <a:gd name="connsiteY12" fmla="*/ 2595160 h 4658609"/>
              <a:gd name="connsiteX13" fmla="*/ 10468 w 9793439"/>
              <a:gd name="connsiteY13" fmla="*/ 602963 h 4658609"/>
              <a:gd name="connsiteX14" fmla="*/ 97489 w 9793439"/>
              <a:gd name="connsiteY14" fmla="*/ 221130 h 4658609"/>
              <a:gd name="connsiteX15" fmla="*/ 6391890 w 9793439"/>
              <a:gd name="connsiteY15" fmla="*/ 81492 h 4658609"/>
              <a:gd name="connsiteX16" fmla="*/ 8983935 w 9793439"/>
              <a:gd name="connsiteY16" fmla="*/ 85376 h 4658609"/>
              <a:gd name="connsiteX17" fmla="*/ 9486740 w 9793439"/>
              <a:gd name="connsiteY17" fmla="*/ 75473 h 4658609"/>
              <a:gd name="connsiteX0" fmla="*/ 9486740 w 9792089"/>
              <a:gd name="connsiteY0" fmla="*/ 3458 h 4586594"/>
              <a:gd name="connsiteX1" fmla="*/ 9715151 w 9792089"/>
              <a:gd name="connsiteY1" fmla="*/ 99833 h 4586594"/>
              <a:gd name="connsiteX2" fmla="*/ 9779506 w 9792089"/>
              <a:gd name="connsiteY2" fmla="*/ 1976509 h 4586594"/>
              <a:gd name="connsiteX3" fmla="*/ 9715521 w 9792089"/>
              <a:gd name="connsiteY3" fmla="*/ 4161359 h 4586594"/>
              <a:gd name="connsiteX4" fmla="*/ 9204143 w 9792089"/>
              <a:gd name="connsiteY4" fmla="*/ 4182508 h 4586594"/>
              <a:gd name="connsiteX5" fmla="*/ 8422005 w 9792089"/>
              <a:gd name="connsiteY5" fmla="*/ 4204129 h 4586594"/>
              <a:gd name="connsiteX6" fmla="*/ 8037376 w 9792089"/>
              <a:gd name="connsiteY6" fmla="*/ 4209361 h 4586594"/>
              <a:gd name="connsiteX7" fmla="*/ 7237332 w 9792089"/>
              <a:gd name="connsiteY7" fmla="*/ 4586012 h 4586594"/>
              <a:gd name="connsiteX8" fmla="*/ 7407877 w 9792089"/>
              <a:gd name="connsiteY8" fmla="*/ 4205667 h 4586594"/>
              <a:gd name="connsiteX9" fmla="*/ 7217319 w 9792089"/>
              <a:gd name="connsiteY9" fmla="*/ 4213740 h 4586594"/>
              <a:gd name="connsiteX10" fmla="*/ 5989322 w 9792089"/>
              <a:gd name="connsiteY10" fmla="*/ 4246431 h 4586594"/>
              <a:gd name="connsiteX11" fmla="*/ 238900 w 9792089"/>
              <a:gd name="connsiteY11" fmla="*/ 4298453 h 4586594"/>
              <a:gd name="connsiteX12" fmla="*/ 93343 w 9792089"/>
              <a:gd name="connsiteY12" fmla="*/ 2523145 h 4586594"/>
              <a:gd name="connsiteX13" fmla="*/ 10468 w 9792089"/>
              <a:gd name="connsiteY13" fmla="*/ 530948 h 4586594"/>
              <a:gd name="connsiteX14" fmla="*/ 97489 w 9792089"/>
              <a:gd name="connsiteY14" fmla="*/ 149115 h 4586594"/>
              <a:gd name="connsiteX15" fmla="*/ 6391890 w 9792089"/>
              <a:gd name="connsiteY15" fmla="*/ 9477 h 4586594"/>
              <a:gd name="connsiteX16" fmla="*/ 8983935 w 9792089"/>
              <a:gd name="connsiteY16" fmla="*/ 13361 h 4586594"/>
              <a:gd name="connsiteX17" fmla="*/ 9486740 w 9792089"/>
              <a:gd name="connsiteY17" fmla="*/ 3458 h 4586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792089" h="4586594">
                <a:moveTo>
                  <a:pt x="9486740" y="3458"/>
                </a:moveTo>
                <a:cubicBezTo>
                  <a:pt x="9608609" y="17870"/>
                  <a:pt x="9702239" y="-44549"/>
                  <a:pt x="9715151" y="99833"/>
                </a:cubicBezTo>
                <a:cubicBezTo>
                  <a:pt x="9744763" y="430954"/>
                  <a:pt x="9820064" y="1179006"/>
                  <a:pt x="9779506" y="1976509"/>
                </a:cubicBezTo>
                <a:cubicBezTo>
                  <a:pt x="9821453" y="2872786"/>
                  <a:pt x="9747762" y="4009775"/>
                  <a:pt x="9715521" y="4161359"/>
                </a:cubicBezTo>
                <a:cubicBezTo>
                  <a:pt x="9446860" y="4212001"/>
                  <a:pt x="9419729" y="4175380"/>
                  <a:pt x="9204143" y="4182508"/>
                </a:cubicBezTo>
                <a:lnTo>
                  <a:pt x="8422005" y="4204129"/>
                </a:lnTo>
                <a:lnTo>
                  <a:pt x="8037376" y="4209361"/>
                </a:lnTo>
                <a:cubicBezTo>
                  <a:pt x="7952820" y="4216563"/>
                  <a:pt x="7868491" y="4404455"/>
                  <a:pt x="7237332" y="4586012"/>
                </a:cubicBezTo>
                <a:cubicBezTo>
                  <a:pt x="7212892" y="4601135"/>
                  <a:pt x="7434449" y="4317853"/>
                  <a:pt x="7407877" y="4205667"/>
                </a:cubicBezTo>
                <a:lnTo>
                  <a:pt x="7217319" y="4213740"/>
                </a:lnTo>
                <a:lnTo>
                  <a:pt x="5989322" y="4246431"/>
                </a:lnTo>
                <a:cubicBezTo>
                  <a:pt x="4635231" y="4269266"/>
                  <a:pt x="2061843" y="4343979"/>
                  <a:pt x="238900" y="4298453"/>
                </a:cubicBezTo>
                <a:cubicBezTo>
                  <a:pt x="67346" y="4318795"/>
                  <a:pt x="106883" y="4077771"/>
                  <a:pt x="93343" y="2523145"/>
                </a:cubicBezTo>
                <a:cubicBezTo>
                  <a:pt x="78840" y="1882752"/>
                  <a:pt x="9777" y="926620"/>
                  <a:pt x="10468" y="530948"/>
                </a:cubicBezTo>
                <a:cubicBezTo>
                  <a:pt x="11159" y="135276"/>
                  <a:pt x="-45388" y="172775"/>
                  <a:pt x="97489" y="149115"/>
                </a:cubicBezTo>
                <a:cubicBezTo>
                  <a:pt x="1625900" y="105255"/>
                  <a:pt x="4329024" y="-2658"/>
                  <a:pt x="6391890" y="9477"/>
                </a:cubicBezTo>
                <a:lnTo>
                  <a:pt x="8983935" y="13361"/>
                </a:lnTo>
                <a:cubicBezTo>
                  <a:pt x="9151710" y="25102"/>
                  <a:pt x="9364871" y="-10954"/>
                  <a:pt x="9486740" y="3458"/>
                </a:cubicBezTo>
                <a:close/>
              </a:path>
            </a:pathLst>
          </a:cu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Freeform: Shape 37">
            <a:extLst>
              <a:ext uri="{FF2B5EF4-FFF2-40B4-BE49-F238E27FC236}">
                <a16:creationId xmlns:a16="http://schemas.microsoft.com/office/drawing/2014/main" id="{009E72EC-1178-47C7-A287-A05A6D497A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000" flipH="1">
            <a:off x="1390656" y="1015766"/>
            <a:ext cx="9361145" cy="4365520"/>
          </a:xfrm>
          <a:custGeom>
            <a:avLst/>
            <a:gdLst>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23535 w 9735159"/>
              <a:gd name="connsiteY7" fmla="*/ 4472133 h 4588804"/>
              <a:gd name="connsiteX8" fmla="*/ 7161476 w 9735159"/>
              <a:gd name="connsiteY8" fmla="*/ 4588200 h 4588804"/>
              <a:gd name="connsiteX9" fmla="*/ 7423142 w 9735159"/>
              <a:gd name="connsiteY9" fmla="*/ 4218401 h 4588804"/>
              <a:gd name="connsiteX10" fmla="*/ 7405213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23535 w 9735159"/>
              <a:gd name="connsiteY7" fmla="*/ 4472133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23535 w 9735159"/>
              <a:gd name="connsiteY7" fmla="*/ 4472133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23535 w 9735159"/>
              <a:gd name="connsiteY7" fmla="*/ 4472133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85624 w 9735159"/>
              <a:gd name="connsiteY7" fmla="*/ 4472133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85624 w 9735159"/>
              <a:gd name="connsiteY7" fmla="*/ 4466489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85624 w 9735159"/>
              <a:gd name="connsiteY7" fmla="*/ 4466489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3171"/>
              <a:gd name="connsiteX1" fmla="*/ 9719033 w 9735159"/>
              <a:gd name="connsiteY1" fmla="*/ 122134 h 4583171"/>
              <a:gd name="connsiteX2" fmla="*/ 9675361 w 9735159"/>
              <a:gd name="connsiteY2" fmla="*/ 1854278 h 4583171"/>
              <a:gd name="connsiteX3" fmla="*/ 9667887 w 9735159"/>
              <a:gd name="connsiteY3" fmla="*/ 4129680 h 4583171"/>
              <a:gd name="connsiteX4" fmla="*/ 9156509 w 9735159"/>
              <a:gd name="connsiteY4" fmla="*/ 4179051 h 4583171"/>
              <a:gd name="connsiteX5" fmla="*/ 8374371 w 9735159"/>
              <a:gd name="connsiteY5" fmla="*/ 4200672 h 4583171"/>
              <a:gd name="connsiteX6" fmla="*/ 7989742 w 9735159"/>
              <a:gd name="connsiteY6" fmla="*/ 4205904 h 4583171"/>
              <a:gd name="connsiteX7" fmla="*/ 7685624 w 9735159"/>
              <a:gd name="connsiteY7" fmla="*/ 4466489 h 4583171"/>
              <a:gd name="connsiteX8" fmla="*/ 7189698 w 9735159"/>
              <a:gd name="connsiteY8" fmla="*/ 4582555 h 4583171"/>
              <a:gd name="connsiteX9" fmla="*/ 7423142 w 9735159"/>
              <a:gd name="connsiteY9" fmla="*/ 4218401 h 4583171"/>
              <a:gd name="connsiteX10" fmla="*/ 7322085 w 9735159"/>
              <a:gd name="connsiteY10" fmla="*/ 4198994 h 4583171"/>
              <a:gd name="connsiteX11" fmla="*/ 5976239 w 9735159"/>
              <a:gd name="connsiteY11" fmla="*/ 4198994 h 4583171"/>
              <a:gd name="connsiteX12" fmla="*/ 5703149 w 9735159"/>
              <a:gd name="connsiteY12" fmla="*/ 4203217 h 4583171"/>
              <a:gd name="connsiteX13" fmla="*/ 204518 w 9735159"/>
              <a:gd name="connsiteY13" fmla="*/ 4241988 h 4583171"/>
              <a:gd name="connsiteX14" fmla="*/ 45709 w 9735159"/>
              <a:gd name="connsiteY14" fmla="*/ 2519688 h 4583171"/>
              <a:gd name="connsiteX15" fmla="*/ 0 w 9735159"/>
              <a:gd name="connsiteY15" fmla="*/ 105770 h 4583171"/>
              <a:gd name="connsiteX16" fmla="*/ 6334131 w 9735159"/>
              <a:gd name="connsiteY16" fmla="*/ 49746 h 4583171"/>
              <a:gd name="connsiteX17" fmla="*/ 8936301 w 9735159"/>
              <a:gd name="connsiteY17" fmla="*/ 9904 h 4583171"/>
              <a:gd name="connsiteX18" fmla="*/ 9439106 w 9735159"/>
              <a:gd name="connsiteY18" fmla="*/ 1 h 4583171"/>
              <a:gd name="connsiteX0" fmla="*/ 9439106 w 9735159"/>
              <a:gd name="connsiteY0" fmla="*/ 1 h 4585292"/>
              <a:gd name="connsiteX1" fmla="*/ 9719033 w 9735159"/>
              <a:gd name="connsiteY1" fmla="*/ 122134 h 4585292"/>
              <a:gd name="connsiteX2" fmla="*/ 9675361 w 9735159"/>
              <a:gd name="connsiteY2" fmla="*/ 1854278 h 4585292"/>
              <a:gd name="connsiteX3" fmla="*/ 9667887 w 9735159"/>
              <a:gd name="connsiteY3" fmla="*/ 4129680 h 4585292"/>
              <a:gd name="connsiteX4" fmla="*/ 9156509 w 9735159"/>
              <a:gd name="connsiteY4" fmla="*/ 4179051 h 4585292"/>
              <a:gd name="connsiteX5" fmla="*/ 8374371 w 9735159"/>
              <a:gd name="connsiteY5" fmla="*/ 4200672 h 4585292"/>
              <a:gd name="connsiteX6" fmla="*/ 7989742 w 9735159"/>
              <a:gd name="connsiteY6" fmla="*/ 4205904 h 4585292"/>
              <a:gd name="connsiteX7" fmla="*/ 7685624 w 9735159"/>
              <a:gd name="connsiteY7" fmla="*/ 4466489 h 4585292"/>
              <a:gd name="connsiteX8" fmla="*/ 7189698 w 9735159"/>
              <a:gd name="connsiteY8" fmla="*/ 4582555 h 4585292"/>
              <a:gd name="connsiteX9" fmla="*/ 7423142 w 9735159"/>
              <a:gd name="connsiteY9" fmla="*/ 4218401 h 4585292"/>
              <a:gd name="connsiteX10" fmla="*/ 7322085 w 9735159"/>
              <a:gd name="connsiteY10" fmla="*/ 4198994 h 4585292"/>
              <a:gd name="connsiteX11" fmla="*/ 5976239 w 9735159"/>
              <a:gd name="connsiteY11" fmla="*/ 4198994 h 4585292"/>
              <a:gd name="connsiteX12" fmla="*/ 5703149 w 9735159"/>
              <a:gd name="connsiteY12" fmla="*/ 4203217 h 4585292"/>
              <a:gd name="connsiteX13" fmla="*/ 204518 w 9735159"/>
              <a:gd name="connsiteY13" fmla="*/ 4241988 h 4585292"/>
              <a:gd name="connsiteX14" fmla="*/ 45709 w 9735159"/>
              <a:gd name="connsiteY14" fmla="*/ 2519688 h 4585292"/>
              <a:gd name="connsiteX15" fmla="*/ 0 w 9735159"/>
              <a:gd name="connsiteY15" fmla="*/ 105770 h 4585292"/>
              <a:gd name="connsiteX16" fmla="*/ 6334131 w 9735159"/>
              <a:gd name="connsiteY16" fmla="*/ 49746 h 4585292"/>
              <a:gd name="connsiteX17" fmla="*/ 8936301 w 9735159"/>
              <a:gd name="connsiteY17" fmla="*/ 9904 h 4585292"/>
              <a:gd name="connsiteX18" fmla="*/ 9439106 w 9735159"/>
              <a:gd name="connsiteY18" fmla="*/ 1 h 4585292"/>
              <a:gd name="connsiteX0" fmla="*/ 9439106 w 9735159"/>
              <a:gd name="connsiteY0" fmla="*/ 1 h 4585292"/>
              <a:gd name="connsiteX1" fmla="*/ 9719033 w 9735159"/>
              <a:gd name="connsiteY1" fmla="*/ 122134 h 4585292"/>
              <a:gd name="connsiteX2" fmla="*/ 9675361 w 9735159"/>
              <a:gd name="connsiteY2" fmla="*/ 1854278 h 4585292"/>
              <a:gd name="connsiteX3" fmla="*/ 9667887 w 9735159"/>
              <a:gd name="connsiteY3" fmla="*/ 4129680 h 4585292"/>
              <a:gd name="connsiteX4" fmla="*/ 9156509 w 9735159"/>
              <a:gd name="connsiteY4" fmla="*/ 4179051 h 4585292"/>
              <a:gd name="connsiteX5" fmla="*/ 8374371 w 9735159"/>
              <a:gd name="connsiteY5" fmla="*/ 4200672 h 4585292"/>
              <a:gd name="connsiteX6" fmla="*/ 7989742 w 9735159"/>
              <a:gd name="connsiteY6" fmla="*/ 4205904 h 4585292"/>
              <a:gd name="connsiteX7" fmla="*/ 7685624 w 9735159"/>
              <a:gd name="connsiteY7" fmla="*/ 4466489 h 4585292"/>
              <a:gd name="connsiteX8" fmla="*/ 7189698 w 9735159"/>
              <a:gd name="connsiteY8" fmla="*/ 4582555 h 4585292"/>
              <a:gd name="connsiteX9" fmla="*/ 7406209 w 9735159"/>
              <a:gd name="connsiteY9" fmla="*/ 4195824 h 4585292"/>
              <a:gd name="connsiteX10" fmla="*/ 7322085 w 9735159"/>
              <a:gd name="connsiteY10" fmla="*/ 4198994 h 4585292"/>
              <a:gd name="connsiteX11" fmla="*/ 5976239 w 9735159"/>
              <a:gd name="connsiteY11" fmla="*/ 4198994 h 4585292"/>
              <a:gd name="connsiteX12" fmla="*/ 5703149 w 9735159"/>
              <a:gd name="connsiteY12" fmla="*/ 4203217 h 4585292"/>
              <a:gd name="connsiteX13" fmla="*/ 204518 w 9735159"/>
              <a:gd name="connsiteY13" fmla="*/ 4241988 h 4585292"/>
              <a:gd name="connsiteX14" fmla="*/ 45709 w 9735159"/>
              <a:gd name="connsiteY14" fmla="*/ 2519688 h 4585292"/>
              <a:gd name="connsiteX15" fmla="*/ 0 w 9735159"/>
              <a:gd name="connsiteY15" fmla="*/ 105770 h 4585292"/>
              <a:gd name="connsiteX16" fmla="*/ 6334131 w 9735159"/>
              <a:gd name="connsiteY16" fmla="*/ 49746 h 4585292"/>
              <a:gd name="connsiteX17" fmla="*/ 8936301 w 9735159"/>
              <a:gd name="connsiteY17" fmla="*/ 9904 h 4585292"/>
              <a:gd name="connsiteX18" fmla="*/ 9439106 w 9735159"/>
              <a:gd name="connsiteY18" fmla="*/ 1 h 4585292"/>
              <a:gd name="connsiteX0" fmla="*/ 9439106 w 9735159"/>
              <a:gd name="connsiteY0" fmla="*/ 1 h 4585292"/>
              <a:gd name="connsiteX1" fmla="*/ 9719033 w 9735159"/>
              <a:gd name="connsiteY1" fmla="*/ 122134 h 4585292"/>
              <a:gd name="connsiteX2" fmla="*/ 9675361 w 9735159"/>
              <a:gd name="connsiteY2" fmla="*/ 1854278 h 4585292"/>
              <a:gd name="connsiteX3" fmla="*/ 9667887 w 9735159"/>
              <a:gd name="connsiteY3" fmla="*/ 4129680 h 4585292"/>
              <a:gd name="connsiteX4" fmla="*/ 9156509 w 9735159"/>
              <a:gd name="connsiteY4" fmla="*/ 4179051 h 4585292"/>
              <a:gd name="connsiteX5" fmla="*/ 8374371 w 9735159"/>
              <a:gd name="connsiteY5" fmla="*/ 4200672 h 4585292"/>
              <a:gd name="connsiteX6" fmla="*/ 7989742 w 9735159"/>
              <a:gd name="connsiteY6" fmla="*/ 4205904 h 4585292"/>
              <a:gd name="connsiteX7" fmla="*/ 7685624 w 9735159"/>
              <a:gd name="connsiteY7" fmla="*/ 4466489 h 4585292"/>
              <a:gd name="connsiteX8" fmla="*/ 7189698 w 9735159"/>
              <a:gd name="connsiteY8" fmla="*/ 4582555 h 4585292"/>
              <a:gd name="connsiteX9" fmla="*/ 7406209 w 9735159"/>
              <a:gd name="connsiteY9" fmla="*/ 4195824 h 4585292"/>
              <a:gd name="connsiteX10" fmla="*/ 7322085 w 9735159"/>
              <a:gd name="connsiteY10" fmla="*/ 4198994 h 4585292"/>
              <a:gd name="connsiteX11" fmla="*/ 5703149 w 9735159"/>
              <a:gd name="connsiteY11" fmla="*/ 4203217 h 4585292"/>
              <a:gd name="connsiteX12" fmla="*/ 204518 w 9735159"/>
              <a:gd name="connsiteY12" fmla="*/ 4241988 h 4585292"/>
              <a:gd name="connsiteX13" fmla="*/ 45709 w 9735159"/>
              <a:gd name="connsiteY13" fmla="*/ 2519688 h 4585292"/>
              <a:gd name="connsiteX14" fmla="*/ 0 w 9735159"/>
              <a:gd name="connsiteY14" fmla="*/ 105770 h 4585292"/>
              <a:gd name="connsiteX15" fmla="*/ 6334131 w 9735159"/>
              <a:gd name="connsiteY15" fmla="*/ 49746 h 4585292"/>
              <a:gd name="connsiteX16" fmla="*/ 8936301 w 9735159"/>
              <a:gd name="connsiteY16" fmla="*/ 9904 h 4585292"/>
              <a:gd name="connsiteX17" fmla="*/ 9439106 w 9735159"/>
              <a:gd name="connsiteY17" fmla="*/ 1 h 4585292"/>
              <a:gd name="connsiteX0" fmla="*/ 9439106 w 9735159"/>
              <a:gd name="connsiteY0" fmla="*/ 1 h 4585292"/>
              <a:gd name="connsiteX1" fmla="*/ 9719033 w 9735159"/>
              <a:gd name="connsiteY1" fmla="*/ 122134 h 4585292"/>
              <a:gd name="connsiteX2" fmla="*/ 9675361 w 9735159"/>
              <a:gd name="connsiteY2" fmla="*/ 1854278 h 4585292"/>
              <a:gd name="connsiteX3" fmla="*/ 9667887 w 9735159"/>
              <a:gd name="connsiteY3" fmla="*/ 4129680 h 4585292"/>
              <a:gd name="connsiteX4" fmla="*/ 9156509 w 9735159"/>
              <a:gd name="connsiteY4" fmla="*/ 4179051 h 4585292"/>
              <a:gd name="connsiteX5" fmla="*/ 8374371 w 9735159"/>
              <a:gd name="connsiteY5" fmla="*/ 4200672 h 4585292"/>
              <a:gd name="connsiteX6" fmla="*/ 7989742 w 9735159"/>
              <a:gd name="connsiteY6" fmla="*/ 4205904 h 4585292"/>
              <a:gd name="connsiteX7" fmla="*/ 7685624 w 9735159"/>
              <a:gd name="connsiteY7" fmla="*/ 4466489 h 4585292"/>
              <a:gd name="connsiteX8" fmla="*/ 7189698 w 9735159"/>
              <a:gd name="connsiteY8" fmla="*/ 4582555 h 4585292"/>
              <a:gd name="connsiteX9" fmla="*/ 7406209 w 9735159"/>
              <a:gd name="connsiteY9" fmla="*/ 4195824 h 4585292"/>
              <a:gd name="connsiteX10" fmla="*/ 7169685 w 9735159"/>
              <a:gd name="connsiteY10" fmla="*/ 4210283 h 4585292"/>
              <a:gd name="connsiteX11" fmla="*/ 5703149 w 9735159"/>
              <a:gd name="connsiteY11" fmla="*/ 4203217 h 4585292"/>
              <a:gd name="connsiteX12" fmla="*/ 204518 w 9735159"/>
              <a:gd name="connsiteY12" fmla="*/ 4241988 h 4585292"/>
              <a:gd name="connsiteX13" fmla="*/ 45709 w 9735159"/>
              <a:gd name="connsiteY13" fmla="*/ 2519688 h 4585292"/>
              <a:gd name="connsiteX14" fmla="*/ 0 w 9735159"/>
              <a:gd name="connsiteY14" fmla="*/ 105770 h 4585292"/>
              <a:gd name="connsiteX15" fmla="*/ 6334131 w 9735159"/>
              <a:gd name="connsiteY15" fmla="*/ 49746 h 4585292"/>
              <a:gd name="connsiteX16" fmla="*/ 8936301 w 9735159"/>
              <a:gd name="connsiteY16" fmla="*/ 9904 h 4585292"/>
              <a:gd name="connsiteX17" fmla="*/ 9439106 w 9735159"/>
              <a:gd name="connsiteY17" fmla="*/ 1 h 4585292"/>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29680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685624 w 9735159"/>
              <a:gd name="connsiteY7" fmla="*/ 4466489 h 4583125"/>
              <a:gd name="connsiteX8" fmla="*/ 7189698 w 9735159"/>
              <a:gd name="connsiteY8" fmla="*/ 4582555 h 4583125"/>
              <a:gd name="connsiteX9" fmla="*/ 7406209 w 9735159"/>
              <a:gd name="connsiteY9" fmla="*/ 4195824 h 4583125"/>
              <a:gd name="connsiteX10" fmla="*/ 7169685 w 9735159"/>
              <a:gd name="connsiteY10" fmla="*/ 4210283 h 4583125"/>
              <a:gd name="connsiteX11" fmla="*/ 5703149 w 9735159"/>
              <a:gd name="connsiteY11" fmla="*/ 4203217 h 4583125"/>
              <a:gd name="connsiteX12" fmla="*/ 204518 w 9735159"/>
              <a:gd name="connsiteY12" fmla="*/ 4241988 h 4583125"/>
              <a:gd name="connsiteX13" fmla="*/ 45709 w 9735159"/>
              <a:gd name="connsiteY13" fmla="*/ 2519688 h 4583125"/>
              <a:gd name="connsiteX14" fmla="*/ 0 w 9735159"/>
              <a:gd name="connsiteY14" fmla="*/ 105770 h 4583125"/>
              <a:gd name="connsiteX15" fmla="*/ 6334131 w 9735159"/>
              <a:gd name="connsiteY15" fmla="*/ 49746 h 4583125"/>
              <a:gd name="connsiteX16" fmla="*/ 8936301 w 9735159"/>
              <a:gd name="connsiteY16" fmla="*/ 9904 h 4583125"/>
              <a:gd name="connsiteX17" fmla="*/ 9439106 w 9735159"/>
              <a:gd name="connsiteY17" fmla="*/ 1 h 4583125"/>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57902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685624 w 9735159"/>
              <a:gd name="connsiteY7" fmla="*/ 4466489 h 4583125"/>
              <a:gd name="connsiteX8" fmla="*/ 7189698 w 9735159"/>
              <a:gd name="connsiteY8" fmla="*/ 4582555 h 4583125"/>
              <a:gd name="connsiteX9" fmla="*/ 7406209 w 9735159"/>
              <a:gd name="connsiteY9" fmla="*/ 4195824 h 4583125"/>
              <a:gd name="connsiteX10" fmla="*/ 7169685 w 9735159"/>
              <a:gd name="connsiteY10" fmla="*/ 4210283 h 4583125"/>
              <a:gd name="connsiteX11" fmla="*/ 5703149 w 9735159"/>
              <a:gd name="connsiteY11" fmla="*/ 4203217 h 4583125"/>
              <a:gd name="connsiteX12" fmla="*/ 204518 w 9735159"/>
              <a:gd name="connsiteY12" fmla="*/ 4241988 h 4583125"/>
              <a:gd name="connsiteX13" fmla="*/ 45709 w 9735159"/>
              <a:gd name="connsiteY13" fmla="*/ 2519688 h 4583125"/>
              <a:gd name="connsiteX14" fmla="*/ 0 w 9735159"/>
              <a:gd name="connsiteY14" fmla="*/ 105770 h 4583125"/>
              <a:gd name="connsiteX15" fmla="*/ 6334131 w 9735159"/>
              <a:gd name="connsiteY15" fmla="*/ 49746 h 4583125"/>
              <a:gd name="connsiteX16" fmla="*/ 8936301 w 9735159"/>
              <a:gd name="connsiteY16" fmla="*/ 9904 h 4583125"/>
              <a:gd name="connsiteX17" fmla="*/ 9439106 w 9735159"/>
              <a:gd name="connsiteY17" fmla="*/ 1 h 4583125"/>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57902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189698 w 9735159"/>
              <a:gd name="connsiteY7" fmla="*/ 4582555 h 4583125"/>
              <a:gd name="connsiteX8" fmla="*/ 7406209 w 9735159"/>
              <a:gd name="connsiteY8" fmla="*/ 4195824 h 4583125"/>
              <a:gd name="connsiteX9" fmla="*/ 7169685 w 9735159"/>
              <a:gd name="connsiteY9" fmla="*/ 4210283 h 4583125"/>
              <a:gd name="connsiteX10" fmla="*/ 5703149 w 9735159"/>
              <a:gd name="connsiteY10" fmla="*/ 4203217 h 4583125"/>
              <a:gd name="connsiteX11" fmla="*/ 204518 w 9735159"/>
              <a:gd name="connsiteY11" fmla="*/ 4241988 h 4583125"/>
              <a:gd name="connsiteX12" fmla="*/ 45709 w 9735159"/>
              <a:gd name="connsiteY12" fmla="*/ 2519688 h 4583125"/>
              <a:gd name="connsiteX13" fmla="*/ 0 w 9735159"/>
              <a:gd name="connsiteY13" fmla="*/ 105770 h 4583125"/>
              <a:gd name="connsiteX14" fmla="*/ 6334131 w 9735159"/>
              <a:gd name="connsiteY14" fmla="*/ 49746 h 4583125"/>
              <a:gd name="connsiteX15" fmla="*/ 8936301 w 9735159"/>
              <a:gd name="connsiteY15" fmla="*/ 9904 h 4583125"/>
              <a:gd name="connsiteX16" fmla="*/ 9439106 w 9735159"/>
              <a:gd name="connsiteY16" fmla="*/ 1 h 4583125"/>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57902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189698 w 9735159"/>
              <a:gd name="connsiteY7" fmla="*/ 4582555 h 4583125"/>
              <a:gd name="connsiteX8" fmla="*/ 7406209 w 9735159"/>
              <a:gd name="connsiteY8" fmla="*/ 4195824 h 4583125"/>
              <a:gd name="connsiteX9" fmla="*/ 7169685 w 9735159"/>
              <a:gd name="connsiteY9" fmla="*/ 4210283 h 4583125"/>
              <a:gd name="connsiteX10" fmla="*/ 5703149 w 9735159"/>
              <a:gd name="connsiteY10" fmla="*/ 4203217 h 4583125"/>
              <a:gd name="connsiteX11" fmla="*/ 204518 w 9735159"/>
              <a:gd name="connsiteY11" fmla="*/ 4241988 h 4583125"/>
              <a:gd name="connsiteX12" fmla="*/ 45709 w 9735159"/>
              <a:gd name="connsiteY12" fmla="*/ 2519688 h 4583125"/>
              <a:gd name="connsiteX13" fmla="*/ 0 w 9735159"/>
              <a:gd name="connsiteY13" fmla="*/ 105770 h 4583125"/>
              <a:gd name="connsiteX14" fmla="*/ 6334131 w 9735159"/>
              <a:gd name="connsiteY14" fmla="*/ 49746 h 4583125"/>
              <a:gd name="connsiteX15" fmla="*/ 8936301 w 9735159"/>
              <a:gd name="connsiteY15" fmla="*/ 9904 h 4583125"/>
              <a:gd name="connsiteX16" fmla="*/ 9439106 w 9735159"/>
              <a:gd name="connsiteY16" fmla="*/ 1 h 4583125"/>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57902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189698 w 9735159"/>
              <a:gd name="connsiteY7" fmla="*/ 4582555 h 4583125"/>
              <a:gd name="connsiteX8" fmla="*/ 7406209 w 9735159"/>
              <a:gd name="connsiteY8" fmla="*/ 4195824 h 4583125"/>
              <a:gd name="connsiteX9" fmla="*/ 7169685 w 9735159"/>
              <a:gd name="connsiteY9" fmla="*/ 4210283 h 4583125"/>
              <a:gd name="connsiteX10" fmla="*/ 5703149 w 9735159"/>
              <a:gd name="connsiteY10" fmla="*/ 4203217 h 4583125"/>
              <a:gd name="connsiteX11" fmla="*/ 204518 w 9735159"/>
              <a:gd name="connsiteY11" fmla="*/ 4241988 h 4583125"/>
              <a:gd name="connsiteX12" fmla="*/ 45709 w 9735159"/>
              <a:gd name="connsiteY12" fmla="*/ 2519688 h 4583125"/>
              <a:gd name="connsiteX13" fmla="*/ 0 w 9735159"/>
              <a:gd name="connsiteY13" fmla="*/ 105770 h 4583125"/>
              <a:gd name="connsiteX14" fmla="*/ 6334131 w 9735159"/>
              <a:gd name="connsiteY14" fmla="*/ 49746 h 4583125"/>
              <a:gd name="connsiteX15" fmla="*/ 8936301 w 9735159"/>
              <a:gd name="connsiteY15" fmla="*/ 9904 h 4583125"/>
              <a:gd name="connsiteX16" fmla="*/ 9439106 w 9735159"/>
              <a:gd name="connsiteY16" fmla="*/ 1 h 4583125"/>
              <a:gd name="connsiteX0" fmla="*/ 9439106 w 9735159"/>
              <a:gd name="connsiteY0" fmla="*/ 1 h 4583178"/>
              <a:gd name="connsiteX1" fmla="*/ 9719033 w 9735159"/>
              <a:gd name="connsiteY1" fmla="*/ 122134 h 4583178"/>
              <a:gd name="connsiteX2" fmla="*/ 9675361 w 9735159"/>
              <a:gd name="connsiteY2" fmla="*/ 1854278 h 4583178"/>
              <a:gd name="connsiteX3" fmla="*/ 9667887 w 9735159"/>
              <a:gd name="connsiteY3" fmla="*/ 4157902 h 4583178"/>
              <a:gd name="connsiteX4" fmla="*/ 9156509 w 9735159"/>
              <a:gd name="connsiteY4" fmla="*/ 4179051 h 4583178"/>
              <a:gd name="connsiteX5" fmla="*/ 8374371 w 9735159"/>
              <a:gd name="connsiteY5" fmla="*/ 4200672 h 4583178"/>
              <a:gd name="connsiteX6" fmla="*/ 7989742 w 9735159"/>
              <a:gd name="connsiteY6" fmla="*/ 4205904 h 4583178"/>
              <a:gd name="connsiteX7" fmla="*/ 7189698 w 9735159"/>
              <a:gd name="connsiteY7" fmla="*/ 4582555 h 4583178"/>
              <a:gd name="connsiteX8" fmla="*/ 7389118 w 9735159"/>
              <a:gd name="connsiteY8" fmla="*/ 4221461 h 4583178"/>
              <a:gd name="connsiteX9" fmla="*/ 7169685 w 9735159"/>
              <a:gd name="connsiteY9" fmla="*/ 4210283 h 4583178"/>
              <a:gd name="connsiteX10" fmla="*/ 5703149 w 9735159"/>
              <a:gd name="connsiteY10" fmla="*/ 4203217 h 4583178"/>
              <a:gd name="connsiteX11" fmla="*/ 204518 w 9735159"/>
              <a:gd name="connsiteY11" fmla="*/ 4241988 h 4583178"/>
              <a:gd name="connsiteX12" fmla="*/ 45709 w 9735159"/>
              <a:gd name="connsiteY12" fmla="*/ 2519688 h 4583178"/>
              <a:gd name="connsiteX13" fmla="*/ 0 w 9735159"/>
              <a:gd name="connsiteY13" fmla="*/ 105770 h 4583178"/>
              <a:gd name="connsiteX14" fmla="*/ 6334131 w 9735159"/>
              <a:gd name="connsiteY14" fmla="*/ 49746 h 4583178"/>
              <a:gd name="connsiteX15" fmla="*/ 8936301 w 9735159"/>
              <a:gd name="connsiteY15" fmla="*/ 9904 h 4583178"/>
              <a:gd name="connsiteX16" fmla="*/ 9439106 w 9735159"/>
              <a:gd name="connsiteY16" fmla="*/ 1 h 4583178"/>
              <a:gd name="connsiteX0" fmla="*/ 9439106 w 9702102"/>
              <a:gd name="connsiteY0" fmla="*/ 3457 h 4586634"/>
              <a:gd name="connsiteX1" fmla="*/ 9667517 w 9702102"/>
              <a:gd name="connsiteY1" fmla="*/ 99832 h 4586634"/>
              <a:gd name="connsiteX2" fmla="*/ 9675361 w 9702102"/>
              <a:gd name="connsiteY2" fmla="*/ 1857734 h 4586634"/>
              <a:gd name="connsiteX3" fmla="*/ 9667887 w 9702102"/>
              <a:gd name="connsiteY3" fmla="*/ 4161358 h 4586634"/>
              <a:gd name="connsiteX4" fmla="*/ 9156509 w 9702102"/>
              <a:gd name="connsiteY4" fmla="*/ 4182507 h 4586634"/>
              <a:gd name="connsiteX5" fmla="*/ 8374371 w 9702102"/>
              <a:gd name="connsiteY5" fmla="*/ 4204128 h 4586634"/>
              <a:gd name="connsiteX6" fmla="*/ 7989742 w 9702102"/>
              <a:gd name="connsiteY6" fmla="*/ 4209360 h 4586634"/>
              <a:gd name="connsiteX7" fmla="*/ 7189698 w 9702102"/>
              <a:gd name="connsiteY7" fmla="*/ 4586011 h 4586634"/>
              <a:gd name="connsiteX8" fmla="*/ 7389118 w 9702102"/>
              <a:gd name="connsiteY8" fmla="*/ 4224917 h 4586634"/>
              <a:gd name="connsiteX9" fmla="*/ 7169685 w 9702102"/>
              <a:gd name="connsiteY9" fmla="*/ 4213739 h 4586634"/>
              <a:gd name="connsiteX10" fmla="*/ 5703149 w 9702102"/>
              <a:gd name="connsiteY10" fmla="*/ 4206673 h 4586634"/>
              <a:gd name="connsiteX11" fmla="*/ 204518 w 9702102"/>
              <a:gd name="connsiteY11" fmla="*/ 4245444 h 4586634"/>
              <a:gd name="connsiteX12" fmla="*/ 45709 w 9702102"/>
              <a:gd name="connsiteY12" fmla="*/ 2523144 h 4586634"/>
              <a:gd name="connsiteX13" fmla="*/ 0 w 9702102"/>
              <a:gd name="connsiteY13" fmla="*/ 109226 h 4586634"/>
              <a:gd name="connsiteX14" fmla="*/ 6334131 w 9702102"/>
              <a:gd name="connsiteY14" fmla="*/ 53202 h 4586634"/>
              <a:gd name="connsiteX15" fmla="*/ 8936301 w 9702102"/>
              <a:gd name="connsiteY15" fmla="*/ 13360 h 4586634"/>
              <a:gd name="connsiteX16" fmla="*/ 9439106 w 9702102"/>
              <a:gd name="connsiteY16" fmla="*/ 3457 h 4586634"/>
              <a:gd name="connsiteX0" fmla="*/ 9439106 w 9702102"/>
              <a:gd name="connsiteY0" fmla="*/ 3457 h 4586634"/>
              <a:gd name="connsiteX1" fmla="*/ 9667517 w 9702102"/>
              <a:gd name="connsiteY1" fmla="*/ 99832 h 4586634"/>
              <a:gd name="connsiteX2" fmla="*/ 9675361 w 9702102"/>
              <a:gd name="connsiteY2" fmla="*/ 1857734 h 4586634"/>
              <a:gd name="connsiteX3" fmla="*/ 9667887 w 9702102"/>
              <a:gd name="connsiteY3" fmla="*/ 4161358 h 4586634"/>
              <a:gd name="connsiteX4" fmla="*/ 9156509 w 9702102"/>
              <a:gd name="connsiteY4" fmla="*/ 4182507 h 4586634"/>
              <a:gd name="connsiteX5" fmla="*/ 8374371 w 9702102"/>
              <a:gd name="connsiteY5" fmla="*/ 4204128 h 4586634"/>
              <a:gd name="connsiteX6" fmla="*/ 7989742 w 9702102"/>
              <a:gd name="connsiteY6" fmla="*/ 4209360 h 4586634"/>
              <a:gd name="connsiteX7" fmla="*/ 7189698 w 9702102"/>
              <a:gd name="connsiteY7" fmla="*/ 4586011 h 4586634"/>
              <a:gd name="connsiteX8" fmla="*/ 7389118 w 9702102"/>
              <a:gd name="connsiteY8" fmla="*/ 4224917 h 4586634"/>
              <a:gd name="connsiteX9" fmla="*/ 7169685 w 9702102"/>
              <a:gd name="connsiteY9" fmla="*/ 4213739 h 4586634"/>
              <a:gd name="connsiteX10" fmla="*/ 5703149 w 9702102"/>
              <a:gd name="connsiteY10" fmla="*/ 4206673 h 4586634"/>
              <a:gd name="connsiteX11" fmla="*/ 191266 w 9702102"/>
              <a:gd name="connsiteY11" fmla="*/ 4298452 h 4586634"/>
              <a:gd name="connsiteX12" fmla="*/ 45709 w 9702102"/>
              <a:gd name="connsiteY12" fmla="*/ 2523144 h 4586634"/>
              <a:gd name="connsiteX13" fmla="*/ 0 w 9702102"/>
              <a:gd name="connsiteY13" fmla="*/ 109226 h 4586634"/>
              <a:gd name="connsiteX14" fmla="*/ 6334131 w 9702102"/>
              <a:gd name="connsiteY14" fmla="*/ 53202 h 4586634"/>
              <a:gd name="connsiteX15" fmla="*/ 8936301 w 9702102"/>
              <a:gd name="connsiteY15" fmla="*/ 13360 h 4586634"/>
              <a:gd name="connsiteX16" fmla="*/ 9439106 w 9702102"/>
              <a:gd name="connsiteY16" fmla="*/ 3457 h 4586634"/>
              <a:gd name="connsiteX0" fmla="*/ 9439106 w 9702102"/>
              <a:gd name="connsiteY0" fmla="*/ 3457 h 4586634"/>
              <a:gd name="connsiteX1" fmla="*/ 9667517 w 9702102"/>
              <a:gd name="connsiteY1" fmla="*/ 99832 h 4586634"/>
              <a:gd name="connsiteX2" fmla="*/ 9675361 w 9702102"/>
              <a:gd name="connsiteY2" fmla="*/ 1857734 h 4586634"/>
              <a:gd name="connsiteX3" fmla="*/ 9667887 w 9702102"/>
              <a:gd name="connsiteY3" fmla="*/ 4161358 h 4586634"/>
              <a:gd name="connsiteX4" fmla="*/ 9156509 w 9702102"/>
              <a:gd name="connsiteY4" fmla="*/ 4182507 h 4586634"/>
              <a:gd name="connsiteX5" fmla="*/ 8374371 w 9702102"/>
              <a:gd name="connsiteY5" fmla="*/ 4204128 h 4586634"/>
              <a:gd name="connsiteX6" fmla="*/ 7989742 w 9702102"/>
              <a:gd name="connsiteY6" fmla="*/ 4209360 h 4586634"/>
              <a:gd name="connsiteX7" fmla="*/ 7189698 w 9702102"/>
              <a:gd name="connsiteY7" fmla="*/ 4586011 h 4586634"/>
              <a:gd name="connsiteX8" fmla="*/ 7389118 w 9702102"/>
              <a:gd name="connsiteY8" fmla="*/ 4224917 h 4586634"/>
              <a:gd name="connsiteX9" fmla="*/ 7169685 w 9702102"/>
              <a:gd name="connsiteY9" fmla="*/ 4213739 h 4586634"/>
              <a:gd name="connsiteX10" fmla="*/ 5941688 w 9702102"/>
              <a:gd name="connsiteY10" fmla="*/ 4246430 h 4586634"/>
              <a:gd name="connsiteX11" fmla="*/ 191266 w 9702102"/>
              <a:gd name="connsiteY11" fmla="*/ 4298452 h 4586634"/>
              <a:gd name="connsiteX12" fmla="*/ 45709 w 9702102"/>
              <a:gd name="connsiteY12" fmla="*/ 2523144 h 4586634"/>
              <a:gd name="connsiteX13" fmla="*/ 0 w 9702102"/>
              <a:gd name="connsiteY13" fmla="*/ 109226 h 4586634"/>
              <a:gd name="connsiteX14" fmla="*/ 6334131 w 9702102"/>
              <a:gd name="connsiteY14" fmla="*/ 53202 h 4586634"/>
              <a:gd name="connsiteX15" fmla="*/ 8936301 w 9702102"/>
              <a:gd name="connsiteY15" fmla="*/ 13360 h 4586634"/>
              <a:gd name="connsiteX16" fmla="*/ 9439106 w 9702102"/>
              <a:gd name="connsiteY16" fmla="*/ 3457 h 4586634"/>
              <a:gd name="connsiteX0" fmla="*/ 9452358 w 9715354"/>
              <a:gd name="connsiteY0" fmla="*/ 3457 h 4586634"/>
              <a:gd name="connsiteX1" fmla="*/ 9680769 w 9715354"/>
              <a:gd name="connsiteY1" fmla="*/ 99832 h 4586634"/>
              <a:gd name="connsiteX2" fmla="*/ 9688613 w 9715354"/>
              <a:gd name="connsiteY2" fmla="*/ 1857734 h 4586634"/>
              <a:gd name="connsiteX3" fmla="*/ 9681139 w 9715354"/>
              <a:gd name="connsiteY3" fmla="*/ 4161358 h 4586634"/>
              <a:gd name="connsiteX4" fmla="*/ 9169761 w 9715354"/>
              <a:gd name="connsiteY4" fmla="*/ 4182507 h 4586634"/>
              <a:gd name="connsiteX5" fmla="*/ 8387623 w 9715354"/>
              <a:gd name="connsiteY5" fmla="*/ 4204128 h 4586634"/>
              <a:gd name="connsiteX6" fmla="*/ 8002994 w 9715354"/>
              <a:gd name="connsiteY6" fmla="*/ 4209360 h 4586634"/>
              <a:gd name="connsiteX7" fmla="*/ 7202950 w 9715354"/>
              <a:gd name="connsiteY7" fmla="*/ 4586011 h 4586634"/>
              <a:gd name="connsiteX8" fmla="*/ 7402370 w 9715354"/>
              <a:gd name="connsiteY8" fmla="*/ 4224917 h 4586634"/>
              <a:gd name="connsiteX9" fmla="*/ 7182937 w 9715354"/>
              <a:gd name="connsiteY9" fmla="*/ 4213739 h 4586634"/>
              <a:gd name="connsiteX10" fmla="*/ 5954940 w 9715354"/>
              <a:gd name="connsiteY10" fmla="*/ 4246430 h 4586634"/>
              <a:gd name="connsiteX11" fmla="*/ 204518 w 9715354"/>
              <a:gd name="connsiteY11" fmla="*/ 4298452 h 4586634"/>
              <a:gd name="connsiteX12" fmla="*/ 58961 w 9715354"/>
              <a:gd name="connsiteY12" fmla="*/ 2523144 h 4586634"/>
              <a:gd name="connsiteX13" fmla="*/ 0 w 9715354"/>
              <a:gd name="connsiteY13" fmla="*/ 29712 h 4586634"/>
              <a:gd name="connsiteX14" fmla="*/ 6347383 w 9715354"/>
              <a:gd name="connsiteY14" fmla="*/ 53202 h 4586634"/>
              <a:gd name="connsiteX15" fmla="*/ 8949553 w 9715354"/>
              <a:gd name="connsiteY15" fmla="*/ 13360 h 4586634"/>
              <a:gd name="connsiteX16" fmla="*/ 9452358 w 9715354"/>
              <a:gd name="connsiteY16" fmla="*/ 3457 h 4586634"/>
              <a:gd name="connsiteX0" fmla="*/ 9452358 w 9715354"/>
              <a:gd name="connsiteY0" fmla="*/ 3457 h 4586593"/>
              <a:gd name="connsiteX1" fmla="*/ 9680769 w 9715354"/>
              <a:gd name="connsiteY1" fmla="*/ 99832 h 4586593"/>
              <a:gd name="connsiteX2" fmla="*/ 9688613 w 9715354"/>
              <a:gd name="connsiteY2" fmla="*/ 1857734 h 4586593"/>
              <a:gd name="connsiteX3" fmla="*/ 9681139 w 9715354"/>
              <a:gd name="connsiteY3" fmla="*/ 4161358 h 4586593"/>
              <a:gd name="connsiteX4" fmla="*/ 9169761 w 9715354"/>
              <a:gd name="connsiteY4" fmla="*/ 4182507 h 4586593"/>
              <a:gd name="connsiteX5" fmla="*/ 8387623 w 9715354"/>
              <a:gd name="connsiteY5" fmla="*/ 4204128 h 4586593"/>
              <a:gd name="connsiteX6" fmla="*/ 8002994 w 9715354"/>
              <a:gd name="connsiteY6" fmla="*/ 4209360 h 4586593"/>
              <a:gd name="connsiteX7" fmla="*/ 7202950 w 9715354"/>
              <a:gd name="connsiteY7" fmla="*/ 4586011 h 4586593"/>
              <a:gd name="connsiteX8" fmla="*/ 7373495 w 9715354"/>
              <a:gd name="connsiteY8" fmla="*/ 4205666 h 4586593"/>
              <a:gd name="connsiteX9" fmla="*/ 7182937 w 9715354"/>
              <a:gd name="connsiteY9" fmla="*/ 4213739 h 4586593"/>
              <a:gd name="connsiteX10" fmla="*/ 5954940 w 9715354"/>
              <a:gd name="connsiteY10" fmla="*/ 4246430 h 4586593"/>
              <a:gd name="connsiteX11" fmla="*/ 204518 w 9715354"/>
              <a:gd name="connsiteY11" fmla="*/ 4298452 h 4586593"/>
              <a:gd name="connsiteX12" fmla="*/ 58961 w 9715354"/>
              <a:gd name="connsiteY12" fmla="*/ 2523144 h 4586593"/>
              <a:gd name="connsiteX13" fmla="*/ 0 w 9715354"/>
              <a:gd name="connsiteY13" fmla="*/ 29712 h 4586593"/>
              <a:gd name="connsiteX14" fmla="*/ 6347383 w 9715354"/>
              <a:gd name="connsiteY14" fmla="*/ 53202 h 4586593"/>
              <a:gd name="connsiteX15" fmla="*/ 8949553 w 9715354"/>
              <a:gd name="connsiteY15" fmla="*/ 13360 h 4586593"/>
              <a:gd name="connsiteX16" fmla="*/ 9452358 w 9715354"/>
              <a:gd name="connsiteY16" fmla="*/ 3457 h 4586593"/>
              <a:gd name="connsiteX0" fmla="*/ 9452358 w 9715354"/>
              <a:gd name="connsiteY0" fmla="*/ 3457 h 4586593"/>
              <a:gd name="connsiteX1" fmla="*/ 9680769 w 9715354"/>
              <a:gd name="connsiteY1" fmla="*/ 99832 h 4586593"/>
              <a:gd name="connsiteX2" fmla="*/ 9688613 w 9715354"/>
              <a:gd name="connsiteY2" fmla="*/ 1857734 h 4586593"/>
              <a:gd name="connsiteX3" fmla="*/ 9681139 w 9715354"/>
              <a:gd name="connsiteY3" fmla="*/ 4161358 h 4586593"/>
              <a:gd name="connsiteX4" fmla="*/ 9169761 w 9715354"/>
              <a:gd name="connsiteY4" fmla="*/ 4182507 h 4586593"/>
              <a:gd name="connsiteX5" fmla="*/ 8387623 w 9715354"/>
              <a:gd name="connsiteY5" fmla="*/ 4204128 h 4586593"/>
              <a:gd name="connsiteX6" fmla="*/ 8002994 w 9715354"/>
              <a:gd name="connsiteY6" fmla="*/ 4209360 h 4586593"/>
              <a:gd name="connsiteX7" fmla="*/ 7202950 w 9715354"/>
              <a:gd name="connsiteY7" fmla="*/ 4586011 h 4586593"/>
              <a:gd name="connsiteX8" fmla="*/ 7373495 w 9715354"/>
              <a:gd name="connsiteY8" fmla="*/ 4205666 h 4586593"/>
              <a:gd name="connsiteX9" fmla="*/ 7182937 w 9715354"/>
              <a:gd name="connsiteY9" fmla="*/ 4213739 h 4586593"/>
              <a:gd name="connsiteX10" fmla="*/ 5954940 w 9715354"/>
              <a:gd name="connsiteY10" fmla="*/ 4246430 h 4586593"/>
              <a:gd name="connsiteX11" fmla="*/ 204518 w 9715354"/>
              <a:gd name="connsiteY11" fmla="*/ 4298452 h 4586593"/>
              <a:gd name="connsiteX12" fmla="*/ 58961 w 9715354"/>
              <a:gd name="connsiteY12" fmla="*/ 2523144 h 4586593"/>
              <a:gd name="connsiteX13" fmla="*/ 0 w 9715354"/>
              <a:gd name="connsiteY13" fmla="*/ 29712 h 4586593"/>
              <a:gd name="connsiteX14" fmla="*/ 6347383 w 9715354"/>
              <a:gd name="connsiteY14" fmla="*/ 53202 h 4586593"/>
              <a:gd name="connsiteX15" fmla="*/ 8949553 w 9715354"/>
              <a:gd name="connsiteY15" fmla="*/ 13360 h 4586593"/>
              <a:gd name="connsiteX16" fmla="*/ 9452358 w 9715354"/>
              <a:gd name="connsiteY16" fmla="*/ 3457 h 4586593"/>
              <a:gd name="connsiteX0" fmla="*/ 9452358 w 9715354"/>
              <a:gd name="connsiteY0" fmla="*/ 3457 h 4586593"/>
              <a:gd name="connsiteX1" fmla="*/ 9680769 w 9715354"/>
              <a:gd name="connsiteY1" fmla="*/ 99832 h 4586593"/>
              <a:gd name="connsiteX2" fmla="*/ 9688613 w 9715354"/>
              <a:gd name="connsiteY2" fmla="*/ 1857734 h 4586593"/>
              <a:gd name="connsiteX3" fmla="*/ 9681139 w 9715354"/>
              <a:gd name="connsiteY3" fmla="*/ 4161358 h 4586593"/>
              <a:gd name="connsiteX4" fmla="*/ 9169761 w 9715354"/>
              <a:gd name="connsiteY4" fmla="*/ 4182507 h 4586593"/>
              <a:gd name="connsiteX5" fmla="*/ 8387623 w 9715354"/>
              <a:gd name="connsiteY5" fmla="*/ 4204128 h 4586593"/>
              <a:gd name="connsiteX6" fmla="*/ 8002994 w 9715354"/>
              <a:gd name="connsiteY6" fmla="*/ 4209360 h 4586593"/>
              <a:gd name="connsiteX7" fmla="*/ 7202950 w 9715354"/>
              <a:gd name="connsiteY7" fmla="*/ 4586011 h 4586593"/>
              <a:gd name="connsiteX8" fmla="*/ 7373495 w 9715354"/>
              <a:gd name="connsiteY8" fmla="*/ 4205666 h 4586593"/>
              <a:gd name="connsiteX9" fmla="*/ 7182937 w 9715354"/>
              <a:gd name="connsiteY9" fmla="*/ 4213739 h 4586593"/>
              <a:gd name="connsiteX10" fmla="*/ 5954940 w 9715354"/>
              <a:gd name="connsiteY10" fmla="*/ 4246430 h 4586593"/>
              <a:gd name="connsiteX11" fmla="*/ 204518 w 9715354"/>
              <a:gd name="connsiteY11" fmla="*/ 4298452 h 4586593"/>
              <a:gd name="connsiteX12" fmla="*/ 58961 w 9715354"/>
              <a:gd name="connsiteY12" fmla="*/ 2523144 h 4586593"/>
              <a:gd name="connsiteX13" fmla="*/ 0 w 9715354"/>
              <a:gd name="connsiteY13" fmla="*/ 29712 h 4586593"/>
              <a:gd name="connsiteX14" fmla="*/ 6347383 w 9715354"/>
              <a:gd name="connsiteY14" fmla="*/ 53202 h 4586593"/>
              <a:gd name="connsiteX15" fmla="*/ 8949553 w 9715354"/>
              <a:gd name="connsiteY15" fmla="*/ 13360 h 4586593"/>
              <a:gd name="connsiteX16" fmla="*/ 9452358 w 9715354"/>
              <a:gd name="connsiteY16" fmla="*/ 3457 h 4586593"/>
              <a:gd name="connsiteX0" fmla="*/ 9530791 w 9793787"/>
              <a:gd name="connsiteY0" fmla="*/ 166219 h 4749355"/>
              <a:gd name="connsiteX1" fmla="*/ 9759202 w 9793787"/>
              <a:gd name="connsiteY1" fmla="*/ 262594 h 4749355"/>
              <a:gd name="connsiteX2" fmla="*/ 9767046 w 9793787"/>
              <a:gd name="connsiteY2" fmla="*/ 2020496 h 4749355"/>
              <a:gd name="connsiteX3" fmla="*/ 9759572 w 9793787"/>
              <a:gd name="connsiteY3" fmla="*/ 4324120 h 4749355"/>
              <a:gd name="connsiteX4" fmla="*/ 9248194 w 9793787"/>
              <a:gd name="connsiteY4" fmla="*/ 4345269 h 4749355"/>
              <a:gd name="connsiteX5" fmla="*/ 8466056 w 9793787"/>
              <a:gd name="connsiteY5" fmla="*/ 4366890 h 4749355"/>
              <a:gd name="connsiteX6" fmla="*/ 8081427 w 9793787"/>
              <a:gd name="connsiteY6" fmla="*/ 4372122 h 4749355"/>
              <a:gd name="connsiteX7" fmla="*/ 7281383 w 9793787"/>
              <a:gd name="connsiteY7" fmla="*/ 4748773 h 4749355"/>
              <a:gd name="connsiteX8" fmla="*/ 7451928 w 9793787"/>
              <a:gd name="connsiteY8" fmla="*/ 4368428 h 4749355"/>
              <a:gd name="connsiteX9" fmla="*/ 7261370 w 9793787"/>
              <a:gd name="connsiteY9" fmla="*/ 4376501 h 4749355"/>
              <a:gd name="connsiteX10" fmla="*/ 6033373 w 9793787"/>
              <a:gd name="connsiteY10" fmla="*/ 4409192 h 4749355"/>
              <a:gd name="connsiteX11" fmla="*/ 282951 w 9793787"/>
              <a:gd name="connsiteY11" fmla="*/ 4461214 h 4749355"/>
              <a:gd name="connsiteX12" fmla="*/ 137394 w 9793787"/>
              <a:gd name="connsiteY12" fmla="*/ 2685906 h 4749355"/>
              <a:gd name="connsiteX13" fmla="*/ 78433 w 9793787"/>
              <a:gd name="connsiteY13" fmla="*/ 192474 h 4749355"/>
              <a:gd name="connsiteX14" fmla="*/ 650812 w 9793787"/>
              <a:gd name="connsiteY14" fmla="*/ 172339 h 4749355"/>
              <a:gd name="connsiteX15" fmla="*/ 6425816 w 9793787"/>
              <a:gd name="connsiteY15" fmla="*/ 215964 h 4749355"/>
              <a:gd name="connsiteX16" fmla="*/ 9027986 w 9793787"/>
              <a:gd name="connsiteY16" fmla="*/ 176122 h 4749355"/>
              <a:gd name="connsiteX17" fmla="*/ 9530791 w 9793787"/>
              <a:gd name="connsiteY17" fmla="*/ 166219 h 4749355"/>
              <a:gd name="connsiteX0" fmla="*/ 9543478 w 9806474"/>
              <a:gd name="connsiteY0" fmla="*/ 3458 h 4586594"/>
              <a:gd name="connsiteX1" fmla="*/ 9771889 w 9806474"/>
              <a:gd name="connsiteY1" fmla="*/ 99833 h 4586594"/>
              <a:gd name="connsiteX2" fmla="*/ 9779733 w 9806474"/>
              <a:gd name="connsiteY2" fmla="*/ 1857735 h 4586594"/>
              <a:gd name="connsiteX3" fmla="*/ 9772259 w 9806474"/>
              <a:gd name="connsiteY3" fmla="*/ 4161359 h 4586594"/>
              <a:gd name="connsiteX4" fmla="*/ 9260881 w 9806474"/>
              <a:gd name="connsiteY4" fmla="*/ 4182508 h 4586594"/>
              <a:gd name="connsiteX5" fmla="*/ 8478743 w 9806474"/>
              <a:gd name="connsiteY5" fmla="*/ 4204129 h 4586594"/>
              <a:gd name="connsiteX6" fmla="*/ 8094114 w 9806474"/>
              <a:gd name="connsiteY6" fmla="*/ 4209361 h 4586594"/>
              <a:gd name="connsiteX7" fmla="*/ 7294070 w 9806474"/>
              <a:gd name="connsiteY7" fmla="*/ 4586012 h 4586594"/>
              <a:gd name="connsiteX8" fmla="*/ 7464615 w 9806474"/>
              <a:gd name="connsiteY8" fmla="*/ 4205667 h 4586594"/>
              <a:gd name="connsiteX9" fmla="*/ 7274057 w 9806474"/>
              <a:gd name="connsiteY9" fmla="*/ 4213740 h 4586594"/>
              <a:gd name="connsiteX10" fmla="*/ 6046060 w 9806474"/>
              <a:gd name="connsiteY10" fmla="*/ 4246431 h 4586594"/>
              <a:gd name="connsiteX11" fmla="*/ 295638 w 9806474"/>
              <a:gd name="connsiteY11" fmla="*/ 4298453 h 4586594"/>
              <a:gd name="connsiteX12" fmla="*/ 150081 w 9806474"/>
              <a:gd name="connsiteY12" fmla="*/ 2523145 h 4586594"/>
              <a:gd name="connsiteX13" fmla="*/ 66257 w 9806474"/>
              <a:gd name="connsiteY13" fmla="*/ 476529 h 4586594"/>
              <a:gd name="connsiteX14" fmla="*/ 663499 w 9806474"/>
              <a:gd name="connsiteY14" fmla="*/ 9578 h 4586594"/>
              <a:gd name="connsiteX15" fmla="*/ 6438503 w 9806474"/>
              <a:gd name="connsiteY15" fmla="*/ 53203 h 4586594"/>
              <a:gd name="connsiteX16" fmla="*/ 9040673 w 9806474"/>
              <a:gd name="connsiteY16" fmla="*/ 13361 h 4586594"/>
              <a:gd name="connsiteX17" fmla="*/ 9543478 w 9806474"/>
              <a:gd name="connsiteY17" fmla="*/ 3458 h 4586594"/>
              <a:gd name="connsiteX0" fmla="*/ 9502853 w 9765849"/>
              <a:gd name="connsiteY0" fmla="*/ 3458 h 4586594"/>
              <a:gd name="connsiteX1" fmla="*/ 9731264 w 9765849"/>
              <a:gd name="connsiteY1" fmla="*/ 99833 h 4586594"/>
              <a:gd name="connsiteX2" fmla="*/ 9739108 w 9765849"/>
              <a:gd name="connsiteY2" fmla="*/ 1857735 h 4586594"/>
              <a:gd name="connsiteX3" fmla="*/ 9731634 w 9765849"/>
              <a:gd name="connsiteY3" fmla="*/ 4161359 h 4586594"/>
              <a:gd name="connsiteX4" fmla="*/ 9220256 w 9765849"/>
              <a:gd name="connsiteY4" fmla="*/ 4182508 h 4586594"/>
              <a:gd name="connsiteX5" fmla="*/ 8438118 w 9765849"/>
              <a:gd name="connsiteY5" fmla="*/ 4204129 h 4586594"/>
              <a:gd name="connsiteX6" fmla="*/ 8053489 w 9765849"/>
              <a:gd name="connsiteY6" fmla="*/ 4209361 h 4586594"/>
              <a:gd name="connsiteX7" fmla="*/ 7253445 w 9765849"/>
              <a:gd name="connsiteY7" fmla="*/ 4586012 h 4586594"/>
              <a:gd name="connsiteX8" fmla="*/ 7423990 w 9765849"/>
              <a:gd name="connsiteY8" fmla="*/ 4205667 h 4586594"/>
              <a:gd name="connsiteX9" fmla="*/ 7233432 w 9765849"/>
              <a:gd name="connsiteY9" fmla="*/ 4213740 h 4586594"/>
              <a:gd name="connsiteX10" fmla="*/ 6005435 w 9765849"/>
              <a:gd name="connsiteY10" fmla="*/ 4246431 h 4586594"/>
              <a:gd name="connsiteX11" fmla="*/ 255013 w 9765849"/>
              <a:gd name="connsiteY11" fmla="*/ 4298453 h 4586594"/>
              <a:gd name="connsiteX12" fmla="*/ 109456 w 9765849"/>
              <a:gd name="connsiteY12" fmla="*/ 2523145 h 4586594"/>
              <a:gd name="connsiteX13" fmla="*/ 25632 w 9765849"/>
              <a:gd name="connsiteY13" fmla="*/ 476529 h 4586594"/>
              <a:gd name="connsiteX14" fmla="*/ 622874 w 9765849"/>
              <a:gd name="connsiteY14" fmla="*/ 9578 h 4586594"/>
              <a:gd name="connsiteX15" fmla="*/ 6397878 w 9765849"/>
              <a:gd name="connsiteY15" fmla="*/ 53203 h 4586594"/>
              <a:gd name="connsiteX16" fmla="*/ 9000048 w 9765849"/>
              <a:gd name="connsiteY16" fmla="*/ 13361 h 4586594"/>
              <a:gd name="connsiteX17" fmla="*/ 9502853 w 9765849"/>
              <a:gd name="connsiteY17" fmla="*/ 3458 h 4586594"/>
              <a:gd name="connsiteX0" fmla="*/ 9693055 w 9956051"/>
              <a:gd name="connsiteY0" fmla="*/ 3458 h 4586594"/>
              <a:gd name="connsiteX1" fmla="*/ 9921466 w 9956051"/>
              <a:gd name="connsiteY1" fmla="*/ 99833 h 4586594"/>
              <a:gd name="connsiteX2" fmla="*/ 9929310 w 9956051"/>
              <a:gd name="connsiteY2" fmla="*/ 1857735 h 4586594"/>
              <a:gd name="connsiteX3" fmla="*/ 9921836 w 9956051"/>
              <a:gd name="connsiteY3" fmla="*/ 4161359 h 4586594"/>
              <a:gd name="connsiteX4" fmla="*/ 9410458 w 9956051"/>
              <a:gd name="connsiteY4" fmla="*/ 4182508 h 4586594"/>
              <a:gd name="connsiteX5" fmla="*/ 8628320 w 9956051"/>
              <a:gd name="connsiteY5" fmla="*/ 4204129 h 4586594"/>
              <a:gd name="connsiteX6" fmla="*/ 8243691 w 9956051"/>
              <a:gd name="connsiteY6" fmla="*/ 4209361 h 4586594"/>
              <a:gd name="connsiteX7" fmla="*/ 7443647 w 9956051"/>
              <a:gd name="connsiteY7" fmla="*/ 4586012 h 4586594"/>
              <a:gd name="connsiteX8" fmla="*/ 7614192 w 9956051"/>
              <a:gd name="connsiteY8" fmla="*/ 4205667 h 4586594"/>
              <a:gd name="connsiteX9" fmla="*/ 7423634 w 9956051"/>
              <a:gd name="connsiteY9" fmla="*/ 4213740 h 4586594"/>
              <a:gd name="connsiteX10" fmla="*/ 6195637 w 9956051"/>
              <a:gd name="connsiteY10" fmla="*/ 4246431 h 4586594"/>
              <a:gd name="connsiteX11" fmla="*/ 445215 w 9956051"/>
              <a:gd name="connsiteY11" fmla="*/ 4298453 h 4586594"/>
              <a:gd name="connsiteX12" fmla="*/ 299658 w 9956051"/>
              <a:gd name="connsiteY12" fmla="*/ 2523145 h 4586594"/>
              <a:gd name="connsiteX13" fmla="*/ 215834 w 9956051"/>
              <a:gd name="connsiteY13" fmla="*/ 476529 h 4586594"/>
              <a:gd name="connsiteX14" fmla="*/ 399481 w 9956051"/>
              <a:gd name="connsiteY14" fmla="*/ 16797 h 4586594"/>
              <a:gd name="connsiteX15" fmla="*/ 6588080 w 9956051"/>
              <a:gd name="connsiteY15" fmla="*/ 53203 h 4586594"/>
              <a:gd name="connsiteX16" fmla="*/ 9190250 w 9956051"/>
              <a:gd name="connsiteY16" fmla="*/ 13361 h 4586594"/>
              <a:gd name="connsiteX17" fmla="*/ 9693055 w 9956051"/>
              <a:gd name="connsiteY17" fmla="*/ 3458 h 4586594"/>
              <a:gd name="connsiteX0" fmla="*/ 9494966 w 9757962"/>
              <a:gd name="connsiteY0" fmla="*/ 3458 h 4586594"/>
              <a:gd name="connsiteX1" fmla="*/ 9723377 w 9757962"/>
              <a:gd name="connsiteY1" fmla="*/ 99833 h 4586594"/>
              <a:gd name="connsiteX2" fmla="*/ 9731221 w 9757962"/>
              <a:gd name="connsiteY2" fmla="*/ 1857735 h 4586594"/>
              <a:gd name="connsiteX3" fmla="*/ 9723747 w 9757962"/>
              <a:gd name="connsiteY3" fmla="*/ 4161359 h 4586594"/>
              <a:gd name="connsiteX4" fmla="*/ 9212369 w 9757962"/>
              <a:gd name="connsiteY4" fmla="*/ 4182508 h 4586594"/>
              <a:gd name="connsiteX5" fmla="*/ 8430231 w 9757962"/>
              <a:gd name="connsiteY5" fmla="*/ 4204129 h 4586594"/>
              <a:gd name="connsiteX6" fmla="*/ 8045602 w 9757962"/>
              <a:gd name="connsiteY6" fmla="*/ 4209361 h 4586594"/>
              <a:gd name="connsiteX7" fmla="*/ 7245558 w 9757962"/>
              <a:gd name="connsiteY7" fmla="*/ 4586012 h 4586594"/>
              <a:gd name="connsiteX8" fmla="*/ 7416103 w 9757962"/>
              <a:gd name="connsiteY8" fmla="*/ 4205667 h 4586594"/>
              <a:gd name="connsiteX9" fmla="*/ 7225545 w 9757962"/>
              <a:gd name="connsiteY9" fmla="*/ 4213740 h 4586594"/>
              <a:gd name="connsiteX10" fmla="*/ 5997548 w 9757962"/>
              <a:gd name="connsiteY10" fmla="*/ 4246431 h 4586594"/>
              <a:gd name="connsiteX11" fmla="*/ 247126 w 9757962"/>
              <a:gd name="connsiteY11" fmla="*/ 4298453 h 4586594"/>
              <a:gd name="connsiteX12" fmla="*/ 101569 w 9757962"/>
              <a:gd name="connsiteY12" fmla="*/ 2523145 h 4586594"/>
              <a:gd name="connsiteX13" fmla="*/ 17745 w 9757962"/>
              <a:gd name="connsiteY13" fmla="*/ 476529 h 4586594"/>
              <a:gd name="connsiteX14" fmla="*/ 201392 w 9757962"/>
              <a:gd name="connsiteY14" fmla="*/ 16797 h 4586594"/>
              <a:gd name="connsiteX15" fmla="*/ 6389991 w 9757962"/>
              <a:gd name="connsiteY15" fmla="*/ 53203 h 4586594"/>
              <a:gd name="connsiteX16" fmla="*/ 8992161 w 9757962"/>
              <a:gd name="connsiteY16" fmla="*/ 13361 h 4586594"/>
              <a:gd name="connsiteX17" fmla="*/ 9494966 w 9757962"/>
              <a:gd name="connsiteY17" fmla="*/ 3458 h 4586594"/>
              <a:gd name="connsiteX0" fmla="*/ 9494966 w 9757962"/>
              <a:gd name="connsiteY0" fmla="*/ 3458 h 4586594"/>
              <a:gd name="connsiteX1" fmla="*/ 9723377 w 9757962"/>
              <a:gd name="connsiteY1" fmla="*/ 99833 h 4586594"/>
              <a:gd name="connsiteX2" fmla="*/ 9731221 w 9757962"/>
              <a:gd name="connsiteY2" fmla="*/ 1857735 h 4586594"/>
              <a:gd name="connsiteX3" fmla="*/ 9723747 w 9757962"/>
              <a:gd name="connsiteY3" fmla="*/ 4161359 h 4586594"/>
              <a:gd name="connsiteX4" fmla="*/ 9212369 w 9757962"/>
              <a:gd name="connsiteY4" fmla="*/ 4182508 h 4586594"/>
              <a:gd name="connsiteX5" fmla="*/ 8430231 w 9757962"/>
              <a:gd name="connsiteY5" fmla="*/ 4204129 h 4586594"/>
              <a:gd name="connsiteX6" fmla="*/ 8045602 w 9757962"/>
              <a:gd name="connsiteY6" fmla="*/ 4209361 h 4586594"/>
              <a:gd name="connsiteX7" fmla="*/ 7245558 w 9757962"/>
              <a:gd name="connsiteY7" fmla="*/ 4586012 h 4586594"/>
              <a:gd name="connsiteX8" fmla="*/ 7416103 w 9757962"/>
              <a:gd name="connsiteY8" fmla="*/ 4205667 h 4586594"/>
              <a:gd name="connsiteX9" fmla="*/ 7225545 w 9757962"/>
              <a:gd name="connsiteY9" fmla="*/ 4213740 h 4586594"/>
              <a:gd name="connsiteX10" fmla="*/ 5997548 w 9757962"/>
              <a:gd name="connsiteY10" fmla="*/ 4246431 h 4586594"/>
              <a:gd name="connsiteX11" fmla="*/ 247126 w 9757962"/>
              <a:gd name="connsiteY11" fmla="*/ 4298453 h 4586594"/>
              <a:gd name="connsiteX12" fmla="*/ 101569 w 9757962"/>
              <a:gd name="connsiteY12" fmla="*/ 2523145 h 4586594"/>
              <a:gd name="connsiteX13" fmla="*/ 17745 w 9757962"/>
              <a:gd name="connsiteY13" fmla="*/ 476529 h 4586594"/>
              <a:gd name="connsiteX14" fmla="*/ 201392 w 9757962"/>
              <a:gd name="connsiteY14" fmla="*/ 16797 h 4586594"/>
              <a:gd name="connsiteX15" fmla="*/ 6389991 w 9757962"/>
              <a:gd name="connsiteY15" fmla="*/ 53203 h 4586594"/>
              <a:gd name="connsiteX16" fmla="*/ 8992161 w 9757962"/>
              <a:gd name="connsiteY16" fmla="*/ 13361 h 4586594"/>
              <a:gd name="connsiteX17" fmla="*/ 9494966 w 9757962"/>
              <a:gd name="connsiteY17" fmla="*/ 3458 h 4586594"/>
              <a:gd name="connsiteX0" fmla="*/ 9511995 w 9774991"/>
              <a:gd name="connsiteY0" fmla="*/ 3458 h 4586594"/>
              <a:gd name="connsiteX1" fmla="*/ 9740406 w 9774991"/>
              <a:gd name="connsiteY1" fmla="*/ 99833 h 4586594"/>
              <a:gd name="connsiteX2" fmla="*/ 9748250 w 9774991"/>
              <a:gd name="connsiteY2" fmla="*/ 1857735 h 4586594"/>
              <a:gd name="connsiteX3" fmla="*/ 9740776 w 9774991"/>
              <a:gd name="connsiteY3" fmla="*/ 4161359 h 4586594"/>
              <a:gd name="connsiteX4" fmla="*/ 9229398 w 9774991"/>
              <a:gd name="connsiteY4" fmla="*/ 4182508 h 4586594"/>
              <a:gd name="connsiteX5" fmla="*/ 8447260 w 9774991"/>
              <a:gd name="connsiteY5" fmla="*/ 4204129 h 4586594"/>
              <a:gd name="connsiteX6" fmla="*/ 8062631 w 9774991"/>
              <a:gd name="connsiteY6" fmla="*/ 4209361 h 4586594"/>
              <a:gd name="connsiteX7" fmla="*/ 7262587 w 9774991"/>
              <a:gd name="connsiteY7" fmla="*/ 4586012 h 4586594"/>
              <a:gd name="connsiteX8" fmla="*/ 7433132 w 9774991"/>
              <a:gd name="connsiteY8" fmla="*/ 4205667 h 4586594"/>
              <a:gd name="connsiteX9" fmla="*/ 7242574 w 9774991"/>
              <a:gd name="connsiteY9" fmla="*/ 4213740 h 4586594"/>
              <a:gd name="connsiteX10" fmla="*/ 6014577 w 9774991"/>
              <a:gd name="connsiteY10" fmla="*/ 4246431 h 4586594"/>
              <a:gd name="connsiteX11" fmla="*/ 264155 w 9774991"/>
              <a:gd name="connsiteY11" fmla="*/ 4298453 h 4586594"/>
              <a:gd name="connsiteX12" fmla="*/ 118598 w 9774991"/>
              <a:gd name="connsiteY12" fmla="*/ 2523145 h 4586594"/>
              <a:gd name="connsiteX13" fmla="*/ 34774 w 9774991"/>
              <a:gd name="connsiteY13" fmla="*/ 476529 h 4586594"/>
              <a:gd name="connsiteX14" fmla="*/ 187098 w 9774991"/>
              <a:gd name="connsiteY14" fmla="*/ 93555 h 4586594"/>
              <a:gd name="connsiteX15" fmla="*/ 6407020 w 9774991"/>
              <a:gd name="connsiteY15" fmla="*/ 53203 h 4586594"/>
              <a:gd name="connsiteX16" fmla="*/ 9009190 w 9774991"/>
              <a:gd name="connsiteY16" fmla="*/ 13361 h 4586594"/>
              <a:gd name="connsiteX17" fmla="*/ 9511995 w 9774991"/>
              <a:gd name="connsiteY17" fmla="*/ 3458 h 4586594"/>
              <a:gd name="connsiteX0" fmla="*/ 9482057 w 9745053"/>
              <a:gd name="connsiteY0" fmla="*/ 3458 h 4586594"/>
              <a:gd name="connsiteX1" fmla="*/ 9710468 w 9745053"/>
              <a:gd name="connsiteY1" fmla="*/ 99833 h 4586594"/>
              <a:gd name="connsiteX2" fmla="*/ 9718312 w 9745053"/>
              <a:gd name="connsiteY2" fmla="*/ 1857735 h 4586594"/>
              <a:gd name="connsiteX3" fmla="*/ 9710838 w 9745053"/>
              <a:gd name="connsiteY3" fmla="*/ 4161359 h 4586594"/>
              <a:gd name="connsiteX4" fmla="*/ 9199460 w 9745053"/>
              <a:gd name="connsiteY4" fmla="*/ 4182508 h 4586594"/>
              <a:gd name="connsiteX5" fmla="*/ 8417322 w 9745053"/>
              <a:gd name="connsiteY5" fmla="*/ 4204129 h 4586594"/>
              <a:gd name="connsiteX6" fmla="*/ 8032693 w 9745053"/>
              <a:gd name="connsiteY6" fmla="*/ 4209361 h 4586594"/>
              <a:gd name="connsiteX7" fmla="*/ 7232649 w 9745053"/>
              <a:gd name="connsiteY7" fmla="*/ 4586012 h 4586594"/>
              <a:gd name="connsiteX8" fmla="*/ 7403194 w 9745053"/>
              <a:gd name="connsiteY8" fmla="*/ 4205667 h 4586594"/>
              <a:gd name="connsiteX9" fmla="*/ 7212636 w 9745053"/>
              <a:gd name="connsiteY9" fmla="*/ 4213740 h 4586594"/>
              <a:gd name="connsiteX10" fmla="*/ 5984639 w 9745053"/>
              <a:gd name="connsiteY10" fmla="*/ 4246431 h 4586594"/>
              <a:gd name="connsiteX11" fmla="*/ 234217 w 9745053"/>
              <a:gd name="connsiteY11" fmla="*/ 4298453 h 4586594"/>
              <a:gd name="connsiteX12" fmla="*/ 88660 w 9745053"/>
              <a:gd name="connsiteY12" fmla="*/ 2523145 h 4586594"/>
              <a:gd name="connsiteX13" fmla="*/ 4836 w 9745053"/>
              <a:gd name="connsiteY13" fmla="*/ 476529 h 4586594"/>
              <a:gd name="connsiteX14" fmla="*/ 157160 w 9745053"/>
              <a:gd name="connsiteY14" fmla="*/ 93555 h 4586594"/>
              <a:gd name="connsiteX15" fmla="*/ 6377082 w 9745053"/>
              <a:gd name="connsiteY15" fmla="*/ 53203 h 4586594"/>
              <a:gd name="connsiteX16" fmla="*/ 8979252 w 9745053"/>
              <a:gd name="connsiteY16" fmla="*/ 13361 h 4586594"/>
              <a:gd name="connsiteX17" fmla="*/ 9482057 w 9745053"/>
              <a:gd name="connsiteY17" fmla="*/ 3458 h 4586594"/>
              <a:gd name="connsiteX0" fmla="*/ 9482057 w 9745053"/>
              <a:gd name="connsiteY0" fmla="*/ 3458 h 4586594"/>
              <a:gd name="connsiteX1" fmla="*/ 9710468 w 9745053"/>
              <a:gd name="connsiteY1" fmla="*/ 99833 h 4586594"/>
              <a:gd name="connsiteX2" fmla="*/ 9718312 w 9745053"/>
              <a:gd name="connsiteY2" fmla="*/ 1857735 h 4586594"/>
              <a:gd name="connsiteX3" fmla="*/ 9710838 w 9745053"/>
              <a:gd name="connsiteY3" fmla="*/ 4161359 h 4586594"/>
              <a:gd name="connsiteX4" fmla="*/ 9199460 w 9745053"/>
              <a:gd name="connsiteY4" fmla="*/ 4182508 h 4586594"/>
              <a:gd name="connsiteX5" fmla="*/ 8417322 w 9745053"/>
              <a:gd name="connsiteY5" fmla="*/ 4204129 h 4586594"/>
              <a:gd name="connsiteX6" fmla="*/ 8032693 w 9745053"/>
              <a:gd name="connsiteY6" fmla="*/ 4209361 h 4586594"/>
              <a:gd name="connsiteX7" fmla="*/ 7232649 w 9745053"/>
              <a:gd name="connsiteY7" fmla="*/ 4586012 h 4586594"/>
              <a:gd name="connsiteX8" fmla="*/ 7403194 w 9745053"/>
              <a:gd name="connsiteY8" fmla="*/ 4205667 h 4586594"/>
              <a:gd name="connsiteX9" fmla="*/ 7212636 w 9745053"/>
              <a:gd name="connsiteY9" fmla="*/ 4213740 h 4586594"/>
              <a:gd name="connsiteX10" fmla="*/ 5984639 w 9745053"/>
              <a:gd name="connsiteY10" fmla="*/ 4246431 h 4586594"/>
              <a:gd name="connsiteX11" fmla="*/ 234217 w 9745053"/>
              <a:gd name="connsiteY11" fmla="*/ 4298453 h 4586594"/>
              <a:gd name="connsiteX12" fmla="*/ 88660 w 9745053"/>
              <a:gd name="connsiteY12" fmla="*/ 2523145 h 4586594"/>
              <a:gd name="connsiteX13" fmla="*/ 4836 w 9745053"/>
              <a:gd name="connsiteY13" fmla="*/ 476529 h 4586594"/>
              <a:gd name="connsiteX14" fmla="*/ 157160 w 9745053"/>
              <a:gd name="connsiteY14" fmla="*/ 93555 h 4586594"/>
              <a:gd name="connsiteX15" fmla="*/ 6387207 w 9745053"/>
              <a:gd name="connsiteY15" fmla="*/ 9477 h 4586594"/>
              <a:gd name="connsiteX16" fmla="*/ 8979252 w 9745053"/>
              <a:gd name="connsiteY16" fmla="*/ 13361 h 4586594"/>
              <a:gd name="connsiteX17" fmla="*/ 9482057 w 9745053"/>
              <a:gd name="connsiteY17" fmla="*/ 3458 h 4586594"/>
              <a:gd name="connsiteX0" fmla="*/ 9481430 w 9744426"/>
              <a:gd name="connsiteY0" fmla="*/ 3458 h 4586594"/>
              <a:gd name="connsiteX1" fmla="*/ 9709841 w 9744426"/>
              <a:gd name="connsiteY1" fmla="*/ 99833 h 4586594"/>
              <a:gd name="connsiteX2" fmla="*/ 9717685 w 9744426"/>
              <a:gd name="connsiteY2" fmla="*/ 1857735 h 4586594"/>
              <a:gd name="connsiteX3" fmla="*/ 9710211 w 9744426"/>
              <a:gd name="connsiteY3" fmla="*/ 4161359 h 4586594"/>
              <a:gd name="connsiteX4" fmla="*/ 9198833 w 9744426"/>
              <a:gd name="connsiteY4" fmla="*/ 4182508 h 4586594"/>
              <a:gd name="connsiteX5" fmla="*/ 8416695 w 9744426"/>
              <a:gd name="connsiteY5" fmla="*/ 4204129 h 4586594"/>
              <a:gd name="connsiteX6" fmla="*/ 8032066 w 9744426"/>
              <a:gd name="connsiteY6" fmla="*/ 4209361 h 4586594"/>
              <a:gd name="connsiteX7" fmla="*/ 7232022 w 9744426"/>
              <a:gd name="connsiteY7" fmla="*/ 4586012 h 4586594"/>
              <a:gd name="connsiteX8" fmla="*/ 7402567 w 9744426"/>
              <a:gd name="connsiteY8" fmla="*/ 4205667 h 4586594"/>
              <a:gd name="connsiteX9" fmla="*/ 7212009 w 9744426"/>
              <a:gd name="connsiteY9" fmla="*/ 4213740 h 4586594"/>
              <a:gd name="connsiteX10" fmla="*/ 5984012 w 9744426"/>
              <a:gd name="connsiteY10" fmla="*/ 4246431 h 4586594"/>
              <a:gd name="connsiteX11" fmla="*/ 233590 w 9744426"/>
              <a:gd name="connsiteY11" fmla="*/ 4298453 h 4586594"/>
              <a:gd name="connsiteX12" fmla="*/ 88033 w 9744426"/>
              <a:gd name="connsiteY12" fmla="*/ 2523145 h 4586594"/>
              <a:gd name="connsiteX13" fmla="*/ 5158 w 9744426"/>
              <a:gd name="connsiteY13" fmla="*/ 530948 h 4586594"/>
              <a:gd name="connsiteX14" fmla="*/ 156533 w 9744426"/>
              <a:gd name="connsiteY14" fmla="*/ 93555 h 4586594"/>
              <a:gd name="connsiteX15" fmla="*/ 6386580 w 9744426"/>
              <a:gd name="connsiteY15" fmla="*/ 9477 h 4586594"/>
              <a:gd name="connsiteX16" fmla="*/ 8978625 w 9744426"/>
              <a:gd name="connsiteY16" fmla="*/ 13361 h 4586594"/>
              <a:gd name="connsiteX17" fmla="*/ 9481430 w 9744426"/>
              <a:gd name="connsiteY17" fmla="*/ 3458 h 4586594"/>
              <a:gd name="connsiteX0" fmla="*/ 9481117 w 9744113"/>
              <a:gd name="connsiteY0" fmla="*/ 3458 h 4586594"/>
              <a:gd name="connsiteX1" fmla="*/ 9709528 w 9744113"/>
              <a:gd name="connsiteY1" fmla="*/ 99833 h 4586594"/>
              <a:gd name="connsiteX2" fmla="*/ 9717372 w 9744113"/>
              <a:gd name="connsiteY2" fmla="*/ 1857735 h 4586594"/>
              <a:gd name="connsiteX3" fmla="*/ 9709898 w 9744113"/>
              <a:gd name="connsiteY3" fmla="*/ 4161359 h 4586594"/>
              <a:gd name="connsiteX4" fmla="*/ 9198520 w 9744113"/>
              <a:gd name="connsiteY4" fmla="*/ 4182508 h 4586594"/>
              <a:gd name="connsiteX5" fmla="*/ 8416382 w 9744113"/>
              <a:gd name="connsiteY5" fmla="*/ 4204129 h 4586594"/>
              <a:gd name="connsiteX6" fmla="*/ 8031753 w 9744113"/>
              <a:gd name="connsiteY6" fmla="*/ 4209361 h 4586594"/>
              <a:gd name="connsiteX7" fmla="*/ 7231709 w 9744113"/>
              <a:gd name="connsiteY7" fmla="*/ 4586012 h 4586594"/>
              <a:gd name="connsiteX8" fmla="*/ 7402254 w 9744113"/>
              <a:gd name="connsiteY8" fmla="*/ 4205667 h 4586594"/>
              <a:gd name="connsiteX9" fmla="*/ 7211696 w 9744113"/>
              <a:gd name="connsiteY9" fmla="*/ 4213740 h 4586594"/>
              <a:gd name="connsiteX10" fmla="*/ 5983699 w 9744113"/>
              <a:gd name="connsiteY10" fmla="*/ 4246431 h 4586594"/>
              <a:gd name="connsiteX11" fmla="*/ 233277 w 9744113"/>
              <a:gd name="connsiteY11" fmla="*/ 4298453 h 4586594"/>
              <a:gd name="connsiteX12" fmla="*/ 87720 w 9744113"/>
              <a:gd name="connsiteY12" fmla="*/ 2523145 h 4586594"/>
              <a:gd name="connsiteX13" fmla="*/ 4845 w 9744113"/>
              <a:gd name="connsiteY13" fmla="*/ 530948 h 4586594"/>
              <a:gd name="connsiteX14" fmla="*/ 156980 w 9744113"/>
              <a:gd name="connsiteY14" fmla="*/ 137092 h 4586594"/>
              <a:gd name="connsiteX15" fmla="*/ 6386267 w 9744113"/>
              <a:gd name="connsiteY15" fmla="*/ 9477 h 4586594"/>
              <a:gd name="connsiteX16" fmla="*/ 8978312 w 9744113"/>
              <a:gd name="connsiteY16" fmla="*/ 13361 h 4586594"/>
              <a:gd name="connsiteX17" fmla="*/ 9481117 w 9744113"/>
              <a:gd name="connsiteY17" fmla="*/ 3458 h 4586594"/>
              <a:gd name="connsiteX0" fmla="*/ 9477408 w 9740404"/>
              <a:gd name="connsiteY0" fmla="*/ 3458 h 4586594"/>
              <a:gd name="connsiteX1" fmla="*/ 9705819 w 9740404"/>
              <a:gd name="connsiteY1" fmla="*/ 99833 h 4586594"/>
              <a:gd name="connsiteX2" fmla="*/ 9713663 w 9740404"/>
              <a:gd name="connsiteY2" fmla="*/ 1857735 h 4586594"/>
              <a:gd name="connsiteX3" fmla="*/ 9706189 w 9740404"/>
              <a:gd name="connsiteY3" fmla="*/ 4161359 h 4586594"/>
              <a:gd name="connsiteX4" fmla="*/ 9194811 w 9740404"/>
              <a:gd name="connsiteY4" fmla="*/ 4182508 h 4586594"/>
              <a:gd name="connsiteX5" fmla="*/ 8412673 w 9740404"/>
              <a:gd name="connsiteY5" fmla="*/ 4204129 h 4586594"/>
              <a:gd name="connsiteX6" fmla="*/ 8028044 w 9740404"/>
              <a:gd name="connsiteY6" fmla="*/ 4209361 h 4586594"/>
              <a:gd name="connsiteX7" fmla="*/ 7228000 w 9740404"/>
              <a:gd name="connsiteY7" fmla="*/ 4586012 h 4586594"/>
              <a:gd name="connsiteX8" fmla="*/ 7398545 w 9740404"/>
              <a:gd name="connsiteY8" fmla="*/ 4205667 h 4586594"/>
              <a:gd name="connsiteX9" fmla="*/ 7207987 w 9740404"/>
              <a:gd name="connsiteY9" fmla="*/ 4213740 h 4586594"/>
              <a:gd name="connsiteX10" fmla="*/ 5979990 w 9740404"/>
              <a:gd name="connsiteY10" fmla="*/ 4246431 h 4586594"/>
              <a:gd name="connsiteX11" fmla="*/ 229568 w 9740404"/>
              <a:gd name="connsiteY11" fmla="*/ 4298453 h 4586594"/>
              <a:gd name="connsiteX12" fmla="*/ 84011 w 9740404"/>
              <a:gd name="connsiteY12" fmla="*/ 2523145 h 4586594"/>
              <a:gd name="connsiteX13" fmla="*/ 1136 w 9740404"/>
              <a:gd name="connsiteY13" fmla="*/ 530948 h 4586594"/>
              <a:gd name="connsiteX14" fmla="*/ 153271 w 9740404"/>
              <a:gd name="connsiteY14" fmla="*/ 137092 h 4586594"/>
              <a:gd name="connsiteX15" fmla="*/ 6382558 w 9740404"/>
              <a:gd name="connsiteY15" fmla="*/ 9477 h 4586594"/>
              <a:gd name="connsiteX16" fmla="*/ 8974603 w 9740404"/>
              <a:gd name="connsiteY16" fmla="*/ 13361 h 4586594"/>
              <a:gd name="connsiteX17" fmla="*/ 9477408 w 9740404"/>
              <a:gd name="connsiteY17" fmla="*/ 3458 h 4586594"/>
              <a:gd name="connsiteX0" fmla="*/ 9486740 w 9749736"/>
              <a:gd name="connsiteY0" fmla="*/ 3458 h 4586594"/>
              <a:gd name="connsiteX1" fmla="*/ 9715151 w 9749736"/>
              <a:gd name="connsiteY1" fmla="*/ 99833 h 4586594"/>
              <a:gd name="connsiteX2" fmla="*/ 9722995 w 9749736"/>
              <a:gd name="connsiteY2" fmla="*/ 1857735 h 4586594"/>
              <a:gd name="connsiteX3" fmla="*/ 9715521 w 9749736"/>
              <a:gd name="connsiteY3" fmla="*/ 4161359 h 4586594"/>
              <a:gd name="connsiteX4" fmla="*/ 9204143 w 9749736"/>
              <a:gd name="connsiteY4" fmla="*/ 4182508 h 4586594"/>
              <a:gd name="connsiteX5" fmla="*/ 8422005 w 9749736"/>
              <a:gd name="connsiteY5" fmla="*/ 4204129 h 4586594"/>
              <a:gd name="connsiteX6" fmla="*/ 8037376 w 9749736"/>
              <a:gd name="connsiteY6" fmla="*/ 4209361 h 4586594"/>
              <a:gd name="connsiteX7" fmla="*/ 7237332 w 9749736"/>
              <a:gd name="connsiteY7" fmla="*/ 4586012 h 4586594"/>
              <a:gd name="connsiteX8" fmla="*/ 7407877 w 9749736"/>
              <a:gd name="connsiteY8" fmla="*/ 4205667 h 4586594"/>
              <a:gd name="connsiteX9" fmla="*/ 7217319 w 9749736"/>
              <a:gd name="connsiteY9" fmla="*/ 4213740 h 4586594"/>
              <a:gd name="connsiteX10" fmla="*/ 5989322 w 9749736"/>
              <a:gd name="connsiteY10" fmla="*/ 4246431 h 4586594"/>
              <a:gd name="connsiteX11" fmla="*/ 238900 w 9749736"/>
              <a:gd name="connsiteY11" fmla="*/ 4298453 h 4586594"/>
              <a:gd name="connsiteX12" fmla="*/ 93343 w 9749736"/>
              <a:gd name="connsiteY12" fmla="*/ 2523145 h 4586594"/>
              <a:gd name="connsiteX13" fmla="*/ 10468 w 9749736"/>
              <a:gd name="connsiteY13" fmla="*/ 530948 h 4586594"/>
              <a:gd name="connsiteX14" fmla="*/ 97489 w 9749736"/>
              <a:gd name="connsiteY14" fmla="*/ 149115 h 4586594"/>
              <a:gd name="connsiteX15" fmla="*/ 6391890 w 9749736"/>
              <a:gd name="connsiteY15" fmla="*/ 9477 h 4586594"/>
              <a:gd name="connsiteX16" fmla="*/ 8983935 w 9749736"/>
              <a:gd name="connsiteY16" fmla="*/ 13361 h 4586594"/>
              <a:gd name="connsiteX17" fmla="*/ 9486740 w 9749736"/>
              <a:gd name="connsiteY17" fmla="*/ 3458 h 4586594"/>
              <a:gd name="connsiteX0" fmla="*/ 9486740 w 9793439"/>
              <a:gd name="connsiteY0" fmla="*/ 75473 h 4658609"/>
              <a:gd name="connsiteX1" fmla="*/ 9715151 w 9793439"/>
              <a:gd name="connsiteY1" fmla="*/ 171848 h 4658609"/>
              <a:gd name="connsiteX2" fmla="*/ 9779506 w 9793439"/>
              <a:gd name="connsiteY2" fmla="*/ 2048524 h 4658609"/>
              <a:gd name="connsiteX3" fmla="*/ 9715521 w 9793439"/>
              <a:gd name="connsiteY3" fmla="*/ 4233374 h 4658609"/>
              <a:gd name="connsiteX4" fmla="*/ 9204143 w 9793439"/>
              <a:gd name="connsiteY4" fmla="*/ 4254523 h 4658609"/>
              <a:gd name="connsiteX5" fmla="*/ 8422005 w 9793439"/>
              <a:gd name="connsiteY5" fmla="*/ 4276144 h 4658609"/>
              <a:gd name="connsiteX6" fmla="*/ 8037376 w 9793439"/>
              <a:gd name="connsiteY6" fmla="*/ 4281376 h 4658609"/>
              <a:gd name="connsiteX7" fmla="*/ 7237332 w 9793439"/>
              <a:gd name="connsiteY7" fmla="*/ 4658027 h 4658609"/>
              <a:gd name="connsiteX8" fmla="*/ 7407877 w 9793439"/>
              <a:gd name="connsiteY8" fmla="*/ 4277682 h 4658609"/>
              <a:gd name="connsiteX9" fmla="*/ 7217319 w 9793439"/>
              <a:gd name="connsiteY9" fmla="*/ 4285755 h 4658609"/>
              <a:gd name="connsiteX10" fmla="*/ 5989322 w 9793439"/>
              <a:gd name="connsiteY10" fmla="*/ 4318446 h 4658609"/>
              <a:gd name="connsiteX11" fmla="*/ 238900 w 9793439"/>
              <a:gd name="connsiteY11" fmla="*/ 4370468 h 4658609"/>
              <a:gd name="connsiteX12" fmla="*/ 93343 w 9793439"/>
              <a:gd name="connsiteY12" fmla="*/ 2595160 h 4658609"/>
              <a:gd name="connsiteX13" fmla="*/ 10468 w 9793439"/>
              <a:gd name="connsiteY13" fmla="*/ 602963 h 4658609"/>
              <a:gd name="connsiteX14" fmla="*/ 97489 w 9793439"/>
              <a:gd name="connsiteY14" fmla="*/ 221130 h 4658609"/>
              <a:gd name="connsiteX15" fmla="*/ 6391890 w 9793439"/>
              <a:gd name="connsiteY15" fmla="*/ 81492 h 4658609"/>
              <a:gd name="connsiteX16" fmla="*/ 8983935 w 9793439"/>
              <a:gd name="connsiteY16" fmla="*/ 85376 h 4658609"/>
              <a:gd name="connsiteX17" fmla="*/ 9486740 w 9793439"/>
              <a:gd name="connsiteY17" fmla="*/ 75473 h 4658609"/>
              <a:gd name="connsiteX0" fmla="*/ 9486740 w 9792089"/>
              <a:gd name="connsiteY0" fmla="*/ 3458 h 4586594"/>
              <a:gd name="connsiteX1" fmla="*/ 9715151 w 9792089"/>
              <a:gd name="connsiteY1" fmla="*/ 99833 h 4586594"/>
              <a:gd name="connsiteX2" fmla="*/ 9779506 w 9792089"/>
              <a:gd name="connsiteY2" fmla="*/ 1976509 h 4586594"/>
              <a:gd name="connsiteX3" fmla="*/ 9715521 w 9792089"/>
              <a:gd name="connsiteY3" fmla="*/ 4161359 h 4586594"/>
              <a:gd name="connsiteX4" fmla="*/ 9204143 w 9792089"/>
              <a:gd name="connsiteY4" fmla="*/ 4182508 h 4586594"/>
              <a:gd name="connsiteX5" fmla="*/ 8422005 w 9792089"/>
              <a:gd name="connsiteY5" fmla="*/ 4204129 h 4586594"/>
              <a:gd name="connsiteX6" fmla="*/ 8037376 w 9792089"/>
              <a:gd name="connsiteY6" fmla="*/ 4209361 h 4586594"/>
              <a:gd name="connsiteX7" fmla="*/ 7237332 w 9792089"/>
              <a:gd name="connsiteY7" fmla="*/ 4586012 h 4586594"/>
              <a:gd name="connsiteX8" fmla="*/ 7407877 w 9792089"/>
              <a:gd name="connsiteY8" fmla="*/ 4205667 h 4586594"/>
              <a:gd name="connsiteX9" fmla="*/ 7217319 w 9792089"/>
              <a:gd name="connsiteY9" fmla="*/ 4213740 h 4586594"/>
              <a:gd name="connsiteX10" fmla="*/ 5989322 w 9792089"/>
              <a:gd name="connsiteY10" fmla="*/ 4246431 h 4586594"/>
              <a:gd name="connsiteX11" fmla="*/ 238900 w 9792089"/>
              <a:gd name="connsiteY11" fmla="*/ 4298453 h 4586594"/>
              <a:gd name="connsiteX12" fmla="*/ 93343 w 9792089"/>
              <a:gd name="connsiteY12" fmla="*/ 2523145 h 4586594"/>
              <a:gd name="connsiteX13" fmla="*/ 10468 w 9792089"/>
              <a:gd name="connsiteY13" fmla="*/ 530948 h 4586594"/>
              <a:gd name="connsiteX14" fmla="*/ 97489 w 9792089"/>
              <a:gd name="connsiteY14" fmla="*/ 149115 h 4586594"/>
              <a:gd name="connsiteX15" fmla="*/ 6391890 w 9792089"/>
              <a:gd name="connsiteY15" fmla="*/ 9477 h 4586594"/>
              <a:gd name="connsiteX16" fmla="*/ 8983935 w 9792089"/>
              <a:gd name="connsiteY16" fmla="*/ 13361 h 4586594"/>
              <a:gd name="connsiteX17" fmla="*/ 9486740 w 9792089"/>
              <a:gd name="connsiteY17" fmla="*/ 3458 h 4586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792089" h="4586594">
                <a:moveTo>
                  <a:pt x="9486740" y="3458"/>
                </a:moveTo>
                <a:cubicBezTo>
                  <a:pt x="9608609" y="17870"/>
                  <a:pt x="9702239" y="-44549"/>
                  <a:pt x="9715151" y="99833"/>
                </a:cubicBezTo>
                <a:cubicBezTo>
                  <a:pt x="9744763" y="430954"/>
                  <a:pt x="9820064" y="1179006"/>
                  <a:pt x="9779506" y="1976509"/>
                </a:cubicBezTo>
                <a:cubicBezTo>
                  <a:pt x="9821453" y="2872786"/>
                  <a:pt x="9747762" y="4009775"/>
                  <a:pt x="9715521" y="4161359"/>
                </a:cubicBezTo>
                <a:cubicBezTo>
                  <a:pt x="9446860" y="4212001"/>
                  <a:pt x="9419729" y="4175380"/>
                  <a:pt x="9204143" y="4182508"/>
                </a:cubicBezTo>
                <a:lnTo>
                  <a:pt x="8422005" y="4204129"/>
                </a:lnTo>
                <a:lnTo>
                  <a:pt x="8037376" y="4209361"/>
                </a:lnTo>
                <a:cubicBezTo>
                  <a:pt x="7952820" y="4216563"/>
                  <a:pt x="7868491" y="4404455"/>
                  <a:pt x="7237332" y="4586012"/>
                </a:cubicBezTo>
                <a:cubicBezTo>
                  <a:pt x="7212892" y="4601135"/>
                  <a:pt x="7434449" y="4317853"/>
                  <a:pt x="7407877" y="4205667"/>
                </a:cubicBezTo>
                <a:lnTo>
                  <a:pt x="7217319" y="4213740"/>
                </a:lnTo>
                <a:lnTo>
                  <a:pt x="5989322" y="4246431"/>
                </a:lnTo>
                <a:cubicBezTo>
                  <a:pt x="4635231" y="4269266"/>
                  <a:pt x="2061843" y="4343979"/>
                  <a:pt x="238900" y="4298453"/>
                </a:cubicBezTo>
                <a:cubicBezTo>
                  <a:pt x="67346" y="4318795"/>
                  <a:pt x="106883" y="4077771"/>
                  <a:pt x="93343" y="2523145"/>
                </a:cubicBezTo>
                <a:cubicBezTo>
                  <a:pt x="78840" y="1882752"/>
                  <a:pt x="9777" y="926620"/>
                  <a:pt x="10468" y="530948"/>
                </a:cubicBezTo>
                <a:cubicBezTo>
                  <a:pt x="11159" y="135276"/>
                  <a:pt x="-45388" y="172775"/>
                  <a:pt x="97489" y="149115"/>
                </a:cubicBezTo>
                <a:cubicBezTo>
                  <a:pt x="1625900" y="105255"/>
                  <a:pt x="4329024" y="-2658"/>
                  <a:pt x="6391890" y="9477"/>
                </a:cubicBezTo>
                <a:lnTo>
                  <a:pt x="8983935" y="13361"/>
                </a:lnTo>
                <a:cubicBezTo>
                  <a:pt x="9151710" y="25102"/>
                  <a:pt x="9364871" y="-10954"/>
                  <a:pt x="9486740" y="3458"/>
                </a:cubicBezTo>
                <a:close/>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6D5F371-A0D1-4610-A662-CE89241BF42E}"/>
              </a:ext>
            </a:extLst>
          </p:cNvPr>
          <p:cNvSpPr>
            <a:spLocks noGrp="1"/>
          </p:cNvSpPr>
          <p:nvPr>
            <p:ph type="title"/>
          </p:nvPr>
        </p:nvSpPr>
        <p:spPr>
          <a:xfrm>
            <a:off x="2277925" y="2153499"/>
            <a:ext cx="7559817" cy="2551001"/>
          </a:xfrm>
        </p:spPr>
        <p:txBody>
          <a:bodyPr vert="horz" lIns="91440" tIns="45720" rIns="91440" bIns="45720" rtlCol="0" anchor="ctr">
            <a:normAutofit/>
          </a:bodyPr>
          <a:lstStyle/>
          <a:p>
            <a:pPr algn="ctr"/>
            <a:r>
              <a:rPr lang="en-US" sz="7200" dirty="0"/>
              <a:t>Transferable skills</a:t>
            </a:r>
            <a:br>
              <a:rPr lang="en-US" dirty="0"/>
            </a:br>
            <a:endParaRPr lang="en-US" dirty="0"/>
          </a:p>
        </p:txBody>
      </p:sp>
      <p:sp>
        <p:nvSpPr>
          <p:cNvPr id="3" name="TextBox 2"/>
          <p:cNvSpPr txBox="1"/>
          <p:nvPr/>
        </p:nvSpPr>
        <p:spPr>
          <a:xfrm>
            <a:off x="1887725" y="1600367"/>
            <a:ext cx="2609237" cy="830997"/>
          </a:xfrm>
          <a:prstGeom prst="rect">
            <a:avLst/>
          </a:prstGeom>
          <a:noFill/>
        </p:spPr>
        <p:txBody>
          <a:bodyPr wrap="square" rtlCol="0">
            <a:spAutoFit/>
          </a:bodyPr>
          <a:lstStyle/>
          <a:p>
            <a:r>
              <a:rPr lang="en-GB" sz="4800" b="1" dirty="0"/>
              <a:t>Communication</a:t>
            </a:r>
          </a:p>
        </p:txBody>
      </p:sp>
      <p:sp>
        <p:nvSpPr>
          <p:cNvPr id="4" name="TextBox 3"/>
          <p:cNvSpPr txBox="1"/>
          <p:nvPr/>
        </p:nvSpPr>
        <p:spPr>
          <a:xfrm>
            <a:off x="7851095" y="3438608"/>
            <a:ext cx="4731105" cy="1569660"/>
          </a:xfrm>
          <a:prstGeom prst="rect">
            <a:avLst/>
          </a:prstGeom>
          <a:noFill/>
        </p:spPr>
        <p:txBody>
          <a:bodyPr wrap="square" rtlCol="0">
            <a:spAutoFit/>
          </a:bodyPr>
          <a:lstStyle/>
          <a:p>
            <a:r>
              <a:rPr lang="en-GB" sz="4800" b="1" dirty="0"/>
              <a:t>Problem solving/</a:t>
            </a:r>
            <a:br>
              <a:rPr lang="en-GB" sz="4800" b="1" dirty="0"/>
            </a:br>
            <a:r>
              <a:rPr lang="en-GB" sz="4800" b="1" dirty="0"/>
              <a:t>strategy skills</a:t>
            </a:r>
          </a:p>
        </p:txBody>
      </p:sp>
      <p:sp>
        <p:nvSpPr>
          <p:cNvPr id="5" name="TextBox 4"/>
          <p:cNvSpPr txBox="1"/>
          <p:nvPr/>
        </p:nvSpPr>
        <p:spPr>
          <a:xfrm>
            <a:off x="1867561" y="3743158"/>
            <a:ext cx="3145220" cy="830997"/>
          </a:xfrm>
          <a:prstGeom prst="rect">
            <a:avLst/>
          </a:prstGeom>
          <a:noFill/>
        </p:spPr>
        <p:txBody>
          <a:bodyPr wrap="square" rtlCol="0">
            <a:spAutoFit/>
          </a:bodyPr>
          <a:lstStyle/>
          <a:p>
            <a:r>
              <a:rPr lang="en-GB" sz="4800" b="1" dirty="0"/>
              <a:t>Team work</a:t>
            </a:r>
          </a:p>
        </p:txBody>
      </p:sp>
      <p:sp>
        <p:nvSpPr>
          <p:cNvPr id="6" name="TextBox 5"/>
          <p:cNvSpPr txBox="1"/>
          <p:nvPr/>
        </p:nvSpPr>
        <p:spPr>
          <a:xfrm>
            <a:off x="5008350" y="3732681"/>
            <a:ext cx="2401842" cy="830997"/>
          </a:xfrm>
          <a:prstGeom prst="rect">
            <a:avLst/>
          </a:prstGeom>
          <a:noFill/>
        </p:spPr>
        <p:txBody>
          <a:bodyPr wrap="square" rtlCol="0">
            <a:spAutoFit/>
          </a:bodyPr>
          <a:lstStyle/>
          <a:p>
            <a:r>
              <a:rPr lang="en-GB" sz="4800" b="1" dirty="0"/>
              <a:t>Resilience</a:t>
            </a:r>
          </a:p>
        </p:txBody>
      </p:sp>
      <p:sp>
        <p:nvSpPr>
          <p:cNvPr id="7" name="TextBox 6"/>
          <p:cNvSpPr txBox="1"/>
          <p:nvPr/>
        </p:nvSpPr>
        <p:spPr>
          <a:xfrm>
            <a:off x="8365733" y="1680677"/>
            <a:ext cx="2885090" cy="830997"/>
          </a:xfrm>
          <a:prstGeom prst="rect">
            <a:avLst/>
          </a:prstGeom>
          <a:noFill/>
        </p:spPr>
        <p:txBody>
          <a:bodyPr wrap="square" rtlCol="0">
            <a:spAutoFit/>
          </a:bodyPr>
          <a:lstStyle/>
          <a:p>
            <a:r>
              <a:rPr lang="en-GB" sz="4800" b="1" dirty="0"/>
              <a:t>Adaptability</a:t>
            </a:r>
          </a:p>
        </p:txBody>
      </p:sp>
      <p:sp>
        <p:nvSpPr>
          <p:cNvPr id="8" name="TextBox 7"/>
          <p:cNvSpPr txBox="1"/>
          <p:nvPr/>
        </p:nvSpPr>
        <p:spPr>
          <a:xfrm>
            <a:off x="5202074" y="1102153"/>
            <a:ext cx="2463757" cy="830997"/>
          </a:xfrm>
          <a:prstGeom prst="rect">
            <a:avLst/>
          </a:prstGeom>
          <a:noFill/>
        </p:spPr>
        <p:txBody>
          <a:bodyPr wrap="square" rtlCol="0">
            <a:spAutoFit/>
          </a:bodyPr>
          <a:lstStyle/>
          <a:p>
            <a:r>
              <a:rPr lang="en-GB" sz="4800" b="1" dirty="0"/>
              <a:t>Perseverance</a:t>
            </a:r>
          </a:p>
        </p:txBody>
      </p:sp>
    </p:spTree>
    <p:extLst>
      <p:ext uri="{BB962C8B-B14F-4D97-AF65-F5344CB8AC3E}">
        <p14:creationId xmlns:p14="http://schemas.microsoft.com/office/powerpoint/2010/main" val="3368889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0B80D39A-0BA2-4F75-B566-6236661898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D1DE4653-4C0D-4C98-9FD1-95AD4A0C67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449824" flipH="1">
            <a:off x="4803301" y="377320"/>
            <a:ext cx="6912706" cy="5902624"/>
          </a:xfrm>
          <a:custGeom>
            <a:avLst/>
            <a:gdLst>
              <a:gd name="connsiteX0" fmla="*/ 1289525 w 6745768"/>
              <a:gd name="connsiteY0" fmla="*/ 2301903 h 2794242"/>
              <a:gd name="connsiteX1" fmla="*/ 182620 w 6745768"/>
              <a:gd name="connsiteY1" fmla="*/ 1797161 h 2794242"/>
              <a:gd name="connsiteX2" fmla="*/ 12857 w 6745768"/>
              <a:gd name="connsiteY2" fmla="*/ 794567 h 2794242"/>
              <a:gd name="connsiteX3" fmla="*/ 697283 w 6745768"/>
              <a:gd name="connsiteY3" fmla="*/ 56263 h 2794242"/>
              <a:gd name="connsiteX4" fmla="*/ 6042476 w 6745768"/>
              <a:gd name="connsiteY4" fmla="*/ 156302 h 2794242"/>
              <a:gd name="connsiteX5" fmla="*/ 6744264 w 6745768"/>
              <a:gd name="connsiteY5" fmla="*/ 865255 h 2794242"/>
              <a:gd name="connsiteX6" fmla="*/ 6299463 w 6745768"/>
              <a:gd name="connsiteY6" fmla="*/ 2129659 h 2794242"/>
              <a:gd name="connsiteX7" fmla="*/ 1843321 w 6745768"/>
              <a:gd name="connsiteY7" fmla="*/ 2302040 h 2794242"/>
              <a:gd name="connsiteX8" fmla="*/ 1297241 w 6745768"/>
              <a:gd name="connsiteY8" fmla="*/ 2794243 h 2794242"/>
              <a:gd name="connsiteX9" fmla="*/ 1289525 w 6745768"/>
              <a:gd name="connsiteY9" fmla="*/ 2301903 h 2794242"/>
              <a:gd name="connsiteX0" fmla="*/ 1289525 w 6745768"/>
              <a:gd name="connsiteY0" fmla="*/ 2301903 h 2633547"/>
              <a:gd name="connsiteX1" fmla="*/ 182620 w 6745768"/>
              <a:gd name="connsiteY1" fmla="*/ 1797161 h 2633547"/>
              <a:gd name="connsiteX2" fmla="*/ 12857 w 6745768"/>
              <a:gd name="connsiteY2" fmla="*/ 794567 h 2633547"/>
              <a:gd name="connsiteX3" fmla="*/ 697283 w 6745768"/>
              <a:gd name="connsiteY3" fmla="*/ 56263 h 2633547"/>
              <a:gd name="connsiteX4" fmla="*/ 6042476 w 6745768"/>
              <a:gd name="connsiteY4" fmla="*/ 156302 h 2633547"/>
              <a:gd name="connsiteX5" fmla="*/ 6744264 w 6745768"/>
              <a:gd name="connsiteY5" fmla="*/ 865255 h 2633547"/>
              <a:gd name="connsiteX6" fmla="*/ 6299463 w 6745768"/>
              <a:gd name="connsiteY6" fmla="*/ 2129659 h 2633547"/>
              <a:gd name="connsiteX7" fmla="*/ 1843321 w 6745768"/>
              <a:gd name="connsiteY7" fmla="*/ 2302040 h 2633547"/>
              <a:gd name="connsiteX8" fmla="*/ 1297241 w 6745768"/>
              <a:gd name="connsiteY8" fmla="*/ 2633547 h 2633547"/>
              <a:gd name="connsiteX9" fmla="*/ 1289525 w 6745768"/>
              <a:gd name="connsiteY9" fmla="*/ 2301903 h 2633547"/>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6299463 w 6745768"/>
              <a:gd name="connsiteY6" fmla="*/ 2129659 h 2588909"/>
              <a:gd name="connsiteX7" fmla="*/ 1843321 w 6745768"/>
              <a:gd name="connsiteY7" fmla="*/ 2302040 h 2588909"/>
              <a:gd name="connsiteX8" fmla="*/ 1321290 w 6745768"/>
              <a:gd name="connsiteY8" fmla="*/ 2588909 h 2588909"/>
              <a:gd name="connsiteX9" fmla="*/ 1289525 w 6745768"/>
              <a:gd name="connsiteY9" fmla="*/ 2301903 h 2588909"/>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6299463 w 6745768"/>
              <a:gd name="connsiteY6" fmla="*/ 2129659 h 2588909"/>
              <a:gd name="connsiteX7" fmla="*/ 1843321 w 6745768"/>
              <a:gd name="connsiteY7" fmla="*/ 2302040 h 2588909"/>
              <a:gd name="connsiteX8" fmla="*/ 1321290 w 6745768"/>
              <a:gd name="connsiteY8" fmla="*/ 2588909 h 2588909"/>
              <a:gd name="connsiteX9" fmla="*/ 1289525 w 6745768"/>
              <a:gd name="connsiteY9" fmla="*/ 2301903 h 2588909"/>
              <a:gd name="connsiteX0" fmla="*/ 1289525 w 6813483"/>
              <a:gd name="connsiteY0" fmla="*/ 2301903 h 2588909"/>
              <a:gd name="connsiteX1" fmla="*/ 182620 w 6813483"/>
              <a:gd name="connsiteY1" fmla="*/ 1797161 h 2588909"/>
              <a:gd name="connsiteX2" fmla="*/ 12857 w 6813483"/>
              <a:gd name="connsiteY2" fmla="*/ 794567 h 2588909"/>
              <a:gd name="connsiteX3" fmla="*/ 697283 w 6813483"/>
              <a:gd name="connsiteY3" fmla="*/ 56263 h 2588909"/>
              <a:gd name="connsiteX4" fmla="*/ 6042476 w 6813483"/>
              <a:gd name="connsiteY4" fmla="*/ 156302 h 2588909"/>
              <a:gd name="connsiteX5" fmla="*/ 6744264 w 6813483"/>
              <a:gd name="connsiteY5" fmla="*/ 865255 h 2588909"/>
              <a:gd name="connsiteX6" fmla="*/ 6299463 w 6813483"/>
              <a:gd name="connsiteY6" fmla="*/ 2129659 h 2588909"/>
              <a:gd name="connsiteX7" fmla="*/ 1855346 w 6813483"/>
              <a:gd name="connsiteY7" fmla="*/ 2302040 h 2588909"/>
              <a:gd name="connsiteX8" fmla="*/ 1321290 w 6813483"/>
              <a:gd name="connsiteY8" fmla="*/ 2588909 h 2588909"/>
              <a:gd name="connsiteX9" fmla="*/ 1289525 w 6813483"/>
              <a:gd name="connsiteY9" fmla="*/ 2301903 h 2588909"/>
              <a:gd name="connsiteX0" fmla="*/ 1289525 w 6813483"/>
              <a:gd name="connsiteY0" fmla="*/ 2301903 h 2588909"/>
              <a:gd name="connsiteX1" fmla="*/ 182620 w 6813483"/>
              <a:gd name="connsiteY1" fmla="*/ 1797161 h 2588909"/>
              <a:gd name="connsiteX2" fmla="*/ 12857 w 6813483"/>
              <a:gd name="connsiteY2" fmla="*/ 794567 h 2588909"/>
              <a:gd name="connsiteX3" fmla="*/ 697283 w 6813483"/>
              <a:gd name="connsiteY3" fmla="*/ 56263 h 2588909"/>
              <a:gd name="connsiteX4" fmla="*/ 6042476 w 6813483"/>
              <a:gd name="connsiteY4" fmla="*/ 156302 h 2588909"/>
              <a:gd name="connsiteX5" fmla="*/ 6744264 w 6813483"/>
              <a:gd name="connsiteY5" fmla="*/ 865255 h 2588909"/>
              <a:gd name="connsiteX6" fmla="*/ 6299463 w 6813483"/>
              <a:gd name="connsiteY6" fmla="*/ 2129659 h 2588909"/>
              <a:gd name="connsiteX7" fmla="*/ 1855346 w 6813483"/>
              <a:gd name="connsiteY7" fmla="*/ 2302040 h 2588909"/>
              <a:gd name="connsiteX8" fmla="*/ 1321290 w 6813483"/>
              <a:gd name="connsiteY8" fmla="*/ 2588909 h 2588909"/>
              <a:gd name="connsiteX9" fmla="*/ 1289525 w 6813483"/>
              <a:gd name="connsiteY9" fmla="*/ 2301903 h 2588909"/>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6046952 w 6745768"/>
              <a:gd name="connsiteY6" fmla="*/ 2129659 h 2588909"/>
              <a:gd name="connsiteX7" fmla="*/ 1855346 w 6745768"/>
              <a:gd name="connsiteY7" fmla="*/ 2302040 h 2588909"/>
              <a:gd name="connsiteX8" fmla="*/ 1321290 w 6745768"/>
              <a:gd name="connsiteY8" fmla="*/ 2588909 h 2588909"/>
              <a:gd name="connsiteX9" fmla="*/ 1289525 w 6745768"/>
              <a:gd name="connsiteY9" fmla="*/ 2301903 h 2588909"/>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5926709 w 6745768"/>
              <a:gd name="connsiteY6" fmla="*/ 2129659 h 2588909"/>
              <a:gd name="connsiteX7" fmla="*/ 1855346 w 6745768"/>
              <a:gd name="connsiteY7" fmla="*/ 2302040 h 2588909"/>
              <a:gd name="connsiteX8" fmla="*/ 1321290 w 6745768"/>
              <a:gd name="connsiteY8" fmla="*/ 2588909 h 2588909"/>
              <a:gd name="connsiteX9" fmla="*/ 1289525 w 6745768"/>
              <a:gd name="connsiteY9" fmla="*/ 2301903 h 2588909"/>
              <a:gd name="connsiteX0" fmla="*/ 1289525 w 6745768"/>
              <a:gd name="connsiteY0" fmla="*/ 2301903 h 2555846"/>
              <a:gd name="connsiteX1" fmla="*/ 182620 w 6745768"/>
              <a:gd name="connsiteY1" fmla="*/ 1797161 h 2555846"/>
              <a:gd name="connsiteX2" fmla="*/ 12857 w 6745768"/>
              <a:gd name="connsiteY2" fmla="*/ 794567 h 2555846"/>
              <a:gd name="connsiteX3" fmla="*/ 697283 w 6745768"/>
              <a:gd name="connsiteY3" fmla="*/ 56263 h 2555846"/>
              <a:gd name="connsiteX4" fmla="*/ 6042476 w 6745768"/>
              <a:gd name="connsiteY4" fmla="*/ 156302 h 2555846"/>
              <a:gd name="connsiteX5" fmla="*/ 6744264 w 6745768"/>
              <a:gd name="connsiteY5" fmla="*/ 865255 h 2555846"/>
              <a:gd name="connsiteX6" fmla="*/ 5926709 w 6745768"/>
              <a:gd name="connsiteY6" fmla="*/ 2129659 h 2555846"/>
              <a:gd name="connsiteX7" fmla="*/ 1855346 w 6745768"/>
              <a:gd name="connsiteY7" fmla="*/ 2302040 h 2555846"/>
              <a:gd name="connsiteX8" fmla="*/ 1321290 w 6745768"/>
              <a:gd name="connsiteY8" fmla="*/ 2555846 h 2555846"/>
              <a:gd name="connsiteX9" fmla="*/ 1289525 w 6745768"/>
              <a:gd name="connsiteY9" fmla="*/ 2301903 h 2555846"/>
              <a:gd name="connsiteX0" fmla="*/ 1289525 w 6745768"/>
              <a:gd name="connsiteY0" fmla="*/ 2301903 h 2555846"/>
              <a:gd name="connsiteX1" fmla="*/ 182620 w 6745768"/>
              <a:gd name="connsiteY1" fmla="*/ 1797161 h 2555846"/>
              <a:gd name="connsiteX2" fmla="*/ 12857 w 6745768"/>
              <a:gd name="connsiteY2" fmla="*/ 794567 h 2555846"/>
              <a:gd name="connsiteX3" fmla="*/ 697283 w 6745768"/>
              <a:gd name="connsiteY3" fmla="*/ 56263 h 2555846"/>
              <a:gd name="connsiteX4" fmla="*/ 6042476 w 6745768"/>
              <a:gd name="connsiteY4" fmla="*/ 156302 h 2555846"/>
              <a:gd name="connsiteX5" fmla="*/ 6744264 w 6745768"/>
              <a:gd name="connsiteY5" fmla="*/ 865255 h 2555846"/>
              <a:gd name="connsiteX6" fmla="*/ 5926709 w 6745768"/>
              <a:gd name="connsiteY6" fmla="*/ 2129659 h 2555846"/>
              <a:gd name="connsiteX7" fmla="*/ 1855346 w 6745768"/>
              <a:gd name="connsiteY7" fmla="*/ 2302040 h 2555846"/>
              <a:gd name="connsiteX8" fmla="*/ 1321290 w 6745768"/>
              <a:gd name="connsiteY8" fmla="*/ 2555846 h 2555846"/>
              <a:gd name="connsiteX9" fmla="*/ 1289525 w 6745768"/>
              <a:gd name="connsiteY9" fmla="*/ 2301903 h 2555846"/>
              <a:gd name="connsiteX0" fmla="*/ 1289525 w 6745768"/>
              <a:gd name="connsiteY0" fmla="*/ 2301903 h 2522783"/>
              <a:gd name="connsiteX1" fmla="*/ 182620 w 6745768"/>
              <a:gd name="connsiteY1" fmla="*/ 1797161 h 2522783"/>
              <a:gd name="connsiteX2" fmla="*/ 12857 w 6745768"/>
              <a:gd name="connsiteY2" fmla="*/ 794567 h 2522783"/>
              <a:gd name="connsiteX3" fmla="*/ 697283 w 6745768"/>
              <a:gd name="connsiteY3" fmla="*/ 56263 h 2522783"/>
              <a:gd name="connsiteX4" fmla="*/ 6042476 w 6745768"/>
              <a:gd name="connsiteY4" fmla="*/ 156302 h 2522783"/>
              <a:gd name="connsiteX5" fmla="*/ 6744264 w 6745768"/>
              <a:gd name="connsiteY5" fmla="*/ 865255 h 2522783"/>
              <a:gd name="connsiteX6" fmla="*/ 5926709 w 6745768"/>
              <a:gd name="connsiteY6" fmla="*/ 2129659 h 2522783"/>
              <a:gd name="connsiteX7" fmla="*/ 1855346 w 6745768"/>
              <a:gd name="connsiteY7" fmla="*/ 2302040 h 2522783"/>
              <a:gd name="connsiteX8" fmla="*/ 1303420 w 6745768"/>
              <a:gd name="connsiteY8" fmla="*/ 2522783 h 2522783"/>
              <a:gd name="connsiteX9" fmla="*/ 1289525 w 6745768"/>
              <a:gd name="connsiteY9" fmla="*/ 2301903 h 2522783"/>
              <a:gd name="connsiteX0" fmla="*/ 1289525 w 6745768"/>
              <a:gd name="connsiteY0" fmla="*/ 2301903 h 2522783"/>
              <a:gd name="connsiteX1" fmla="*/ 182620 w 6745768"/>
              <a:gd name="connsiteY1" fmla="*/ 1797161 h 2522783"/>
              <a:gd name="connsiteX2" fmla="*/ 12857 w 6745768"/>
              <a:gd name="connsiteY2" fmla="*/ 794567 h 2522783"/>
              <a:gd name="connsiteX3" fmla="*/ 697283 w 6745768"/>
              <a:gd name="connsiteY3" fmla="*/ 56263 h 2522783"/>
              <a:gd name="connsiteX4" fmla="*/ 6042476 w 6745768"/>
              <a:gd name="connsiteY4" fmla="*/ 156302 h 2522783"/>
              <a:gd name="connsiteX5" fmla="*/ 6744264 w 6745768"/>
              <a:gd name="connsiteY5" fmla="*/ 865255 h 2522783"/>
              <a:gd name="connsiteX6" fmla="*/ 5926709 w 6745768"/>
              <a:gd name="connsiteY6" fmla="*/ 2129659 h 2522783"/>
              <a:gd name="connsiteX7" fmla="*/ 1855346 w 6745768"/>
              <a:gd name="connsiteY7" fmla="*/ 2302040 h 2522783"/>
              <a:gd name="connsiteX8" fmla="*/ 1303420 w 6745768"/>
              <a:gd name="connsiteY8" fmla="*/ 2522783 h 2522783"/>
              <a:gd name="connsiteX9" fmla="*/ 1289525 w 6745768"/>
              <a:gd name="connsiteY9" fmla="*/ 2301903 h 2522783"/>
              <a:gd name="connsiteX0" fmla="*/ 1289525 w 6745768"/>
              <a:gd name="connsiteY0" fmla="*/ 2301903 h 2522783"/>
              <a:gd name="connsiteX1" fmla="*/ 182620 w 6745768"/>
              <a:gd name="connsiteY1" fmla="*/ 1797161 h 2522783"/>
              <a:gd name="connsiteX2" fmla="*/ 12857 w 6745768"/>
              <a:gd name="connsiteY2" fmla="*/ 794567 h 2522783"/>
              <a:gd name="connsiteX3" fmla="*/ 697283 w 6745768"/>
              <a:gd name="connsiteY3" fmla="*/ 56263 h 2522783"/>
              <a:gd name="connsiteX4" fmla="*/ 6042476 w 6745768"/>
              <a:gd name="connsiteY4" fmla="*/ 156302 h 2522783"/>
              <a:gd name="connsiteX5" fmla="*/ 6744264 w 6745768"/>
              <a:gd name="connsiteY5" fmla="*/ 865255 h 2522783"/>
              <a:gd name="connsiteX6" fmla="*/ 5926709 w 6745768"/>
              <a:gd name="connsiteY6" fmla="*/ 2129659 h 2522783"/>
              <a:gd name="connsiteX7" fmla="*/ 2018095 w 6745768"/>
              <a:gd name="connsiteY7" fmla="*/ 2302040 h 2522783"/>
              <a:gd name="connsiteX8" fmla="*/ 1303420 w 6745768"/>
              <a:gd name="connsiteY8" fmla="*/ 2522783 h 2522783"/>
              <a:gd name="connsiteX9" fmla="*/ 1289525 w 6745768"/>
              <a:gd name="connsiteY9" fmla="*/ 2301903 h 2522783"/>
              <a:gd name="connsiteX0" fmla="*/ 1289525 w 6745768"/>
              <a:gd name="connsiteY0" fmla="*/ 2301903 h 2502083"/>
              <a:gd name="connsiteX1" fmla="*/ 182620 w 6745768"/>
              <a:gd name="connsiteY1" fmla="*/ 1797161 h 2502083"/>
              <a:gd name="connsiteX2" fmla="*/ 12857 w 6745768"/>
              <a:gd name="connsiteY2" fmla="*/ 794567 h 2502083"/>
              <a:gd name="connsiteX3" fmla="*/ 697283 w 6745768"/>
              <a:gd name="connsiteY3" fmla="*/ 56263 h 2502083"/>
              <a:gd name="connsiteX4" fmla="*/ 6042476 w 6745768"/>
              <a:gd name="connsiteY4" fmla="*/ 156302 h 2502083"/>
              <a:gd name="connsiteX5" fmla="*/ 6744264 w 6745768"/>
              <a:gd name="connsiteY5" fmla="*/ 865255 h 2502083"/>
              <a:gd name="connsiteX6" fmla="*/ 5926709 w 6745768"/>
              <a:gd name="connsiteY6" fmla="*/ 2129659 h 2502083"/>
              <a:gd name="connsiteX7" fmla="*/ 2018095 w 6745768"/>
              <a:gd name="connsiteY7" fmla="*/ 2302040 h 2502083"/>
              <a:gd name="connsiteX8" fmla="*/ 1303420 w 6745768"/>
              <a:gd name="connsiteY8" fmla="*/ 2502083 h 2502083"/>
              <a:gd name="connsiteX9" fmla="*/ 1289525 w 6745768"/>
              <a:gd name="connsiteY9" fmla="*/ 2301903 h 2502083"/>
              <a:gd name="connsiteX0" fmla="*/ 1198511 w 6749690"/>
              <a:gd name="connsiteY0" fmla="*/ 2291553 h 2502083"/>
              <a:gd name="connsiteX1" fmla="*/ 186542 w 6749690"/>
              <a:gd name="connsiteY1" fmla="*/ 1797161 h 2502083"/>
              <a:gd name="connsiteX2" fmla="*/ 16779 w 6749690"/>
              <a:gd name="connsiteY2" fmla="*/ 794567 h 2502083"/>
              <a:gd name="connsiteX3" fmla="*/ 701205 w 6749690"/>
              <a:gd name="connsiteY3" fmla="*/ 56263 h 2502083"/>
              <a:gd name="connsiteX4" fmla="*/ 6046398 w 6749690"/>
              <a:gd name="connsiteY4" fmla="*/ 156302 h 2502083"/>
              <a:gd name="connsiteX5" fmla="*/ 6748186 w 6749690"/>
              <a:gd name="connsiteY5" fmla="*/ 865255 h 2502083"/>
              <a:gd name="connsiteX6" fmla="*/ 5930631 w 6749690"/>
              <a:gd name="connsiteY6" fmla="*/ 2129659 h 2502083"/>
              <a:gd name="connsiteX7" fmla="*/ 2022017 w 6749690"/>
              <a:gd name="connsiteY7" fmla="*/ 2302040 h 2502083"/>
              <a:gd name="connsiteX8" fmla="*/ 1307342 w 6749690"/>
              <a:gd name="connsiteY8" fmla="*/ 2502083 h 2502083"/>
              <a:gd name="connsiteX9" fmla="*/ 1198511 w 6749690"/>
              <a:gd name="connsiteY9" fmla="*/ 2291553 h 2502083"/>
              <a:gd name="connsiteX0" fmla="*/ 1198511 w 6749690"/>
              <a:gd name="connsiteY0" fmla="*/ 2291553 h 2502083"/>
              <a:gd name="connsiteX1" fmla="*/ 186542 w 6749690"/>
              <a:gd name="connsiteY1" fmla="*/ 1797161 h 2502083"/>
              <a:gd name="connsiteX2" fmla="*/ 16779 w 6749690"/>
              <a:gd name="connsiteY2" fmla="*/ 794567 h 2502083"/>
              <a:gd name="connsiteX3" fmla="*/ 701205 w 6749690"/>
              <a:gd name="connsiteY3" fmla="*/ 56263 h 2502083"/>
              <a:gd name="connsiteX4" fmla="*/ 6046398 w 6749690"/>
              <a:gd name="connsiteY4" fmla="*/ 156302 h 2502083"/>
              <a:gd name="connsiteX5" fmla="*/ 6748186 w 6749690"/>
              <a:gd name="connsiteY5" fmla="*/ 865255 h 2502083"/>
              <a:gd name="connsiteX6" fmla="*/ 5930631 w 6749690"/>
              <a:gd name="connsiteY6" fmla="*/ 2129659 h 2502083"/>
              <a:gd name="connsiteX7" fmla="*/ 2022017 w 6749690"/>
              <a:gd name="connsiteY7" fmla="*/ 2302040 h 2502083"/>
              <a:gd name="connsiteX8" fmla="*/ 1307342 w 6749690"/>
              <a:gd name="connsiteY8" fmla="*/ 2502083 h 2502083"/>
              <a:gd name="connsiteX9" fmla="*/ 1198511 w 6749690"/>
              <a:gd name="connsiteY9" fmla="*/ 2291553 h 2502083"/>
              <a:gd name="connsiteX0" fmla="*/ 1188693 w 6739872"/>
              <a:gd name="connsiteY0" fmla="*/ 2291553 h 2502083"/>
              <a:gd name="connsiteX1" fmla="*/ 556806 w 6739872"/>
              <a:gd name="connsiteY1" fmla="*/ 2240036 h 2502083"/>
              <a:gd name="connsiteX2" fmla="*/ 176724 w 6739872"/>
              <a:gd name="connsiteY2" fmla="*/ 1797161 h 2502083"/>
              <a:gd name="connsiteX3" fmla="*/ 6961 w 6739872"/>
              <a:gd name="connsiteY3" fmla="*/ 794567 h 2502083"/>
              <a:gd name="connsiteX4" fmla="*/ 691387 w 6739872"/>
              <a:gd name="connsiteY4" fmla="*/ 56263 h 2502083"/>
              <a:gd name="connsiteX5" fmla="*/ 6036580 w 6739872"/>
              <a:gd name="connsiteY5" fmla="*/ 156302 h 2502083"/>
              <a:gd name="connsiteX6" fmla="*/ 6738368 w 6739872"/>
              <a:gd name="connsiteY6" fmla="*/ 865255 h 2502083"/>
              <a:gd name="connsiteX7" fmla="*/ 5920813 w 6739872"/>
              <a:gd name="connsiteY7" fmla="*/ 2129659 h 2502083"/>
              <a:gd name="connsiteX8" fmla="*/ 2012199 w 6739872"/>
              <a:gd name="connsiteY8" fmla="*/ 2302040 h 2502083"/>
              <a:gd name="connsiteX9" fmla="*/ 1297524 w 6739872"/>
              <a:gd name="connsiteY9" fmla="*/ 2502083 h 2502083"/>
              <a:gd name="connsiteX10" fmla="*/ 1188693 w 6739872"/>
              <a:gd name="connsiteY10" fmla="*/ 2291553 h 2502083"/>
              <a:gd name="connsiteX0" fmla="*/ 1188693 w 6739872"/>
              <a:gd name="connsiteY0" fmla="*/ 2291553 h 2502083"/>
              <a:gd name="connsiteX1" fmla="*/ 556806 w 6739872"/>
              <a:gd name="connsiteY1" fmla="*/ 2240036 h 2502083"/>
              <a:gd name="connsiteX2" fmla="*/ 176724 w 6739872"/>
              <a:gd name="connsiteY2" fmla="*/ 1797161 h 2502083"/>
              <a:gd name="connsiteX3" fmla="*/ 6961 w 6739872"/>
              <a:gd name="connsiteY3" fmla="*/ 794567 h 2502083"/>
              <a:gd name="connsiteX4" fmla="*/ 691387 w 6739872"/>
              <a:gd name="connsiteY4" fmla="*/ 56263 h 2502083"/>
              <a:gd name="connsiteX5" fmla="*/ 6036580 w 6739872"/>
              <a:gd name="connsiteY5" fmla="*/ 156302 h 2502083"/>
              <a:gd name="connsiteX6" fmla="*/ 6738368 w 6739872"/>
              <a:gd name="connsiteY6" fmla="*/ 865255 h 2502083"/>
              <a:gd name="connsiteX7" fmla="*/ 5920813 w 6739872"/>
              <a:gd name="connsiteY7" fmla="*/ 2129659 h 2502083"/>
              <a:gd name="connsiteX8" fmla="*/ 2012199 w 6739872"/>
              <a:gd name="connsiteY8" fmla="*/ 2302040 h 2502083"/>
              <a:gd name="connsiteX9" fmla="*/ 1297524 w 6739872"/>
              <a:gd name="connsiteY9" fmla="*/ 2502083 h 2502083"/>
              <a:gd name="connsiteX10" fmla="*/ 1188693 w 6739872"/>
              <a:gd name="connsiteY10" fmla="*/ 2291553 h 2502083"/>
              <a:gd name="connsiteX0" fmla="*/ 1187858 w 6739037"/>
              <a:gd name="connsiteY0" fmla="*/ 2291553 h 2502083"/>
              <a:gd name="connsiteX1" fmla="*/ 429511 w 6739037"/>
              <a:gd name="connsiteY1" fmla="*/ 2224594 h 2502083"/>
              <a:gd name="connsiteX2" fmla="*/ 175889 w 6739037"/>
              <a:gd name="connsiteY2" fmla="*/ 1797161 h 2502083"/>
              <a:gd name="connsiteX3" fmla="*/ 6126 w 6739037"/>
              <a:gd name="connsiteY3" fmla="*/ 794567 h 2502083"/>
              <a:gd name="connsiteX4" fmla="*/ 690552 w 6739037"/>
              <a:gd name="connsiteY4" fmla="*/ 56263 h 2502083"/>
              <a:gd name="connsiteX5" fmla="*/ 6035745 w 6739037"/>
              <a:gd name="connsiteY5" fmla="*/ 156302 h 2502083"/>
              <a:gd name="connsiteX6" fmla="*/ 6737533 w 6739037"/>
              <a:gd name="connsiteY6" fmla="*/ 865255 h 2502083"/>
              <a:gd name="connsiteX7" fmla="*/ 5919978 w 6739037"/>
              <a:gd name="connsiteY7" fmla="*/ 2129659 h 2502083"/>
              <a:gd name="connsiteX8" fmla="*/ 2011364 w 6739037"/>
              <a:gd name="connsiteY8" fmla="*/ 2302040 h 2502083"/>
              <a:gd name="connsiteX9" fmla="*/ 1296689 w 6739037"/>
              <a:gd name="connsiteY9" fmla="*/ 2502083 h 2502083"/>
              <a:gd name="connsiteX10" fmla="*/ 1187858 w 6739037"/>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8071 w 6739250"/>
              <a:gd name="connsiteY0" fmla="*/ 2291553 h 2502083"/>
              <a:gd name="connsiteX1" fmla="*/ 464950 w 6739250"/>
              <a:gd name="connsiteY1" fmla="*/ 2162792 h 2502083"/>
              <a:gd name="connsiteX2" fmla="*/ 176102 w 6739250"/>
              <a:gd name="connsiteY2" fmla="*/ 1797161 h 2502083"/>
              <a:gd name="connsiteX3" fmla="*/ 6339 w 6739250"/>
              <a:gd name="connsiteY3" fmla="*/ 794567 h 2502083"/>
              <a:gd name="connsiteX4" fmla="*/ 690765 w 6739250"/>
              <a:gd name="connsiteY4" fmla="*/ 56263 h 2502083"/>
              <a:gd name="connsiteX5" fmla="*/ 6035958 w 6739250"/>
              <a:gd name="connsiteY5" fmla="*/ 156302 h 2502083"/>
              <a:gd name="connsiteX6" fmla="*/ 6737746 w 6739250"/>
              <a:gd name="connsiteY6" fmla="*/ 865255 h 2502083"/>
              <a:gd name="connsiteX7" fmla="*/ 5920191 w 6739250"/>
              <a:gd name="connsiteY7" fmla="*/ 2129659 h 2502083"/>
              <a:gd name="connsiteX8" fmla="*/ 2011577 w 6739250"/>
              <a:gd name="connsiteY8" fmla="*/ 2302040 h 2502083"/>
              <a:gd name="connsiteX9" fmla="*/ 1296902 w 6739250"/>
              <a:gd name="connsiteY9" fmla="*/ 2502083 h 2502083"/>
              <a:gd name="connsiteX10" fmla="*/ 1188071 w 6739250"/>
              <a:gd name="connsiteY10" fmla="*/ 2291553 h 2502083"/>
              <a:gd name="connsiteX0" fmla="*/ 1218613 w 6769792"/>
              <a:gd name="connsiteY0" fmla="*/ 2291553 h 2502083"/>
              <a:gd name="connsiteX1" fmla="*/ 495492 w 6769792"/>
              <a:gd name="connsiteY1" fmla="*/ 2162792 h 2502083"/>
              <a:gd name="connsiteX2" fmla="*/ 134625 w 6769792"/>
              <a:gd name="connsiteY2" fmla="*/ 1835847 h 2502083"/>
              <a:gd name="connsiteX3" fmla="*/ 36881 w 6769792"/>
              <a:gd name="connsiteY3" fmla="*/ 794567 h 2502083"/>
              <a:gd name="connsiteX4" fmla="*/ 721307 w 6769792"/>
              <a:gd name="connsiteY4" fmla="*/ 56263 h 2502083"/>
              <a:gd name="connsiteX5" fmla="*/ 6066500 w 6769792"/>
              <a:gd name="connsiteY5" fmla="*/ 156302 h 2502083"/>
              <a:gd name="connsiteX6" fmla="*/ 6768288 w 6769792"/>
              <a:gd name="connsiteY6" fmla="*/ 865255 h 2502083"/>
              <a:gd name="connsiteX7" fmla="*/ 5950733 w 6769792"/>
              <a:gd name="connsiteY7" fmla="*/ 2129659 h 2502083"/>
              <a:gd name="connsiteX8" fmla="*/ 2042119 w 6769792"/>
              <a:gd name="connsiteY8" fmla="*/ 2302040 h 2502083"/>
              <a:gd name="connsiteX9" fmla="*/ 1327444 w 6769792"/>
              <a:gd name="connsiteY9" fmla="*/ 2502083 h 2502083"/>
              <a:gd name="connsiteX10" fmla="*/ 1218613 w 6769792"/>
              <a:gd name="connsiteY10" fmla="*/ 2291553 h 2502083"/>
              <a:gd name="connsiteX0" fmla="*/ 1218613 w 6769792"/>
              <a:gd name="connsiteY0" fmla="*/ 2291553 h 2468349"/>
              <a:gd name="connsiteX1" fmla="*/ 495492 w 6769792"/>
              <a:gd name="connsiteY1" fmla="*/ 2162792 h 2468349"/>
              <a:gd name="connsiteX2" fmla="*/ 134625 w 6769792"/>
              <a:gd name="connsiteY2" fmla="*/ 1835847 h 2468349"/>
              <a:gd name="connsiteX3" fmla="*/ 36881 w 6769792"/>
              <a:gd name="connsiteY3" fmla="*/ 794567 h 2468349"/>
              <a:gd name="connsiteX4" fmla="*/ 721307 w 6769792"/>
              <a:gd name="connsiteY4" fmla="*/ 56263 h 2468349"/>
              <a:gd name="connsiteX5" fmla="*/ 6066500 w 6769792"/>
              <a:gd name="connsiteY5" fmla="*/ 156302 h 2468349"/>
              <a:gd name="connsiteX6" fmla="*/ 6768288 w 6769792"/>
              <a:gd name="connsiteY6" fmla="*/ 865255 h 2468349"/>
              <a:gd name="connsiteX7" fmla="*/ 5950733 w 6769792"/>
              <a:gd name="connsiteY7" fmla="*/ 2129659 h 2468349"/>
              <a:gd name="connsiteX8" fmla="*/ 2042119 w 6769792"/>
              <a:gd name="connsiteY8" fmla="*/ 2302040 h 2468349"/>
              <a:gd name="connsiteX9" fmla="*/ 1300505 w 6769792"/>
              <a:gd name="connsiteY9" fmla="*/ 2468349 h 2468349"/>
              <a:gd name="connsiteX10" fmla="*/ 1218613 w 6769792"/>
              <a:gd name="connsiteY10" fmla="*/ 2291553 h 2468349"/>
              <a:gd name="connsiteX0" fmla="*/ 1227232 w 6769792"/>
              <a:gd name="connsiteY0" fmla="*/ 2262059 h 2468349"/>
              <a:gd name="connsiteX1" fmla="*/ 495492 w 6769792"/>
              <a:gd name="connsiteY1" fmla="*/ 2162792 h 2468349"/>
              <a:gd name="connsiteX2" fmla="*/ 134625 w 6769792"/>
              <a:gd name="connsiteY2" fmla="*/ 1835847 h 2468349"/>
              <a:gd name="connsiteX3" fmla="*/ 36881 w 6769792"/>
              <a:gd name="connsiteY3" fmla="*/ 794567 h 2468349"/>
              <a:gd name="connsiteX4" fmla="*/ 721307 w 6769792"/>
              <a:gd name="connsiteY4" fmla="*/ 56263 h 2468349"/>
              <a:gd name="connsiteX5" fmla="*/ 6066500 w 6769792"/>
              <a:gd name="connsiteY5" fmla="*/ 156302 h 2468349"/>
              <a:gd name="connsiteX6" fmla="*/ 6768288 w 6769792"/>
              <a:gd name="connsiteY6" fmla="*/ 865255 h 2468349"/>
              <a:gd name="connsiteX7" fmla="*/ 5950733 w 6769792"/>
              <a:gd name="connsiteY7" fmla="*/ 2129659 h 2468349"/>
              <a:gd name="connsiteX8" fmla="*/ 2042119 w 6769792"/>
              <a:gd name="connsiteY8" fmla="*/ 2302040 h 2468349"/>
              <a:gd name="connsiteX9" fmla="*/ 1300505 w 6769792"/>
              <a:gd name="connsiteY9" fmla="*/ 2468349 h 2468349"/>
              <a:gd name="connsiteX10" fmla="*/ 1227232 w 6769792"/>
              <a:gd name="connsiteY10" fmla="*/ 2262059 h 2468349"/>
              <a:gd name="connsiteX0" fmla="*/ 1227139 w 6769699"/>
              <a:gd name="connsiteY0" fmla="*/ 2262059 h 2468349"/>
              <a:gd name="connsiteX1" fmla="*/ 491824 w 6769699"/>
              <a:gd name="connsiteY1" fmla="*/ 2128631 h 2468349"/>
              <a:gd name="connsiteX2" fmla="*/ 134532 w 6769699"/>
              <a:gd name="connsiteY2" fmla="*/ 1835847 h 2468349"/>
              <a:gd name="connsiteX3" fmla="*/ 36788 w 6769699"/>
              <a:gd name="connsiteY3" fmla="*/ 794567 h 2468349"/>
              <a:gd name="connsiteX4" fmla="*/ 721214 w 6769699"/>
              <a:gd name="connsiteY4" fmla="*/ 56263 h 2468349"/>
              <a:gd name="connsiteX5" fmla="*/ 6066407 w 6769699"/>
              <a:gd name="connsiteY5" fmla="*/ 156302 h 2468349"/>
              <a:gd name="connsiteX6" fmla="*/ 6768195 w 6769699"/>
              <a:gd name="connsiteY6" fmla="*/ 865255 h 2468349"/>
              <a:gd name="connsiteX7" fmla="*/ 5950640 w 6769699"/>
              <a:gd name="connsiteY7" fmla="*/ 2129659 h 2468349"/>
              <a:gd name="connsiteX8" fmla="*/ 2042026 w 6769699"/>
              <a:gd name="connsiteY8" fmla="*/ 2302040 h 2468349"/>
              <a:gd name="connsiteX9" fmla="*/ 1300412 w 6769699"/>
              <a:gd name="connsiteY9" fmla="*/ 2468349 h 2468349"/>
              <a:gd name="connsiteX10" fmla="*/ 1227139 w 6769699"/>
              <a:gd name="connsiteY10" fmla="*/ 2262059 h 2468349"/>
              <a:gd name="connsiteX0" fmla="*/ 1231573 w 6774133"/>
              <a:gd name="connsiteY0" fmla="*/ 2262059 h 2468349"/>
              <a:gd name="connsiteX1" fmla="*/ 496258 w 6774133"/>
              <a:gd name="connsiteY1" fmla="*/ 2128631 h 2468349"/>
              <a:gd name="connsiteX2" fmla="*/ 122177 w 6774133"/>
              <a:gd name="connsiteY2" fmla="*/ 1787259 h 2468349"/>
              <a:gd name="connsiteX3" fmla="*/ 41222 w 6774133"/>
              <a:gd name="connsiteY3" fmla="*/ 794567 h 2468349"/>
              <a:gd name="connsiteX4" fmla="*/ 725648 w 6774133"/>
              <a:gd name="connsiteY4" fmla="*/ 56263 h 2468349"/>
              <a:gd name="connsiteX5" fmla="*/ 6070841 w 6774133"/>
              <a:gd name="connsiteY5" fmla="*/ 156302 h 2468349"/>
              <a:gd name="connsiteX6" fmla="*/ 6772629 w 6774133"/>
              <a:gd name="connsiteY6" fmla="*/ 865255 h 2468349"/>
              <a:gd name="connsiteX7" fmla="*/ 5955074 w 6774133"/>
              <a:gd name="connsiteY7" fmla="*/ 2129659 h 2468349"/>
              <a:gd name="connsiteX8" fmla="*/ 2046460 w 6774133"/>
              <a:gd name="connsiteY8" fmla="*/ 2302040 h 2468349"/>
              <a:gd name="connsiteX9" fmla="*/ 1304846 w 6774133"/>
              <a:gd name="connsiteY9" fmla="*/ 2468349 h 2468349"/>
              <a:gd name="connsiteX10" fmla="*/ 1231573 w 6774133"/>
              <a:gd name="connsiteY10" fmla="*/ 2262059 h 2468349"/>
              <a:gd name="connsiteX0" fmla="*/ 1231573 w 6774133"/>
              <a:gd name="connsiteY0" fmla="*/ 2262059 h 2464962"/>
              <a:gd name="connsiteX1" fmla="*/ 496258 w 6774133"/>
              <a:gd name="connsiteY1" fmla="*/ 2128631 h 2464962"/>
              <a:gd name="connsiteX2" fmla="*/ 122177 w 6774133"/>
              <a:gd name="connsiteY2" fmla="*/ 1787259 h 2464962"/>
              <a:gd name="connsiteX3" fmla="*/ 41222 w 6774133"/>
              <a:gd name="connsiteY3" fmla="*/ 794567 h 2464962"/>
              <a:gd name="connsiteX4" fmla="*/ 725648 w 6774133"/>
              <a:gd name="connsiteY4" fmla="*/ 56263 h 2464962"/>
              <a:gd name="connsiteX5" fmla="*/ 6070841 w 6774133"/>
              <a:gd name="connsiteY5" fmla="*/ 156302 h 2464962"/>
              <a:gd name="connsiteX6" fmla="*/ 6772629 w 6774133"/>
              <a:gd name="connsiteY6" fmla="*/ 865255 h 2464962"/>
              <a:gd name="connsiteX7" fmla="*/ 5955074 w 6774133"/>
              <a:gd name="connsiteY7" fmla="*/ 2129659 h 2464962"/>
              <a:gd name="connsiteX8" fmla="*/ 2046460 w 6774133"/>
              <a:gd name="connsiteY8" fmla="*/ 2302040 h 2464962"/>
              <a:gd name="connsiteX9" fmla="*/ 1222559 w 6774133"/>
              <a:gd name="connsiteY9" fmla="*/ 2464962 h 2464962"/>
              <a:gd name="connsiteX10" fmla="*/ 1231573 w 6774133"/>
              <a:gd name="connsiteY10" fmla="*/ 2262059 h 2464962"/>
              <a:gd name="connsiteX0" fmla="*/ 1231573 w 6774133"/>
              <a:gd name="connsiteY0" fmla="*/ 2262059 h 2464962"/>
              <a:gd name="connsiteX1" fmla="*/ 496258 w 6774133"/>
              <a:gd name="connsiteY1" fmla="*/ 2128631 h 2464962"/>
              <a:gd name="connsiteX2" fmla="*/ 122177 w 6774133"/>
              <a:gd name="connsiteY2" fmla="*/ 1787259 h 2464962"/>
              <a:gd name="connsiteX3" fmla="*/ 41222 w 6774133"/>
              <a:gd name="connsiteY3" fmla="*/ 794567 h 2464962"/>
              <a:gd name="connsiteX4" fmla="*/ 725648 w 6774133"/>
              <a:gd name="connsiteY4" fmla="*/ 56263 h 2464962"/>
              <a:gd name="connsiteX5" fmla="*/ 6070841 w 6774133"/>
              <a:gd name="connsiteY5" fmla="*/ 156302 h 2464962"/>
              <a:gd name="connsiteX6" fmla="*/ 6772629 w 6774133"/>
              <a:gd name="connsiteY6" fmla="*/ 865255 h 2464962"/>
              <a:gd name="connsiteX7" fmla="*/ 5955074 w 6774133"/>
              <a:gd name="connsiteY7" fmla="*/ 2129659 h 2464962"/>
              <a:gd name="connsiteX8" fmla="*/ 2046460 w 6774133"/>
              <a:gd name="connsiteY8" fmla="*/ 2302040 h 2464962"/>
              <a:gd name="connsiteX9" fmla="*/ 1222559 w 6774133"/>
              <a:gd name="connsiteY9" fmla="*/ 2464962 h 2464962"/>
              <a:gd name="connsiteX10" fmla="*/ 1231573 w 6774133"/>
              <a:gd name="connsiteY10" fmla="*/ 2262059 h 2464962"/>
              <a:gd name="connsiteX0" fmla="*/ 1231573 w 6774133"/>
              <a:gd name="connsiteY0" fmla="*/ 2262059 h 2464962"/>
              <a:gd name="connsiteX1" fmla="*/ 496258 w 6774133"/>
              <a:gd name="connsiteY1" fmla="*/ 2128631 h 2464962"/>
              <a:gd name="connsiteX2" fmla="*/ 122177 w 6774133"/>
              <a:gd name="connsiteY2" fmla="*/ 1787259 h 2464962"/>
              <a:gd name="connsiteX3" fmla="*/ 41222 w 6774133"/>
              <a:gd name="connsiteY3" fmla="*/ 794567 h 2464962"/>
              <a:gd name="connsiteX4" fmla="*/ 725648 w 6774133"/>
              <a:gd name="connsiteY4" fmla="*/ 56263 h 2464962"/>
              <a:gd name="connsiteX5" fmla="*/ 6070841 w 6774133"/>
              <a:gd name="connsiteY5" fmla="*/ 156302 h 2464962"/>
              <a:gd name="connsiteX6" fmla="*/ 6772629 w 6774133"/>
              <a:gd name="connsiteY6" fmla="*/ 865255 h 2464962"/>
              <a:gd name="connsiteX7" fmla="*/ 6125712 w 6774133"/>
              <a:gd name="connsiteY7" fmla="*/ 2082537 h 2464962"/>
              <a:gd name="connsiteX8" fmla="*/ 2046460 w 6774133"/>
              <a:gd name="connsiteY8" fmla="*/ 2302040 h 2464962"/>
              <a:gd name="connsiteX9" fmla="*/ 1222559 w 6774133"/>
              <a:gd name="connsiteY9" fmla="*/ 2464962 h 2464962"/>
              <a:gd name="connsiteX10" fmla="*/ 1231573 w 6774133"/>
              <a:gd name="connsiteY10" fmla="*/ 2262059 h 2464962"/>
              <a:gd name="connsiteX0" fmla="*/ 1231573 w 6774133"/>
              <a:gd name="connsiteY0" fmla="*/ 2262059 h 2464962"/>
              <a:gd name="connsiteX1" fmla="*/ 496258 w 6774133"/>
              <a:gd name="connsiteY1" fmla="*/ 2128631 h 2464962"/>
              <a:gd name="connsiteX2" fmla="*/ 122177 w 6774133"/>
              <a:gd name="connsiteY2" fmla="*/ 1787259 h 2464962"/>
              <a:gd name="connsiteX3" fmla="*/ 41222 w 6774133"/>
              <a:gd name="connsiteY3" fmla="*/ 794567 h 2464962"/>
              <a:gd name="connsiteX4" fmla="*/ 725648 w 6774133"/>
              <a:gd name="connsiteY4" fmla="*/ 56263 h 2464962"/>
              <a:gd name="connsiteX5" fmla="*/ 6070841 w 6774133"/>
              <a:gd name="connsiteY5" fmla="*/ 156302 h 2464962"/>
              <a:gd name="connsiteX6" fmla="*/ 6772629 w 6774133"/>
              <a:gd name="connsiteY6" fmla="*/ 865255 h 2464962"/>
              <a:gd name="connsiteX7" fmla="*/ 6123669 w 6774133"/>
              <a:gd name="connsiteY7" fmla="*/ 2063016 h 2464962"/>
              <a:gd name="connsiteX8" fmla="*/ 2046460 w 6774133"/>
              <a:gd name="connsiteY8" fmla="*/ 2302040 h 2464962"/>
              <a:gd name="connsiteX9" fmla="*/ 1222559 w 6774133"/>
              <a:gd name="connsiteY9" fmla="*/ 2464962 h 2464962"/>
              <a:gd name="connsiteX10" fmla="*/ 1231573 w 6774133"/>
              <a:gd name="connsiteY10" fmla="*/ 2262059 h 2464962"/>
              <a:gd name="connsiteX0" fmla="*/ 1231573 w 6830714"/>
              <a:gd name="connsiteY0" fmla="*/ 2285938 h 2488841"/>
              <a:gd name="connsiteX1" fmla="*/ 496258 w 6830714"/>
              <a:gd name="connsiteY1" fmla="*/ 2152510 h 2488841"/>
              <a:gd name="connsiteX2" fmla="*/ 122177 w 6830714"/>
              <a:gd name="connsiteY2" fmla="*/ 1811138 h 2488841"/>
              <a:gd name="connsiteX3" fmla="*/ 41222 w 6830714"/>
              <a:gd name="connsiteY3" fmla="*/ 818446 h 2488841"/>
              <a:gd name="connsiteX4" fmla="*/ 725648 w 6830714"/>
              <a:gd name="connsiteY4" fmla="*/ 80142 h 2488841"/>
              <a:gd name="connsiteX5" fmla="*/ 6070841 w 6830714"/>
              <a:gd name="connsiteY5" fmla="*/ 180181 h 2488841"/>
              <a:gd name="connsiteX6" fmla="*/ 6772693 w 6830714"/>
              <a:gd name="connsiteY6" fmla="*/ 1001592 h 2488841"/>
              <a:gd name="connsiteX7" fmla="*/ 6123669 w 6830714"/>
              <a:gd name="connsiteY7" fmla="*/ 2086895 h 2488841"/>
              <a:gd name="connsiteX8" fmla="*/ 2046460 w 6830714"/>
              <a:gd name="connsiteY8" fmla="*/ 2325919 h 2488841"/>
              <a:gd name="connsiteX9" fmla="*/ 1222559 w 6830714"/>
              <a:gd name="connsiteY9" fmla="*/ 2488841 h 2488841"/>
              <a:gd name="connsiteX10" fmla="*/ 1231573 w 6830714"/>
              <a:gd name="connsiteY10" fmla="*/ 2285938 h 2488841"/>
              <a:gd name="connsiteX0" fmla="*/ 1231573 w 6775421"/>
              <a:gd name="connsiteY0" fmla="*/ 2285174 h 2488077"/>
              <a:gd name="connsiteX1" fmla="*/ 496258 w 6775421"/>
              <a:gd name="connsiteY1" fmla="*/ 2151746 h 2488077"/>
              <a:gd name="connsiteX2" fmla="*/ 122177 w 6775421"/>
              <a:gd name="connsiteY2" fmla="*/ 1810374 h 2488077"/>
              <a:gd name="connsiteX3" fmla="*/ 41222 w 6775421"/>
              <a:gd name="connsiteY3" fmla="*/ 817682 h 2488077"/>
              <a:gd name="connsiteX4" fmla="*/ 725648 w 6775421"/>
              <a:gd name="connsiteY4" fmla="*/ 79378 h 2488077"/>
              <a:gd name="connsiteX5" fmla="*/ 6070841 w 6775421"/>
              <a:gd name="connsiteY5" fmla="*/ 179417 h 2488077"/>
              <a:gd name="connsiteX6" fmla="*/ 6772693 w 6775421"/>
              <a:gd name="connsiteY6" fmla="*/ 1000828 h 2488077"/>
              <a:gd name="connsiteX7" fmla="*/ 6123669 w 6775421"/>
              <a:gd name="connsiteY7" fmla="*/ 2086131 h 2488077"/>
              <a:gd name="connsiteX8" fmla="*/ 2046460 w 6775421"/>
              <a:gd name="connsiteY8" fmla="*/ 2325155 h 2488077"/>
              <a:gd name="connsiteX9" fmla="*/ 1222559 w 6775421"/>
              <a:gd name="connsiteY9" fmla="*/ 2488077 h 2488077"/>
              <a:gd name="connsiteX10" fmla="*/ 1231573 w 6775421"/>
              <a:gd name="connsiteY10" fmla="*/ 2285174 h 2488077"/>
              <a:gd name="connsiteX0" fmla="*/ 1231573 w 6851024"/>
              <a:gd name="connsiteY0" fmla="*/ 2287499 h 2490402"/>
              <a:gd name="connsiteX1" fmla="*/ 496258 w 6851024"/>
              <a:gd name="connsiteY1" fmla="*/ 2154071 h 2490402"/>
              <a:gd name="connsiteX2" fmla="*/ 122177 w 6851024"/>
              <a:gd name="connsiteY2" fmla="*/ 1812699 h 2490402"/>
              <a:gd name="connsiteX3" fmla="*/ 41222 w 6851024"/>
              <a:gd name="connsiteY3" fmla="*/ 820007 h 2490402"/>
              <a:gd name="connsiteX4" fmla="*/ 725648 w 6851024"/>
              <a:gd name="connsiteY4" fmla="*/ 81703 h 2490402"/>
              <a:gd name="connsiteX5" fmla="*/ 6070841 w 6851024"/>
              <a:gd name="connsiteY5" fmla="*/ 181742 h 2490402"/>
              <a:gd name="connsiteX6" fmla="*/ 6800142 w 6851024"/>
              <a:gd name="connsiteY6" fmla="*/ 1041768 h 2490402"/>
              <a:gd name="connsiteX7" fmla="*/ 6123669 w 6851024"/>
              <a:gd name="connsiteY7" fmla="*/ 2088456 h 2490402"/>
              <a:gd name="connsiteX8" fmla="*/ 2046460 w 6851024"/>
              <a:gd name="connsiteY8" fmla="*/ 2327480 h 2490402"/>
              <a:gd name="connsiteX9" fmla="*/ 1222559 w 6851024"/>
              <a:gd name="connsiteY9" fmla="*/ 2490402 h 2490402"/>
              <a:gd name="connsiteX10" fmla="*/ 1231573 w 6851024"/>
              <a:gd name="connsiteY10" fmla="*/ 2287499 h 2490402"/>
              <a:gd name="connsiteX0" fmla="*/ 1231573 w 6851024"/>
              <a:gd name="connsiteY0" fmla="*/ 2287499 h 2486130"/>
              <a:gd name="connsiteX1" fmla="*/ 496258 w 6851024"/>
              <a:gd name="connsiteY1" fmla="*/ 2154071 h 2486130"/>
              <a:gd name="connsiteX2" fmla="*/ 122177 w 6851024"/>
              <a:gd name="connsiteY2" fmla="*/ 1812699 h 2486130"/>
              <a:gd name="connsiteX3" fmla="*/ 41222 w 6851024"/>
              <a:gd name="connsiteY3" fmla="*/ 820007 h 2486130"/>
              <a:gd name="connsiteX4" fmla="*/ 725648 w 6851024"/>
              <a:gd name="connsiteY4" fmla="*/ 81703 h 2486130"/>
              <a:gd name="connsiteX5" fmla="*/ 6070841 w 6851024"/>
              <a:gd name="connsiteY5" fmla="*/ 181742 h 2486130"/>
              <a:gd name="connsiteX6" fmla="*/ 6800142 w 6851024"/>
              <a:gd name="connsiteY6" fmla="*/ 1041768 h 2486130"/>
              <a:gd name="connsiteX7" fmla="*/ 6123669 w 6851024"/>
              <a:gd name="connsiteY7" fmla="*/ 2088456 h 2486130"/>
              <a:gd name="connsiteX8" fmla="*/ 2046460 w 6851024"/>
              <a:gd name="connsiteY8" fmla="*/ 2327480 h 2486130"/>
              <a:gd name="connsiteX9" fmla="*/ 1187001 w 6851024"/>
              <a:gd name="connsiteY9" fmla="*/ 2486130 h 2486130"/>
              <a:gd name="connsiteX10" fmla="*/ 1231573 w 6851024"/>
              <a:gd name="connsiteY10" fmla="*/ 2287499 h 2486130"/>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046460 w 6851024"/>
              <a:gd name="connsiteY8" fmla="*/ 2327480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851024" h="2461764">
                <a:moveTo>
                  <a:pt x="1231573" y="2287499"/>
                </a:moveTo>
                <a:cubicBezTo>
                  <a:pt x="1112336" y="2271169"/>
                  <a:pt x="681157" y="2233204"/>
                  <a:pt x="496258" y="2154071"/>
                </a:cubicBezTo>
                <a:cubicBezTo>
                  <a:pt x="311359" y="2074938"/>
                  <a:pt x="198016" y="2035043"/>
                  <a:pt x="122177" y="1812699"/>
                </a:cubicBezTo>
                <a:cubicBezTo>
                  <a:pt x="46338" y="1590355"/>
                  <a:pt x="-59356" y="1108506"/>
                  <a:pt x="41222" y="820007"/>
                </a:cubicBezTo>
                <a:cubicBezTo>
                  <a:pt x="141800" y="531508"/>
                  <a:pt x="395768" y="136683"/>
                  <a:pt x="725648" y="81703"/>
                </a:cubicBezTo>
                <a:cubicBezTo>
                  <a:pt x="1694758" y="-79792"/>
                  <a:pt x="5058425" y="21731"/>
                  <a:pt x="6070841" y="181742"/>
                </a:cubicBezTo>
                <a:cubicBezTo>
                  <a:pt x="7083257" y="341753"/>
                  <a:pt x="6832799" y="565274"/>
                  <a:pt x="6800142" y="1041768"/>
                </a:cubicBezTo>
                <a:cubicBezTo>
                  <a:pt x="6762524" y="1588400"/>
                  <a:pt x="6896479" y="1874529"/>
                  <a:pt x="6123669" y="2088456"/>
                </a:cubicBezTo>
                <a:cubicBezTo>
                  <a:pt x="5350859" y="2302383"/>
                  <a:pt x="2371629" y="2317340"/>
                  <a:pt x="2163283" y="2325332"/>
                </a:cubicBezTo>
                <a:cubicBezTo>
                  <a:pt x="1581595" y="2463408"/>
                  <a:pt x="1234045" y="2459053"/>
                  <a:pt x="1172765" y="2461764"/>
                </a:cubicBezTo>
                <a:cubicBezTo>
                  <a:pt x="1538023" y="2321109"/>
                  <a:pt x="1231573" y="2287499"/>
                  <a:pt x="1231573" y="2287499"/>
                </a:cubicBezTo>
                <a:close/>
              </a:path>
            </a:pathLst>
          </a:custGeom>
          <a:solidFill>
            <a:schemeClr val="bg1"/>
          </a:solidFill>
          <a:ln w="19050"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D4FB7586-D41B-4287-9864-5CA49B350F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449824" flipH="1">
            <a:off x="4868349" y="422322"/>
            <a:ext cx="6912706" cy="5902624"/>
          </a:xfrm>
          <a:custGeom>
            <a:avLst/>
            <a:gdLst>
              <a:gd name="connsiteX0" fmla="*/ 1289525 w 6745768"/>
              <a:gd name="connsiteY0" fmla="*/ 2301903 h 2794242"/>
              <a:gd name="connsiteX1" fmla="*/ 182620 w 6745768"/>
              <a:gd name="connsiteY1" fmla="*/ 1797161 h 2794242"/>
              <a:gd name="connsiteX2" fmla="*/ 12857 w 6745768"/>
              <a:gd name="connsiteY2" fmla="*/ 794567 h 2794242"/>
              <a:gd name="connsiteX3" fmla="*/ 697283 w 6745768"/>
              <a:gd name="connsiteY3" fmla="*/ 56263 h 2794242"/>
              <a:gd name="connsiteX4" fmla="*/ 6042476 w 6745768"/>
              <a:gd name="connsiteY4" fmla="*/ 156302 h 2794242"/>
              <a:gd name="connsiteX5" fmla="*/ 6744264 w 6745768"/>
              <a:gd name="connsiteY5" fmla="*/ 865255 h 2794242"/>
              <a:gd name="connsiteX6" fmla="*/ 6299463 w 6745768"/>
              <a:gd name="connsiteY6" fmla="*/ 2129659 h 2794242"/>
              <a:gd name="connsiteX7" fmla="*/ 1843321 w 6745768"/>
              <a:gd name="connsiteY7" fmla="*/ 2302040 h 2794242"/>
              <a:gd name="connsiteX8" fmla="*/ 1297241 w 6745768"/>
              <a:gd name="connsiteY8" fmla="*/ 2794243 h 2794242"/>
              <a:gd name="connsiteX9" fmla="*/ 1289525 w 6745768"/>
              <a:gd name="connsiteY9" fmla="*/ 2301903 h 2794242"/>
              <a:gd name="connsiteX0" fmla="*/ 1289525 w 6745768"/>
              <a:gd name="connsiteY0" fmla="*/ 2301903 h 2633547"/>
              <a:gd name="connsiteX1" fmla="*/ 182620 w 6745768"/>
              <a:gd name="connsiteY1" fmla="*/ 1797161 h 2633547"/>
              <a:gd name="connsiteX2" fmla="*/ 12857 w 6745768"/>
              <a:gd name="connsiteY2" fmla="*/ 794567 h 2633547"/>
              <a:gd name="connsiteX3" fmla="*/ 697283 w 6745768"/>
              <a:gd name="connsiteY3" fmla="*/ 56263 h 2633547"/>
              <a:gd name="connsiteX4" fmla="*/ 6042476 w 6745768"/>
              <a:gd name="connsiteY4" fmla="*/ 156302 h 2633547"/>
              <a:gd name="connsiteX5" fmla="*/ 6744264 w 6745768"/>
              <a:gd name="connsiteY5" fmla="*/ 865255 h 2633547"/>
              <a:gd name="connsiteX6" fmla="*/ 6299463 w 6745768"/>
              <a:gd name="connsiteY6" fmla="*/ 2129659 h 2633547"/>
              <a:gd name="connsiteX7" fmla="*/ 1843321 w 6745768"/>
              <a:gd name="connsiteY7" fmla="*/ 2302040 h 2633547"/>
              <a:gd name="connsiteX8" fmla="*/ 1297241 w 6745768"/>
              <a:gd name="connsiteY8" fmla="*/ 2633547 h 2633547"/>
              <a:gd name="connsiteX9" fmla="*/ 1289525 w 6745768"/>
              <a:gd name="connsiteY9" fmla="*/ 2301903 h 2633547"/>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6299463 w 6745768"/>
              <a:gd name="connsiteY6" fmla="*/ 2129659 h 2588909"/>
              <a:gd name="connsiteX7" fmla="*/ 1843321 w 6745768"/>
              <a:gd name="connsiteY7" fmla="*/ 2302040 h 2588909"/>
              <a:gd name="connsiteX8" fmla="*/ 1321290 w 6745768"/>
              <a:gd name="connsiteY8" fmla="*/ 2588909 h 2588909"/>
              <a:gd name="connsiteX9" fmla="*/ 1289525 w 6745768"/>
              <a:gd name="connsiteY9" fmla="*/ 2301903 h 2588909"/>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6299463 w 6745768"/>
              <a:gd name="connsiteY6" fmla="*/ 2129659 h 2588909"/>
              <a:gd name="connsiteX7" fmla="*/ 1843321 w 6745768"/>
              <a:gd name="connsiteY7" fmla="*/ 2302040 h 2588909"/>
              <a:gd name="connsiteX8" fmla="*/ 1321290 w 6745768"/>
              <a:gd name="connsiteY8" fmla="*/ 2588909 h 2588909"/>
              <a:gd name="connsiteX9" fmla="*/ 1289525 w 6745768"/>
              <a:gd name="connsiteY9" fmla="*/ 2301903 h 2588909"/>
              <a:gd name="connsiteX0" fmla="*/ 1289525 w 6813483"/>
              <a:gd name="connsiteY0" fmla="*/ 2301903 h 2588909"/>
              <a:gd name="connsiteX1" fmla="*/ 182620 w 6813483"/>
              <a:gd name="connsiteY1" fmla="*/ 1797161 h 2588909"/>
              <a:gd name="connsiteX2" fmla="*/ 12857 w 6813483"/>
              <a:gd name="connsiteY2" fmla="*/ 794567 h 2588909"/>
              <a:gd name="connsiteX3" fmla="*/ 697283 w 6813483"/>
              <a:gd name="connsiteY3" fmla="*/ 56263 h 2588909"/>
              <a:gd name="connsiteX4" fmla="*/ 6042476 w 6813483"/>
              <a:gd name="connsiteY4" fmla="*/ 156302 h 2588909"/>
              <a:gd name="connsiteX5" fmla="*/ 6744264 w 6813483"/>
              <a:gd name="connsiteY5" fmla="*/ 865255 h 2588909"/>
              <a:gd name="connsiteX6" fmla="*/ 6299463 w 6813483"/>
              <a:gd name="connsiteY6" fmla="*/ 2129659 h 2588909"/>
              <a:gd name="connsiteX7" fmla="*/ 1855346 w 6813483"/>
              <a:gd name="connsiteY7" fmla="*/ 2302040 h 2588909"/>
              <a:gd name="connsiteX8" fmla="*/ 1321290 w 6813483"/>
              <a:gd name="connsiteY8" fmla="*/ 2588909 h 2588909"/>
              <a:gd name="connsiteX9" fmla="*/ 1289525 w 6813483"/>
              <a:gd name="connsiteY9" fmla="*/ 2301903 h 2588909"/>
              <a:gd name="connsiteX0" fmla="*/ 1289525 w 6813483"/>
              <a:gd name="connsiteY0" fmla="*/ 2301903 h 2588909"/>
              <a:gd name="connsiteX1" fmla="*/ 182620 w 6813483"/>
              <a:gd name="connsiteY1" fmla="*/ 1797161 h 2588909"/>
              <a:gd name="connsiteX2" fmla="*/ 12857 w 6813483"/>
              <a:gd name="connsiteY2" fmla="*/ 794567 h 2588909"/>
              <a:gd name="connsiteX3" fmla="*/ 697283 w 6813483"/>
              <a:gd name="connsiteY3" fmla="*/ 56263 h 2588909"/>
              <a:gd name="connsiteX4" fmla="*/ 6042476 w 6813483"/>
              <a:gd name="connsiteY4" fmla="*/ 156302 h 2588909"/>
              <a:gd name="connsiteX5" fmla="*/ 6744264 w 6813483"/>
              <a:gd name="connsiteY5" fmla="*/ 865255 h 2588909"/>
              <a:gd name="connsiteX6" fmla="*/ 6299463 w 6813483"/>
              <a:gd name="connsiteY6" fmla="*/ 2129659 h 2588909"/>
              <a:gd name="connsiteX7" fmla="*/ 1855346 w 6813483"/>
              <a:gd name="connsiteY7" fmla="*/ 2302040 h 2588909"/>
              <a:gd name="connsiteX8" fmla="*/ 1321290 w 6813483"/>
              <a:gd name="connsiteY8" fmla="*/ 2588909 h 2588909"/>
              <a:gd name="connsiteX9" fmla="*/ 1289525 w 6813483"/>
              <a:gd name="connsiteY9" fmla="*/ 2301903 h 2588909"/>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6046952 w 6745768"/>
              <a:gd name="connsiteY6" fmla="*/ 2129659 h 2588909"/>
              <a:gd name="connsiteX7" fmla="*/ 1855346 w 6745768"/>
              <a:gd name="connsiteY7" fmla="*/ 2302040 h 2588909"/>
              <a:gd name="connsiteX8" fmla="*/ 1321290 w 6745768"/>
              <a:gd name="connsiteY8" fmla="*/ 2588909 h 2588909"/>
              <a:gd name="connsiteX9" fmla="*/ 1289525 w 6745768"/>
              <a:gd name="connsiteY9" fmla="*/ 2301903 h 2588909"/>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5926709 w 6745768"/>
              <a:gd name="connsiteY6" fmla="*/ 2129659 h 2588909"/>
              <a:gd name="connsiteX7" fmla="*/ 1855346 w 6745768"/>
              <a:gd name="connsiteY7" fmla="*/ 2302040 h 2588909"/>
              <a:gd name="connsiteX8" fmla="*/ 1321290 w 6745768"/>
              <a:gd name="connsiteY8" fmla="*/ 2588909 h 2588909"/>
              <a:gd name="connsiteX9" fmla="*/ 1289525 w 6745768"/>
              <a:gd name="connsiteY9" fmla="*/ 2301903 h 2588909"/>
              <a:gd name="connsiteX0" fmla="*/ 1289525 w 6745768"/>
              <a:gd name="connsiteY0" fmla="*/ 2301903 h 2555846"/>
              <a:gd name="connsiteX1" fmla="*/ 182620 w 6745768"/>
              <a:gd name="connsiteY1" fmla="*/ 1797161 h 2555846"/>
              <a:gd name="connsiteX2" fmla="*/ 12857 w 6745768"/>
              <a:gd name="connsiteY2" fmla="*/ 794567 h 2555846"/>
              <a:gd name="connsiteX3" fmla="*/ 697283 w 6745768"/>
              <a:gd name="connsiteY3" fmla="*/ 56263 h 2555846"/>
              <a:gd name="connsiteX4" fmla="*/ 6042476 w 6745768"/>
              <a:gd name="connsiteY4" fmla="*/ 156302 h 2555846"/>
              <a:gd name="connsiteX5" fmla="*/ 6744264 w 6745768"/>
              <a:gd name="connsiteY5" fmla="*/ 865255 h 2555846"/>
              <a:gd name="connsiteX6" fmla="*/ 5926709 w 6745768"/>
              <a:gd name="connsiteY6" fmla="*/ 2129659 h 2555846"/>
              <a:gd name="connsiteX7" fmla="*/ 1855346 w 6745768"/>
              <a:gd name="connsiteY7" fmla="*/ 2302040 h 2555846"/>
              <a:gd name="connsiteX8" fmla="*/ 1321290 w 6745768"/>
              <a:gd name="connsiteY8" fmla="*/ 2555846 h 2555846"/>
              <a:gd name="connsiteX9" fmla="*/ 1289525 w 6745768"/>
              <a:gd name="connsiteY9" fmla="*/ 2301903 h 2555846"/>
              <a:gd name="connsiteX0" fmla="*/ 1289525 w 6745768"/>
              <a:gd name="connsiteY0" fmla="*/ 2301903 h 2555846"/>
              <a:gd name="connsiteX1" fmla="*/ 182620 w 6745768"/>
              <a:gd name="connsiteY1" fmla="*/ 1797161 h 2555846"/>
              <a:gd name="connsiteX2" fmla="*/ 12857 w 6745768"/>
              <a:gd name="connsiteY2" fmla="*/ 794567 h 2555846"/>
              <a:gd name="connsiteX3" fmla="*/ 697283 w 6745768"/>
              <a:gd name="connsiteY3" fmla="*/ 56263 h 2555846"/>
              <a:gd name="connsiteX4" fmla="*/ 6042476 w 6745768"/>
              <a:gd name="connsiteY4" fmla="*/ 156302 h 2555846"/>
              <a:gd name="connsiteX5" fmla="*/ 6744264 w 6745768"/>
              <a:gd name="connsiteY5" fmla="*/ 865255 h 2555846"/>
              <a:gd name="connsiteX6" fmla="*/ 5926709 w 6745768"/>
              <a:gd name="connsiteY6" fmla="*/ 2129659 h 2555846"/>
              <a:gd name="connsiteX7" fmla="*/ 1855346 w 6745768"/>
              <a:gd name="connsiteY7" fmla="*/ 2302040 h 2555846"/>
              <a:gd name="connsiteX8" fmla="*/ 1321290 w 6745768"/>
              <a:gd name="connsiteY8" fmla="*/ 2555846 h 2555846"/>
              <a:gd name="connsiteX9" fmla="*/ 1289525 w 6745768"/>
              <a:gd name="connsiteY9" fmla="*/ 2301903 h 2555846"/>
              <a:gd name="connsiteX0" fmla="*/ 1289525 w 6745768"/>
              <a:gd name="connsiteY0" fmla="*/ 2301903 h 2522783"/>
              <a:gd name="connsiteX1" fmla="*/ 182620 w 6745768"/>
              <a:gd name="connsiteY1" fmla="*/ 1797161 h 2522783"/>
              <a:gd name="connsiteX2" fmla="*/ 12857 w 6745768"/>
              <a:gd name="connsiteY2" fmla="*/ 794567 h 2522783"/>
              <a:gd name="connsiteX3" fmla="*/ 697283 w 6745768"/>
              <a:gd name="connsiteY3" fmla="*/ 56263 h 2522783"/>
              <a:gd name="connsiteX4" fmla="*/ 6042476 w 6745768"/>
              <a:gd name="connsiteY4" fmla="*/ 156302 h 2522783"/>
              <a:gd name="connsiteX5" fmla="*/ 6744264 w 6745768"/>
              <a:gd name="connsiteY5" fmla="*/ 865255 h 2522783"/>
              <a:gd name="connsiteX6" fmla="*/ 5926709 w 6745768"/>
              <a:gd name="connsiteY6" fmla="*/ 2129659 h 2522783"/>
              <a:gd name="connsiteX7" fmla="*/ 1855346 w 6745768"/>
              <a:gd name="connsiteY7" fmla="*/ 2302040 h 2522783"/>
              <a:gd name="connsiteX8" fmla="*/ 1303420 w 6745768"/>
              <a:gd name="connsiteY8" fmla="*/ 2522783 h 2522783"/>
              <a:gd name="connsiteX9" fmla="*/ 1289525 w 6745768"/>
              <a:gd name="connsiteY9" fmla="*/ 2301903 h 2522783"/>
              <a:gd name="connsiteX0" fmla="*/ 1289525 w 6745768"/>
              <a:gd name="connsiteY0" fmla="*/ 2301903 h 2522783"/>
              <a:gd name="connsiteX1" fmla="*/ 182620 w 6745768"/>
              <a:gd name="connsiteY1" fmla="*/ 1797161 h 2522783"/>
              <a:gd name="connsiteX2" fmla="*/ 12857 w 6745768"/>
              <a:gd name="connsiteY2" fmla="*/ 794567 h 2522783"/>
              <a:gd name="connsiteX3" fmla="*/ 697283 w 6745768"/>
              <a:gd name="connsiteY3" fmla="*/ 56263 h 2522783"/>
              <a:gd name="connsiteX4" fmla="*/ 6042476 w 6745768"/>
              <a:gd name="connsiteY4" fmla="*/ 156302 h 2522783"/>
              <a:gd name="connsiteX5" fmla="*/ 6744264 w 6745768"/>
              <a:gd name="connsiteY5" fmla="*/ 865255 h 2522783"/>
              <a:gd name="connsiteX6" fmla="*/ 5926709 w 6745768"/>
              <a:gd name="connsiteY6" fmla="*/ 2129659 h 2522783"/>
              <a:gd name="connsiteX7" fmla="*/ 1855346 w 6745768"/>
              <a:gd name="connsiteY7" fmla="*/ 2302040 h 2522783"/>
              <a:gd name="connsiteX8" fmla="*/ 1303420 w 6745768"/>
              <a:gd name="connsiteY8" fmla="*/ 2522783 h 2522783"/>
              <a:gd name="connsiteX9" fmla="*/ 1289525 w 6745768"/>
              <a:gd name="connsiteY9" fmla="*/ 2301903 h 2522783"/>
              <a:gd name="connsiteX0" fmla="*/ 1289525 w 6745768"/>
              <a:gd name="connsiteY0" fmla="*/ 2301903 h 2522783"/>
              <a:gd name="connsiteX1" fmla="*/ 182620 w 6745768"/>
              <a:gd name="connsiteY1" fmla="*/ 1797161 h 2522783"/>
              <a:gd name="connsiteX2" fmla="*/ 12857 w 6745768"/>
              <a:gd name="connsiteY2" fmla="*/ 794567 h 2522783"/>
              <a:gd name="connsiteX3" fmla="*/ 697283 w 6745768"/>
              <a:gd name="connsiteY3" fmla="*/ 56263 h 2522783"/>
              <a:gd name="connsiteX4" fmla="*/ 6042476 w 6745768"/>
              <a:gd name="connsiteY4" fmla="*/ 156302 h 2522783"/>
              <a:gd name="connsiteX5" fmla="*/ 6744264 w 6745768"/>
              <a:gd name="connsiteY5" fmla="*/ 865255 h 2522783"/>
              <a:gd name="connsiteX6" fmla="*/ 5926709 w 6745768"/>
              <a:gd name="connsiteY6" fmla="*/ 2129659 h 2522783"/>
              <a:gd name="connsiteX7" fmla="*/ 2018095 w 6745768"/>
              <a:gd name="connsiteY7" fmla="*/ 2302040 h 2522783"/>
              <a:gd name="connsiteX8" fmla="*/ 1303420 w 6745768"/>
              <a:gd name="connsiteY8" fmla="*/ 2522783 h 2522783"/>
              <a:gd name="connsiteX9" fmla="*/ 1289525 w 6745768"/>
              <a:gd name="connsiteY9" fmla="*/ 2301903 h 2522783"/>
              <a:gd name="connsiteX0" fmla="*/ 1289525 w 6745768"/>
              <a:gd name="connsiteY0" fmla="*/ 2301903 h 2502083"/>
              <a:gd name="connsiteX1" fmla="*/ 182620 w 6745768"/>
              <a:gd name="connsiteY1" fmla="*/ 1797161 h 2502083"/>
              <a:gd name="connsiteX2" fmla="*/ 12857 w 6745768"/>
              <a:gd name="connsiteY2" fmla="*/ 794567 h 2502083"/>
              <a:gd name="connsiteX3" fmla="*/ 697283 w 6745768"/>
              <a:gd name="connsiteY3" fmla="*/ 56263 h 2502083"/>
              <a:gd name="connsiteX4" fmla="*/ 6042476 w 6745768"/>
              <a:gd name="connsiteY4" fmla="*/ 156302 h 2502083"/>
              <a:gd name="connsiteX5" fmla="*/ 6744264 w 6745768"/>
              <a:gd name="connsiteY5" fmla="*/ 865255 h 2502083"/>
              <a:gd name="connsiteX6" fmla="*/ 5926709 w 6745768"/>
              <a:gd name="connsiteY6" fmla="*/ 2129659 h 2502083"/>
              <a:gd name="connsiteX7" fmla="*/ 2018095 w 6745768"/>
              <a:gd name="connsiteY7" fmla="*/ 2302040 h 2502083"/>
              <a:gd name="connsiteX8" fmla="*/ 1303420 w 6745768"/>
              <a:gd name="connsiteY8" fmla="*/ 2502083 h 2502083"/>
              <a:gd name="connsiteX9" fmla="*/ 1289525 w 6745768"/>
              <a:gd name="connsiteY9" fmla="*/ 2301903 h 2502083"/>
              <a:gd name="connsiteX0" fmla="*/ 1198511 w 6749690"/>
              <a:gd name="connsiteY0" fmla="*/ 2291553 h 2502083"/>
              <a:gd name="connsiteX1" fmla="*/ 186542 w 6749690"/>
              <a:gd name="connsiteY1" fmla="*/ 1797161 h 2502083"/>
              <a:gd name="connsiteX2" fmla="*/ 16779 w 6749690"/>
              <a:gd name="connsiteY2" fmla="*/ 794567 h 2502083"/>
              <a:gd name="connsiteX3" fmla="*/ 701205 w 6749690"/>
              <a:gd name="connsiteY3" fmla="*/ 56263 h 2502083"/>
              <a:gd name="connsiteX4" fmla="*/ 6046398 w 6749690"/>
              <a:gd name="connsiteY4" fmla="*/ 156302 h 2502083"/>
              <a:gd name="connsiteX5" fmla="*/ 6748186 w 6749690"/>
              <a:gd name="connsiteY5" fmla="*/ 865255 h 2502083"/>
              <a:gd name="connsiteX6" fmla="*/ 5930631 w 6749690"/>
              <a:gd name="connsiteY6" fmla="*/ 2129659 h 2502083"/>
              <a:gd name="connsiteX7" fmla="*/ 2022017 w 6749690"/>
              <a:gd name="connsiteY7" fmla="*/ 2302040 h 2502083"/>
              <a:gd name="connsiteX8" fmla="*/ 1307342 w 6749690"/>
              <a:gd name="connsiteY8" fmla="*/ 2502083 h 2502083"/>
              <a:gd name="connsiteX9" fmla="*/ 1198511 w 6749690"/>
              <a:gd name="connsiteY9" fmla="*/ 2291553 h 2502083"/>
              <a:gd name="connsiteX0" fmla="*/ 1198511 w 6749690"/>
              <a:gd name="connsiteY0" fmla="*/ 2291553 h 2502083"/>
              <a:gd name="connsiteX1" fmla="*/ 186542 w 6749690"/>
              <a:gd name="connsiteY1" fmla="*/ 1797161 h 2502083"/>
              <a:gd name="connsiteX2" fmla="*/ 16779 w 6749690"/>
              <a:gd name="connsiteY2" fmla="*/ 794567 h 2502083"/>
              <a:gd name="connsiteX3" fmla="*/ 701205 w 6749690"/>
              <a:gd name="connsiteY3" fmla="*/ 56263 h 2502083"/>
              <a:gd name="connsiteX4" fmla="*/ 6046398 w 6749690"/>
              <a:gd name="connsiteY4" fmla="*/ 156302 h 2502083"/>
              <a:gd name="connsiteX5" fmla="*/ 6748186 w 6749690"/>
              <a:gd name="connsiteY5" fmla="*/ 865255 h 2502083"/>
              <a:gd name="connsiteX6" fmla="*/ 5930631 w 6749690"/>
              <a:gd name="connsiteY6" fmla="*/ 2129659 h 2502083"/>
              <a:gd name="connsiteX7" fmla="*/ 2022017 w 6749690"/>
              <a:gd name="connsiteY7" fmla="*/ 2302040 h 2502083"/>
              <a:gd name="connsiteX8" fmla="*/ 1307342 w 6749690"/>
              <a:gd name="connsiteY8" fmla="*/ 2502083 h 2502083"/>
              <a:gd name="connsiteX9" fmla="*/ 1198511 w 6749690"/>
              <a:gd name="connsiteY9" fmla="*/ 2291553 h 2502083"/>
              <a:gd name="connsiteX0" fmla="*/ 1188693 w 6739872"/>
              <a:gd name="connsiteY0" fmla="*/ 2291553 h 2502083"/>
              <a:gd name="connsiteX1" fmla="*/ 556806 w 6739872"/>
              <a:gd name="connsiteY1" fmla="*/ 2240036 h 2502083"/>
              <a:gd name="connsiteX2" fmla="*/ 176724 w 6739872"/>
              <a:gd name="connsiteY2" fmla="*/ 1797161 h 2502083"/>
              <a:gd name="connsiteX3" fmla="*/ 6961 w 6739872"/>
              <a:gd name="connsiteY3" fmla="*/ 794567 h 2502083"/>
              <a:gd name="connsiteX4" fmla="*/ 691387 w 6739872"/>
              <a:gd name="connsiteY4" fmla="*/ 56263 h 2502083"/>
              <a:gd name="connsiteX5" fmla="*/ 6036580 w 6739872"/>
              <a:gd name="connsiteY5" fmla="*/ 156302 h 2502083"/>
              <a:gd name="connsiteX6" fmla="*/ 6738368 w 6739872"/>
              <a:gd name="connsiteY6" fmla="*/ 865255 h 2502083"/>
              <a:gd name="connsiteX7" fmla="*/ 5920813 w 6739872"/>
              <a:gd name="connsiteY7" fmla="*/ 2129659 h 2502083"/>
              <a:gd name="connsiteX8" fmla="*/ 2012199 w 6739872"/>
              <a:gd name="connsiteY8" fmla="*/ 2302040 h 2502083"/>
              <a:gd name="connsiteX9" fmla="*/ 1297524 w 6739872"/>
              <a:gd name="connsiteY9" fmla="*/ 2502083 h 2502083"/>
              <a:gd name="connsiteX10" fmla="*/ 1188693 w 6739872"/>
              <a:gd name="connsiteY10" fmla="*/ 2291553 h 2502083"/>
              <a:gd name="connsiteX0" fmla="*/ 1188693 w 6739872"/>
              <a:gd name="connsiteY0" fmla="*/ 2291553 h 2502083"/>
              <a:gd name="connsiteX1" fmla="*/ 556806 w 6739872"/>
              <a:gd name="connsiteY1" fmla="*/ 2240036 h 2502083"/>
              <a:gd name="connsiteX2" fmla="*/ 176724 w 6739872"/>
              <a:gd name="connsiteY2" fmla="*/ 1797161 h 2502083"/>
              <a:gd name="connsiteX3" fmla="*/ 6961 w 6739872"/>
              <a:gd name="connsiteY3" fmla="*/ 794567 h 2502083"/>
              <a:gd name="connsiteX4" fmla="*/ 691387 w 6739872"/>
              <a:gd name="connsiteY4" fmla="*/ 56263 h 2502083"/>
              <a:gd name="connsiteX5" fmla="*/ 6036580 w 6739872"/>
              <a:gd name="connsiteY5" fmla="*/ 156302 h 2502083"/>
              <a:gd name="connsiteX6" fmla="*/ 6738368 w 6739872"/>
              <a:gd name="connsiteY6" fmla="*/ 865255 h 2502083"/>
              <a:gd name="connsiteX7" fmla="*/ 5920813 w 6739872"/>
              <a:gd name="connsiteY7" fmla="*/ 2129659 h 2502083"/>
              <a:gd name="connsiteX8" fmla="*/ 2012199 w 6739872"/>
              <a:gd name="connsiteY8" fmla="*/ 2302040 h 2502083"/>
              <a:gd name="connsiteX9" fmla="*/ 1297524 w 6739872"/>
              <a:gd name="connsiteY9" fmla="*/ 2502083 h 2502083"/>
              <a:gd name="connsiteX10" fmla="*/ 1188693 w 6739872"/>
              <a:gd name="connsiteY10" fmla="*/ 2291553 h 2502083"/>
              <a:gd name="connsiteX0" fmla="*/ 1187858 w 6739037"/>
              <a:gd name="connsiteY0" fmla="*/ 2291553 h 2502083"/>
              <a:gd name="connsiteX1" fmla="*/ 429511 w 6739037"/>
              <a:gd name="connsiteY1" fmla="*/ 2224594 h 2502083"/>
              <a:gd name="connsiteX2" fmla="*/ 175889 w 6739037"/>
              <a:gd name="connsiteY2" fmla="*/ 1797161 h 2502083"/>
              <a:gd name="connsiteX3" fmla="*/ 6126 w 6739037"/>
              <a:gd name="connsiteY3" fmla="*/ 794567 h 2502083"/>
              <a:gd name="connsiteX4" fmla="*/ 690552 w 6739037"/>
              <a:gd name="connsiteY4" fmla="*/ 56263 h 2502083"/>
              <a:gd name="connsiteX5" fmla="*/ 6035745 w 6739037"/>
              <a:gd name="connsiteY5" fmla="*/ 156302 h 2502083"/>
              <a:gd name="connsiteX6" fmla="*/ 6737533 w 6739037"/>
              <a:gd name="connsiteY6" fmla="*/ 865255 h 2502083"/>
              <a:gd name="connsiteX7" fmla="*/ 5919978 w 6739037"/>
              <a:gd name="connsiteY7" fmla="*/ 2129659 h 2502083"/>
              <a:gd name="connsiteX8" fmla="*/ 2011364 w 6739037"/>
              <a:gd name="connsiteY8" fmla="*/ 2302040 h 2502083"/>
              <a:gd name="connsiteX9" fmla="*/ 1296689 w 6739037"/>
              <a:gd name="connsiteY9" fmla="*/ 2502083 h 2502083"/>
              <a:gd name="connsiteX10" fmla="*/ 1187858 w 6739037"/>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8071 w 6739250"/>
              <a:gd name="connsiteY0" fmla="*/ 2291553 h 2502083"/>
              <a:gd name="connsiteX1" fmla="*/ 464950 w 6739250"/>
              <a:gd name="connsiteY1" fmla="*/ 2162792 h 2502083"/>
              <a:gd name="connsiteX2" fmla="*/ 176102 w 6739250"/>
              <a:gd name="connsiteY2" fmla="*/ 1797161 h 2502083"/>
              <a:gd name="connsiteX3" fmla="*/ 6339 w 6739250"/>
              <a:gd name="connsiteY3" fmla="*/ 794567 h 2502083"/>
              <a:gd name="connsiteX4" fmla="*/ 690765 w 6739250"/>
              <a:gd name="connsiteY4" fmla="*/ 56263 h 2502083"/>
              <a:gd name="connsiteX5" fmla="*/ 6035958 w 6739250"/>
              <a:gd name="connsiteY5" fmla="*/ 156302 h 2502083"/>
              <a:gd name="connsiteX6" fmla="*/ 6737746 w 6739250"/>
              <a:gd name="connsiteY6" fmla="*/ 865255 h 2502083"/>
              <a:gd name="connsiteX7" fmla="*/ 5920191 w 6739250"/>
              <a:gd name="connsiteY7" fmla="*/ 2129659 h 2502083"/>
              <a:gd name="connsiteX8" fmla="*/ 2011577 w 6739250"/>
              <a:gd name="connsiteY8" fmla="*/ 2302040 h 2502083"/>
              <a:gd name="connsiteX9" fmla="*/ 1296902 w 6739250"/>
              <a:gd name="connsiteY9" fmla="*/ 2502083 h 2502083"/>
              <a:gd name="connsiteX10" fmla="*/ 1188071 w 6739250"/>
              <a:gd name="connsiteY10" fmla="*/ 2291553 h 2502083"/>
              <a:gd name="connsiteX0" fmla="*/ 1218613 w 6769792"/>
              <a:gd name="connsiteY0" fmla="*/ 2291553 h 2502083"/>
              <a:gd name="connsiteX1" fmla="*/ 495492 w 6769792"/>
              <a:gd name="connsiteY1" fmla="*/ 2162792 h 2502083"/>
              <a:gd name="connsiteX2" fmla="*/ 134625 w 6769792"/>
              <a:gd name="connsiteY2" fmla="*/ 1835847 h 2502083"/>
              <a:gd name="connsiteX3" fmla="*/ 36881 w 6769792"/>
              <a:gd name="connsiteY3" fmla="*/ 794567 h 2502083"/>
              <a:gd name="connsiteX4" fmla="*/ 721307 w 6769792"/>
              <a:gd name="connsiteY4" fmla="*/ 56263 h 2502083"/>
              <a:gd name="connsiteX5" fmla="*/ 6066500 w 6769792"/>
              <a:gd name="connsiteY5" fmla="*/ 156302 h 2502083"/>
              <a:gd name="connsiteX6" fmla="*/ 6768288 w 6769792"/>
              <a:gd name="connsiteY6" fmla="*/ 865255 h 2502083"/>
              <a:gd name="connsiteX7" fmla="*/ 5950733 w 6769792"/>
              <a:gd name="connsiteY7" fmla="*/ 2129659 h 2502083"/>
              <a:gd name="connsiteX8" fmla="*/ 2042119 w 6769792"/>
              <a:gd name="connsiteY8" fmla="*/ 2302040 h 2502083"/>
              <a:gd name="connsiteX9" fmla="*/ 1327444 w 6769792"/>
              <a:gd name="connsiteY9" fmla="*/ 2502083 h 2502083"/>
              <a:gd name="connsiteX10" fmla="*/ 1218613 w 6769792"/>
              <a:gd name="connsiteY10" fmla="*/ 2291553 h 2502083"/>
              <a:gd name="connsiteX0" fmla="*/ 1218613 w 6769792"/>
              <a:gd name="connsiteY0" fmla="*/ 2291553 h 2468349"/>
              <a:gd name="connsiteX1" fmla="*/ 495492 w 6769792"/>
              <a:gd name="connsiteY1" fmla="*/ 2162792 h 2468349"/>
              <a:gd name="connsiteX2" fmla="*/ 134625 w 6769792"/>
              <a:gd name="connsiteY2" fmla="*/ 1835847 h 2468349"/>
              <a:gd name="connsiteX3" fmla="*/ 36881 w 6769792"/>
              <a:gd name="connsiteY3" fmla="*/ 794567 h 2468349"/>
              <a:gd name="connsiteX4" fmla="*/ 721307 w 6769792"/>
              <a:gd name="connsiteY4" fmla="*/ 56263 h 2468349"/>
              <a:gd name="connsiteX5" fmla="*/ 6066500 w 6769792"/>
              <a:gd name="connsiteY5" fmla="*/ 156302 h 2468349"/>
              <a:gd name="connsiteX6" fmla="*/ 6768288 w 6769792"/>
              <a:gd name="connsiteY6" fmla="*/ 865255 h 2468349"/>
              <a:gd name="connsiteX7" fmla="*/ 5950733 w 6769792"/>
              <a:gd name="connsiteY7" fmla="*/ 2129659 h 2468349"/>
              <a:gd name="connsiteX8" fmla="*/ 2042119 w 6769792"/>
              <a:gd name="connsiteY8" fmla="*/ 2302040 h 2468349"/>
              <a:gd name="connsiteX9" fmla="*/ 1300505 w 6769792"/>
              <a:gd name="connsiteY9" fmla="*/ 2468349 h 2468349"/>
              <a:gd name="connsiteX10" fmla="*/ 1218613 w 6769792"/>
              <a:gd name="connsiteY10" fmla="*/ 2291553 h 2468349"/>
              <a:gd name="connsiteX0" fmla="*/ 1227232 w 6769792"/>
              <a:gd name="connsiteY0" fmla="*/ 2262059 h 2468349"/>
              <a:gd name="connsiteX1" fmla="*/ 495492 w 6769792"/>
              <a:gd name="connsiteY1" fmla="*/ 2162792 h 2468349"/>
              <a:gd name="connsiteX2" fmla="*/ 134625 w 6769792"/>
              <a:gd name="connsiteY2" fmla="*/ 1835847 h 2468349"/>
              <a:gd name="connsiteX3" fmla="*/ 36881 w 6769792"/>
              <a:gd name="connsiteY3" fmla="*/ 794567 h 2468349"/>
              <a:gd name="connsiteX4" fmla="*/ 721307 w 6769792"/>
              <a:gd name="connsiteY4" fmla="*/ 56263 h 2468349"/>
              <a:gd name="connsiteX5" fmla="*/ 6066500 w 6769792"/>
              <a:gd name="connsiteY5" fmla="*/ 156302 h 2468349"/>
              <a:gd name="connsiteX6" fmla="*/ 6768288 w 6769792"/>
              <a:gd name="connsiteY6" fmla="*/ 865255 h 2468349"/>
              <a:gd name="connsiteX7" fmla="*/ 5950733 w 6769792"/>
              <a:gd name="connsiteY7" fmla="*/ 2129659 h 2468349"/>
              <a:gd name="connsiteX8" fmla="*/ 2042119 w 6769792"/>
              <a:gd name="connsiteY8" fmla="*/ 2302040 h 2468349"/>
              <a:gd name="connsiteX9" fmla="*/ 1300505 w 6769792"/>
              <a:gd name="connsiteY9" fmla="*/ 2468349 h 2468349"/>
              <a:gd name="connsiteX10" fmla="*/ 1227232 w 6769792"/>
              <a:gd name="connsiteY10" fmla="*/ 2262059 h 2468349"/>
              <a:gd name="connsiteX0" fmla="*/ 1227139 w 6769699"/>
              <a:gd name="connsiteY0" fmla="*/ 2262059 h 2468349"/>
              <a:gd name="connsiteX1" fmla="*/ 491824 w 6769699"/>
              <a:gd name="connsiteY1" fmla="*/ 2128631 h 2468349"/>
              <a:gd name="connsiteX2" fmla="*/ 134532 w 6769699"/>
              <a:gd name="connsiteY2" fmla="*/ 1835847 h 2468349"/>
              <a:gd name="connsiteX3" fmla="*/ 36788 w 6769699"/>
              <a:gd name="connsiteY3" fmla="*/ 794567 h 2468349"/>
              <a:gd name="connsiteX4" fmla="*/ 721214 w 6769699"/>
              <a:gd name="connsiteY4" fmla="*/ 56263 h 2468349"/>
              <a:gd name="connsiteX5" fmla="*/ 6066407 w 6769699"/>
              <a:gd name="connsiteY5" fmla="*/ 156302 h 2468349"/>
              <a:gd name="connsiteX6" fmla="*/ 6768195 w 6769699"/>
              <a:gd name="connsiteY6" fmla="*/ 865255 h 2468349"/>
              <a:gd name="connsiteX7" fmla="*/ 5950640 w 6769699"/>
              <a:gd name="connsiteY7" fmla="*/ 2129659 h 2468349"/>
              <a:gd name="connsiteX8" fmla="*/ 2042026 w 6769699"/>
              <a:gd name="connsiteY8" fmla="*/ 2302040 h 2468349"/>
              <a:gd name="connsiteX9" fmla="*/ 1300412 w 6769699"/>
              <a:gd name="connsiteY9" fmla="*/ 2468349 h 2468349"/>
              <a:gd name="connsiteX10" fmla="*/ 1227139 w 6769699"/>
              <a:gd name="connsiteY10" fmla="*/ 2262059 h 2468349"/>
              <a:gd name="connsiteX0" fmla="*/ 1231573 w 6774133"/>
              <a:gd name="connsiteY0" fmla="*/ 2262059 h 2468349"/>
              <a:gd name="connsiteX1" fmla="*/ 496258 w 6774133"/>
              <a:gd name="connsiteY1" fmla="*/ 2128631 h 2468349"/>
              <a:gd name="connsiteX2" fmla="*/ 122177 w 6774133"/>
              <a:gd name="connsiteY2" fmla="*/ 1787259 h 2468349"/>
              <a:gd name="connsiteX3" fmla="*/ 41222 w 6774133"/>
              <a:gd name="connsiteY3" fmla="*/ 794567 h 2468349"/>
              <a:gd name="connsiteX4" fmla="*/ 725648 w 6774133"/>
              <a:gd name="connsiteY4" fmla="*/ 56263 h 2468349"/>
              <a:gd name="connsiteX5" fmla="*/ 6070841 w 6774133"/>
              <a:gd name="connsiteY5" fmla="*/ 156302 h 2468349"/>
              <a:gd name="connsiteX6" fmla="*/ 6772629 w 6774133"/>
              <a:gd name="connsiteY6" fmla="*/ 865255 h 2468349"/>
              <a:gd name="connsiteX7" fmla="*/ 5955074 w 6774133"/>
              <a:gd name="connsiteY7" fmla="*/ 2129659 h 2468349"/>
              <a:gd name="connsiteX8" fmla="*/ 2046460 w 6774133"/>
              <a:gd name="connsiteY8" fmla="*/ 2302040 h 2468349"/>
              <a:gd name="connsiteX9" fmla="*/ 1304846 w 6774133"/>
              <a:gd name="connsiteY9" fmla="*/ 2468349 h 2468349"/>
              <a:gd name="connsiteX10" fmla="*/ 1231573 w 6774133"/>
              <a:gd name="connsiteY10" fmla="*/ 2262059 h 2468349"/>
              <a:gd name="connsiteX0" fmla="*/ 1231573 w 6774133"/>
              <a:gd name="connsiteY0" fmla="*/ 2262059 h 2464962"/>
              <a:gd name="connsiteX1" fmla="*/ 496258 w 6774133"/>
              <a:gd name="connsiteY1" fmla="*/ 2128631 h 2464962"/>
              <a:gd name="connsiteX2" fmla="*/ 122177 w 6774133"/>
              <a:gd name="connsiteY2" fmla="*/ 1787259 h 2464962"/>
              <a:gd name="connsiteX3" fmla="*/ 41222 w 6774133"/>
              <a:gd name="connsiteY3" fmla="*/ 794567 h 2464962"/>
              <a:gd name="connsiteX4" fmla="*/ 725648 w 6774133"/>
              <a:gd name="connsiteY4" fmla="*/ 56263 h 2464962"/>
              <a:gd name="connsiteX5" fmla="*/ 6070841 w 6774133"/>
              <a:gd name="connsiteY5" fmla="*/ 156302 h 2464962"/>
              <a:gd name="connsiteX6" fmla="*/ 6772629 w 6774133"/>
              <a:gd name="connsiteY6" fmla="*/ 865255 h 2464962"/>
              <a:gd name="connsiteX7" fmla="*/ 5955074 w 6774133"/>
              <a:gd name="connsiteY7" fmla="*/ 2129659 h 2464962"/>
              <a:gd name="connsiteX8" fmla="*/ 2046460 w 6774133"/>
              <a:gd name="connsiteY8" fmla="*/ 2302040 h 2464962"/>
              <a:gd name="connsiteX9" fmla="*/ 1222559 w 6774133"/>
              <a:gd name="connsiteY9" fmla="*/ 2464962 h 2464962"/>
              <a:gd name="connsiteX10" fmla="*/ 1231573 w 6774133"/>
              <a:gd name="connsiteY10" fmla="*/ 2262059 h 2464962"/>
              <a:gd name="connsiteX0" fmla="*/ 1231573 w 6774133"/>
              <a:gd name="connsiteY0" fmla="*/ 2262059 h 2464962"/>
              <a:gd name="connsiteX1" fmla="*/ 496258 w 6774133"/>
              <a:gd name="connsiteY1" fmla="*/ 2128631 h 2464962"/>
              <a:gd name="connsiteX2" fmla="*/ 122177 w 6774133"/>
              <a:gd name="connsiteY2" fmla="*/ 1787259 h 2464962"/>
              <a:gd name="connsiteX3" fmla="*/ 41222 w 6774133"/>
              <a:gd name="connsiteY3" fmla="*/ 794567 h 2464962"/>
              <a:gd name="connsiteX4" fmla="*/ 725648 w 6774133"/>
              <a:gd name="connsiteY4" fmla="*/ 56263 h 2464962"/>
              <a:gd name="connsiteX5" fmla="*/ 6070841 w 6774133"/>
              <a:gd name="connsiteY5" fmla="*/ 156302 h 2464962"/>
              <a:gd name="connsiteX6" fmla="*/ 6772629 w 6774133"/>
              <a:gd name="connsiteY6" fmla="*/ 865255 h 2464962"/>
              <a:gd name="connsiteX7" fmla="*/ 5955074 w 6774133"/>
              <a:gd name="connsiteY7" fmla="*/ 2129659 h 2464962"/>
              <a:gd name="connsiteX8" fmla="*/ 2046460 w 6774133"/>
              <a:gd name="connsiteY8" fmla="*/ 2302040 h 2464962"/>
              <a:gd name="connsiteX9" fmla="*/ 1222559 w 6774133"/>
              <a:gd name="connsiteY9" fmla="*/ 2464962 h 2464962"/>
              <a:gd name="connsiteX10" fmla="*/ 1231573 w 6774133"/>
              <a:gd name="connsiteY10" fmla="*/ 2262059 h 2464962"/>
              <a:gd name="connsiteX0" fmla="*/ 1231573 w 6774133"/>
              <a:gd name="connsiteY0" fmla="*/ 2262059 h 2464962"/>
              <a:gd name="connsiteX1" fmla="*/ 496258 w 6774133"/>
              <a:gd name="connsiteY1" fmla="*/ 2128631 h 2464962"/>
              <a:gd name="connsiteX2" fmla="*/ 122177 w 6774133"/>
              <a:gd name="connsiteY2" fmla="*/ 1787259 h 2464962"/>
              <a:gd name="connsiteX3" fmla="*/ 41222 w 6774133"/>
              <a:gd name="connsiteY3" fmla="*/ 794567 h 2464962"/>
              <a:gd name="connsiteX4" fmla="*/ 725648 w 6774133"/>
              <a:gd name="connsiteY4" fmla="*/ 56263 h 2464962"/>
              <a:gd name="connsiteX5" fmla="*/ 6070841 w 6774133"/>
              <a:gd name="connsiteY5" fmla="*/ 156302 h 2464962"/>
              <a:gd name="connsiteX6" fmla="*/ 6772629 w 6774133"/>
              <a:gd name="connsiteY6" fmla="*/ 865255 h 2464962"/>
              <a:gd name="connsiteX7" fmla="*/ 6125712 w 6774133"/>
              <a:gd name="connsiteY7" fmla="*/ 2082537 h 2464962"/>
              <a:gd name="connsiteX8" fmla="*/ 2046460 w 6774133"/>
              <a:gd name="connsiteY8" fmla="*/ 2302040 h 2464962"/>
              <a:gd name="connsiteX9" fmla="*/ 1222559 w 6774133"/>
              <a:gd name="connsiteY9" fmla="*/ 2464962 h 2464962"/>
              <a:gd name="connsiteX10" fmla="*/ 1231573 w 6774133"/>
              <a:gd name="connsiteY10" fmla="*/ 2262059 h 2464962"/>
              <a:gd name="connsiteX0" fmla="*/ 1231573 w 6774133"/>
              <a:gd name="connsiteY0" fmla="*/ 2262059 h 2464962"/>
              <a:gd name="connsiteX1" fmla="*/ 496258 w 6774133"/>
              <a:gd name="connsiteY1" fmla="*/ 2128631 h 2464962"/>
              <a:gd name="connsiteX2" fmla="*/ 122177 w 6774133"/>
              <a:gd name="connsiteY2" fmla="*/ 1787259 h 2464962"/>
              <a:gd name="connsiteX3" fmla="*/ 41222 w 6774133"/>
              <a:gd name="connsiteY3" fmla="*/ 794567 h 2464962"/>
              <a:gd name="connsiteX4" fmla="*/ 725648 w 6774133"/>
              <a:gd name="connsiteY4" fmla="*/ 56263 h 2464962"/>
              <a:gd name="connsiteX5" fmla="*/ 6070841 w 6774133"/>
              <a:gd name="connsiteY5" fmla="*/ 156302 h 2464962"/>
              <a:gd name="connsiteX6" fmla="*/ 6772629 w 6774133"/>
              <a:gd name="connsiteY6" fmla="*/ 865255 h 2464962"/>
              <a:gd name="connsiteX7" fmla="*/ 6123669 w 6774133"/>
              <a:gd name="connsiteY7" fmla="*/ 2063016 h 2464962"/>
              <a:gd name="connsiteX8" fmla="*/ 2046460 w 6774133"/>
              <a:gd name="connsiteY8" fmla="*/ 2302040 h 2464962"/>
              <a:gd name="connsiteX9" fmla="*/ 1222559 w 6774133"/>
              <a:gd name="connsiteY9" fmla="*/ 2464962 h 2464962"/>
              <a:gd name="connsiteX10" fmla="*/ 1231573 w 6774133"/>
              <a:gd name="connsiteY10" fmla="*/ 2262059 h 2464962"/>
              <a:gd name="connsiteX0" fmla="*/ 1231573 w 6830714"/>
              <a:gd name="connsiteY0" fmla="*/ 2285938 h 2488841"/>
              <a:gd name="connsiteX1" fmla="*/ 496258 w 6830714"/>
              <a:gd name="connsiteY1" fmla="*/ 2152510 h 2488841"/>
              <a:gd name="connsiteX2" fmla="*/ 122177 w 6830714"/>
              <a:gd name="connsiteY2" fmla="*/ 1811138 h 2488841"/>
              <a:gd name="connsiteX3" fmla="*/ 41222 w 6830714"/>
              <a:gd name="connsiteY3" fmla="*/ 818446 h 2488841"/>
              <a:gd name="connsiteX4" fmla="*/ 725648 w 6830714"/>
              <a:gd name="connsiteY4" fmla="*/ 80142 h 2488841"/>
              <a:gd name="connsiteX5" fmla="*/ 6070841 w 6830714"/>
              <a:gd name="connsiteY5" fmla="*/ 180181 h 2488841"/>
              <a:gd name="connsiteX6" fmla="*/ 6772693 w 6830714"/>
              <a:gd name="connsiteY6" fmla="*/ 1001592 h 2488841"/>
              <a:gd name="connsiteX7" fmla="*/ 6123669 w 6830714"/>
              <a:gd name="connsiteY7" fmla="*/ 2086895 h 2488841"/>
              <a:gd name="connsiteX8" fmla="*/ 2046460 w 6830714"/>
              <a:gd name="connsiteY8" fmla="*/ 2325919 h 2488841"/>
              <a:gd name="connsiteX9" fmla="*/ 1222559 w 6830714"/>
              <a:gd name="connsiteY9" fmla="*/ 2488841 h 2488841"/>
              <a:gd name="connsiteX10" fmla="*/ 1231573 w 6830714"/>
              <a:gd name="connsiteY10" fmla="*/ 2285938 h 2488841"/>
              <a:gd name="connsiteX0" fmla="*/ 1231573 w 6775421"/>
              <a:gd name="connsiteY0" fmla="*/ 2285174 h 2488077"/>
              <a:gd name="connsiteX1" fmla="*/ 496258 w 6775421"/>
              <a:gd name="connsiteY1" fmla="*/ 2151746 h 2488077"/>
              <a:gd name="connsiteX2" fmla="*/ 122177 w 6775421"/>
              <a:gd name="connsiteY2" fmla="*/ 1810374 h 2488077"/>
              <a:gd name="connsiteX3" fmla="*/ 41222 w 6775421"/>
              <a:gd name="connsiteY3" fmla="*/ 817682 h 2488077"/>
              <a:gd name="connsiteX4" fmla="*/ 725648 w 6775421"/>
              <a:gd name="connsiteY4" fmla="*/ 79378 h 2488077"/>
              <a:gd name="connsiteX5" fmla="*/ 6070841 w 6775421"/>
              <a:gd name="connsiteY5" fmla="*/ 179417 h 2488077"/>
              <a:gd name="connsiteX6" fmla="*/ 6772693 w 6775421"/>
              <a:gd name="connsiteY6" fmla="*/ 1000828 h 2488077"/>
              <a:gd name="connsiteX7" fmla="*/ 6123669 w 6775421"/>
              <a:gd name="connsiteY7" fmla="*/ 2086131 h 2488077"/>
              <a:gd name="connsiteX8" fmla="*/ 2046460 w 6775421"/>
              <a:gd name="connsiteY8" fmla="*/ 2325155 h 2488077"/>
              <a:gd name="connsiteX9" fmla="*/ 1222559 w 6775421"/>
              <a:gd name="connsiteY9" fmla="*/ 2488077 h 2488077"/>
              <a:gd name="connsiteX10" fmla="*/ 1231573 w 6775421"/>
              <a:gd name="connsiteY10" fmla="*/ 2285174 h 2488077"/>
              <a:gd name="connsiteX0" fmla="*/ 1231573 w 6851024"/>
              <a:gd name="connsiteY0" fmla="*/ 2287499 h 2490402"/>
              <a:gd name="connsiteX1" fmla="*/ 496258 w 6851024"/>
              <a:gd name="connsiteY1" fmla="*/ 2154071 h 2490402"/>
              <a:gd name="connsiteX2" fmla="*/ 122177 w 6851024"/>
              <a:gd name="connsiteY2" fmla="*/ 1812699 h 2490402"/>
              <a:gd name="connsiteX3" fmla="*/ 41222 w 6851024"/>
              <a:gd name="connsiteY3" fmla="*/ 820007 h 2490402"/>
              <a:gd name="connsiteX4" fmla="*/ 725648 w 6851024"/>
              <a:gd name="connsiteY4" fmla="*/ 81703 h 2490402"/>
              <a:gd name="connsiteX5" fmla="*/ 6070841 w 6851024"/>
              <a:gd name="connsiteY5" fmla="*/ 181742 h 2490402"/>
              <a:gd name="connsiteX6" fmla="*/ 6800142 w 6851024"/>
              <a:gd name="connsiteY6" fmla="*/ 1041768 h 2490402"/>
              <a:gd name="connsiteX7" fmla="*/ 6123669 w 6851024"/>
              <a:gd name="connsiteY7" fmla="*/ 2088456 h 2490402"/>
              <a:gd name="connsiteX8" fmla="*/ 2046460 w 6851024"/>
              <a:gd name="connsiteY8" fmla="*/ 2327480 h 2490402"/>
              <a:gd name="connsiteX9" fmla="*/ 1222559 w 6851024"/>
              <a:gd name="connsiteY9" fmla="*/ 2490402 h 2490402"/>
              <a:gd name="connsiteX10" fmla="*/ 1231573 w 6851024"/>
              <a:gd name="connsiteY10" fmla="*/ 2287499 h 2490402"/>
              <a:gd name="connsiteX0" fmla="*/ 1231573 w 6851024"/>
              <a:gd name="connsiteY0" fmla="*/ 2287499 h 2486130"/>
              <a:gd name="connsiteX1" fmla="*/ 496258 w 6851024"/>
              <a:gd name="connsiteY1" fmla="*/ 2154071 h 2486130"/>
              <a:gd name="connsiteX2" fmla="*/ 122177 w 6851024"/>
              <a:gd name="connsiteY2" fmla="*/ 1812699 h 2486130"/>
              <a:gd name="connsiteX3" fmla="*/ 41222 w 6851024"/>
              <a:gd name="connsiteY3" fmla="*/ 820007 h 2486130"/>
              <a:gd name="connsiteX4" fmla="*/ 725648 w 6851024"/>
              <a:gd name="connsiteY4" fmla="*/ 81703 h 2486130"/>
              <a:gd name="connsiteX5" fmla="*/ 6070841 w 6851024"/>
              <a:gd name="connsiteY5" fmla="*/ 181742 h 2486130"/>
              <a:gd name="connsiteX6" fmla="*/ 6800142 w 6851024"/>
              <a:gd name="connsiteY6" fmla="*/ 1041768 h 2486130"/>
              <a:gd name="connsiteX7" fmla="*/ 6123669 w 6851024"/>
              <a:gd name="connsiteY7" fmla="*/ 2088456 h 2486130"/>
              <a:gd name="connsiteX8" fmla="*/ 2046460 w 6851024"/>
              <a:gd name="connsiteY8" fmla="*/ 2327480 h 2486130"/>
              <a:gd name="connsiteX9" fmla="*/ 1187001 w 6851024"/>
              <a:gd name="connsiteY9" fmla="*/ 2486130 h 2486130"/>
              <a:gd name="connsiteX10" fmla="*/ 1231573 w 6851024"/>
              <a:gd name="connsiteY10" fmla="*/ 2287499 h 2486130"/>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046460 w 6851024"/>
              <a:gd name="connsiteY8" fmla="*/ 2327480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851024" h="2461764">
                <a:moveTo>
                  <a:pt x="1231573" y="2287499"/>
                </a:moveTo>
                <a:cubicBezTo>
                  <a:pt x="1112336" y="2271169"/>
                  <a:pt x="681157" y="2233204"/>
                  <a:pt x="496258" y="2154071"/>
                </a:cubicBezTo>
                <a:cubicBezTo>
                  <a:pt x="311359" y="2074938"/>
                  <a:pt x="198016" y="2035043"/>
                  <a:pt x="122177" y="1812699"/>
                </a:cubicBezTo>
                <a:cubicBezTo>
                  <a:pt x="46338" y="1590355"/>
                  <a:pt x="-59356" y="1108506"/>
                  <a:pt x="41222" y="820007"/>
                </a:cubicBezTo>
                <a:cubicBezTo>
                  <a:pt x="141800" y="531508"/>
                  <a:pt x="395768" y="136683"/>
                  <a:pt x="725648" y="81703"/>
                </a:cubicBezTo>
                <a:cubicBezTo>
                  <a:pt x="1694758" y="-79792"/>
                  <a:pt x="5058425" y="21731"/>
                  <a:pt x="6070841" y="181742"/>
                </a:cubicBezTo>
                <a:cubicBezTo>
                  <a:pt x="7083257" y="341753"/>
                  <a:pt x="6832799" y="565274"/>
                  <a:pt x="6800142" y="1041768"/>
                </a:cubicBezTo>
                <a:cubicBezTo>
                  <a:pt x="6762524" y="1588400"/>
                  <a:pt x="6896479" y="1874529"/>
                  <a:pt x="6123669" y="2088456"/>
                </a:cubicBezTo>
                <a:cubicBezTo>
                  <a:pt x="5350859" y="2302383"/>
                  <a:pt x="2371629" y="2317340"/>
                  <a:pt x="2163283" y="2325332"/>
                </a:cubicBezTo>
                <a:cubicBezTo>
                  <a:pt x="1581595" y="2463408"/>
                  <a:pt x="1234045" y="2459053"/>
                  <a:pt x="1172765" y="2461764"/>
                </a:cubicBezTo>
                <a:cubicBezTo>
                  <a:pt x="1538023" y="2321109"/>
                  <a:pt x="1231573" y="2287499"/>
                  <a:pt x="1231573" y="2287499"/>
                </a:cubicBezTo>
                <a:close/>
              </a:path>
            </a:pathLst>
          </a:custGeom>
          <a:noFill/>
          <a:ln w="19050" cap="flat">
            <a:solidFill>
              <a:schemeClr val="tx1"/>
            </a:solid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CD9E833B-71C6-4E5A-8EE9-2F5C6CF093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295116">
            <a:off x="776088" y="584312"/>
            <a:ext cx="4653004" cy="3398069"/>
          </a:xfrm>
          <a:custGeom>
            <a:avLst/>
            <a:gdLst>
              <a:gd name="connsiteX0" fmla="*/ 986774 w 5065355"/>
              <a:gd name="connsiteY0" fmla="*/ 0 h 3864077"/>
              <a:gd name="connsiteX1" fmla="*/ 1598492 w 5065355"/>
              <a:gd name="connsiteY1" fmla="*/ 571743 h 3864077"/>
              <a:gd name="connsiteX2" fmla="*/ 4623587 w 5065355"/>
              <a:gd name="connsiteY2" fmla="*/ 815032 h 3864077"/>
              <a:gd name="connsiteX3" fmla="*/ 5045794 w 5065355"/>
              <a:gd name="connsiteY3" fmla="*/ 2583837 h 3864077"/>
              <a:gd name="connsiteX4" fmla="*/ 5065097 w 5065355"/>
              <a:gd name="connsiteY4" fmla="*/ 3007422 h 3864077"/>
              <a:gd name="connsiteX5" fmla="*/ 5064540 w 5065355"/>
              <a:gd name="connsiteY5" fmla="*/ 3083457 h 3864077"/>
              <a:gd name="connsiteX6" fmla="*/ 5065355 w 5065355"/>
              <a:gd name="connsiteY6" fmla="*/ 3093208 h 3864077"/>
              <a:gd name="connsiteX7" fmla="*/ 5059336 w 5065355"/>
              <a:gd name="connsiteY7" fmla="*/ 3165214 h 3864077"/>
              <a:gd name="connsiteX8" fmla="*/ 5058896 w 5065355"/>
              <a:gd name="connsiteY8" fmla="*/ 3171406 h 3864077"/>
              <a:gd name="connsiteX9" fmla="*/ 5058773 w 5065355"/>
              <a:gd name="connsiteY9" fmla="*/ 3171941 h 3864077"/>
              <a:gd name="connsiteX10" fmla="*/ 5057188 w 5065355"/>
              <a:gd name="connsiteY10" fmla="*/ 3190910 h 3864077"/>
              <a:gd name="connsiteX11" fmla="*/ 5033762 w 5065355"/>
              <a:gd name="connsiteY11" fmla="*/ 3281910 h 3864077"/>
              <a:gd name="connsiteX12" fmla="*/ 5033487 w 5065355"/>
              <a:gd name="connsiteY12" fmla="*/ 3282522 h 3864077"/>
              <a:gd name="connsiteX13" fmla="*/ 5027369 w 5065355"/>
              <a:gd name="connsiteY13" fmla="*/ 3309275 h 3864077"/>
              <a:gd name="connsiteX14" fmla="*/ 4908386 w 5065355"/>
              <a:gd name="connsiteY14" fmla="*/ 3476562 h 3864077"/>
              <a:gd name="connsiteX15" fmla="*/ 4902444 w 5065355"/>
              <a:gd name="connsiteY15" fmla="*/ 3480940 h 3864077"/>
              <a:gd name="connsiteX16" fmla="*/ 4888108 w 5065355"/>
              <a:gd name="connsiteY16" fmla="*/ 3495204 h 3864077"/>
              <a:gd name="connsiteX17" fmla="*/ 4819819 w 5065355"/>
              <a:gd name="connsiteY17" fmla="*/ 3539901 h 3864077"/>
              <a:gd name="connsiteX18" fmla="*/ 4806748 w 5065355"/>
              <a:gd name="connsiteY18" fmla="*/ 3544794 h 3864077"/>
              <a:gd name="connsiteX19" fmla="*/ 4765129 w 5065355"/>
              <a:gd name="connsiteY19" fmla="*/ 3568040 h 3864077"/>
              <a:gd name="connsiteX20" fmla="*/ 4426673 w 5065355"/>
              <a:gd name="connsiteY20" fmla="*/ 3685984 h 3864077"/>
              <a:gd name="connsiteX21" fmla="*/ 534075 w 5065355"/>
              <a:gd name="connsiteY21" fmla="*/ 3761757 h 3864077"/>
              <a:gd name="connsiteX22" fmla="*/ 451805 w 5065355"/>
              <a:gd name="connsiteY22" fmla="*/ 3738960 h 3864077"/>
              <a:gd name="connsiteX23" fmla="*/ 417467 w 5065355"/>
              <a:gd name="connsiteY23" fmla="*/ 3743134 h 3864077"/>
              <a:gd name="connsiteX24" fmla="*/ 47039 w 5065355"/>
              <a:gd name="connsiteY24" fmla="*/ 3447046 h 3864077"/>
              <a:gd name="connsiteX25" fmla="*/ 38763 w 5065355"/>
              <a:gd name="connsiteY25" fmla="*/ 3414896 h 3864077"/>
              <a:gd name="connsiteX26" fmla="*/ 28376 w 5065355"/>
              <a:gd name="connsiteY26" fmla="*/ 3388641 h 3864077"/>
              <a:gd name="connsiteX27" fmla="*/ 14642 w 5065355"/>
              <a:gd name="connsiteY27" fmla="*/ 2681940 h 3864077"/>
              <a:gd name="connsiteX28" fmla="*/ 141525 w 5065355"/>
              <a:gd name="connsiteY28" fmla="*/ 1290513 h 3864077"/>
              <a:gd name="connsiteX29" fmla="*/ 968842 w 5065355"/>
              <a:gd name="connsiteY29" fmla="*/ 590018 h 3864077"/>
              <a:gd name="connsiteX30" fmla="*/ 986774 w 5065355"/>
              <a:gd name="connsiteY30" fmla="*/ 0 h 3864077"/>
              <a:gd name="connsiteX0" fmla="*/ 986774 w 5065355"/>
              <a:gd name="connsiteY0" fmla="*/ 0 h 3852421"/>
              <a:gd name="connsiteX1" fmla="*/ 1598492 w 5065355"/>
              <a:gd name="connsiteY1" fmla="*/ 571743 h 3852421"/>
              <a:gd name="connsiteX2" fmla="*/ 4623587 w 5065355"/>
              <a:gd name="connsiteY2" fmla="*/ 815032 h 3852421"/>
              <a:gd name="connsiteX3" fmla="*/ 5045794 w 5065355"/>
              <a:gd name="connsiteY3" fmla="*/ 2583837 h 3852421"/>
              <a:gd name="connsiteX4" fmla="*/ 5065097 w 5065355"/>
              <a:gd name="connsiteY4" fmla="*/ 3007422 h 3852421"/>
              <a:gd name="connsiteX5" fmla="*/ 5064540 w 5065355"/>
              <a:gd name="connsiteY5" fmla="*/ 3083457 h 3852421"/>
              <a:gd name="connsiteX6" fmla="*/ 5065355 w 5065355"/>
              <a:gd name="connsiteY6" fmla="*/ 3093208 h 3852421"/>
              <a:gd name="connsiteX7" fmla="*/ 5059336 w 5065355"/>
              <a:gd name="connsiteY7" fmla="*/ 3165214 h 3852421"/>
              <a:gd name="connsiteX8" fmla="*/ 5058896 w 5065355"/>
              <a:gd name="connsiteY8" fmla="*/ 3171406 h 3852421"/>
              <a:gd name="connsiteX9" fmla="*/ 5058773 w 5065355"/>
              <a:gd name="connsiteY9" fmla="*/ 3171941 h 3852421"/>
              <a:gd name="connsiteX10" fmla="*/ 5057188 w 5065355"/>
              <a:gd name="connsiteY10" fmla="*/ 3190910 h 3852421"/>
              <a:gd name="connsiteX11" fmla="*/ 5033762 w 5065355"/>
              <a:gd name="connsiteY11" fmla="*/ 3281910 h 3852421"/>
              <a:gd name="connsiteX12" fmla="*/ 5033487 w 5065355"/>
              <a:gd name="connsiteY12" fmla="*/ 3282522 h 3852421"/>
              <a:gd name="connsiteX13" fmla="*/ 5027369 w 5065355"/>
              <a:gd name="connsiteY13" fmla="*/ 3309275 h 3852421"/>
              <a:gd name="connsiteX14" fmla="*/ 4908386 w 5065355"/>
              <a:gd name="connsiteY14" fmla="*/ 3476562 h 3852421"/>
              <a:gd name="connsiteX15" fmla="*/ 4902444 w 5065355"/>
              <a:gd name="connsiteY15" fmla="*/ 3480940 h 3852421"/>
              <a:gd name="connsiteX16" fmla="*/ 4888108 w 5065355"/>
              <a:gd name="connsiteY16" fmla="*/ 3495204 h 3852421"/>
              <a:gd name="connsiteX17" fmla="*/ 4819819 w 5065355"/>
              <a:gd name="connsiteY17" fmla="*/ 3539901 h 3852421"/>
              <a:gd name="connsiteX18" fmla="*/ 4806748 w 5065355"/>
              <a:gd name="connsiteY18" fmla="*/ 3544794 h 3852421"/>
              <a:gd name="connsiteX19" fmla="*/ 4765129 w 5065355"/>
              <a:gd name="connsiteY19" fmla="*/ 3568040 h 3852421"/>
              <a:gd name="connsiteX20" fmla="*/ 4426673 w 5065355"/>
              <a:gd name="connsiteY20" fmla="*/ 3685984 h 3852421"/>
              <a:gd name="connsiteX21" fmla="*/ 904564 w 5065355"/>
              <a:gd name="connsiteY21" fmla="*/ 3793288 h 3852421"/>
              <a:gd name="connsiteX22" fmla="*/ 451805 w 5065355"/>
              <a:gd name="connsiteY22" fmla="*/ 3738960 h 3852421"/>
              <a:gd name="connsiteX23" fmla="*/ 417467 w 5065355"/>
              <a:gd name="connsiteY23" fmla="*/ 3743134 h 3852421"/>
              <a:gd name="connsiteX24" fmla="*/ 47039 w 5065355"/>
              <a:gd name="connsiteY24" fmla="*/ 3447046 h 3852421"/>
              <a:gd name="connsiteX25" fmla="*/ 38763 w 5065355"/>
              <a:gd name="connsiteY25" fmla="*/ 3414896 h 3852421"/>
              <a:gd name="connsiteX26" fmla="*/ 28376 w 5065355"/>
              <a:gd name="connsiteY26" fmla="*/ 3388641 h 3852421"/>
              <a:gd name="connsiteX27" fmla="*/ 14642 w 5065355"/>
              <a:gd name="connsiteY27" fmla="*/ 2681940 h 3852421"/>
              <a:gd name="connsiteX28" fmla="*/ 141525 w 5065355"/>
              <a:gd name="connsiteY28" fmla="*/ 1290513 h 3852421"/>
              <a:gd name="connsiteX29" fmla="*/ 968842 w 5065355"/>
              <a:gd name="connsiteY29" fmla="*/ 590018 h 3852421"/>
              <a:gd name="connsiteX30" fmla="*/ 986774 w 5065355"/>
              <a:gd name="connsiteY30" fmla="*/ 0 h 3852421"/>
              <a:gd name="connsiteX0" fmla="*/ 986774 w 5065355"/>
              <a:gd name="connsiteY0" fmla="*/ 0 h 3899315"/>
              <a:gd name="connsiteX1" fmla="*/ 1598492 w 5065355"/>
              <a:gd name="connsiteY1" fmla="*/ 571743 h 3899315"/>
              <a:gd name="connsiteX2" fmla="*/ 4623587 w 5065355"/>
              <a:gd name="connsiteY2" fmla="*/ 815032 h 3899315"/>
              <a:gd name="connsiteX3" fmla="*/ 5045794 w 5065355"/>
              <a:gd name="connsiteY3" fmla="*/ 2583837 h 3899315"/>
              <a:gd name="connsiteX4" fmla="*/ 5065097 w 5065355"/>
              <a:gd name="connsiteY4" fmla="*/ 3007422 h 3899315"/>
              <a:gd name="connsiteX5" fmla="*/ 5064540 w 5065355"/>
              <a:gd name="connsiteY5" fmla="*/ 3083457 h 3899315"/>
              <a:gd name="connsiteX6" fmla="*/ 5065355 w 5065355"/>
              <a:gd name="connsiteY6" fmla="*/ 3093208 h 3899315"/>
              <a:gd name="connsiteX7" fmla="*/ 5059336 w 5065355"/>
              <a:gd name="connsiteY7" fmla="*/ 3165214 h 3899315"/>
              <a:gd name="connsiteX8" fmla="*/ 5058896 w 5065355"/>
              <a:gd name="connsiteY8" fmla="*/ 3171406 h 3899315"/>
              <a:gd name="connsiteX9" fmla="*/ 5058773 w 5065355"/>
              <a:gd name="connsiteY9" fmla="*/ 3171941 h 3899315"/>
              <a:gd name="connsiteX10" fmla="*/ 5057188 w 5065355"/>
              <a:gd name="connsiteY10" fmla="*/ 3190910 h 3899315"/>
              <a:gd name="connsiteX11" fmla="*/ 5033762 w 5065355"/>
              <a:gd name="connsiteY11" fmla="*/ 3281910 h 3899315"/>
              <a:gd name="connsiteX12" fmla="*/ 5033487 w 5065355"/>
              <a:gd name="connsiteY12" fmla="*/ 3282522 h 3899315"/>
              <a:gd name="connsiteX13" fmla="*/ 5027369 w 5065355"/>
              <a:gd name="connsiteY13" fmla="*/ 3309275 h 3899315"/>
              <a:gd name="connsiteX14" fmla="*/ 4908386 w 5065355"/>
              <a:gd name="connsiteY14" fmla="*/ 3476562 h 3899315"/>
              <a:gd name="connsiteX15" fmla="*/ 4902444 w 5065355"/>
              <a:gd name="connsiteY15" fmla="*/ 3480940 h 3899315"/>
              <a:gd name="connsiteX16" fmla="*/ 4888108 w 5065355"/>
              <a:gd name="connsiteY16" fmla="*/ 3495204 h 3899315"/>
              <a:gd name="connsiteX17" fmla="*/ 4819819 w 5065355"/>
              <a:gd name="connsiteY17" fmla="*/ 3539901 h 3899315"/>
              <a:gd name="connsiteX18" fmla="*/ 4806748 w 5065355"/>
              <a:gd name="connsiteY18" fmla="*/ 3544794 h 3899315"/>
              <a:gd name="connsiteX19" fmla="*/ 4765129 w 5065355"/>
              <a:gd name="connsiteY19" fmla="*/ 3568040 h 3899315"/>
              <a:gd name="connsiteX20" fmla="*/ 4229604 w 5065355"/>
              <a:gd name="connsiteY20" fmla="*/ 3851522 h 3899315"/>
              <a:gd name="connsiteX21" fmla="*/ 904564 w 5065355"/>
              <a:gd name="connsiteY21" fmla="*/ 3793288 h 3899315"/>
              <a:gd name="connsiteX22" fmla="*/ 451805 w 5065355"/>
              <a:gd name="connsiteY22" fmla="*/ 3738960 h 3899315"/>
              <a:gd name="connsiteX23" fmla="*/ 417467 w 5065355"/>
              <a:gd name="connsiteY23" fmla="*/ 3743134 h 3899315"/>
              <a:gd name="connsiteX24" fmla="*/ 47039 w 5065355"/>
              <a:gd name="connsiteY24" fmla="*/ 3447046 h 3899315"/>
              <a:gd name="connsiteX25" fmla="*/ 38763 w 5065355"/>
              <a:gd name="connsiteY25" fmla="*/ 3414896 h 3899315"/>
              <a:gd name="connsiteX26" fmla="*/ 28376 w 5065355"/>
              <a:gd name="connsiteY26" fmla="*/ 3388641 h 3899315"/>
              <a:gd name="connsiteX27" fmla="*/ 14642 w 5065355"/>
              <a:gd name="connsiteY27" fmla="*/ 2681940 h 3899315"/>
              <a:gd name="connsiteX28" fmla="*/ 141525 w 5065355"/>
              <a:gd name="connsiteY28" fmla="*/ 1290513 h 3899315"/>
              <a:gd name="connsiteX29" fmla="*/ 968842 w 5065355"/>
              <a:gd name="connsiteY29" fmla="*/ 590018 h 3899315"/>
              <a:gd name="connsiteX30" fmla="*/ 986774 w 5065355"/>
              <a:gd name="connsiteY30" fmla="*/ 0 h 3899315"/>
              <a:gd name="connsiteX0" fmla="*/ 986774 w 5065355"/>
              <a:gd name="connsiteY0" fmla="*/ 0 h 3899315"/>
              <a:gd name="connsiteX1" fmla="*/ 1598492 w 5065355"/>
              <a:gd name="connsiteY1" fmla="*/ 571743 h 3899315"/>
              <a:gd name="connsiteX2" fmla="*/ 4623587 w 5065355"/>
              <a:gd name="connsiteY2" fmla="*/ 815032 h 3899315"/>
              <a:gd name="connsiteX3" fmla="*/ 5045794 w 5065355"/>
              <a:gd name="connsiteY3" fmla="*/ 2583837 h 3899315"/>
              <a:gd name="connsiteX4" fmla="*/ 5065097 w 5065355"/>
              <a:gd name="connsiteY4" fmla="*/ 3007422 h 3899315"/>
              <a:gd name="connsiteX5" fmla="*/ 5064540 w 5065355"/>
              <a:gd name="connsiteY5" fmla="*/ 3083457 h 3899315"/>
              <a:gd name="connsiteX6" fmla="*/ 5065355 w 5065355"/>
              <a:gd name="connsiteY6" fmla="*/ 3093208 h 3899315"/>
              <a:gd name="connsiteX7" fmla="*/ 5059336 w 5065355"/>
              <a:gd name="connsiteY7" fmla="*/ 3165214 h 3899315"/>
              <a:gd name="connsiteX8" fmla="*/ 5058896 w 5065355"/>
              <a:gd name="connsiteY8" fmla="*/ 3171406 h 3899315"/>
              <a:gd name="connsiteX9" fmla="*/ 5058773 w 5065355"/>
              <a:gd name="connsiteY9" fmla="*/ 3171941 h 3899315"/>
              <a:gd name="connsiteX10" fmla="*/ 5057188 w 5065355"/>
              <a:gd name="connsiteY10" fmla="*/ 3190910 h 3899315"/>
              <a:gd name="connsiteX11" fmla="*/ 5033762 w 5065355"/>
              <a:gd name="connsiteY11" fmla="*/ 3281910 h 3899315"/>
              <a:gd name="connsiteX12" fmla="*/ 5033487 w 5065355"/>
              <a:gd name="connsiteY12" fmla="*/ 3282522 h 3899315"/>
              <a:gd name="connsiteX13" fmla="*/ 5027369 w 5065355"/>
              <a:gd name="connsiteY13" fmla="*/ 3309275 h 3899315"/>
              <a:gd name="connsiteX14" fmla="*/ 4908386 w 5065355"/>
              <a:gd name="connsiteY14" fmla="*/ 3476562 h 3899315"/>
              <a:gd name="connsiteX15" fmla="*/ 4902444 w 5065355"/>
              <a:gd name="connsiteY15" fmla="*/ 3480940 h 3899315"/>
              <a:gd name="connsiteX16" fmla="*/ 4888108 w 5065355"/>
              <a:gd name="connsiteY16" fmla="*/ 3495204 h 3899315"/>
              <a:gd name="connsiteX17" fmla="*/ 4819819 w 5065355"/>
              <a:gd name="connsiteY17" fmla="*/ 3539901 h 3899315"/>
              <a:gd name="connsiteX18" fmla="*/ 4806748 w 5065355"/>
              <a:gd name="connsiteY18" fmla="*/ 3544794 h 3899315"/>
              <a:gd name="connsiteX19" fmla="*/ 4765129 w 5065355"/>
              <a:gd name="connsiteY19" fmla="*/ 3568040 h 3899315"/>
              <a:gd name="connsiteX20" fmla="*/ 4229604 w 5065355"/>
              <a:gd name="connsiteY20" fmla="*/ 3851522 h 3899315"/>
              <a:gd name="connsiteX21" fmla="*/ 904564 w 5065355"/>
              <a:gd name="connsiteY21" fmla="*/ 3793288 h 3899315"/>
              <a:gd name="connsiteX22" fmla="*/ 451805 w 5065355"/>
              <a:gd name="connsiteY22" fmla="*/ 3738960 h 3899315"/>
              <a:gd name="connsiteX23" fmla="*/ 417467 w 5065355"/>
              <a:gd name="connsiteY23" fmla="*/ 3743134 h 3899315"/>
              <a:gd name="connsiteX24" fmla="*/ 47039 w 5065355"/>
              <a:gd name="connsiteY24" fmla="*/ 3447046 h 3899315"/>
              <a:gd name="connsiteX25" fmla="*/ 38763 w 5065355"/>
              <a:gd name="connsiteY25" fmla="*/ 3414896 h 3899315"/>
              <a:gd name="connsiteX26" fmla="*/ 28376 w 5065355"/>
              <a:gd name="connsiteY26" fmla="*/ 3388641 h 3899315"/>
              <a:gd name="connsiteX27" fmla="*/ 14642 w 5065355"/>
              <a:gd name="connsiteY27" fmla="*/ 2681940 h 3899315"/>
              <a:gd name="connsiteX28" fmla="*/ 141525 w 5065355"/>
              <a:gd name="connsiteY28" fmla="*/ 1290513 h 3899315"/>
              <a:gd name="connsiteX29" fmla="*/ 968842 w 5065355"/>
              <a:gd name="connsiteY29" fmla="*/ 590018 h 3899315"/>
              <a:gd name="connsiteX30" fmla="*/ 986774 w 5065355"/>
              <a:gd name="connsiteY30" fmla="*/ 0 h 3899315"/>
              <a:gd name="connsiteX0" fmla="*/ 986774 w 5065355"/>
              <a:gd name="connsiteY0" fmla="*/ 0 h 3899315"/>
              <a:gd name="connsiteX1" fmla="*/ 1598492 w 5065355"/>
              <a:gd name="connsiteY1" fmla="*/ 571743 h 3899315"/>
              <a:gd name="connsiteX2" fmla="*/ 4623587 w 5065355"/>
              <a:gd name="connsiteY2" fmla="*/ 815032 h 3899315"/>
              <a:gd name="connsiteX3" fmla="*/ 5045794 w 5065355"/>
              <a:gd name="connsiteY3" fmla="*/ 2583837 h 3899315"/>
              <a:gd name="connsiteX4" fmla="*/ 5065097 w 5065355"/>
              <a:gd name="connsiteY4" fmla="*/ 3007422 h 3899315"/>
              <a:gd name="connsiteX5" fmla="*/ 5064540 w 5065355"/>
              <a:gd name="connsiteY5" fmla="*/ 3083457 h 3899315"/>
              <a:gd name="connsiteX6" fmla="*/ 5065355 w 5065355"/>
              <a:gd name="connsiteY6" fmla="*/ 3093208 h 3899315"/>
              <a:gd name="connsiteX7" fmla="*/ 5059336 w 5065355"/>
              <a:gd name="connsiteY7" fmla="*/ 3165214 h 3899315"/>
              <a:gd name="connsiteX8" fmla="*/ 5058896 w 5065355"/>
              <a:gd name="connsiteY8" fmla="*/ 3171406 h 3899315"/>
              <a:gd name="connsiteX9" fmla="*/ 5058773 w 5065355"/>
              <a:gd name="connsiteY9" fmla="*/ 3171941 h 3899315"/>
              <a:gd name="connsiteX10" fmla="*/ 5057188 w 5065355"/>
              <a:gd name="connsiteY10" fmla="*/ 3190910 h 3899315"/>
              <a:gd name="connsiteX11" fmla="*/ 5033762 w 5065355"/>
              <a:gd name="connsiteY11" fmla="*/ 3281910 h 3899315"/>
              <a:gd name="connsiteX12" fmla="*/ 5033487 w 5065355"/>
              <a:gd name="connsiteY12" fmla="*/ 3282522 h 3899315"/>
              <a:gd name="connsiteX13" fmla="*/ 5027369 w 5065355"/>
              <a:gd name="connsiteY13" fmla="*/ 3309275 h 3899315"/>
              <a:gd name="connsiteX14" fmla="*/ 4908386 w 5065355"/>
              <a:gd name="connsiteY14" fmla="*/ 3476562 h 3899315"/>
              <a:gd name="connsiteX15" fmla="*/ 4902444 w 5065355"/>
              <a:gd name="connsiteY15" fmla="*/ 3480940 h 3899315"/>
              <a:gd name="connsiteX16" fmla="*/ 4888108 w 5065355"/>
              <a:gd name="connsiteY16" fmla="*/ 3495204 h 3899315"/>
              <a:gd name="connsiteX17" fmla="*/ 4819819 w 5065355"/>
              <a:gd name="connsiteY17" fmla="*/ 3539901 h 3899315"/>
              <a:gd name="connsiteX18" fmla="*/ 4806748 w 5065355"/>
              <a:gd name="connsiteY18" fmla="*/ 3544794 h 3899315"/>
              <a:gd name="connsiteX19" fmla="*/ 4229604 w 5065355"/>
              <a:gd name="connsiteY19" fmla="*/ 3851522 h 3899315"/>
              <a:gd name="connsiteX20" fmla="*/ 904564 w 5065355"/>
              <a:gd name="connsiteY20" fmla="*/ 3793288 h 3899315"/>
              <a:gd name="connsiteX21" fmla="*/ 451805 w 5065355"/>
              <a:gd name="connsiteY21" fmla="*/ 3738960 h 3899315"/>
              <a:gd name="connsiteX22" fmla="*/ 417467 w 5065355"/>
              <a:gd name="connsiteY22" fmla="*/ 3743134 h 3899315"/>
              <a:gd name="connsiteX23" fmla="*/ 47039 w 5065355"/>
              <a:gd name="connsiteY23" fmla="*/ 3447046 h 3899315"/>
              <a:gd name="connsiteX24" fmla="*/ 38763 w 5065355"/>
              <a:gd name="connsiteY24" fmla="*/ 3414896 h 3899315"/>
              <a:gd name="connsiteX25" fmla="*/ 28376 w 5065355"/>
              <a:gd name="connsiteY25" fmla="*/ 3388641 h 3899315"/>
              <a:gd name="connsiteX26" fmla="*/ 14642 w 5065355"/>
              <a:gd name="connsiteY26" fmla="*/ 2681940 h 3899315"/>
              <a:gd name="connsiteX27" fmla="*/ 141525 w 5065355"/>
              <a:gd name="connsiteY27" fmla="*/ 1290513 h 3899315"/>
              <a:gd name="connsiteX28" fmla="*/ 968842 w 5065355"/>
              <a:gd name="connsiteY28" fmla="*/ 590018 h 3899315"/>
              <a:gd name="connsiteX29" fmla="*/ 986774 w 5065355"/>
              <a:gd name="connsiteY29" fmla="*/ 0 h 3899315"/>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5033487 w 5065355"/>
              <a:gd name="connsiteY12" fmla="*/ 3282522 h 3885853"/>
              <a:gd name="connsiteX13" fmla="*/ 5027369 w 5065355"/>
              <a:gd name="connsiteY13" fmla="*/ 3309275 h 3885853"/>
              <a:gd name="connsiteX14" fmla="*/ 4908386 w 5065355"/>
              <a:gd name="connsiteY14" fmla="*/ 3476562 h 3885853"/>
              <a:gd name="connsiteX15" fmla="*/ 4902444 w 5065355"/>
              <a:gd name="connsiteY15" fmla="*/ 3480940 h 3885853"/>
              <a:gd name="connsiteX16" fmla="*/ 4888108 w 5065355"/>
              <a:gd name="connsiteY16" fmla="*/ 3495204 h 3885853"/>
              <a:gd name="connsiteX17" fmla="*/ 4819819 w 5065355"/>
              <a:gd name="connsiteY17" fmla="*/ 3539901 h 3885853"/>
              <a:gd name="connsiteX18" fmla="*/ 4735804 w 5065355"/>
              <a:gd name="connsiteY18" fmla="*/ 3804925 h 3885853"/>
              <a:gd name="connsiteX19" fmla="*/ 4229604 w 5065355"/>
              <a:gd name="connsiteY19" fmla="*/ 3851522 h 3885853"/>
              <a:gd name="connsiteX20" fmla="*/ 904564 w 5065355"/>
              <a:gd name="connsiteY20" fmla="*/ 3793288 h 3885853"/>
              <a:gd name="connsiteX21" fmla="*/ 451805 w 5065355"/>
              <a:gd name="connsiteY21" fmla="*/ 3738960 h 3885853"/>
              <a:gd name="connsiteX22" fmla="*/ 417467 w 5065355"/>
              <a:gd name="connsiteY22" fmla="*/ 3743134 h 3885853"/>
              <a:gd name="connsiteX23" fmla="*/ 47039 w 5065355"/>
              <a:gd name="connsiteY23" fmla="*/ 3447046 h 3885853"/>
              <a:gd name="connsiteX24" fmla="*/ 38763 w 5065355"/>
              <a:gd name="connsiteY24" fmla="*/ 3414896 h 3885853"/>
              <a:gd name="connsiteX25" fmla="*/ 28376 w 5065355"/>
              <a:gd name="connsiteY25" fmla="*/ 3388641 h 3885853"/>
              <a:gd name="connsiteX26" fmla="*/ 14642 w 5065355"/>
              <a:gd name="connsiteY26" fmla="*/ 2681940 h 3885853"/>
              <a:gd name="connsiteX27" fmla="*/ 141525 w 5065355"/>
              <a:gd name="connsiteY27" fmla="*/ 1290513 h 3885853"/>
              <a:gd name="connsiteX28" fmla="*/ 968842 w 5065355"/>
              <a:gd name="connsiteY28" fmla="*/ 590018 h 3885853"/>
              <a:gd name="connsiteX29" fmla="*/ 986774 w 5065355"/>
              <a:gd name="connsiteY29" fmla="*/ 0 h 3885853"/>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5033487 w 5065355"/>
              <a:gd name="connsiteY12" fmla="*/ 3282522 h 3885853"/>
              <a:gd name="connsiteX13" fmla="*/ 5027369 w 5065355"/>
              <a:gd name="connsiteY13" fmla="*/ 3309275 h 3885853"/>
              <a:gd name="connsiteX14" fmla="*/ 4908386 w 5065355"/>
              <a:gd name="connsiteY14" fmla="*/ 3476562 h 3885853"/>
              <a:gd name="connsiteX15" fmla="*/ 4902444 w 5065355"/>
              <a:gd name="connsiteY15" fmla="*/ 3480940 h 3885853"/>
              <a:gd name="connsiteX16" fmla="*/ 4819819 w 5065355"/>
              <a:gd name="connsiteY16" fmla="*/ 3539901 h 3885853"/>
              <a:gd name="connsiteX17" fmla="*/ 4735804 w 5065355"/>
              <a:gd name="connsiteY17" fmla="*/ 3804925 h 3885853"/>
              <a:gd name="connsiteX18" fmla="*/ 4229604 w 5065355"/>
              <a:gd name="connsiteY18" fmla="*/ 3851522 h 3885853"/>
              <a:gd name="connsiteX19" fmla="*/ 904564 w 5065355"/>
              <a:gd name="connsiteY19" fmla="*/ 3793288 h 3885853"/>
              <a:gd name="connsiteX20" fmla="*/ 451805 w 5065355"/>
              <a:gd name="connsiteY20" fmla="*/ 3738960 h 3885853"/>
              <a:gd name="connsiteX21" fmla="*/ 417467 w 5065355"/>
              <a:gd name="connsiteY21" fmla="*/ 3743134 h 3885853"/>
              <a:gd name="connsiteX22" fmla="*/ 47039 w 5065355"/>
              <a:gd name="connsiteY22" fmla="*/ 3447046 h 3885853"/>
              <a:gd name="connsiteX23" fmla="*/ 38763 w 5065355"/>
              <a:gd name="connsiteY23" fmla="*/ 3414896 h 3885853"/>
              <a:gd name="connsiteX24" fmla="*/ 28376 w 5065355"/>
              <a:gd name="connsiteY24" fmla="*/ 3388641 h 3885853"/>
              <a:gd name="connsiteX25" fmla="*/ 14642 w 5065355"/>
              <a:gd name="connsiteY25" fmla="*/ 2681940 h 3885853"/>
              <a:gd name="connsiteX26" fmla="*/ 141525 w 5065355"/>
              <a:gd name="connsiteY26" fmla="*/ 1290513 h 3885853"/>
              <a:gd name="connsiteX27" fmla="*/ 968842 w 5065355"/>
              <a:gd name="connsiteY27" fmla="*/ 590018 h 3885853"/>
              <a:gd name="connsiteX28" fmla="*/ 986774 w 5065355"/>
              <a:gd name="connsiteY28" fmla="*/ 0 h 3885853"/>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5033487 w 5065355"/>
              <a:gd name="connsiteY12" fmla="*/ 3282522 h 3885853"/>
              <a:gd name="connsiteX13" fmla="*/ 4908386 w 5065355"/>
              <a:gd name="connsiteY13" fmla="*/ 3476562 h 3885853"/>
              <a:gd name="connsiteX14" fmla="*/ 4902444 w 5065355"/>
              <a:gd name="connsiteY14" fmla="*/ 3480940 h 3885853"/>
              <a:gd name="connsiteX15" fmla="*/ 4819819 w 5065355"/>
              <a:gd name="connsiteY15" fmla="*/ 3539901 h 3885853"/>
              <a:gd name="connsiteX16" fmla="*/ 4735804 w 5065355"/>
              <a:gd name="connsiteY16" fmla="*/ 3804925 h 3885853"/>
              <a:gd name="connsiteX17" fmla="*/ 4229604 w 5065355"/>
              <a:gd name="connsiteY17" fmla="*/ 3851522 h 3885853"/>
              <a:gd name="connsiteX18" fmla="*/ 904564 w 5065355"/>
              <a:gd name="connsiteY18" fmla="*/ 3793288 h 3885853"/>
              <a:gd name="connsiteX19" fmla="*/ 451805 w 5065355"/>
              <a:gd name="connsiteY19" fmla="*/ 3738960 h 3885853"/>
              <a:gd name="connsiteX20" fmla="*/ 417467 w 5065355"/>
              <a:gd name="connsiteY20" fmla="*/ 3743134 h 3885853"/>
              <a:gd name="connsiteX21" fmla="*/ 47039 w 5065355"/>
              <a:gd name="connsiteY21" fmla="*/ 3447046 h 3885853"/>
              <a:gd name="connsiteX22" fmla="*/ 38763 w 5065355"/>
              <a:gd name="connsiteY22" fmla="*/ 3414896 h 3885853"/>
              <a:gd name="connsiteX23" fmla="*/ 28376 w 5065355"/>
              <a:gd name="connsiteY23" fmla="*/ 3388641 h 3885853"/>
              <a:gd name="connsiteX24" fmla="*/ 14642 w 5065355"/>
              <a:gd name="connsiteY24" fmla="*/ 2681940 h 3885853"/>
              <a:gd name="connsiteX25" fmla="*/ 141525 w 5065355"/>
              <a:gd name="connsiteY25" fmla="*/ 1290513 h 3885853"/>
              <a:gd name="connsiteX26" fmla="*/ 968842 w 5065355"/>
              <a:gd name="connsiteY26" fmla="*/ 590018 h 3885853"/>
              <a:gd name="connsiteX27" fmla="*/ 986774 w 5065355"/>
              <a:gd name="connsiteY27" fmla="*/ 0 h 3885853"/>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4908386 w 5065355"/>
              <a:gd name="connsiteY12" fmla="*/ 3476562 h 3885853"/>
              <a:gd name="connsiteX13" fmla="*/ 4902444 w 5065355"/>
              <a:gd name="connsiteY13" fmla="*/ 3480940 h 3885853"/>
              <a:gd name="connsiteX14" fmla="*/ 4819819 w 5065355"/>
              <a:gd name="connsiteY14" fmla="*/ 3539901 h 3885853"/>
              <a:gd name="connsiteX15" fmla="*/ 4735804 w 5065355"/>
              <a:gd name="connsiteY15" fmla="*/ 3804925 h 3885853"/>
              <a:gd name="connsiteX16" fmla="*/ 4229604 w 5065355"/>
              <a:gd name="connsiteY16" fmla="*/ 3851522 h 3885853"/>
              <a:gd name="connsiteX17" fmla="*/ 904564 w 5065355"/>
              <a:gd name="connsiteY17" fmla="*/ 3793288 h 3885853"/>
              <a:gd name="connsiteX18" fmla="*/ 451805 w 5065355"/>
              <a:gd name="connsiteY18" fmla="*/ 3738960 h 3885853"/>
              <a:gd name="connsiteX19" fmla="*/ 417467 w 5065355"/>
              <a:gd name="connsiteY19" fmla="*/ 3743134 h 3885853"/>
              <a:gd name="connsiteX20" fmla="*/ 47039 w 5065355"/>
              <a:gd name="connsiteY20" fmla="*/ 3447046 h 3885853"/>
              <a:gd name="connsiteX21" fmla="*/ 38763 w 5065355"/>
              <a:gd name="connsiteY21" fmla="*/ 3414896 h 3885853"/>
              <a:gd name="connsiteX22" fmla="*/ 28376 w 5065355"/>
              <a:gd name="connsiteY22" fmla="*/ 3388641 h 3885853"/>
              <a:gd name="connsiteX23" fmla="*/ 14642 w 5065355"/>
              <a:gd name="connsiteY23" fmla="*/ 2681940 h 3885853"/>
              <a:gd name="connsiteX24" fmla="*/ 141525 w 5065355"/>
              <a:gd name="connsiteY24" fmla="*/ 1290513 h 3885853"/>
              <a:gd name="connsiteX25" fmla="*/ 968842 w 5065355"/>
              <a:gd name="connsiteY25" fmla="*/ 590018 h 3885853"/>
              <a:gd name="connsiteX26" fmla="*/ 986774 w 5065355"/>
              <a:gd name="connsiteY26"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58773 w 5065097"/>
              <a:gd name="connsiteY8" fmla="*/ 3171941 h 3885853"/>
              <a:gd name="connsiteX9" fmla="*/ 5057188 w 5065097"/>
              <a:gd name="connsiteY9" fmla="*/ 3190910 h 3885853"/>
              <a:gd name="connsiteX10" fmla="*/ 5033762 w 5065097"/>
              <a:gd name="connsiteY10" fmla="*/ 3281910 h 3885853"/>
              <a:gd name="connsiteX11" fmla="*/ 4908386 w 5065097"/>
              <a:gd name="connsiteY11" fmla="*/ 3476562 h 3885853"/>
              <a:gd name="connsiteX12" fmla="*/ 4902444 w 5065097"/>
              <a:gd name="connsiteY12" fmla="*/ 3480940 h 3885853"/>
              <a:gd name="connsiteX13" fmla="*/ 4819819 w 5065097"/>
              <a:gd name="connsiteY13" fmla="*/ 3539901 h 3885853"/>
              <a:gd name="connsiteX14" fmla="*/ 4735804 w 5065097"/>
              <a:gd name="connsiteY14" fmla="*/ 3804925 h 3885853"/>
              <a:gd name="connsiteX15" fmla="*/ 4229604 w 5065097"/>
              <a:gd name="connsiteY15" fmla="*/ 3851522 h 3885853"/>
              <a:gd name="connsiteX16" fmla="*/ 904564 w 5065097"/>
              <a:gd name="connsiteY16" fmla="*/ 3793288 h 3885853"/>
              <a:gd name="connsiteX17" fmla="*/ 451805 w 5065097"/>
              <a:gd name="connsiteY17" fmla="*/ 3738960 h 3885853"/>
              <a:gd name="connsiteX18" fmla="*/ 417467 w 5065097"/>
              <a:gd name="connsiteY18" fmla="*/ 3743134 h 3885853"/>
              <a:gd name="connsiteX19" fmla="*/ 47039 w 5065097"/>
              <a:gd name="connsiteY19" fmla="*/ 3447046 h 3885853"/>
              <a:gd name="connsiteX20" fmla="*/ 38763 w 5065097"/>
              <a:gd name="connsiteY20" fmla="*/ 3414896 h 3885853"/>
              <a:gd name="connsiteX21" fmla="*/ 28376 w 5065097"/>
              <a:gd name="connsiteY21" fmla="*/ 3388641 h 3885853"/>
              <a:gd name="connsiteX22" fmla="*/ 14642 w 5065097"/>
              <a:gd name="connsiteY22" fmla="*/ 2681940 h 3885853"/>
              <a:gd name="connsiteX23" fmla="*/ 141525 w 5065097"/>
              <a:gd name="connsiteY23" fmla="*/ 1290513 h 3885853"/>
              <a:gd name="connsiteX24" fmla="*/ 968842 w 5065097"/>
              <a:gd name="connsiteY24" fmla="*/ 590018 h 3885853"/>
              <a:gd name="connsiteX25" fmla="*/ 986774 w 5065097"/>
              <a:gd name="connsiteY25"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58773 w 5065097"/>
              <a:gd name="connsiteY8" fmla="*/ 3171941 h 3885853"/>
              <a:gd name="connsiteX9" fmla="*/ 5033762 w 5065097"/>
              <a:gd name="connsiteY9" fmla="*/ 3281910 h 3885853"/>
              <a:gd name="connsiteX10" fmla="*/ 4908386 w 5065097"/>
              <a:gd name="connsiteY10" fmla="*/ 3476562 h 3885853"/>
              <a:gd name="connsiteX11" fmla="*/ 4902444 w 5065097"/>
              <a:gd name="connsiteY11" fmla="*/ 3480940 h 3885853"/>
              <a:gd name="connsiteX12" fmla="*/ 4819819 w 5065097"/>
              <a:gd name="connsiteY12" fmla="*/ 3539901 h 3885853"/>
              <a:gd name="connsiteX13" fmla="*/ 4735804 w 5065097"/>
              <a:gd name="connsiteY13" fmla="*/ 3804925 h 3885853"/>
              <a:gd name="connsiteX14" fmla="*/ 4229604 w 5065097"/>
              <a:gd name="connsiteY14" fmla="*/ 3851522 h 3885853"/>
              <a:gd name="connsiteX15" fmla="*/ 904564 w 5065097"/>
              <a:gd name="connsiteY15" fmla="*/ 3793288 h 3885853"/>
              <a:gd name="connsiteX16" fmla="*/ 451805 w 5065097"/>
              <a:gd name="connsiteY16" fmla="*/ 3738960 h 3885853"/>
              <a:gd name="connsiteX17" fmla="*/ 417467 w 5065097"/>
              <a:gd name="connsiteY17" fmla="*/ 3743134 h 3885853"/>
              <a:gd name="connsiteX18" fmla="*/ 47039 w 5065097"/>
              <a:gd name="connsiteY18" fmla="*/ 3447046 h 3885853"/>
              <a:gd name="connsiteX19" fmla="*/ 38763 w 5065097"/>
              <a:gd name="connsiteY19" fmla="*/ 3414896 h 3885853"/>
              <a:gd name="connsiteX20" fmla="*/ 28376 w 5065097"/>
              <a:gd name="connsiteY20" fmla="*/ 3388641 h 3885853"/>
              <a:gd name="connsiteX21" fmla="*/ 14642 w 5065097"/>
              <a:gd name="connsiteY21" fmla="*/ 2681940 h 3885853"/>
              <a:gd name="connsiteX22" fmla="*/ 141525 w 5065097"/>
              <a:gd name="connsiteY22" fmla="*/ 1290513 h 3885853"/>
              <a:gd name="connsiteX23" fmla="*/ 968842 w 5065097"/>
              <a:gd name="connsiteY23" fmla="*/ 590018 h 3885853"/>
              <a:gd name="connsiteX24" fmla="*/ 986774 w 5065097"/>
              <a:gd name="connsiteY24"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33762 w 5065097"/>
              <a:gd name="connsiteY8" fmla="*/ 3281910 h 3885853"/>
              <a:gd name="connsiteX9" fmla="*/ 4908386 w 5065097"/>
              <a:gd name="connsiteY9" fmla="*/ 3476562 h 3885853"/>
              <a:gd name="connsiteX10" fmla="*/ 4902444 w 5065097"/>
              <a:gd name="connsiteY10" fmla="*/ 3480940 h 3885853"/>
              <a:gd name="connsiteX11" fmla="*/ 4819819 w 5065097"/>
              <a:gd name="connsiteY11" fmla="*/ 3539901 h 3885853"/>
              <a:gd name="connsiteX12" fmla="*/ 4735804 w 5065097"/>
              <a:gd name="connsiteY12" fmla="*/ 3804925 h 3885853"/>
              <a:gd name="connsiteX13" fmla="*/ 4229604 w 5065097"/>
              <a:gd name="connsiteY13" fmla="*/ 3851522 h 3885853"/>
              <a:gd name="connsiteX14" fmla="*/ 904564 w 5065097"/>
              <a:gd name="connsiteY14" fmla="*/ 3793288 h 3885853"/>
              <a:gd name="connsiteX15" fmla="*/ 451805 w 5065097"/>
              <a:gd name="connsiteY15" fmla="*/ 3738960 h 3885853"/>
              <a:gd name="connsiteX16" fmla="*/ 417467 w 5065097"/>
              <a:gd name="connsiteY16" fmla="*/ 3743134 h 3885853"/>
              <a:gd name="connsiteX17" fmla="*/ 47039 w 5065097"/>
              <a:gd name="connsiteY17" fmla="*/ 3447046 h 3885853"/>
              <a:gd name="connsiteX18" fmla="*/ 38763 w 5065097"/>
              <a:gd name="connsiteY18" fmla="*/ 3414896 h 3885853"/>
              <a:gd name="connsiteX19" fmla="*/ 28376 w 5065097"/>
              <a:gd name="connsiteY19" fmla="*/ 3388641 h 3885853"/>
              <a:gd name="connsiteX20" fmla="*/ 14642 w 5065097"/>
              <a:gd name="connsiteY20" fmla="*/ 2681940 h 3885853"/>
              <a:gd name="connsiteX21" fmla="*/ 141525 w 5065097"/>
              <a:gd name="connsiteY21" fmla="*/ 1290513 h 3885853"/>
              <a:gd name="connsiteX22" fmla="*/ 968842 w 5065097"/>
              <a:gd name="connsiteY22" fmla="*/ 590018 h 3885853"/>
              <a:gd name="connsiteX23" fmla="*/ 986774 w 5065097"/>
              <a:gd name="connsiteY23"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33762 w 5065097"/>
              <a:gd name="connsiteY8" fmla="*/ 3281910 h 3885853"/>
              <a:gd name="connsiteX9" fmla="*/ 4908386 w 5065097"/>
              <a:gd name="connsiteY9" fmla="*/ 3476562 h 3885853"/>
              <a:gd name="connsiteX10" fmla="*/ 4819819 w 5065097"/>
              <a:gd name="connsiteY10" fmla="*/ 3539901 h 3885853"/>
              <a:gd name="connsiteX11" fmla="*/ 4735804 w 5065097"/>
              <a:gd name="connsiteY11" fmla="*/ 3804925 h 3885853"/>
              <a:gd name="connsiteX12" fmla="*/ 4229604 w 5065097"/>
              <a:gd name="connsiteY12" fmla="*/ 3851522 h 3885853"/>
              <a:gd name="connsiteX13" fmla="*/ 904564 w 5065097"/>
              <a:gd name="connsiteY13" fmla="*/ 3793288 h 3885853"/>
              <a:gd name="connsiteX14" fmla="*/ 451805 w 5065097"/>
              <a:gd name="connsiteY14" fmla="*/ 3738960 h 3885853"/>
              <a:gd name="connsiteX15" fmla="*/ 417467 w 5065097"/>
              <a:gd name="connsiteY15" fmla="*/ 3743134 h 3885853"/>
              <a:gd name="connsiteX16" fmla="*/ 47039 w 5065097"/>
              <a:gd name="connsiteY16" fmla="*/ 3447046 h 3885853"/>
              <a:gd name="connsiteX17" fmla="*/ 38763 w 5065097"/>
              <a:gd name="connsiteY17" fmla="*/ 3414896 h 3885853"/>
              <a:gd name="connsiteX18" fmla="*/ 28376 w 5065097"/>
              <a:gd name="connsiteY18" fmla="*/ 3388641 h 3885853"/>
              <a:gd name="connsiteX19" fmla="*/ 14642 w 5065097"/>
              <a:gd name="connsiteY19" fmla="*/ 2681940 h 3885853"/>
              <a:gd name="connsiteX20" fmla="*/ 141525 w 5065097"/>
              <a:gd name="connsiteY20" fmla="*/ 1290513 h 3885853"/>
              <a:gd name="connsiteX21" fmla="*/ 968842 w 5065097"/>
              <a:gd name="connsiteY21" fmla="*/ 590018 h 3885853"/>
              <a:gd name="connsiteX22" fmla="*/ 986774 w 5065097"/>
              <a:gd name="connsiteY22"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08386 w 5065543"/>
              <a:gd name="connsiteY8" fmla="*/ 3476562 h 3885853"/>
              <a:gd name="connsiteX9" fmla="*/ 4819819 w 5065543"/>
              <a:gd name="connsiteY9" fmla="*/ 3539901 h 3885853"/>
              <a:gd name="connsiteX10" fmla="*/ 4735804 w 5065543"/>
              <a:gd name="connsiteY10" fmla="*/ 3804925 h 3885853"/>
              <a:gd name="connsiteX11" fmla="*/ 4229604 w 5065543"/>
              <a:gd name="connsiteY11" fmla="*/ 3851522 h 3885853"/>
              <a:gd name="connsiteX12" fmla="*/ 904564 w 5065543"/>
              <a:gd name="connsiteY12" fmla="*/ 3793288 h 3885853"/>
              <a:gd name="connsiteX13" fmla="*/ 451805 w 5065543"/>
              <a:gd name="connsiteY13" fmla="*/ 3738960 h 3885853"/>
              <a:gd name="connsiteX14" fmla="*/ 417467 w 5065543"/>
              <a:gd name="connsiteY14" fmla="*/ 3743134 h 3885853"/>
              <a:gd name="connsiteX15" fmla="*/ 47039 w 5065543"/>
              <a:gd name="connsiteY15" fmla="*/ 3447046 h 3885853"/>
              <a:gd name="connsiteX16" fmla="*/ 38763 w 5065543"/>
              <a:gd name="connsiteY16" fmla="*/ 3414896 h 3885853"/>
              <a:gd name="connsiteX17" fmla="*/ 28376 w 5065543"/>
              <a:gd name="connsiteY17" fmla="*/ 3388641 h 3885853"/>
              <a:gd name="connsiteX18" fmla="*/ 14642 w 5065543"/>
              <a:gd name="connsiteY18" fmla="*/ 2681940 h 3885853"/>
              <a:gd name="connsiteX19" fmla="*/ 141525 w 5065543"/>
              <a:gd name="connsiteY19" fmla="*/ 1290513 h 3885853"/>
              <a:gd name="connsiteX20" fmla="*/ 968842 w 5065543"/>
              <a:gd name="connsiteY20" fmla="*/ 590018 h 3885853"/>
              <a:gd name="connsiteX21" fmla="*/ 986774 w 5065543"/>
              <a:gd name="connsiteY21"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08386 w 5065543"/>
              <a:gd name="connsiteY8" fmla="*/ 3476562 h 3885853"/>
              <a:gd name="connsiteX9" fmla="*/ 4993239 w 5065543"/>
              <a:gd name="connsiteY9" fmla="*/ 3784266 h 3885853"/>
              <a:gd name="connsiteX10" fmla="*/ 4735804 w 5065543"/>
              <a:gd name="connsiteY10" fmla="*/ 3804925 h 3885853"/>
              <a:gd name="connsiteX11" fmla="*/ 4229604 w 5065543"/>
              <a:gd name="connsiteY11" fmla="*/ 3851522 h 3885853"/>
              <a:gd name="connsiteX12" fmla="*/ 904564 w 5065543"/>
              <a:gd name="connsiteY12" fmla="*/ 3793288 h 3885853"/>
              <a:gd name="connsiteX13" fmla="*/ 451805 w 5065543"/>
              <a:gd name="connsiteY13" fmla="*/ 3738960 h 3885853"/>
              <a:gd name="connsiteX14" fmla="*/ 417467 w 5065543"/>
              <a:gd name="connsiteY14" fmla="*/ 3743134 h 3885853"/>
              <a:gd name="connsiteX15" fmla="*/ 47039 w 5065543"/>
              <a:gd name="connsiteY15" fmla="*/ 3447046 h 3885853"/>
              <a:gd name="connsiteX16" fmla="*/ 38763 w 5065543"/>
              <a:gd name="connsiteY16" fmla="*/ 3414896 h 3885853"/>
              <a:gd name="connsiteX17" fmla="*/ 28376 w 5065543"/>
              <a:gd name="connsiteY17" fmla="*/ 3388641 h 3885853"/>
              <a:gd name="connsiteX18" fmla="*/ 14642 w 5065543"/>
              <a:gd name="connsiteY18" fmla="*/ 2681940 h 3885853"/>
              <a:gd name="connsiteX19" fmla="*/ 141525 w 5065543"/>
              <a:gd name="connsiteY19" fmla="*/ 1290513 h 3885853"/>
              <a:gd name="connsiteX20" fmla="*/ 968842 w 5065543"/>
              <a:gd name="connsiteY20" fmla="*/ 590018 h 3885853"/>
              <a:gd name="connsiteX21" fmla="*/ 986774 w 5065543"/>
              <a:gd name="connsiteY21"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735804 w 5065543"/>
              <a:gd name="connsiteY9" fmla="*/ 3804925 h 3885853"/>
              <a:gd name="connsiteX10" fmla="*/ 4229604 w 5065543"/>
              <a:gd name="connsiteY10" fmla="*/ 3851522 h 3885853"/>
              <a:gd name="connsiteX11" fmla="*/ 904564 w 5065543"/>
              <a:gd name="connsiteY11" fmla="*/ 3793288 h 3885853"/>
              <a:gd name="connsiteX12" fmla="*/ 451805 w 5065543"/>
              <a:gd name="connsiteY12" fmla="*/ 3738960 h 3885853"/>
              <a:gd name="connsiteX13" fmla="*/ 417467 w 5065543"/>
              <a:gd name="connsiteY13" fmla="*/ 3743134 h 3885853"/>
              <a:gd name="connsiteX14" fmla="*/ 47039 w 5065543"/>
              <a:gd name="connsiteY14" fmla="*/ 3447046 h 3885853"/>
              <a:gd name="connsiteX15" fmla="*/ 38763 w 5065543"/>
              <a:gd name="connsiteY15" fmla="*/ 3414896 h 3885853"/>
              <a:gd name="connsiteX16" fmla="*/ 28376 w 5065543"/>
              <a:gd name="connsiteY16" fmla="*/ 3388641 h 3885853"/>
              <a:gd name="connsiteX17" fmla="*/ 14642 w 5065543"/>
              <a:gd name="connsiteY17" fmla="*/ 2681940 h 3885853"/>
              <a:gd name="connsiteX18" fmla="*/ 141525 w 5065543"/>
              <a:gd name="connsiteY18" fmla="*/ 1290513 h 3885853"/>
              <a:gd name="connsiteX19" fmla="*/ 968842 w 5065543"/>
              <a:gd name="connsiteY19" fmla="*/ 590018 h 3885853"/>
              <a:gd name="connsiteX20" fmla="*/ 986774 w 5065543"/>
              <a:gd name="connsiteY20"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229604 w 5065543"/>
              <a:gd name="connsiteY9" fmla="*/ 3851522 h 3885853"/>
              <a:gd name="connsiteX10" fmla="*/ 904564 w 5065543"/>
              <a:gd name="connsiteY10" fmla="*/ 3793288 h 3885853"/>
              <a:gd name="connsiteX11" fmla="*/ 451805 w 5065543"/>
              <a:gd name="connsiteY11" fmla="*/ 3738960 h 3885853"/>
              <a:gd name="connsiteX12" fmla="*/ 417467 w 5065543"/>
              <a:gd name="connsiteY12" fmla="*/ 3743134 h 3885853"/>
              <a:gd name="connsiteX13" fmla="*/ 47039 w 5065543"/>
              <a:gd name="connsiteY13" fmla="*/ 3447046 h 3885853"/>
              <a:gd name="connsiteX14" fmla="*/ 38763 w 5065543"/>
              <a:gd name="connsiteY14" fmla="*/ 3414896 h 3885853"/>
              <a:gd name="connsiteX15" fmla="*/ 28376 w 5065543"/>
              <a:gd name="connsiteY15" fmla="*/ 3388641 h 3885853"/>
              <a:gd name="connsiteX16" fmla="*/ 14642 w 5065543"/>
              <a:gd name="connsiteY16" fmla="*/ 2681940 h 3885853"/>
              <a:gd name="connsiteX17" fmla="*/ 141525 w 5065543"/>
              <a:gd name="connsiteY17" fmla="*/ 1290513 h 3885853"/>
              <a:gd name="connsiteX18" fmla="*/ 968842 w 5065543"/>
              <a:gd name="connsiteY18" fmla="*/ 590018 h 3885853"/>
              <a:gd name="connsiteX19" fmla="*/ 986774 w 5065543"/>
              <a:gd name="connsiteY19"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229604 w 5065543"/>
              <a:gd name="connsiteY9" fmla="*/ 3851522 h 3885853"/>
              <a:gd name="connsiteX10" fmla="*/ 904564 w 5065543"/>
              <a:gd name="connsiteY10" fmla="*/ 3793288 h 3885853"/>
              <a:gd name="connsiteX11" fmla="*/ 451805 w 5065543"/>
              <a:gd name="connsiteY11" fmla="*/ 3738960 h 3885853"/>
              <a:gd name="connsiteX12" fmla="*/ 417467 w 5065543"/>
              <a:gd name="connsiteY12" fmla="*/ 3743134 h 3885853"/>
              <a:gd name="connsiteX13" fmla="*/ 47039 w 5065543"/>
              <a:gd name="connsiteY13" fmla="*/ 3447046 h 3885853"/>
              <a:gd name="connsiteX14" fmla="*/ 38763 w 5065543"/>
              <a:gd name="connsiteY14" fmla="*/ 3414896 h 3885853"/>
              <a:gd name="connsiteX15" fmla="*/ 28376 w 5065543"/>
              <a:gd name="connsiteY15" fmla="*/ 3388641 h 3885853"/>
              <a:gd name="connsiteX16" fmla="*/ 14642 w 5065543"/>
              <a:gd name="connsiteY16" fmla="*/ 2681940 h 3885853"/>
              <a:gd name="connsiteX17" fmla="*/ 141525 w 5065543"/>
              <a:gd name="connsiteY17" fmla="*/ 1290513 h 3885853"/>
              <a:gd name="connsiteX18" fmla="*/ 968842 w 5065543"/>
              <a:gd name="connsiteY18" fmla="*/ 590018 h 3885853"/>
              <a:gd name="connsiteX19" fmla="*/ 986774 w 5065543"/>
              <a:gd name="connsiteY19"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229604 w 5065543"/>
              <a:gd name="connsiteY9" fmla="*/ 3851522 h 3885853"/>
              <a:gd name="connsiteX10" fmla="*/ 904564 w 5065543"/>
              <a:gd name="connsiteY10" fmla="*/ 3793288 h 3885853"/>
              <a:gd name="connsiteX11" fmla="*/ 451805 w 5065543"/>
              <a:gd name="connsiteY11" fmla="*/ 3738960 h 3885853"/>
              <a:gd name="connsiteX12" fmla="*/ 417467 w 5065543"/>
              <a:gd name="connsiteY12" fmla="*/ 3743134 h 3885853"/>
              <a:gd name="connsiteX13" fmla="*/ 47039 w 5065543"/>
              <a:gd name="connsiteY13" fmla="*/ 3447046 h 3885853"/>
              <a:gd name="connsiteX14" fmla="*/ 38763 w 5065543"/>
              <a:gd name="connsiteY14" fmla="*/ 3414896 h 3885853"/>
              <a:gd name="connsiteX15" fmla="*/ 28376 w 5065543"/>
              <a:gd name="connsiteY15" fmla="*/ 3388641 h 3885853"/>
              <a:gd name="connsiteX16" fmla="*/ 14642 w 5065543"/>
              <a:gd name="connsiteY16" fmla="*/ 2681940 h 3885853"/>
              <a:gd name="connsiteX17" fmla="*/ 141525 w 5065543"/>
              <a:gd name="connsiteY17" fmla="*/ 1290513 h 3885853"/>
              <a:gd name="connsiteX18" fmla="*/ 968842 w 5065543"/>
              <a:gd name="connsiteY18" fmla="*/ 590018 h 3885853"/>
              <a:gd name="connsiteX19" fmla="*/ 986774 w 5065543"/>
              <a:gd name="connsiteY19"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4993239 w 5065543"/>
              <a:gd name="connsiteY7" fmla="*/ 3784266 h 3885853"/>
              <a:gd name="connsiteX8" fmla="*/ 4229604 w 5065543"/>
              <a:gd name="connsiteY8" fmla="*/ 3851522 h 3885853"/>
              <a:gd name="connsiteX9" fmla="*/ 904564 w 5065543"/>
              <a:gd name="connsiteY9" fmla="*/ 3793288 h 3885853"/>
              <a:gd name="connsiteX10" fmla="*/ 451805 w 5065543"/>
              <a:gd name="connsiteY10" fmla="*/ 3738960 h 3885853"/>
              <a:gd name="connsiteX11" fmla="*/ 417467 w 5065543"/>
              <a:gd name="connsiteY11" fmla="*/ 3743134 h 3885853"/>
              <a:gd name="connsiteX12" fmla="*/ 47039 w 5065543"/>
              <a:gd name="connsiteY12" fmla="*/ 3447046 h 3885853"/>
              <a:gd name="connsiteX13" fmla="*/ 38763 w 5065543"/>
              <a:gd name="connsiteY13" fmla="*/ 3414896 h 3885853"/>
              <a:gd name="connsiteX14" fmla="*/ 28376 w 5065543"/>
              <a:gd name="connsiteY14" fmla="*/ 3388641 h 3885853"/>
              <a:gd name="connsiteX15" fmla="*/ 14642 w 5065543"/>
              <a:gd name="connsiteY15" fmla="*/ 2681940 h 3885853"/>
              <a:gd name="connsiteX16" fmla="*/ 141525 w 5065543"/>
              <a:gd name="connsiteY16" fmla="*/ 1290513 h 3885853"/>
              <a:gd name="connsiteX17" fmla="*/ 968842 w 5065543"/>
              <a:gd name="connsiteY17" fmla="*/ 590018 h 3885853"/>
              <a:gd name="connsiteX18" fmla="*/ 986774 w 5065543"/>
              <a:gd name="connsiteY18" fmla="*/ 0 h 3885853"/>
              <a:gd name="connsiteX0" fmla="*/ 986774 w 5073884"/>
              <a:gd name="connsiteY0" fmla="*/ 0 h 3885853"/>
              <a:gd name="connsiteX1" fmla="*/ 1598492 w 5073884"/>
              <a:gd name="connsiteY1" fmla="*/ 571743 h 3885853"/>
              <a:gd name="connsiteX2" fmla="*/ 4623587 w 5073884"/>
              <a:gd name="connsiteY2" fmla="*/ 815032 h 3885853"/>
              <a:gd name="connsiteX3" fmla="*/ 5045794 w 5073884"/>
              <a:gd name="connsiteY3" fmla="*/ 2583837 h 3885853"/>
              <a:gd name="connsiteX4" fmla="*/ 5065097 w 5073884"/>
              <a:gd name="connsiteY4" fmla="*/ 3007422 h 3885853"/>
              <a:gd name="connsiteX5" fmla="*/ 5059336 w 5073884"/>
              <a:gd name="connsiteY5" fmla="*/ 3165214 h 3885853"/>
              <a:gd name="connsiteX6" fmla="*/ 4993239 w 5073884"/>
              <a:gd name="connsiteY6" fmla="*/ 3784266 h 3885853"/>
              <a:gd name="connsiteX7" fmla="*/ 4229604 w 5073884"/>
              <a:gd name="connsiteY7" fmla="*/ 3851522 h 3885853"/>
              <a:gd name="connsiteX8" fmla="*/ 904564 w 5073884"/>
              <a:gd name="connsiteY8" fmla="*/ 3793288 h 3885853"/>
              <a:gd name="connsiteX9" fmla="*/ 451805 w 5073884"/>
              <a:gd name="connsiteY9" fmla="*/ 3738960 h 3885853"/>
              <a:gd name="connsiteX10" fmla="*/ 417467 w 5073884"/>
              <a:gd name="connsiteY10" fmla="*/ 3743134 h 3885853"/>
              <a:gd name="connsiteX11" fmla="*/ 47039 w 5073884"/>
              <a:gd name="connsiteY11" fmla="*/ 3447046 h 3885853"/>
              <a:gd name="connsiteX12" fmla="*/ 38763 w 5073884"/>
              <a:gd name="connsiteY12" fmla="*/ 3414896 h 3885853"/>
              <a:gd name="connsiteX13" fmla="*/ 28376 w 5073884"/>
              <a:gd name="connsiteY13" fmla="*/ 3388641 h 3885853"/>
              <a:gd name="connsiteX14" fmla="*/ 14642 w 5073884"/>
              <a:gd name="connsiteY14" fmla="*/ 2681940 h 3885853"/>
              <a:gd name="connsiteX15" fmla="*/ 141525 w 5073884"/>
              <a:gd name="connsiteY15" fmla="*/ 1290513 h 3885853"/>
              <a:gd name="connsiteX16" fmla="*/ 968842 w 5073884"/>
              <a:gd name="connsiteY16" fmla="*/ 590018 h 3885853"/>
              <a:gd name="connsiteX17" fmla="*/ 986774 w 5073884"/>
              <a:gd name="connsiteY17" fmla="*/ 0 h 3885853"/>
              <a:gd name="connsiteX0" fmla="*/ 986774 w 5078114"/>
              <a:gd name="connsiteY0" fmla="*/ 0 h 3885853"/>
              <a:gd name="connsiteX1" fmla="*/ 1598492 w 5078114"/>
              <a:gd name="connsiteY1" fmla="*/ 571743 h 3885853"/>
              <a:gd name="connsiteX2" fmla="*/ 4623587 w 5078114"/>
              <a:gd name="connsiteY2" fmla="*/ 815032 h 3885853"/>
              <a:gd name="connsiteX3" fmla="*/ 5045794 w 5078114"/>
              <a:gd name="connsiteY3" fmla="*/ 2583837 h 3885853"/>
              <a:gd name="connsiteX4" fmla="*/ 5065097 w 5078114"/>
              <a:gd name="connsiteY4" fmla="*/ 3007422 h 3885853"/>
              <a:gd name="connsiteX5" fmla="*/ 4993239 w 5078114"/>
              <a:gd name="connsiteY5" fmla="*/ 3784266 h 3885853"/>
              <a:gd name="connsiteX6" fmla="*/ 4229604 w 5078114"/>
              <a:gd name="connsiteY6" fmla="*/ 3851522 h 3885853"/>
              <a:gd name="connsiteX7" fmla="*/ 904564 w 5078114"/>
              <a:gd name="connsiteY7" fmla="*/ 3793288 h 3885853"/>
              <a:gd name="connsiteX8" fmla="*/ 451805 w 5078114"/>
              <a:gd name="connsiteY8" fmla="*/ 3738960 h 3885853"/>
              <a:gd name="connsiteX9" fmla="*/ 417467 w 5078114"/>
              <a:gd name="connsiteY9" fmla="*/ 3743134 h 3885853"/>
              <a:gd name="connsiteX10" fmla="*/ 47039 w 5078114"/>
              <a:gd name="connsiteY10" fmla="*/ 3447046 h 3885853"/>
              <a:gd name="connsiteX11" fmla="*/ 38763 w 5078114"/>
              <a:gd name="connsiteY11" fmla="*/ 3414896 h 3885853"/>
              <a:gd name="connsiteX12" fmla="*/ 28376 w 5078114"/>
              <a:gd name="connsiteY12" fmla="*/ 3388641 h 3885853"/>
              <a:gd name="connsiteX13" fmla="*/ 14642 w 5078114"/>
              <a:gd name="connsiteY13" fmla="*/ 2681940 h 3885853"/>
              <a:gd name="connsiteX14" fmla="*/ 141525 w 5078114"/>
              <a:gd name="connsiteY14" fmla="*/ 1290513 h 3885853"/>
              <a:gd name="connsiteX15" fmla="*/ 968842 w 5078114"/>
              <a:gd name="connsiteY15" fmla="*/ 590018 h 3885853"/>
              <a:gd name="connsiteX16" fmla="*/ 986774 w 5078114"/>
              <a:gd name="connsiteY16" fmla="*/ 0 h 3885853"/>
              <a:gd name="connsiteX0" fmla="*/ 986774 w 5094085"/>
              <a:gd name="connsiteY0" fmla="*/ 0 h 3885853"/>
              <a:gd name="connsiteX1" fmla="*/ 1598492 w 5094085"/>
              <a:gd name="connsiteY1" fmla="*/ 571743 h 3885853"/>
              <a:gd name="connsiteX2" fmla="*/ 4623587 w 5094085"/>
              <a:gd name="connsiteY2" fmla="*/ 815032 h 3885853"/>
              <a:gd name="connsiteX3" fmla="*/ 5045794 w 5094085"/>
              <a:gd name="connsiteY3" fmla="*/ 2583837 h 3885853"/>
              <a:gd name="connsiteX4" fmla="*/ 4993239 w 5094085"/>
              <a:gd name="connsiteY4" fmla="*/ 3784266 h 3885853"/>
              <a:gd name="connsiteX5" fmla="*/ 4229604 w 5094085"/>
              <a:gd name="connsiteY5" fmla="*/ 3851522 h 3885853"/>
              <a:gd name="connsiteX6" fmla="*/ 904564 w 5094085"/>
              <a:gd name="connsiteY6" fmla="*/ 3793288 h 3885853"/>
              <a:gd name="connsiteX7" fmla="*/ 451805 w 5094085"/>
              <a:gd name="connsiteY7" fmla="*/ 3738960 h 3885853"/>
              <a:gd name="connsiteX8" fmla="*/ 417467 w 5094085"/>
              <a:gd name="connsiteY8" fmla="*/ 3743134 h 3885853"/>
              <a:gd name="connsiteX9" fmla="*/ 47039 w 5094085"/>
              <a:gd name="connsiteY9" fmla="*/ 3447046 h 3885853"/>
              <a:gd name="connsiteX10" fmla="*/ 38763 w 5094085"/>
              <a:gd name="connsiteY10" fmla="*/ 3414896 h 3885853"/>
              <a:gd name="connsiteX11" fmla="*/ 28376 w 5094085"/>
              <a:gd name="connsiteY11" fmla="*/ 3388641 h 3885853"/>
              <a:gd name="connsiteX12" fmla="*/ 14642 w 5094085"/>
              <a:gd name="connsiteY12" fmla="*/ 2681940 h 3885853"/>
              <a:gd name="connsiteX13" fmla="*/ 141525 w 5094085"/>
              <a:gd name="connsiteY13" fmla="*/ 1290513 h 3885853"/>
              <a:gd name="connsiteX14" fmla="*/ 968842 w 5094085"/>
              <a:gd name="connsiteY14" fmla="*/ 590018 h 3885853"/>
              <a:gd name="connsiteX15" fmla="*/ 986774 w 5094085"/>
              <a:gd name="connsiteY15" fmla="*/ 0 h 3885853"/>
              <a:gd name="connsiteX0" fmla="*/ 986774 w 5062386"/>
              <a:gd name="connsiteY0" fmla="*/ 0 h 3895361"/>
              <a:gd name="connsiteX1" fmla="*/ 1598492 w 5062386"/>
              <a:gd name="connsiteY1" fmla="*/ 571743 h 3895361"/>
              <a:gd name="connsiteX2" fmla="*/ 4623587 w 5062386"/>
              <a:gd name="connsiteY2" fmla="*/ 815032 h 3895361"/>
              <a:gd name="connsiteX3" fmla="*/ 5045794 w 5062386"/>
              <a:gd name="connsiteY3" fmla="*/ 2583837 h 3895361"/>
              <a:gd name="connsiteX4" fmla="*/ 4851350 w 5062386"/>
              <a:gd name="connsiteY4" fmla="*/ 3634494 h 3895361"/>
              <a:gd name="connsiteX5" fmla="*/ 4229604 w 5062386"/>
              <a:gd name="connsiteY5" fmla="*/ 3851522 h 3895361"/>
              <a:gd name="connsiteX6" fmla="*/ 904564 w 5062386"/>
              <a:gd name="connsiteY6" fmla="*/ 3793288 h 3895361"/>
              <a:gd name="connsiteX7" fmla="*/ 451805 w 5062386"/>
              <a:gd name="connsiteY7" fmla="*/ 3738960 h 3895361"/>
              <a:gd name="connsiteX8" fmla="*/ 417467 w 5062386"/>
              <a:gd name="connsiteY8" fmla="*/ 3743134 h 3895361"/>
              <a:gd name="connsiteX9" fmla="*/ 47039 w 5062386"/>
              <a:gd name="connsiteY9" fmla="*/ 3447046 h 3895361"/>
              <a:gd name="connsiteX10" fmla="*/ 38763 w 5062386"/>
              <a:gd name="connsiteY10" fmla="*/ 3414896 h 3895361"/>
              <a:gd name="connsiteX11" fmla="*/ 28376 w 5062386"/>
              <a:gd name="connsiteY11" fmla="*/ 3388641 h 3895361"/>
              <a:gd name="connsiteX12" fmla="*/ 14642 w 5062386"/>
              <a:gd name="connsiteY12" fmla="*/ 2681940 h 3895361"/>
              <a:gd name="connsiteX13" fmla="*/ 141525 w 5062386"/>
              <a:gd name="connsiteY13" fmla="*/ 1290513 h 3895361"/>
              <a:gd name="connsiteX14" fmla="*/ 968842 w 5062386"/>
              <a:gd name="connsiteY14" fmla="*/ 590018 h 3895361"/>
              <a:gd name="connsiteX15" fmla="*/ 986774 w 5062386"/>
              <a:gd name="connsiteY15" fmla="*/ 0 h 3895361"/>
              <a:gd name="connsiteX0" fmla="*/ 986774 w 5051609"/>
              <a:gd name="connsiteY0" fmla="*/ 0 h 3895361"/>
              <a:gd name="connsiteX1" fmla="*/ 1598492 w 5051609"/>
              <a:gd name="connsiteY1" fmla="*/ 571743 h 3895361"/>
              <a:gd name="connsiteX2" fmla="*/ 4623587 w 5051609"/>
              <a:gd name="connsiteY2" fmla="*/ 815032 h 3895361"/>
              <a:gd name="connsiteX3" fmla="*/ 5045794 w 5051609"/>
              <a:gd name="connsiteY3" fmla="*/ 2583837 h 3895361"/>
              <a:gd name="connsiteX4" fmla="*/ 4851350 w 5051609"/>
              <a:gd name="connsiteY4" fmla="*/ 3634494 h 3895361"/>
              <a:gd name="connsiteX5" fmla="*/ 4229604 w 5051609"/>
              <a:gd name="connsiteY5" fmla="*/ 3851522 h 3895361"/>
              <a:gd name="connsiteX6" fmla="*/ 904564 w 5051609"/>
              <a:gd name="connsiteY6" fmla="*/ 3793288 h 3895361"/>
              <a:gd name="connsiteX7" fmla="*/ 451805 w 5051609"/>
              <a:gd name="connsiteY7" fmla="*/ 3738960 h 3895361"/>
              <a:gd name="connsiteX8" fmla="*/ 417467 w 5051609"/>
              <a:gd name="connsiteY8" fmla="*/ 3743134 h 3895361"/>
              <a:gd name="connsiteX9" fmla="*/ 47039 w 5051609"/>
              <a:gd name="connsiteY9" fmla="*/ 3447046 h 3895361"/>
              <a:gd name="connsiteX10" fmla="*/ 38763 w 5051609"/>
              <a:gd name="connsiteY10" fmla="*/ 3414896 h 3895361"/>
              <a:gd name="connsiteX11" fmla="*/ 28376 w 5051609"/>
              <a:gd name="connsiteY11" fmla="*/ 3388641 h 3895361"/>
              <a:gd name="connsiteX12" fmla="*/ 14642 w 5051609"/>
              <a:gd name="connsiteY12" fmla="*/ 2681940 h 3895361"/>
              <a:gd name="connsiteX13" fmla="*/ 141525 w 5051609"/>
              <a:gd name="connsiteY13" fmla="*/ 1290513 h 3895361"/>
              <a:gd name="connsiteX14" fmla="*/ 968842 w 5051609"/>
              <a:gd name="connsiteY14" fmla="*/ 590018 h 3895361"/>
              <a:gd name="connsiteX15" fmla="*/ 986774 w 5051609"/>
              <a:gd name="connsiteY15" fmla="*/ 0 h 3895361"/>
              <a:gd name="connsiteX0" fmla="*/ 986774 w 5100973"/>
              <a:gd name="connsiteY0" fmla="*/ 0 h 3895361"/>
              <a:gd name="connsiteX1" fmla="*/ 1598492 w 5100973"/>
              <a:gd name="connsiteY1" fmla="*/ 571743 h 3895361"/>
              <a:gd name="connsiteX2" fmla="*/ 4623587 w 5100973"/>
              <a:gd name="connsiteY2" fmla="*/ 815032 h 3895361"/>
              <a:gd name="connsiteX3" fmla="*/ 5100973 w 5100973"/>
              <a:gd name="connsiteY3" fmla="*/ 2118754 h 3895361"/>
              <a:gd name="connsiteX4" fmla="*/ 4851350 w 5100973"/>
              <a:gd name="connsiteY4" fmla="*/ 3634494 h 3895361"/>
              <a:gd name="connsiteX5" fmla="*/ 4229604 w 5100973"/>
              <a:gd name="connsiteY5" fmla="*/ 3851522 h 3895361"/>
              <a:gd name="connsiteX6" fmla="*/ 904564 w 5100973"/>
              <a:gd name="connsiteY6" fmla="*/ 3793288 h 3895361"/>
              <a:gd name="connsiteX7" fmla="*/ 451805 w 5100973"/>
              <a:gd name="connsiteY7" fmla="*/ 3738960 h 3895361"/>
              <a:gd name="connsiteX8" fmla="*/ 417467 w 5100973"/>
              <a:gd name="connsiteY8" fmla="*/ 3743134 h 3895361"/>
              <a:gd name="connsiteX9" fmla="*/ 47039 w 5100973"/>
              <a:gd name="connsiteY9" fmla="*/ 3447046 h 3895361"/>
              <a:gd name="connsiteX10" fmla="*/ 38763 w 5100973"/>
              <a:gd name="connsiteY10" fmla="*/ 3414896 h 3895361"/>
              <a:gd name="connsiteX11" fmla="*/ 28376 w 5100973"/>
              <a:gd name="connsiteY11" fmla="*/ 3388641 h 3895361"/>
              <a:gd name="connsiteX12" fmla="*/ 14642 w 5100973"/>
              <a:gd name="connsiteY12" fmla="*/ 2681940 h 3895361"/>
              <a:gd name="connsiteX13" fmla="*/ 141525 w 5100973"/>
              <a:gd name="connsiteY13" fmla="*/ 1290513 h 3895361"/>
              <a:gd name="connsiteX14" fmla="*/ 968842 w 5100973"/>
              <a:gd name="connsiteY14" fmla="*/ 590018 h 3895361"/>
              <a:gd name="connsiteX15" fmla="*/ 986774 w 5100973"/>
              <a:gd name="connsiteY15" fmla="*/ 0 h 3895361"/>
              <a:gd name="connsiteX0" fmla="*/ 986774 w 5100973"/>
              <a:gd name="connsiteY0" fmla="*/ 0 h 3895361"/>
              <a:gd name="connsiteX1" fmla="*/ 1598492 w 5100973"/>
              <a:gd name="connsiteY1" fmla="*/ 571743 h 3895361"/>
              <a:gd name="connsiteX2" fmla="*/ 4623587 w 5100973"/>
              <a:gd name="connsiteY2" fmla="*/ 815032 h 3895361"/>
              <a:gd name="connsiteX3" fmla="*/ 5100973 w 5100973"/>
              <a:gd name="connsiteY3" fmla="*/ 2118754 h 3895361"/>
              <a:gd name="connsiteX4" fmla="*/ 4851350 w 5100973"/>
              <a:gd name="connsiteY4" fmla="*/ 3634494 h 3895361"/>
              <a:gd name="connsiteX5" fmla="*/ 4229604 w 5100973"/>
              <a:gd name="connsiteY5" fmla="*/ 3851522 h 3895361"/>
              <a:gd name="connsiteX6" fmla="*/ 904564 w 5100973"/>
              <a:gd name="connsiteY6" fmla="*/ 3793288 h 3895361"/>
              <a:gd name="connsiteX7" fmla="*/ 451805 w 5100973"/>
              <a:gd name="connsiteY7" fmla="*/ 3738960 h 3895361"/>
              <a:gd name="connsiteX8" fmla="*/ 417467 w 5100973"/>
              <a:gd name="connsiteY8" fmla="*/ 3743134 h 3895361"/>
              <a:gd name="connsiteX9" fmla="*/ 47039 w 5100973"/>
              <a:gd name="connsiteY9" fmla="*/ 3447046 h 3895361"/>
              <a:gd name="connsiteX10" fmla="*/ 38763 w 5100973"/>
              <a:gd name="connsiteY10" fmla="*/ 3414896 h 3895361"/>
              <a:gd name="connsiteX11" fmla="*/ 28376 w 5100973"/>
              <a:gd name="connsiteY11" fmla="*/ 3388641 h 3895361"/>
              <a:gd name="connsiteX12" fmla="*/ 14642 w 5100973"/>
              <a:gd name="connsiteY12" fmla="*/ 2681940 h 3895361"/>
              <a:gd name="connsiteX13" fmla="*/ 141525 w 5100973"/>
              <a:gd name="connsiteY13" fmla="*/ 1290513 h 3895361"/>
              <a:gd name="connsiteX14" fmla="*/ 968842 w 5100973"/>
              <a:gd name="connsiteY14" fmla="*/ 590018 h 3895361"/>
              <a:gd name="connsiteX15" fmla="*/ 986774 w 5100973"/>
              <a:gd name="connsiteY15" fmla="*/ 0 h 3895361"/>
              <a:gd name="connsiteX0" fmla="*/ 986774 w 5100973"/>
              <a:gd name="connsiteY0" fmla="*/ 0 h 3895361"/>
              <a:gd name="connsiteX1" fmla="*/ 1598492 w 5100973"/>
              <a:gd name="connsiteY1" fmla="*/ 571743 h 3895361"/>
              <a:gd name="connsiteX2" fmla="*/ 4623587 w 5100973"/>
              <a:gd name="connsiteY2" fmla="*/ 815032 h 3895361"/>
              <a:gd name="connsiteX3" fmla="*/ 5100973 w 5100973"/>
              <a:gd name="connsiteY3" fmla="*/ 2118754 h 3895361"/>
              <a:gd name="connsiteX4" fmla="*/ 4851350 w 5100973"/>
              <a:gd name="connsiteY4" fmla="*/ 3634494 h 3895361"/>
              <a:gd name="connsiteX5" fmla="*/ 4229604 w 5100973"/>
              <a:gd name="connsiteY5" fmla="*/ 3851522 h 3895361"/>
              <a:gd name="connsiteX6" fmla="*/ 904564 w 5100973"/>
              <a:gd name="connsiteY6" fmla="*/ 3793288 h 3895361"/>
              <a:gd name="connsiteX7" fmla="*/ 451805 w 5100973"/>
              <a:gd name="connsiteY7" fmla="*/ 3738960 h 3895361"/>
              <a:gd name="connsiteX8" fmla="*/ 417467 w 5100973"/>
              <a:gd name="connsiteY8" fmla="*/ 3743134 h 3895361"/>
              <a:gd name="connsiteX9" fmla="*/ 47039 w 5100973"/>
              <a:gd name="connsiteY9" fmla="*/ 3447046 h 3895361"/>
              <a:gd name="connsiteX10" fmla="*/ 38763 w 5100973"/>
              <a:gd name="connsiteY10" fmla="*/ 3414896 h 3895361"/>
              <a:gd name="connsiteX11" fmla="*/ 28376 w 5100973"/>
              <a:gd name="connsiteY11" fmla="*/ 3388641 h 3895361"/>
              <a:gd name="connsiteX12" fmla="*/ 14642 w 5100973"/>
              <a:gd name="connsiteY12" fmla="*/ 2681940 h 3895361"/>
              <a:gd name="connsiteX13" fmla="*/ 141525 w 5100973"/>
              <a:gd name="connsiteY13" fmla="*/ 1290513 h 3895361"/>
              <a:gd name="connsiteX14" fmla="*/ 968842 w 5100973"/>
              <a:gd name="connsiteY14" fmla="*/ 590018 h 3895361"/>
              <a:gd name="connsiteX15" fmla="*/ 986774 w 5100973"/>
              <a:gd name="connsiteY15" fmla="*/ 0 h 3895361"/>
              <a:gd name="connsiteX0" fmla="*/ 986774 w 5100973"/>
              <a:gd name="connsiteY0" fmla="*/ 0 h 3992101"/>
              <a:gd name="connsiteX1" fmla="*/ 1598492 w 5100973"/>
              <a:gd name="connsiteY1" fmla="*/ 571743 h 3992101"/>
              <a:gd name="connsiteX2" fmla="*/ 4623587 w 5100973"/>
              <a:gd name="connsiteY2" fmla="*/ 815032 h 3992101"/>
              <a:gd name="connsiteX3" fmla="*/ 5100973 w 5100973"/>
              <a:gd name="connsiteY3" fmla="*/ 2118754 h 3992101"/>
              <a:gd name="connsiteX4" fmla="*/ 4851350 w 5100973"/>
              <a:gd name="connsiteY4" fmla="*/ 3634494 h 3992101"/>
              <a:gd name="connsiteX5" fmla="*/ 3796052 w 5100973"/>
              <a:gd name="connsiteY5" fmla="*/ 3985529 h 3992101"/>
              <a:gd name="connsiteX6" fmla="*/ 904564 w 5100973"/>
              <a:gd name="connsiteY6" fmla="*/ 3793288 h 3992101"/>
              <a:gd name="connsiteX7" fmla="*/ 451805 w 5100973"/>
              <a:gd name="connsiteY7" fmla="*/ 3738960 h 3992101"/>
              <a:gd name="connsiteX8" fmla="*/ 417467 w 5100973"/>
              <a:gd name="connsiteY8" fmla="*/ 3743134 h 3992101"/>
              <a:gd name="connsiteX9" fmla="*/ 47039 w 5100973"/>
              <a:gd name="connsiteY9" fmla="*/ 3447046 h 3992101"/>
              <a:gd name="connsiteX10" fmla="*/ 38763 w 5100973"/>
              <a:gd name="connsiteY10" fmla="*/ 3414896 h 3992101"/>
              <a:gd name="connsiteX11" fmla="*/ 28376 w 5100973"/>
              <a:gd name="connsiteY11" fmla="*/ 3388641 h 3992101"/>
              <a:gd name="connsiteX12" fmla="*/ 14642 w 5100973"/>
              <a:gd name="connsiteY12" fmla="*/ 2681940 h 3992101"/>
              <a:gd name="connsiteX13" fmla="*/ 141525 w 5100973"/>
              <a:gd name="connsiteY13" fmla="*/ 1290513 h 3992101"/>
              <a:gd name="connsiteX14" fmla="*/ 968842 w 5100973"/>
              <a:gd name="connsiteY14" fmla="*/ 590018 h 3992101"/>
              <a:gd name="connsiteX15" fmla="*/ 986774 w 5100973"/>
              <a:gd name="connsiteY15" fmla="*/ 0 h 3992101"/>
              <a:gd name="connsiteX0" fmla="*/ 986774 w 5100973"/>
              <a:gd name="connsiteY0" fmla="*/ 0 h 3992101"/>
              <a:gd name="connsiteX1" fmla="*/ 1598492 w 5100973"/>
              <a:gd name="connsiteY1" fmla="*/ 571743 h 3992101"/>
              <a:gd name="connsiteX2" fmla="*/ 4623587 w 5100973"/>
              <a:gd name="connsiteY2" fmla="*/ 815032 h 3992101"/>
              <a:gd name="connsiteX3" fmla="*/ 5100973 w 5100973"/>
              <a:gd name="connsiteY3" fmla="*/ 2118754 h 3992101"/>
              <a:gd name="connsiteX4" fmla="*/ 4851350 w 5100973"/>
              <a:gd name="connsiteY4" fmla="*/ 3634494 h 3992101"/>
              <a:gd name="connsiteX5" fmla="*/ 3796052 w 5100973"/>
              <a:gd name="connsiteY5" fmla="*/ 3985529 h 3992101"/>
              <a:gd name="connsiteX6" fmla="*/ 904564 w 5100973"/>
              <a:gd name="connsiteY6" fmla="*/ 3793288 h 3992101"/>
              <a:gd name="connsiteX7" fmla="*/ 451805 w 5100973"/>
              <a:gd name="connsiteY7" fmla="*/ 3738960 h 3992101"/>
              <a:gd name="connsiteX8" fmla="*/ 417467 w 5100973"/>
              <a:gd name="connsiteY8" fmla="*/ 3743134 h 3992101"/>
              <a:gd name="connsiteX9" fmla="*/ 47039 w 5100973"/>
              <a:gd name="connsiteY9" fmla="*/ 3447046 h 3992101"/>
              <a:gd name="connsiteX10" fmla="*/ 38763 w 5100973"/>
              <a:gd name="connsiteY10" fmla="*/ 3414896 h 3992101"/>
              <a:gd name="connsiteX11" fmla="*/ 28376 w 5100973"/>
              <a:gd name="connsiteY11" fmla="*/ 3388641 h 3992101"/>
              <a:gd name="connsiteX12" fmla="*/ 14642 w 5100973"/>
              <a:gd name="connsiteY12" fmla="*/ 2681940 h 3992101"/>
              <a:gd name="connsiteX13" fmla="*/ 141525 w 5100973"/>
              <a:gd name="connsiteY13" fmla="*/ 1290513 h 3992101"/>
              <a:gd name="connsiteX14" fmla="*/ 968842 w 5100973"/>
              <a:gd name="connsiteY14" fmla="*/ 590018 h 3992101"/>
              <a:gd name="connsiteX15" fmla="*/ 986774 w 5100973"/>
              <a:gd name="connsiteY15" fmla="*/ 0 h 3992101"/>
              <a:gd name="connsiteX0" fmla="*/ 986774 w 5100973"/>
              <a:gd name="connsiteY0" fmla="*/ 0 h 4001096"/>
              <a:gd name="connsiteX1" fmla="*/ 1598492 w 5100973"/>
              <a:gd name="connsiteY1" fmla="*/ 571743 h 4001096"/>
              <a:gd name="connsiteX2" fmla="*/ 4623587 w 5100973"/>
              <a:gd name="connsiteY2" fmla="*/ 815032 h 4001096"/>
              <a:gd name="connsiteX3" fmla="*/ 5100973 w 5100973"/>
              <a:gd name="connsiteY3" fmla="*/ 2118754 h 4001096"/>
              <a:gd name="connsiteX4" fmla="*/ 4851350 w 5100973"/>
              <a:gd name="connsiteY4" fmla="*/ 3634494 h 4001096"/>
              <a:gd name="connsiteX5" fmla="*/ 3796052 w 5100973"/>
              <a:gd name="connsiteY5" fmla="*/ 3985529 h 4001096"/>
              <a:gd name="connsiteX6" fmla="*/ 959744 w 5100973"/>
              <a:gd name="connsiteY6" fmla="*/ 3840584 h 4001096"/>
              <a:gd name="connsiteX7" fmla="*/ 451805 w 5100973"/>
              <a:gd name="connsiteY7" fmla="*/ 3738960 h 4001096"/>
              <a:gd name="connsiteX8" fmla="*/ 417467 w 5100973"/>
              <a:gd name="connsiteY8" fmla="*/ 3743134 h 4001096"/>
              <a:gd name="connsiteX9" fmla="*/ 47039 w 5100973"/>
              <a:gd name="connsiteY9" fmla="*/ 3447046 h 4001096"/>
              <a:gd name="connsiteX10" fmla="*/ 38763 w 5100973"/>
              <a:gd name="connsiteY10" fmla="*/ 3414896 h 4001096"/>
              <a:gd name="connsiteX11" fmla="*/ 28376 w 5100973"/>
              <a:gd name="connsiteY11" fmla="*/ 3388641 h 4001096"/>
              <a:gd name="connsiteX12" fmla="*/ 14642 w 5100973"/>
              <a:gd name="connsiteY12" fmla="*/ 2681940 h 4001096"/>
              <a:gd name="connsiteX13" fmla="*/ 141525 w 5100973"/>
              <a:gd name="connsiteY13" fmla="*/ 1290513 h 4001096"/>
              <a:gd name="connsiteX14" fmla="*/ 968842 w 5100973"/>
              <a:gd name="connsiteY14" fmla="*/ 590018 h 4001096"/>
              <a:gd name="connsiteX15" fmla="*/ 986774 w 5100973"/>
              <a:gd name="connsiteY15" fmla="*/ 0 h 4001096"/>
              <a:gd name="connsiteX0" fmla="*/ 986774 w 5100973"/>
              <a:gd name="connsiteY0" fmla="*/ 0 h 4001096"/>
              <a:gd name="connsiteX1" fmla="*/ 1598492 w 5100973"/>
              <a:gd name="connsiteY1" fmla="*/ 571743 h 4001096"/>
              <a:gd name="connsiteX2" fmla="*/ 4623587 w 5100973"/>
              <a:gd name="connsiteY2" fmla="*/ 815032 h 4001096"/>
              <a:gd name="connsiteX3" fmla="*/ 5100973 w 5100973"/>
              <a:gd name="connsiteY3" fmla="*/ 2118754 h 4001096"/>
              <a:gd name="connsiteX4" fmla="*/ 4851350 w 5100973"/>
              <a:gd name="connsiteY4" fmla="*/ 3634494 h 4001096"/>
              <a:gd name="connsiteX5" fmla="*/ 3796052 w 5100973"/>
              <a:gd name="connsiteY5" fmla="*/ 3985529 h 4001096"/>
              <a:gd name="connsiteX6" fmla="*/ 959744 w 5100973"/>
              <a:gd name="connsiteY6" fmla="*/ 3840584 h 4001096"/>
              <a:gd name="connsiteX7" fmla="*/ 451805 w 5100973"/>
              <a:gd name="connsiteY7" fmla="*/ 3738960 h 4001096"/>
              <a:gd name="connsiteX8" fmla="*/ 47039 w 5100973"/>
              <a:gd name="connsiteY8" fmla="*/ 3447046 h 4001096"/>
              <a:gd name="connsiteX9" fmla="*/ 38763 w 5100973"/>
              <a:gd name="connsiteY9" fmla="*/ 3414896 h 4001096"/>
              <a:gd name="connsiteX10" fmla="*/ 28376 w 5100973"/>
              <a:gd name="connsiteY10" fmla="*/ 3388641 h 4001096"/>
              <a:gd name="connsiteX11" fmla="*/ 14642 w 5100973"/>
              <a:gd name="connsiteY11" fmla="*/ 2681940 h 4001096"/>
              <a:gd name="connsiteX12" fmla="*/ 141525 w 5100973"/>
              <a:gd name="connsiteY12" fmla="*/ 1290513 h 4001096"/>
              <a:gd name="connsiteX13" fmla="*/ 968842 w 5100973"/>
              <a:gd name="connsiteY13" fmla="*/ 590018 h 4001096"/>
              <a:gd name="connsiteX14" fmla="*/ 986774 w 5100973"/>
              <a:gd name="connsiteY14" fmla="*/ 0 h 4001096"/>
              <a:gd name="connsiteX0" fmla="*/ 984626 w 5098825"/>
              <a:gd name="connsiteY0" fmla="*/ 0 h 4001096"/>
              <a:gd name="connsiteX1" fmla="*/ 1596344 w 5098825"/>
              <a:gd name="connsiteY1" fmla="*/ 571743 h 4001096"/>
              <a:gd name="connsiteX2" fmla="*/ 4621439 w 5098825"/>
              <a:gd name="connsiteY2" fmla="*/ 815032 h 4001096"/>
              <a:gd name="connsiteX3" fmla="*/ 5098825 w 5098825"/>
              <a:gd name="connsiteY3" fmla="*/ 2118754 h 4001096"/>
              <a:gd name="connsiteX4" fmla="*/ 4849202 w 5098825"/>
              <a:gd name="connsiteY4" fmla="*/ 3634494 h 4001096"/>
              <a:gd name="connsiteX5" fmla="*/ 3793904 w 5098825"/>
              <a:gd name="connsiteY5" fmla="*/ 3985529 h 4001096"/>
              <a:gd name="connsiteX6" fmla="*/ 957596 w 5098825"/>
              <a:gd name="connsiteY6" fmla="*/ 3840584 h 4001096"/>
              <a:gd name="connsiteX7" fmla="*/ 449657 w 5098825"/>
              <a:gd name="connsiteY7" fmla="*/ 3738960 h 4001096"/>
              <a:gd name="connsiteX8" fmla="*/ 44891 w 5098825"/>
              <a:gd name="connsiteY8" fmla="*/ 3447046 h 4001096"/>
              <a:gd name="connsiteX9" fmla="*/ 36615 w 5098825"/>
              <a:gd name="connsiteY9" fmla="*/ 3414896 h 4001096"/>
              <a:gd name="connsiteX10" fmla="*/ 12494 w 5098825"/>
              <a:gd name="connsiteY10" fmla="*/ 2681940 h 4001096"/>
              <a:gd name="connsiteX11" fmla="*/ 139377 w 5098825"/>
              <a:gd name="connsiteY11" fmla="*/ 1290513 h 4001096"/>
              <a:gd name="connsiteX12" fmla="*/ 966694 w 5098825"/>
              <a:gd name="connsiteY12" fmla="*/ 590018 h 4001096"/>
              <a:gd name="connsiteX13" fmla="*/ 984626 w 5098825"/>
              <a:gd name="connsiteY13" fmla="*/ 0 h 4001096"/>
              <a:gd name="connsiteX0" fmla="*/ 983699 w 5097898"/>
              <a:gd name="connsiteY0" fmla="*/ 0 h 4001096"/>
              <a:gd name="connsiteX1" fmla="*/ 1595417 w 5097898"/>
              <a:gd name="connsiteY1" fmla="*/ 571743 h 4001096"/>
              <a:gd name="connsiteX2" fmla="*/ 4620512 w 5097898"/>
              <a:gd name="connsiteY2" fmla="*/ 815032 h 4001096"/>
              <a:gd name="connsiteX3" fmla="*/ 5097898 w 5097898"/>
              <a:gd name="connsiteY3" fmla="*/ 2118754 h 4001096"/>
              <a:gd name="connsiteX4" fmla="*/ 4848275 w 5097898"/>
              <a:gd name="connsiteY4" fmla="*/ 3634494 h 4001096"/>
              <a:gd name="connsiteX5" fmla="*/ 3792977 w 5097898"/>
              <a:gd name="connsiteY5" fmla="*/ 3985529 h 4001096"/>
              <a:gd name="connsiteX6" fmla="*/ 956669 w 5097898"/>
              <a:gd name="connsiteY6" fmla="*/ 3840584 h 4001096"/>
              <a:gd name="connsiteX7" fmla="*/ 448730 w 5097898"/>
              <a:gd name="connsiteY7" fmla="*/ 3738960 h 4001096"/>
              <a:gd name="connsiteX8" fmla="*/ 43964 w 5097898"/>
              <a:gd name="connsiteY8" fmla="*/ 3447046 h 4001096"/>
              <a:gd name="connsiteX9" fmla="*/ 4157 w 5097898"/>
              <a:gd name="connsiteY9" fmla="*/ 3249358 h 4001096"/>
              <a:gd name="connsiteX10" fmla="*/ 11567 w 5097898"/>
              <a:gd name="connsiteY10" fmla="*/ 2681940 h 4001096"/>
              <a:gd name="connsiteX11" fmla="*/ 138450 w 5097898"/>
              <a:gd name="connsiteY11" fmla="*/ 1290513 h 4001096"/>
              <a:gd name="connsiteX12" fmla="*/ 965767 w 5097898"/>
              <a:gd name="connsiteY12" fmla="*/ 590018 h 4001096"/>
              <a:gd name="connsiteX13" fmla="*/ 983699 w 5097898"/>
              <a:gd name="connsiteY13" fmla="*/ 0 h 4001096"/>
              <a:gd name="connsiteX0" fmla="*/ 983699 w 5097898"/>
              <a:gd name="connsiteY0" fmla="*/ 0 h 4001096"/>
              <a:gd name="connsiteX1" fmla="*/ 1595417 w 5097898"/>
              <a:gd name="connsiteY1" fmla="*/ 571743 h 4001096"/>
              <a:gd name="connsiteX2" fmla="*/ 4620512 w 5097898"/>
              <a:gd name="connsiteY2" fmla="*/ 815032 h 4001096"/>
              <a:gd name="connsiteX3" fmla="*/ 5097898 w 5097898"/>
              <a:gd name="connsiteY3" fmla="*/ 2118754 h 4001096"/>
              <a:gd name="connsiteX4" fmla="*/ 4848275 w 5097898"/>
              <a:gd name="connsiteY4" fmla="*/ 3634494 h 4001096"/>
              <a:gd name="connsiteX5" fmla="*/ 3792977 w 5097898"/>
              <a:gd name="connsiteY5" fmla="*/ 3985529 h 4001096"/>
              <a:gd name="connsiteX6" fmla="*/ 956669 w 5097898"/>
              <a:gd name="connsiteY6" fmla="*/ 3840584 h 4001096"/>
              <a:gd name="connsiteX7" fmla="*/ 448730 w 5097898"/>
              <a:gd name="connsiteY7" fmla="*/ 3738960 h 4001096"/>
              <a:gd name="connsiteX8" fmla="*/ 43964 w 5097898"/>
              <a:gd name="connsiteY8" fmla="*/ 3533756 h 4001096"/>
              <a:gd name="connsiteX9" fmla="*/ 4157 w 5097898"/>
              <a:gd name="connsiteY9" fmla="*/ 3249358 h 4001096"/>
              <a:gd name="connsiteX10" fmla="*/ 11567 w 5097898"/>
              <a:gd name="connsiteY10" fmla="*/ 2681940 h 4001096"/>
              <a:gd name="connsiteX11" fmla="*/ 138450 w 5097898"/>
              <a:gd name="connsiteY11" fmla="*/ 1290513 h 4001096"/>
              <a:gd name="connsiteX12" fmla="*/ 965767 w 5097898"/>
              <a:gd name="connsiteY12" fmla="*/ 590018 h 4001096"/>
              <a:gd name="connsiteX13" fmla="*/ 983699 w 5097898"/>
              <a:gd name="connsiteY13" fmla="*/ 0 h 4001096"/>
              <a:gd name="connsiteX0" fmla="*/ 972132 w 5086331"/>
              <a:gd name="connsiteY0" fmla="*/ 0 h 4001096"/>
              <a:gd name="connsiteX1" fmla="*/ 1583850 w 5086331"/>
              <a:gd name="connsiteY1" fmla="*/ 571743 h 4001096"/>
              <a:gd name="connsiteX2" fmla="*/ 4608945 w 5086331"/>
              <a:gd name="connsiteY2" fmla="*/ 815032 h 4001096"/>
              <a:gd name="connsiteX3" fmla="*/ 5086331 w 5086331"/>
              <a:gd name="connsiteY3" fmla="*/ 2118754 h 4001096"/>
              <a:gd name="connsiteX4" fmla="*/ 4836708 w 5086331"/>
              <a:gd name="connsiteY4" fmla="*/ 3634494 h 4001096"/>
              <a:gd name="connsiteX5" fmla="*/ 3781410 w 5086331"/>
              <a:gd name="connsiteY5" fmla="*/ 3985529 h 4001096"/>
              <a:gd name="connsiteX6" fmla="*/ 945102 w 5086331"/>
              <a:gd name="connsiteY6" fmla="*/ 3840584 h 4001096"/>
              <a:gd name="connsiteX7" fmla="*/ 437163 w 5086331"/>
              <a:gd name="connsiteY7" fmla="*/ 3738960 h 4001096"/>
              <a:gd name="connsiteX8" fmla="*/ 32397 w 5086331"/>
              <a:gd name="connsiteY8" fmla="*/ 3533756 h 4001096"/>
              <a:gd name="connsiteX9" fmla="*/ 0 w 5086331"/>
              <a:gd name="connsiteY9" fmla="*/ 2681940 h 4001096"/>
              <a:gd name="connsiteX10" fmla="*/ 126883 w 5086331"/>
              <a:gd name="connsiteY10" fmla="*/ 1290513 h 4001096"/>
              <a:gd name="connsiteX11" fmla="*/ 954200 w 5086331"/>
              <a:gd name="connsiteY11" fmla="*/ 590018 h 4001096"/>
              <a:gd name="connsiteX12" fmla="*/ 972132 w 5086331"/>
              <a:gd name="connsiteY12" fmla="*/ 0 h 4001096"/>
              <a:gd name="connsiteX0" fmla="*/ 972132 w 5086331"/>
              <a:gd name="connsiteY0" fmla="*/ 0 h 4001096"/>
              <a:gd name="connsiteX1" fmla="*/ 1583850 w 5086331"/>
              <a:gd name="connsiteY1" fmla="*/ 571743 h 4001096"/>
              <a:gd name="connsiteX2" fmla="*/ 4608945 w 5086331"/>
              <a:gd name="connsiteY2" fmla="*/ 815032 h 4001096"/>
              <a:gd name="connsiteX3" fmla="*/ 5086331 w 5086331"/>
              <a:gd name="connsiteY3" fmla="*/ 2118754 h 4001096"/>
              <a:gd name="connsiteX4" fmla="*/ 4836708 w 5086331"/>
              <a:gd name="connsiteY4" fmla="*/ 3634494 h 4001096"/>
              <a:gd name="connsiteX5" fmla="*/ 3781410 w 5086331"/>
              <a:gd name="connsiteY5" fmla="*/ 3985529 h 4001096"/>
              <a:gd name="connsiteX6" fmla="*/ 945102 w 5086331"/>
              <a:gd name="connsiteY6" fmla="*/ 3840584 h 4001096"/>
              <a:gd name="connsiteX7" fmla="*/ 32397 w 5086331"/>
              <a:gd name="connsiteY7" fmla="*/ 3533756 h 4001096"/>
              <a:gd name="connsiteX8" fmla="*/ 0 w 5086331"/>
              <a:gd name="connsiteY8" fmla="*/ 2681940 h 4001096"/>
              <a:gd name="connsiteX9" fmla="*/ 126883 w 5086331"/>
              <a:gd name="connsiteY9" fmla="*/ 1290513 h 4001096"/>
              <a:gd name="connsiteX10" fmla="*/ 954200 w 5086331"/>
              <a:gd name="connsiteY10" fmla="*/ 590018 h 4001096"/>
              <a:gd name="connsiteX11" fmla="*/ 972132 w 5086331"/>
              <a:gd name="connsiteY11" fmla="*/ 0 h 4001096"/>
              <a:gd name="connsiteX0" fmla="*/ 972132 w 5086331"/>
              <a:gd name="connsiteY0" fmla="*/ 0 h 4001096"/>
              <a:gd name="connsiteX1" fmla="*/ 1583850 w 5086331"/>
              <a:gd name="connsiteY1" fmla="*/ 571743 h 4001096"/>
              <a:gd name="connsiteX2" fmla="*/ 4608945 w 5086331"/>
              <a:gd name="connsiteY2" fmla="*/ 815032 h 4001096"/>
              <a:gd name="connsiteX3" fmla="*/ 5086331 w 5086331"/>
              <a:gd name="connsiteY3" fmla="*/ 2118754 h 4001096"/>
              <a:gd name="connsiteX4" fmla="*/ 4836708 w 5086331"/>
              <a:gd name="connsiteY4" fmla="*/ 3634494 h 4001096"/>
              <a:gd name="connsiteX5" fmla="*/ 3781410 w 5086331"/>
              <a:gd name="connsiteY5" fmla="*/ 3985529 h 4001096"/>
              <a:gd name="connsiteX6" fmla="*/ 945102 w 5086331"/>
              <a:gd name="connsiteY6" fmla="*/ 3840584 h 4001096"/>
              <a:gd name="connsiteX7" fmla="*/ 32397 w 5086331"/>
              <a:gd name="connsiteY7" fmla="*/ 3533756 h 4001096"/>
              <a:gd name="connsiteX8" fmla="*/ 0 w 5086331"/>
              <a:gd name="connsiteY8" fmla="*/ 2681940 h 4001096"/>
              <a:gd name="connsiteX9" fmla="*/ 126883 w 5086331"/>
              <a:gd name="connsiteY9" fmla="*/ 1290513 h 4001096"/>
              <a:gd name="connsiteX10" fmla="*/ 954200 w 5086331"/>
              <a:gd name="connsiteY10" fmla="*/ 590018 h 4001096"/>
              <a:gd name="connsiteX11" fmla="*/ 972132 w 5086331"/>
              <a:gd name="connsiteY11" fmla="*/ 0 h 4001096"/>
              <a:gd name="connsiteX0" fmla="*/ 1007316 w 5121515"/>
              <a:gd name="connsiteY0" fmla="*/ 0 h 4001096"/>
              <a:gd name="connsiteX1" fmla="*/ 1619034 w 5121515"/>
              <a:gd name="connsiteY1" fmla="*/ 571743 h 4001096"/>
              <a:gd name="connsiteX2" fmla="*/ 4644129 w 5121515"/>
              <a:gd name="connsiteY2" fmla="*/ 815032 h 4001096"/>
              <a:gd name="connsiteX3" fmla="*/ 5121515 w 5121515"/>
              <a:gd name="connsiteY3" fmla="*/ 2118754 h 4001096"/>
              <a:gd name="connsiteX4" fmla="*/ 4871892 w 5121515"/>
              <a:gd name="connsiteY4" fmla="*/ 3634494 h 4001096"/>
              <a:gd name="connsiteX5" fmla="*/ 3816594 w 5121515"/>
              <a:gd name="connsiteY5" fmla="*/ 3985529 h 4001096"/>
              <a:gd name="connsiteX6" fmla="*/ 980286 w 5121515"/>
              <a:gd name="connsiteY6" fmla="*/ 3840584 h 4001096"/>
              <a:gd name="connsiteX7" fmla="*/ 67581 w 5121515"/>
              <a:gd name="connsiteY7" fmla="*/ 3533756 h 4001096"/>
              <a:gd name="connsiteX8" fmla="*/ 35184 w 5121515"/>
              <a:gd name="connsiteY8" fmla="*/ 2681940 h 4001096"/>
              <a:gd name="connsiteX9" fmla="*/ 162067 w 5121515"/>
              <a:gd name="connsiteY9" fmla="*/ 1290513 h 4001096"/>
              <a:gd name="connsiteX10" fmla="*/ 989384 w 5121515"/>
              <a:gd name="connsiteY10" fmla="*/ 590018 h 4001096"/>
              <a:gd name="connsiteX11" fmla="*/ 1007316 w 5121515"/>
              <a:gd name="connsiteY11" fmla="*/ 0 h 4001096"/>
              <a:gd name="connsiteX0" fmla="*/ 1010370 w 5124569"/>
              <a:gd name="connsiteY0" fmla="*/ 0 h 4001096"/>
              <a:gd name="connsiteX1" fmla="*/ 1622088 w 5124569"/>
              <a:gd name="connsiteY1" fmla="*/ 571743 h 4001096"/>
              <a:gd name="connsiteX2" fmla="*/ 4647183 w 5124569"/>
              <a:gd name="connsiteY2" fmla="*/ 815032 h 4001096"/>
              <a:gd name="connsiteX3" fmla="*/ 5124569 w 5124569"/>
              <a:gd name="connsiteY3" fmla="*/ 2118754 h 4001096"/>
              <a:gd name="connsiteX4" fmla="*/ 4874946 w 5124569"/>
              <a:gd name="connsiteY4" fmla="*/ 3634494 h 4001096"/>
              <a:gd name="connsiteX5" fmla="*/ 3819648 w 5124569"/>
              <a:gd name="connsiteY5" fmla="*/ 3985529 h 4001096"/>
              <a:gd name="connsiteX6" fmla="*/ 983340 w 5124569"/>
              <a:gd name="connsiteY6" fmla="*/ 3840584 h 4001096"/>
              <a:gd name="connsiteX7" fmla="*/ 70635 w 5124569"/>
              <a:gd name="connsiteY7" fmla="*/ 3533756 h 4001096"/>
              <a:gd name="connsiteX8" fmla="*/ 165121 w 5124569"/>
              <a:gd name="connsiteY8" fmla="*/ 1290513 h 4001096"/>
              <a:gd name="connsiteX9" fmla="*/ 992438 w 5124569"/>
              <a:gd name="connsiteY9" fmla="*/ 590018 h 4001096"/>
              <a:gd name="connsiteX10" fmla="*/ 1010370 w 5124569"/>
              <a:gd name="connsiteY10" fmla="*/ 0 h 4001096"/>
              <a:gd name="connsiteX0" fmla="*/ 1004891 w 5119090"/>
              <a:gd name="connsiteY0" fmla="*/ 0 h 4001096"/>
              <a:gd name="connsiteX1" fmla="*/ 1616609 w 5119090"/>
              <a:gd name="connsiteY1" fmla="*/ 571743 h 4001096"/>
              <a:gd name="connsiteX2" fmla="*/ 4641704 w 5119090"/>
              <a:gd name="connsiteY2" fmla="*/ 815032 h 4001096"/>
              <a:gd name="connsiteX3" fmla="*/ 5119090 w 5119090"/>
              <a:gd name="connsiteY3" fmla="*/ 2118754 h 4001096"/>
              <a:gd name="connsiteX4" fmla="*/ 4869467 w 5119090"/>
              <a:gd name="connsiteY4" fmla="*/ 3634494 h 4001096"/>
              <a:gd name="connsiteX5" fmla="*/ 3814169 w 5119090"/>
              <a:gd name="connsiteY5" fmla="*/ 3985529 h 4001096"/>
              <a:gd name="connsiteX6" fmla="*/ 977861 w 5119090"/>
              <a:gd name="connsiteY6" fmla="*/ 3840584 h 4001096"/>
              <a:gd name="connsiteX7" fmla="*/ 73039 w 5119090"/>
              <a:gd name="connsiteY7" fmla="*/ 3313039 h 4001096"/>
              <a:gd name="connsiteX8" fmla="*/ 159642 w 5119090"/>
              <a:gd name="connsiteY8" fmla="*/ 1290513 h 4001096"/>
              <a:gd name="connsiteX9" fmla="*/ 986959 w 5119090"/>
              <a:gd name="connsiteY9" fmla="*/ 590018 h 4001096"/>
              <a:gd name="connsiteX10" fmla="*/ 1004891 w 5119090"/>
              <a:gd name="connsiteY10" fmla="*/ 0 h 4001096"/>
              <a:gd name="connsiteX0" fmla="*/ 1004891 w 5119090"/>
              <a:gd name="connsiteY0" fmla="*/ 0 h 4028919"/>
              <a:gd name="connsiteX1" fmla="*/ 1616609 w 5119090"/>
              <a:gd name="connsiteY1" fmla="*/ 571743 h 4028919"/>
              <a:gd name="connsiteX2" fmla="*/ 4641704 w 5119090"/>
              <a:gd name="connsiteY2" fmla="*/ 815032 h 4028919"/>
              <a:gd name="connsiteX3" fmla="*/ 5119090 w 5119090"/>
              <a:gd name="connsiteY3" fmla="*/ 2118754 h 4028919"/>
              <a:gd name="connsiteX4" fmla="*/ 4869467 w 5119090"/>
              <a:gd name="connsiteY4" fmla="*/ 3634494 h 4028919"/>
              <a:gd name="connsiteX5" fmla="*/ 3814169 w 5119090"/>
              <a:gd name="connsiteY5" fmla="*/ 3985529 h 4028919"/>
              <a:gd name="connsiteX6" fmla="*/ 977861 w 5119090"/>
              <a:gd name="connsiteY6" fmla="*/ 3911529 h 4028919"/>
              <a:gd name="connsiteX7" fmla="*/ 73039 w 5119090"/>
              <a:gd name="connsiteY7" fmla="*/ 3313039 h 4028919"/>
              <a:gd name="connsiteX8" fmla="*/ 159642 w 5119090"/>
              <a:gd name="connsiteY8" fmla="*/ 1290513 h 4028919"/>
              <a:gd name="connsiteX9" fmla="*/ 986959 w 5119090"/>
              <a:gd name="connsiteY9" fmla="*/ 590018 h 4028919"/>
              <a:gd name="connsiteX10" fmla="*/ 1004891 w 5119090"/>
              <a:gd name="connsiteY10" fmla="*/ 0 h 4028919"/>
              <a:gd name="connsiteX0" fmla="*/ 1004891 w 5119090"/>
              <a:gd name="connsiteY0" fmla="*/ 0 h 4142676"/>
              <a:gd name="connsiteX1" fmla="*/ 1616609 w 5119090"/>
              <a:gd name="connsiteY1" fmla="*/ 571743 h 4142676"/>
              <a:gd name="connsiteX2" fmla="*/ 4641704 w 5119090"/>
              <a:gd name="connsiteY2" fmla="*/ 815032 h 4142676"/>
              <a:gd name="connsiteX3" fmla="*/ 5119090 w 5119090"/>
              <a:gd name="connsiteY3" fmla="*/ 2118754 h 4142676"/>
              <a:gd name="connsiteX4" fmla="*/ 4869467 w 5119090"/>
              <a:gd name="connsiteY4" fmla="*/ 3634494 h 4142676"/>
              <a:gd name="connsiteX5" fmla="*/ 3575630 w 5119090"/>
              <a:gd name="connsiteY5" fmla="*/ 4131303 h 4142676"/>
              <a:gd name="connsiteX6" fmla="*/ 977861 w 5119090"/>
              <a:gd name="connsiteY6" fmla="*/ 3911529 h 4142676"/>
              <a:gd name="connsiteX7" fmla="*/ 73039 w 5119090"/>
              <a:gd name="connsiteY7" fmla="*/ 3313039 h 4142676"/>
              <a:gd name="connsiteX8" fmla="*/ 159642 w 5119090"/>
              <a:gd name="connsiteY8" fmla="*/ 1290513 h 4142676"/>
              <a:gd name="connsiteX9" fmla="*/ 986959 w 5119090"/>
              <a:gd name="connsiteY9" fmla="*/ 590018 h 4142676"/>
              <a:gd name="connsiteX10" fmla="*/ 1004891 w 5119090"/>
              <a:gd name="connsiteY10" fmla="*/ 0 h 4142676"/>
              <a:gd name="connsiteX0" fmla="*/ 1004891 w 5119090"/>
              <a:gd name="connsiteY0" fmla="*/ 0 h 4145018"/>
              <a:gd name="connsiteX1" fmla="*/ 1616609 w 5119090"/>
              <a:gd name="connsiteY1" fmla="*/ 571743 h 4145018"/>
              <a:gd name="connsiteX2" fmla="*/ 4641704 w 5119090"/>
              <a:gd name="connsiteY2" fmla="*/ 815032 h 4145018"/>
              <a:gd name="connsiteX3" fmla="*/ 5119090 w 5119090"/>
              <a:gd name="connsiteY3" fmla="*/ 2118754 h 4145018"/>
              <a:gd name="connsiteX4" fmla="*/ 4736945 w 5119090"/>
              <a:gd name="connsiteY4" fmla="*/ 3594737 h 4145018"/>
              <a:gd name="connsiteX5" fmla="*/ 3575630 w 5119090"/>
              <a:gd name="connsiteY5" fmla="*/ 4131303 h 4145018"/>
              <a:gd name="connsiteX6" fmla="*/ 977861 w 5119090"/>
              <a:gd name="connsiteY6" fmla="*/ 3911529 h 4145018"/>
              <a:gd name="connsiteX7" fmla="*/ 73039 w 5119090"/>
              <a:gd name="connsiteY7" fmla="*/ 3313039 h 4145018"/>
              <a:gd name="connsiteX8" fmla="*/ 159642 w 5119090"/>
              <a:gd name="connsiteY8" fmla="*/ 1290513 h 4145018"/>
              <a:gd name="connsiteX9" fmla="*/ 986959 w 5119090"/>
              <a:gd name="connsiteY9" fmla="*/ 590018 h 4145018"/>
              <a:gd name="connsiteX10" fmla="*/ 1004891 w 5119090"/>
              <a:gd name="connsiteY10" fmla="*/ 0 h 4145018"/>
              <a:gd name="connsiteX0" fmla="*/ 1004891 w 5119090"/>
              <a:gd name="connsiteY0" fmla="*/ 0 h 4145018"/>
              <a:gd name="connsiteX1" fmla="*/ 1616609 w 5119090"/>
              <a:gd name="connsiteY1" fmla="*/ 571743 h 4145018"/>
              <a:gd name="connsiteX2" fmla="*/ 4469426 w 5119090"/>
              <a:gd name="connsiteY2" fmla="*/ 735519 h 4145018"/>
              <a:gd name="connsiteX3" fmla="*/ 5119090 w 5119090"/>
              <a:gd name="connsiteY3" fmla="*/ 2118754 h 4145018"/>
              <a:gd name="connsiteX4" fmla="*/ 4736945 w 5119090"/>
              <a:gd name="connsiteY4" fmla="*/ 3594737 h 4145018"/>
              <a:gd name="connsiteX5" fmla="*/ 3575630 w 5119090"/>
              <a:gd name="connsiteY5" fmla="*/ 4131303 h 4145018"/>
              <a:gd name="connsiteX6" fmla="*/ 977861 w 5119090"/>
              <a:gd name="connsiteY6" fmla="*/ 3911529 h 4145018"/>
              <a:gd name="connsiteX7" fmla="*/ 73039 w 5119090"/>
              <a:gd name="connsiteY7" fmla="*/ 3313039 h 4145018"/>
              <a:gd name="connsiteX8" fmla="*/ 159642 w 5119090"/>
              <a:gd name="connsiteY8" fmla="*/ 1290513 h 4145018"/>
              <a:gd name="connsiteX9" fmla="*/ 986959 w 5119090"/>
              <a:gd name="connsiteY9" fmla="*/ 590018 h 4145018"/>
              <a:gd name="connsiteX10" fmla="*/ 1004891 w 5119090"/>
              <a:gd name="connsiteY10" fmla="*/ 0 h 4145018"/>
              <a:gd name="connsiteX0" fmla="*/ 1004891 w 4986569"/>
              <a:gd name="connsiteY0" fmla="*/ 0 h 4145018"/>
              <a:gd name="connsiteX1" fmla="*/ 1616609 w 4986569"/>
              <a:gd name="connsiteY1" fmla="*/ 571743 h 4145018"/>
              <a:gd name="connsiteX2" fmla="*/ 4469426 w 4986569"/>
              <a:gd name="connsiteY2" fmla="*/ 735519 h 4145018"/>
              <a:gd name="connsiteX3" fmla="*/ 4986569 w 4986569"/>
              <a:gd name="connsiteY3" fmla="*/ 2118754 h 4145018"/>
              <a:gd name="connsiteX4" fmla="*/ 4736945 w 4986569"/>
              <a:gd name="connsiteY4" fmla="*/ 3594737 h 4145018"/>
              <a:gd name="connsiteX5" fmla="*/ 3575630 w 4986569"/>
              <a:gd name="connsiteY5" fmla="*/ 4131303 h 4145018"/>
              <a:gd name="connsiteX6" fmla="*/ 977861 w 4986569"/>
              <a:gd name="connsiteY6" fmla="*/ 3911529 h 4145018"/>
              <a:gd name="connsiteX7" fmla="*/ 73039 w 4986569"/>
              <a:gd name="connsiteY7" fmla="*/ 3313039 h 4145018"/>
              <a:gd name="connsiteX8" fmla="*/ 159642 w 4986569"/>
              <a:gd name="connsiteY8" fmla="*/ 1290513 h 4145018"/>
              <a:gd name="connsiteX9" fmla="*/ 986959 w 4986569"/>
              <a:gd name="connsiteY9" fmla="*/ 590018 h 4145018"/>
              <a:gd name="connsiteX10" fmla="*/ 1004891 w 4986569"/>
              <a:gd name="connsiteY10" fmla="*/ 0 h 4145018"/>
              <a:gd name="connsiteX0" fmla="*/ 1004891 w 4857980"/>
              <a:gd name="connsiteY0" fmla="*/ 0 h 4145018"/>
              <a:gd name="connsiteX1" fmla="*/ 1616609 w 4857980"/>
              <a:gd name="connsiteY1" fmla="*/ 571743 h 4145018"/>
              <a:gd name="connsiteX2" fmla="*/ 4469426 w 4857980"/>
              <a:gd name="connsiteY2" fmla="*/ 735519 h 4145018"/>
              <a:gd name="connsiteX3" fmla="*/ 4736945 w 4857980"/>
              <a:gd name="connsiteY3" fmla="*/ 3594737 h 4145018"/>
              <a:gd name="connsiteX4" fmla="*/ 3575630 w 4857980"/>
              <a:gd name="connsiteY4" fmla="*/ 4131303 h 4145018"/>
              <a:gd name="connsiteX5" fmla="*/ 977861 w 4857980"/>
              <a:gd name="connsiteY5" fmla="*/ 3911529 h 4145018"/>
              <a:gd name="connsiteX6" fmla="*/ 73039 w 4857980"/>
              <a:gd name="connsiteY6" fmla="*/ 3313039 h 4145018"/>
              <a:gd name="connsiteX7" fmla="*/ 159642 w 4857980"/>
              <a:gd name="connsiteY7" fmla="*/ 1290513 h 4145018"/>
              <a:gd name="connsiteX8" fmla="*/ 986959 w 4857980"/>
              <a:gd name="connsiteY8" fmla="*/ 590018 h 4145018"/>
              <a:gd name="connsiteX9" fmla="*/ 1004891 w 4857980"/>
              <a:gd name="connsiteY9" fmla="*/ 0 h 4145018"/>
              <a:gd name="connsiteX0" fmla="*/ 1004891 w 4944528"/>
              <a:gd name="connsiteY0" fmla="*/ 0 h 4145018"/>
              <a:gd name="connsiteX1" fmla="*/ 1616609 w 4944528"/>
              <a:gd name="connsiteY1" fmla="*/ 571743 h 4145018"/>
              <a:gd name="connsiteX2" fmla="*/ 4641704 w 4944528"/>
              <a:gd name="connsiteY2" fmla="*/ 775276 h 4145018"/>
              <a:gd name="connsiteX3" fmla="*/ 4736945 w 4944528"/>
              <a:gd name="connsiteY3" fmla="*/ 3594737 h 4145018"/>
              <a:gd name="connsiteX4" fmla="*/ 3575630 w 4944528"/>
              <a:gd name="connsiteY4" fmla="*/ 4131303 h 4145018"/>
              <a:gd name="connsiteX5" fmla="*/ 977861 w 4944528"/>
              <a:gd name="connsiteY5" fmla="*/ 3911529 h 4145018"/>
              <a:gd name="connsiteX6" fmla="*/ 73039 w 4944528"/>
              <a:gd name="connsiteY6" fmla="*/ 3313039 h 4145018"/>
              <a:gd name="connsiteX7" fmla="*/ 159642 w 4944528"/>
              <a:gd name="connsiteY7" fmla="*/ 1290513 h 4145018"/>
              <a:gd name="connsiteX8" fmla="*/ 986959 w 4944528"/>
              <a:gd name="connsiteY8" fmla="*/ 590018 h 4145018"/>
              <a:gd name="connsiteX9" fmla="*/ 1004891 w 4944528"/>
              <a:gd name="connsiteY9" fmla="*/ 0 h 4145018"/>
              <a:gd name="connsiteX0" fmla="*/ 1004891 w 4944528"/>
              <a:gd name="connsiteY0" fmla="*/ 0 h 4145018"/>
              <a:gd name="connsiteX1" fmla="*/ 1616609 w 4944528"/>
              <a:gd name="connsiteY1" fmla="*/ 571743 h 4145018"/>
              <a:gd name="connsiteX2" fmla="*/ 4641704 w 4944528"/>
              <a:gd name="connsiteY2" fmla="*/ 907797 h 4145018"/>
              <a:gd name="connsiteX3" fmla="*/ 4736945 w 4944528"/>
              <a:gd name="connsiteY3" fmla="*/ 3594737 h 4145018"/>
              <a:gd name="connsiteX4" fmla="*/ 3575630 w 4944528"/>
              <a:gd name="connsiteY4" fmla="*/ 4131303 h 4145018"/>
              <a:gd name="connsiteX5" fmla="*/ 977861 w 4944528"/>
              <a:gd name="connsiteY5" fmla="*/ 3911529 h 4145018"/>
              <a:gd name="connsiteX6" fmla="*/ 73039 w 4944528"/>
              <a:gd name="connsiteY6" fmla="*/ 3313039 h 4145018"/>
              <a:gd name="connsiteX7" fmla="*/ 159642 w 4944528"/>
              <a:gd name="connsiteY7" fmla="*/ 1290513 h 4145018"/>
              <a:gd name="connsiteX8" fmla="*/ 986959 w 4944528"/>
              <a:gd name="connsiteY8" fmla="*/ 590018 h 4145018"/>
              <a:gd name="connsiteX9" fmla="*/ 1004891 w 4944528"/>
              <a:gd name="connsiteY9" fmla="*/ 0 h 4145018"/>
              <a:gd name="connsiteX0" fmla="*/ 1004891 w 4938286"/>
              <a:gd name="connsiteY0" fmla="*/ 0 h 4156705"/>
              <a:gd name="connsiteX1" fmla="*/ 1616609 w 4938286"/>
              <a:gd name="connsiteY1" fmla="*/ 571743 h 4156705"/>
              <a:gd name="connsiteX2" fmla="*/ 4641704 w 4938286"/>
              <a:gd name="connsiteY2" fmla="*/ 907797 h 4156705"/>
              <a:gd name="connsiteX3" fmla="*/ 4723693 w 4938286"/>
              <a:gd name="connsiteY3" fmla="*/ 3409206 h 4156705"/>
              <a:gd name="connsiteX4" fmla="*/ 3575630 w 4938286"/>
              <a:gd name="connsiteY4" fmla="*/ 4131303 h 4156705"/>
              <a:gd name="connsiteX5" fmla="*/ 977861 w 4938286"/>
              <a:gd name="connsiteY5" fmla="*/ 3911529 h 4156705"/>
              <a:gd name="connsiteX6" fmla="*/ 73039 w 4938286"/>
              <a:gd name="connsiteY6" fmla="*/ 3313039 h 4156705"/>
              <a:gd name="connsiteX7" fmla="*/ 159642 w 4938286"/>
              <a:gd name="connsiteY7" fmla="*/ 1290513 h 4156705"/>
              <a:gd name="connsiteX8" fmla="*/ 986959 w 4938286"/>
              <a:gd name="connsiteY8" fmla="*/ 590018 h 4156705"/>
              <a:gd name="connsiteX9" fmla="*/ 1004891 w 4938286"/>
              <a:gd name="connsiteY9" fmla="*/ 0 h 4156705"/>
              <a:gd name="connsiteX0" fmla="*/ 1004891 w 4964496"/>
              <a:gd name="connsiteY0" fmla="*/ 0 h 4156705"/>
              <a:gd name="connsiteX1" fmla="*/ 1616609 w 4964496"/>
              <a:gd name="connsiteY1" fmla="*/ 571743 h 4156705"/>
              <a:gd name="connsiteX2" fmla="*/ 4641704 w 4964496"/>
              <a:gd name="connsiteY2" fmla="*/ 907797 h 4156705"/>
              <a:gd name="connsiteX3" fmla="*/ 4723693 w 4964496"/>
              <a:gd name="connsiteY3" fmla="*/ 3409206 h 4156705"/>
              <a:gd name="connsiteX4" fmla="*/ 3575630 w 4964496"/>
              <a:gd name="connsiteY4" fmla="*/ 4131303 h 4156705"/>
              <a:gd name="connsiteX5" fmla="*/ 977861 w 4964496"/>
              <a:gd name="connsiteY5" fmla="*/ 3911529 h 4156705"/>
              <a:gd name="connsiteX6" fmla="*/ 73039 w 4964496"/>
              <a:gd name="connsiteY6" fmla="*/ 3313039 h 4156705"/>
              <a:gd name="connsiteX7" fmla="*/ 159642 w 4964496"/>
              <a:gd name="connsiteY7" fmla="*/ 1290513 h 4156705"/>
              <a:gd name="connsiteX8" fmla="*/ 986959 w 4964496"/>
              <a:gd name="connsiteY8" fmla="*/ 590018 h 4156705"/>
              <a:gd name="connsiteX9" fmla="*/ 1004891 w 4964496"/>
              <a:gd name="connsiteY9" fmla="*/ 0 h 4156705"/>
              <a:gd name="connsiteX0" fmla="*/ 1004891 w 4964496"/>
              <a:gd name="connsiteY0" fmla="*/ 0 h 4156705"/>
              <a:gd name="connsiteX1" fmla="*/ 1616609 w 4964496"/>
              <a:gd name="connsiteY1" fmla="*/ 571743 h 4156705"/>
              <a:gd name="connsiteX2" fmla="*/ 4641704 w 4964496"/>
              <a:gd name="connsiteY2" fmla="*/ 881293 h 4156705"/>
              <a:gd name="connsiteX3" fmla="*/ 4723693 w 4964496"/>
              <a:gd name="connsiteY3" fmla="*/ 3409206 h 4156705"/>
              <a:gd name="connsiteX4" fmla="*/ 3575630 w 4964496"/>
              <a:gd name="connsiteY4" fmla="*/ 4131303 h 4156705"/>
              <a:gd name="connsiteX5" fmla="*/ 977861 w 4964496"/>
              <a:gd name="connsiteY5" fmla="*/ 3911529 h 4156705"/>
              <a:gd name="connsiteX6" fmla="*/ 73039 w 4964496"/>
              <a:gd name="connsiteY6" fmla="*/ 3313039 h 4156705"/>
              <a:gd name="connsiteX7" fmla="*/ 159642 w 4964496"/>
              <a:gd name="connsiteY7" fmla="*/ 1290513 h 4156705"/>
              <a:gd name="connsiteX8" fmla="*/ 986959 w 4964496"/>
              <a:gd name="connsiteY8" fmla="*/ 590018 h 4156705"/>
              <a:gd name="connsiteX9" fmla="*/ 1004891 w 4964496"/>
              <a:gd name="connsiteY9" fmla="*/ 0 h 4156705"/>
              <a:gd name="connsiteX0" fmla="*/ 1004891 w 4938200"/>
              <a:gd name="connsiteY0" fmla="*/ 0 h 4156705"/>
              <a:gd name="connsiteX1" fmla="*/ 1616609 w 4938200"/>
              <a:gd name="connsiteY1" fmla="*/ 571743 h 4156705"/>
              <a:gd name="connsiteX2" fmla="*/ 4641704 w 4938200"/>
              <a:gd name="connsiteY2" fmla="*/ 881293 h 4156705"/>
              <a:gd name="connsiteX3" fmla="*/ 4723693 w 4938200"/>
              <a:gd name="connsiteY3" fmla="*/ 3409206 h 4156705"/>
              <a:gd name="connsiteX4" fmla="*/ 3575630 w 4938200"/>
              <a:gd name="connsiteY4" fmla="*/ 4131303 h 4156705"/>
              <a:gd name="connsiteX5" fmla="*/ 977861 w 4938200"/>
              <a:gd name="connsiteY5" fmla="*/ 3911529 h 4156705"/>
              <a:gd name="connsiteX6" fmla="*/ 73039 w 4938200"/>
              <a:gd name="connsiteY6" fmla="*/ 3313039 h 4156705"/>
              <a:gd name="connsiteX7" fmla="*/ 159642 w 4938200"/>
              <a:gd name="connsiteY7" fmla="*/ 1290513 h 4156705"/>
              <a:gd name="connsiteX8" fmla="*/ 986959 w 4938200"/>
              <a:gd name="connsiteY8" fmla="*/ 590018 h 4156705"/>
              <a:gd name="connsiteX9" fmla="*/ 1004891 w 4938200"/>
              <a:gd name="connsiteY9" fmla="*/ 0 h 4156705"/>
              <a:gd name="connsiteX0" fmla="*/ 1004891 w 4931243"/>
              <a:gd name="connsiteY0" fmla="*/ 0 h 4156705"/>
              <a:gd name="connsiteX1" fmla="*/ 1616609 w 4931243"/>
              <a:gd name="connsiteY1" fmla="*/ 571743 h 4156705"/>
              <a:gd name="connsiteX2" fmla="*/ 4628452 w 4931243"/>
              <a:gd name="connsiteY2" fmla="*/ 934302 h 4156705"/>
              <a:gd name="connsiteX3" fmla="*/ 4723693 w 4931243"/>
              <a:gd name="connsiteY3" fmla="*/ 3409206 h 4156705"/>
              <a:gd name="connsiteX4" fmla="*/ 3575630 w 4931243"/>
              <a:gd name="connsiteY4" fmla="*/ 4131303 h 4156705"/>
              <a:gd name="connsiteX5" fmla="*/ 977861 w 4931243"/>
              <a:gd name="connsiteY5" fmla="*/ 3911529 h 4156705"/>
              <a:gd name="connsiteX6" fmla="*/ 73039 w 4931243"/>
              <a:gd name="connsiteY6" fmla="*/ 3313039 h 4156705"/>
              <a:gd name="connsiteX7" fmla="*/ 159642 w 4931243"/>
              <a:gd name="connsiteY7" fmla="*/ 1290513 h 4156705"/>
              <a:gd name="connsiteX8" fmla="*/ 986959 w 4931243"/>
              <a:gd name="connsiteY8" fmla="*/ 590018 h 4156705"/>
              <a:gd name="connsiteX9" fmla="*/ 1004891 w 4931243"/>
              <a:gd name="connsiteY9" fmla="*/ 0 h 4156705"/>
              <a:gd name="connsiteX0" fmla="*/ 1004891 w 4931243"/>
              <a:gd name="connsiteY0" fmla="*/ 0 h 4175448"/>
              <a:gd name="connsiteX1" fmla="*/ 1616609 w 4931243"/>
              <a:gd name="connsiteY1" fmla="*/ 571743 h 4175448"/>
              <a:gd name="connsiteX2" fmla="*/ 4628452 w 4931243"/>
              <a:gd name="connsiteY2" fmla="*/ 934302 h 4175448"/>
              <a:gd name="connsiteX3" fmla="*/ 4723693 w 4931243"/>
              <a:gd name="connsiteY3" fmla="*/ 3409206 h 4175448"/>
              <a:gd name="connsiteX4" fmla="*/ 3575630 w 4931243"/>
              <a:gd name="connsiteY4" fmla="*/ 4131303 h 4175448"/>
              <a:gd name="connsiteX5" fmla="*/ 858591 w 4931243"/>
              <a:gd name="connsiteY5" fmla="*/ 3991042 h 4175448"/>
              <a:gd name="connsiteX6" fmla="*/ 73039 w 4931243"/>
              <a:gd name="connsiteY6" fmla="*/ 3313039 h 4175448"/>
              <a:gd name="connsiteX7" fmla="*/ 159642 w 4931243"/>
              <a:gd name="connsiteY7" fmla="*/ 1290513 h 4175448"/>
              <a:gd name="connsiteX8" fmla="*/ 986959 w 4931243"/>
              <a:gd name="connsiteY8" fmla="*/ 590018 h 4175448"/>
              <a:gd name="connsiteX9" fmla="*/ 1004891 w 4931243"/>
              <a:gd name="connsiteY9" fmla="*/ 0 h 4175448"/>
              <a:gd name="connsiteX0" fmla="*/ 1004891 w 4931243"/>
              <a:gd name="connsiteY0" fmla="*/ 0 h 4175448"/>
              <a:gd name="connsiteX1" fmla="*/ 1616609 w 4931243"/>
              <a:gd name="connsiteY1" fmla="*/ 571743 h 4175448"/>
              <a:gd name="connsiteX2" fmla="*/ 4628452 w 4931243"/>
              <a:gd name="connsiteY2" fmla="*/ 934302 h 4175448"/>
              <a:gd name="connsiteX3" fmla="*/ 4723693 w 4931243"/>
              <a:gd name="connsiteY3" fmla="*/ 3409206 h 4175448"/>
              <a:gd name="connsiteX4" fmla="*/ 3575630 w 4931243"/>
              <a:gd name="connsiteY4" fmla="*/ 4131303 h 4175448"/>
              <a:gd name="connsiteX5" fmla="*/ 858591 w 4931243"/>
              <a:gd name="connsiteY5" fmla="*/ 3991042 h 4175448"/>
              <a:gd name="connsiteX6" fmla="*/ 73039 w 4931243"/>
              <a:gd name="connsiteY6" fmla="*/ 3313039 h 4175448"/>
              <a:gd name="connsiteX7" fmla="*/ 159642 w 4931243"/>
              <a:gd name="connsiteY7" fmla="*/ 1290513 h 4175448"/>
              <a:gd name="connsiteX8" fmla="*/ 986959 w 4931243"/>
              <a:gd name="connsiteY8" fmla="*/ 590018 h 4175448"/>
              <a:gd name="connsiteX9" fmla="*/ 1004891 w 4931243"/>
              <a:gd name="connsiteY9" fmla="*/ 0 h 4175448"/>
              <a:gd name="connsiteX0" fmla="*/ 1010726 w 4937078"/>
              <a:gd name="connsiteY0" fmla="*/ 0 h 4175448"/>
              <a:gd name="connsiteX1" fmla="*/ 1622444 w 4937078"/>
              <a:gd name="connsiteY1" fmla="*/ 571743 h 4175448"/>
              <a:gd name="connsiteX2" fmla="*/ 4634287 w 4937078"/>
              <a:gd name="connsiteY2" fmla="*/ 934302 h 4175448"/>
              <a:gd name="connsiteX3" fmla="*/ 4729528 w 4937078"/>
              <a:gd name="connsiteY3" fmla="*/ 3409206 h 4175448"/>
              <a:gd name="connsiteX4" fmla="*/ 3581465 w 4937078"/>
              <a:gd name="connsiteY4" fmla="*/ 4131303 h 4175448"/>
              <a:gd name="connsiteX5" fmla="*/ 864426 w 4937078"/>
              <a:gd name="connsiteY5" fmla="*/ 3991042 h 4175448"/>
              <a:gd name="connsiteX6" fmla="*/ 78874 w 4937078"/>
              <a:gd name="connsiteY6" fmla="*/ 3313039 h 4175448"/>
              <a:gd name="connsiteX7" fmla="*/ 165477 w 4937078"/>
              <a:gd name="connsiteY7" fmla="*/ 1290513 h 4175448"/>
              <a:gd name="connsiteX8" fmla="*/ 992794 w 4937078"/>
              <a:gd name="connsiteY8" fmla="*/ 590018 h 4175448"/>
              <a:gd name="connsiteX9" fmla="*/ 1010726 w 4937078"/>
              <a:gd name="connsiteY9" fmla="*/ 0 h 4175448"/>
              <a:gd name="connsiteX0" fmla="*/ 1010726 w 4961247"/>
              <a:gd name="connsiteY0" fmla="*/ 0 h 4175448"/>
              <a:gd name="connsiteX1" fmla="*/ 1648693 w 4961247"/>
              <a:gd name="connsiteY1" fmla="*/ 574434 h 4175448"/>
              <a:gd name="connsiteX2" fmla="*/ 4634287 w 4961247"/>
              <a:gd name="connsiteY2" fmla="*/ 934302 h 4175448"/>
              <a:gd name="connsiteX3" fmla="*/ 4729528 w 4961247"/>
              <a:gd name="connsiteY3" fmla="*/ 3409206 h 4175448"/>
              <a:gd name="connsiteX4" fmla="*/ 3581465 w 4961247"/>
              <a:gd name="connsiteY4" fmla="*/ 4131303 h 4175448"/>
              <a:gd name="connsiteX5" fmla="*/ 864426 w 4961247"/>
              <a:gd name="connsiteY5" fmla="*/ 3991042 h 4175448"/>
              <a:gd name="connsiteX6" fmla="*/ 78874 w 4961247"/>
              <a:gd name="connsiteY6" fmla="*/ 3313039 h 4175448"/>
              <a:gd name="connsiteX7" fmla="*/ 165477 w 4961247"/>
              <a:gd name="connsiteY7" fmla="*/ 1290513 h 4175448"/>
              <a:gd name="connsiteX8" fmla="*/ 992794 w 4961247"/>
              <a:gd name="connsiteY8" fmla="*/ 590018 h 4175448"/>
              <a:gd name="connsiteX9" fmla="*/ 1010726 w 4961247"/>
              <a:gd name="connsiteY9" fmla="*/ 0 h 4175448"/>
              <a:gd name="connsiteX0" fmla="*/ 1010726 w 4961247"/>
              <a:gd name="connsiteY0" fmla="*/ 0 h 4175448"/>
              <a:gd name="connsiteX1" fmla="*/ 1648693 w 4961247"/>
              <a:gd name="connsiteY1" fmla="*/ 574434 h 4175448"/>
              <a:gd name="connsiteX2" fmla="*/ 4634287 w 4961247"/>
              <a:gd name="connsiteY2" fmla="*/ 934302 h 4175448"/>
              <a:gd name="connsiteX3" fmla="*/ 4729528 w 4961247"/>
              <a:gd name="connsiteY3" fmla="*/ 3409206 h 4175448"/>
              <a:gd name="connsiteX4" fmla="*/ 3581465 w 4961247"/>
              <a:gd name="connsiteY4" fmla="*/ 4131303 h 4175448"/>
              <a:gd name="connsiteX5" fmla="*/ 864426 w 4961247"/>
              <a:gd name="connsiteY5" fmla="*/ 3991042 h 4175448"/>
              <a:gd name="connsiteX6" fmla="*/ 78874 w 4961247"/>
              <a:gd name="connsiteY6" fmla="*/ 3313039 h 4175448"/>
              <a:gd name="connsiteX7" fmla="*/ 165477 w 4961247"/>
              <a:gd name="connsiteY7" fmla="*/ 1290513 h 4175448"/>
              <a:gd name="connsiteX8" fmla="*/ 992794 w 4961247"/>
              <a:gd name="connsiteY8" fmla="*/ 590018 h 4175448"/>
              <a:gd name="connsiteX9" fmla="*/ 1010726 w 4961247"/>
              <a:gd name="connsiteY9" fmla="*/ 0 h 4175448"/>
              <a:gd name="connsiteX0" fmla="*/ 1008299 w 4958820"/>
              <a:gd name="connsiteY0" fmla="*/ 0 h 4175448"/>
              <a:gd name="connsiteX1" fmla="*/ 1646266 w 4958820"/>
              <a:gd name="connsiteY1" fmla="*/ 574434 h 4175448"/>
              <a:gd name="connsiteX2" fmla="*/ 4631860 w 4958820"/>
              <a:gd name="connsiteY2" fmla="*/ 934302 h 4175448"/>
              <a:gd name="connsiteX3" fmla="*/ 4727101 w 4958820"/>
              <a:gd name="connsiteY3" fmla="*/ 3409206 h 4175448"/>
              <a:gd name="connsiteX4" fmla="*/ 3579038 w 4958820"/>
              <a:gd name="connsiteY4" fmla="*/ 4131303 h 4175448"/>
              <a:gd name="connsiteX5" fmla="*/ 861999 w 4958820"/>
              <a:gd name="connsiteY5" fmla="*/ 3991042 h 4175448"/>
              <a:gd name="connsiteX6" fmla="*/ 76447 w 4958820"/>
              <a:gd name="connsiteY6" fmla="*/ 3313039 h 4175448"/>
              <a:gd name="connsiteX7" fmla="*/ 163050 w 4958820"/>
              <a:gd name="connsiteY7" fmla="*/ 1290513 h 4175448"/>
              <a:gd name="connsiteX8" fmla="*/ 990367 w 4958820"/>
              <a:gd name="connsiteY8" fmla="*/ 590018 h 4175448"/>
              <a:gd name="connsiteX9" fmla="*/ 1008299 w 4958820"/>
              <a:gd name="connsiteY9" fmla="*/ 0 h 4175448"/>
              <a:gd name="connsiteX0" fmla="*/ 1008299 w 4958820"/>
              <a:gd name="connsiteY0" fmla="*/ 0 h 4175448"/>
              <a:gd name="connsiteX1" fmla="*/ 1646266 w 4958820"/>
              <a:gd name="connsiteY1" fmla="*/ 574434 h 4175448"/>
              <a:gd name="connsiteX2" fmla="*/ 4631860 w 4958820"/>
              <a:gd name="connsiteY2" fmla="*/ 934302 h 4175448"/>
              <a:gd name="connsiteX3" fmla="*/ 4727101 w 4958820"/>
              <a:gd name="connsiteY3" fmla="*/ 3409206 h 4175448"/>
              <a:gd name="connsiteX4" fmla="*/ 3579038 w 4958820"/>
              <a:gd name="connsiteY4" fmla="*/ 4131303 h 4175448"/>
              <a:gd name="connsiteX5" fmla="*/ 861999 w 4958820"/>
              <a:gd name="connsiteY5" fmla="*/ 3991042 h 4175448"/>
              <a:gd name="connsiteX6" fmla="*/ 76447 w 4958820"/>
              <a:gd name="connsiteY6" fmla="*/ 3313039 h 4175448"/>
              <a:gd name="connsiteX7" fmla="*/ 163050 w 4958820"/>
              <a:gd name="connsiteY7" fmla="*/ 1290513 h 4175448"/>
              <a:gd name="connsiteX8" fmla="*/ 990367 w 4958820"/>
              <a:gd name="connsiteY8" fmla="*/ 590018 h 4175448"/>
              <a:gd name="connsiteX9" fmla="*/ 1008299 w 4958820"/>
              <a:gd name="connsiteY9" fmla="*/ 0 h 4175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958820" h="4175448">
                <a:moveTo>
                  <a:pt x="1008299" y="0"/>
                </a:moveTo>
                <a:cubicBezTo>
                  <a:pt x="1080221" y="58905"/>
                  <a:pt x="1502689" y="357725"/>
                  <a:pt x="1646266" y="574434"/>
                </a:cubicBezTo>
                <a:cubicBezTo>
                  <a:pt x="1801987" y="585526"/>
                  <a:pt x="4118388" y="461840"/>
                  <a:pt x="4631860" y="934302"/>
                </a:cubicBezTo>
                <a:cubicBezTo>
                  <a:pt x="5145332" y="1406764"/>
                  <a:pt x="4955580" y="2313155"/>
                  <a:pt x="4727101" y="3409206"/>
                </a:cubicBezTo>
                <a:cubicBezTo>
                  <a:pt x="4578135" y="3975170"/>
                  <a:pt x="4223222" y="4034330"/>
                  <a:pt x="3579038" y="4131303"/>
                </a:cubicBezTo>
                <a:cubicBezTo>
                  <a:pt x="2934854" y="4228276"/>
                  <a:pt x="1597338" y="4158382"/>
                  <a:pt x="861999" y="3991042"/>
                </a:cubicBezTo>
                <a:cubicBezTo>
                  <a:pt x="557764" y="3888766"/>
                  <a:pt x="288603" y="3774523"/>
                  <a:pt x="76447" y="3313039"/>
                </a:cubicBezTo>
                <a:cubicBezTo>
                  <a:pt x="-73175" y="2826910"/>
                  <a:pt x="18982" y="1794318"/>
                  <a:pt x="163050" y="1290513"/>
                </a:cubicBezTo>
                <a:cubicBezTo>
                  <a:pt x="367640" y="666231"/>
                  <a:pt x="707145" y="617043"/>
                  <a:pt x="990367" y="590018"/>
                </a:cubicBezTo>
                <a:cubicBezTo>
                  <a:pt x="990367" y="590018"/>
                  <a:pt x="1038579" y="394709"/>
                  <a:pt x="1008299" y="0"/>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6D5F371-A0D1-4610-A662-CE89241BF42E}"/>
              </a:ext>
            </a:extLst>
          </p:cNvPr>
          <p:cNvSpPr>
            <a:spLocks noGrp="1"/>
          </p:cNvSpPr>
          <p:nvPr>
            <p:ph type="title"/>
          </p:nvPr>
        </p:nvSpPr>
        <p:spPr>
          <a:xfrm>
            <a:off x="1221949" y="1441683"/>
            <a:ext cx="3737320" cy="2085287"/>
          </a:xfrm>
        </p:spPr>
        <p:txBody>
          <a:bodyPr>
            <a:normAutofit/>
          </a:bodyPr>
          <a:lstStyle/>
          <a:p>
            <a:pPr algn="ctr"/>
            <a:r>
              <a:rPr lang="en-GB" dirty="0"/>
              <a:t>Resilience</a:t>
            </a:r>
          </a:p>
        </p:txBody>
      </p:sp>
      <p:sp>
        <p:nvSpPr>
          <p:cNvPr id="25" name="Freeform: Shape 24">
            <a:extLst>
              <a:ext uri="{FF2B5EF4-FFF2-40B4-BE49-F238E27FC236}">
                <a16:creationId xmlns:a16="http://schemas.microsoft.com/office/drawing/2014/main" id="{A7E159FC-3666-4232-8B04-4E20400D3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295116">
            <a:off x="719578" y="526618"/>
            <a:ext cx="4653004" cy="3398069"/>
          </a:xfrm>
          <a:custGeom>
            <a:avLst/>
            <a:gdLst>
              <a:gd name="connsiteX0" fmla="*/ 986774 w 5065355"/>
              <a:gd name="connsiteY0" fmla="*/ 0 h 3864077"/>
              <a:gd name="connsiteX1" fmla="*/ 1598492 w 5065355"/>
              <a:gd name="connsiteY1" fmla="*/ 571743 h 3864077"/>
              <a:gd name="connsiteX2" fmla="*/ 4623587 w 5065355"/>
              <a:gd name="connsiteY2" fmla="*/ 815032 h 3864077"/>
              <a:gd name="connsiteX3" fmla="*/ 5045794 w 5065355"/>
              <a:gd name="connsiteY3" fmla="*/ 2583837 h 3864077"/>
              <a:gd name="connsiteX4" fmla="*/ 5065097 w 5065355"/>
              <a:gd name="connsiteY4" fmla="*/ 3007422 h 3864077"/>
              <a:gd name="connsiteX5" fmla="*/ 5064540 w 5065355"/>
              <a:gd name="connsiteY5" fmla="*/ 3083457 h 3864077"/>
              <a:gd name="connsiteX6" fmla="*/ 5065355 w 5065355"/>
              <a:gd name="connsiteY6" fmla="*/ 3093208 h 3864077"/>
              <a:gd name="connsiteX7" fmla="*/ 5059336 w 5065355"/>
              <a:gd name="connsiteY7" fmla="*/ 3165214 h 3864077"/>
              <a:gd name="connsiteX8" fmla="*/ 5058896 w 5065355"/>
              <a:gd name="connsiteY8" fmla="*/ 3171406 h 3864077"/>
              <a:gd name="connsiteX9" fmla="*/ 5058773 w 5065355"/>
              <a:gd name="connsiteY9" fmla="*/ 3171941 h 3864077"/>
              <a:gd name="connsiteX10" fmla="*/ 5057188 w 5065355"/>
              <a:gd name="connsiteY10" fmla="*/ 3190910 h 3864077"/>
              <a:gd name="connsiteX11" fmla="*/ 5033762 w 5065355"/>
              <a:gd name="connsiteY11" fmla="*/ 3281910 h 3864077"/>
              <a:gd name="connsiteX12" fmla="*/ 5033487 w 5065355"/>
              <a:gd name="connsiteY12" fmla="*/ 3282522 h 3864077"/>
              <a:gd name="connsiteX13" fmla="*/ 5027369 w 5065355"/>
              <a:gd name="connsiteY13" fmla="*/ 3309275 h 3864077"/>
              <a:gd name="connsiteX14" fmla="*/ 4908386 w 5065355"/>
              <a:gd name="connsiteY14" fmla="*/ 3476562 h 3864077"/>
              <a:gd name="connsiteX15" fmla="*/ 4902444 w 5065355"/>
              <a:gd name="connsiteY15" fmla="*/ 3480940 h 3864077"/>
              <a:gd name="connsiteX16" fmla="*/ 4888108 w 5065355"/>
              <a:gd name="connsiteY16" fmla="*/ 3495204 h 3864077"/>
              <a:gd name="connsiteX17" fmla="*/ 4819819 w 5065355"/>
              <a:gd name="connsiteY17" fmla="*/ 3539901 h 3864077"/>
              <a:gd name="connsiteX18" fmla="*/ 4806748 w 5065355"/>
              <a:gd name="connsiteY18" fmla="*/ 3544794 h 3864077"/>
              <a:gd name="connsiteX19" fmla="*/ 4765129 w 5065355"/>
              <a:gd name="connsiteY19" fmla="*/ 3568040 h 3864077"/>
              <a:gd name="connsiteX20" fmla="*/ 4426673 w 5065355"/>
              <a:gd name="connsiteY20" fmla="*/ 3685984 h 3864077"/>
              <a:gd name="connsiteX21" fmla="*/ 534075 w 5065355"/>
              <a:gd name="connsiteY21" fmla="*/ 3761757 h 3864077"/>
              <a:gd name="connsiteX22" fmla="*/ 451805 w 5065355"/>
              <a:gd name="connsiteY22" fmla="*/ 3738960 h 3864077"/>
              <a:gd name="connsiteX23" fmla="*/ 417467 w 5065355"/>
              <a:gd name="connsiteY23" fmla="*/ 3743134 h 3864077"/>
              <a:gd name="connsiteX24" fmla="*/ 47039 w 5065355"/>
              <a:gd name="connsiteY24" fmla="*/ 3447046 h 3864077"/>
              <a:gd name="connsiteX25" fmla="*/ 38763 w 5065355"/>
              <a:gd name="connsiteY25" fmla="*/ 3414896 h 3864077"/>
              <a:gd name="connsiteX26" fmla="*/ 28376 w 5065355"/>
              <a:gd name="connsiteY26" fmla="*/ 3388641 h 3864077"/>
              <a:gd name="connsiteX27" fmla="*/ 14642 w 5065355"/>
              <a:gd name="connsiteY27" fmla="*/ 2681940 h 3864077"/>
              <a:gd name="connsiteX28" fmla="*/ 141525 w 5065355"/>
              <a:gd name="connsiteY28" fmla="*/ 1290513 h 3864077"/>
              <a:gd name="connsiteX29" fmla="*/ 968842 w 5065355"/>
              <a:gd name="connsiteY29" fmla="*/ 590018 h 3864077"/>
              <a:gd name="connsiteX30" fmla="*/ 986774 w 5065355"/>
              <a:gd name="connsiteY30" fmla="*/ 0 h 3864077"/>
              <a:gd name="connsiteX0" fmla="*/ 986774 w 5065355"/>
              <a:gd name="connsiteY0" fmla="*/ 0 h 3852421"/>
              <a:gd name="connsiteX1" fmla="*/ 1598492 w 5065355"/>
              <a:gd name="connsiteY1" fmla="*/ 571743 h 3852421"/>
              <a:gd name="connsiteX2" fmla="*/ 4623587 w 5065355"/>
              <a:gd name="connsiteY2" fmla="*/ 815032 h 3852421"/>
              <a:gd name="connsiteX3" fmla="*/ 5045794 w 5065355"/>
              <a:gd name="connsiteY3" fmla="*/ 2583837 h 3852421"/>
              <a:gd name="connsiteX4" fmla="*/ 5065097 w 5065355"/>
              <a:gd name="connsiteY4" fmla="*/ 3007422 h 3852421"/>
              <a:gd name="connsiteX5" fmla="*/ 5064540 w 5065355"/>
              <a:gd name="connsiteY5" fmla="*/ 3083457 h 3852421"/>
              <a:gd name="connsiteX6" fmla="*/ 5065355 w 5065355"/>
              <a:gd name="connsiteY6" fmla="*/ 3093208 h 3852421"/>
              <a:gd name="connsiteX7" fmla="*/ 5059336 w 5065355"/>
              <a:gd name="connsiteY7" fmla="*/ 3165214 h 3852421"/>
              <a:gd name="connsiteX8" fmla="*/ 5058896 w 5065355"/>
              <a:gd name="connsiteY8" fmla="*/ 3171406 h 3852421"/>
              <a:gd name="connsiteX9" fmla="*/ 5058773 w 5065355"/>
              <a:gd name="connsiteY9" fmla="*/ 3171941 h 3852421"/>
              <a:gd name="connsiteX10" fmla="*/ 5057188 w 5065355"/>
              <a:gd name="connsiteY10" fmla="*/ 3190910 h 3852421"/>
              <a:gd name="connsiteX11" fmla="*/ 5033762 w 5065355"/>
              <a:gd name="connsiteY11" fmla="*/ 3281910 h 3852421"/>
              <a:gd name="connsiteX12" fmla="*/ 5033487 w 5065355"/>
              <a:gd name="connsiteY12" fmla="*/ 3282522 h 3852421"/>
              <a:gd name="connsiteX13" fmla="*/ 5027369 w 5065355"/>
              <a:gd name="connsiteY13" fmla="*/ 3309275 h 3852421"/>
              <a:gd name="connsiteX14" fmla="*/ 4908386 w 5065355"/>
              <a:gd name="connsiteY14" fmla="*/ 3476562 h 3852421"/>
              <a:gd name="connsiteX15" fmla="*/ 4902444 w 5065355"/>
              <a:gd name="connsiteY15" fmla="*/ 3480940 h 3852421"/>
              <a:gd name="connsiteX16" fmla="*/ 4888108 w 5065355"/>
              <a:gd name="connsiteY16" fmla="*/ 3495204 h 3852421"/>
              <a:gd name="connsiteX17" fmla="*/ 4819819 w 5065355"/>
              <a:gd name="connsiteY17" fmla="*/ 3539901 h 3852421"/>
              <a:gd name="connsiteX18" fmla="*/ 4806748 w 5065355"/>
              <a:gd name="connsiteY18" fmla="*/ 3544794 h 3852421"/>
              <a:gd name="connsiteX19" fmla="*/ 4765129 w 5065355"/>
              <a:gd name="connsiteY19" fmla="*/ 3568040 h 3852421"/>
              <a:gd name="connsiteX20" fmla="*/ 4426673 w 5065355"/>
              <a:gd name="connsiteY20" fmla="*/ 3685984 h 3852421"/>
              <a:gd name="connsiteX21" fmla="*/ 904564 w 5065355"/>
              <a:gd name="connsiteY21" fmla="*/ 3793288 h 3852421"/>
              <a:gd name="connsiteX22" fmla="*/ 451805 w 5065355"/>
              <a:gd name="connsiteY22" fmla="*/ 3738960 h 3852421"/>
              <a:gd name="connsiteX23" fmla="*/ 417467 w 5065355"/>
              <a:gd name="connsiteY23" fmla="*/ 3743134 h 3852421"/>
              <a:gd name="connsiteX24" fmla="*/ 47039 w 5065355"/>
              <a:gd name="connsiteY24" fmla="*/ 3447046 h 3852421"/>
              <a:gd name="connsiteX25" fmla="*/ 38763 w 5065355"/>
              <a:gd name="connsiteY25" fmla="*/ 3414896 h 3852421"/>
              <a:gd name="connsiteX26" fmla="*/ 28376 w 5065355"/>
              <a:gd name="connsiteY26" fmla="*/ 3388641 h 3852421"/>
              <a:gd name="connsiteX27" fmla="*/ 14642 w 5065355"/>
              <a:gd name="connsiteY27" fmla="*/ 2681940 h 3852421"/>
              <a:gd name="connsiteX28" fmla="*/ 141525 w 5065355"/>
              <a:gd name="connsiteY28" fmla="*/ 1290513 h 3852421"/>
              <a:gd name="connsiteX29" fmla="*/ 968842 w 5065355"/>
              <a:gd name="connsiteY29" fmla="*/ 590018 h 3852421"/>
              <a:gd name="connsiteX30" fmla="*/ 986774 w 5065355"/>
              <a:gd name="connsiteY30" fmla="*/ 0 h 3852421"/>
              <a:gd name="connsiteX0" fmla="*/ 986774 w 5065355"/>
              <a:gd name="connsiteY0" fmla="*/ 0 h 3899315"/>
              <a:gd name="connsiteX1" fmla="*/ 1598492 w 5065355"/>
              <a:gd name="connsiteY1" fmla="*/ 571743 h 3899315"/>
              <a:gd name="connsiteX2" fmla="*/ 4623587 w 5065355"/>
              <a:gd name="connsiteY2" fmla="*/ 815032 h 3899315"/>
              <a:gd name="connsiteX3" fmla="*/ 5045794 w 5065355"/>
              <a:gd name="connsiteY3" fmla="*/ 2583837 h 3899315"/>
              <a:gd name="connsiteX4" fmla="*/ 5065097 w 5065355"/>
              <a:gd name="connsiteY4" fmla="*/ 3007422 h 3899315"/>
              <a:gd name="connsiteX5" fmla="*/ 5064540 w 5065355"/>
              <a:gd name="connsiteY5" fmla="*/ 3083457 h 3899315"/>
              <a:gd name="connsiteX6" fmla="*/ 5065355 w 5065355"/>
              <a:gd name="connsiteY6" fmla="*/ 3093208 h 3899315"/>
              <a:gd name="connsiteX7" fmla="*/ 5059336 w 5065355"/>
              <a:gd name="connsiteY7" fmla="*/ 3165214 h 3899315"/>
              <a:gd name="connsiteX8" fmla="*/ 5058896 w 5065355"/>
              <a:gd name="connsiteY8" fmla="*/ 3171406 h 3899315"/>
              <a:gd name="connsiteX9" fmla="*/ 5058773 w 5065355"/>
              <a:gd name="connsiteY9" fmla="*/ 3171941 h 3899315"/>
              <a:gd name="connsiteX10" fmla="*/ 5057188 w 5065355"/>
              <a:gd name="connsiteY10" fmla="*/ 3190910 h 3899315"/>
              <a:gd name="connsiteX11" fmla="*/ 5033762 w 5065355"/>
              <a:gd name="connsiteY11" fmla="*/ 3281910 h 3899315"/>
              <a:gd name="connsiteX12" fmla="*/ 5033487 w 5065355"/>
              <a:gd name="connsiteY12" fmla="*/ 3282522 h 3899315"/>
              <a:gd name="connsiteX13" fmla="*/ 5027369 w 5065355"/>
              <a:gd name="connsiteY13" fmla="*/ 3309275 h 3899315"/>
              <a:gd name="connsiteX14" fmla="*/ 4908386 w 5065355"/>
              <a:gd name="connsiteY14" fmla="*/ 3476562 h 3899315"/>
              <a:gd name="connsiteX15" fmla="*/ 4902444 w 5065355"/>
              <a:gd name="connsiteY15" fmla="*/ 3480940 h 3899315"/>
              <a:gd name="connsiteX16" fmla="*/ 4888108 w 5065355"/>
              <a:gd name="connsiteY16" fmla="*/ 3495204 h 3899315"/>
              <a:gd name="connsiteX17" fmla="*/ 4819819 w 5065355"/>
              <a:gd name="connsiteY17" fmla="*/ 3539901 h 3899315"/>
              <a:gd name="connsiteX18" fmla="*/ 4806748 w 5065355"/>
              <a:gd name="connsiteY18" fmla="*/ 3544794 h 3899315"/>
              <a:gd name="connsiteX19" fmla="*/ 4765129 w 5065355"/>
              <a:gd name="connsiteY19" fmla="*/ 3568040 h 3899315"/>
              <a:gd name="connsiteX20" fmla="*/ 4229604 w 5065355"/>
              <a:gd name="connsiteY20" fmla="*/ 3851522 h 3899315"/>
              <a:gd name="connsiteX21" fmla="*/ 904564 w 5065355"/>
              <a:gd name="connsiteY21" fmla="*/ 3793288 h 3899315"/>
              <a:gd name="connsiteX22" fmla="*/ 451805 w 5065355"/>
              <a:gd name="connsiteY22" fmla="*/ 3738960 h 3899315"/>
              <a:gd name="connsiteX23" fmla="*/ 417467 w 5065355"/>
              <a:gd name="connsiteY23" fmla="*/ 3743134 h 3899315"/>
              <a:gd name="connsiteX24" fmla="*/ 47039 w 5065355"/>
              <a:gd name="connsiteY24" fmla="*/ 3447046 h 3899315"/>
              <a:gd name="connsiteX25" fmla="*/ 38763 w 5065355"/>
              <a:gd name="connsiteY25" fmla="*/ 3414896 h 3899315"/>
              <a:gd name="connsiteX26" fmla="*/ 28376 w 5065355"/>
              <a:gd name="connsiteY26" fmla="*/ 3388641 h 3899315"/>
              <a:gd name="connsiteX27" fmla="*/ 14642 w 5065355"/>
              <a:gd name="connsiteY27" fmla="*/ 2681940 h 3899315"/>
              <a:gd name="connsiteX28" fmla="*/ 141525 w 5065355"/>
              <a:gd name="connsiteY28" fmla="*/ 1290513 h 3899315"/>
              <a:gd name="connsiteX29" fmla="*/ 968842 w 5065355"/>
              <a:gd name="connsiteY29" fmla="*/ 590018 h 3899315"/>
              <a:gd name="connsiteX30" fmla="*/ 986774 w 5065355"/>
              <a:gd name="connsiteY30" fmla="*/ 0 h 3899315"/>
              <a:gd name="connsiteX0" fmla="*/ 986774 w 5065355"/>
              <a:gd name="connsiteY0" fmla="*/ 0 h 3899315"/>
              <a:gd name="connsiteX1" fmla="*/ 1598492 w 5065355"/>
              <a:gd name="connsiteY1" fmla="*/ 571743 h 3899315"/>
              <a:gd name="connsiteX2" fmla="*/ 4623587 w 5065355"/>
              <a:gd name="connsiteY2" fmla="*/ 815032 h 3899315"/>
              <a:gd name="connsiteX3" fmla="*/ 5045794 w 5065355"/>
              <a:gd name="connsiteY3" fmla="*/ 2583837 h 3899315"/>
              <a:gd name="connsiteX4" fmla="*/ 5065097 w 5065355"/>
              <a:gd name="connsiteY4" fmla="*/ 3007422 h 3899315"/>
              <a:gd name="connsiteX5" fmla="*/ 5064540 w 5065355"/>
              <a:gd name="connsiteY5" fmla="*/ 3083457 h 3899315"/>
              <a:gd name="connsiteX6" fmla="*/ 5065355 w 5065355"/>
              <a:gd name="connsiteY6" fmla="*/ 3093208 h 3899315"/>
              <a:gd name="connsiteX7" fmla="*/ 5059336 w 5065355"/>
              <a:gd name="connsiteY7" fmla="*/ 3165214 h 3899315"/>
              <a:gd name="connsiteX8" fmla="*/ 5058896 w 5065355"/>
              <a:gd name="connsiteY8" fmla="*/ 3171406 h 3899315"/>
              <a:gd name="connsiteX9" fmla="*/ 5058773 w 5065355"/>
              <a:gd name="connsiteY9" fmla="*/ 3171941 h 3899315"/>
              <a:gd name="connsiteX10" fmla="*/ 5057188 w 5065355"/>
              <a:gd name="connsiteY10" fmla="*/ 3190910 h 3899315"/>
              <a:gd name="connsiteX11" fmla="*/ 5033762 w 5065355"/>
              <a:gd name="connsiteY11" fmla="*/ 3281910 h 3899315"/>
              <a:gd name="connsiteX12" fmla="*/ 5033487 w 5065355"/>
              <a:gd name="connsiteY12" fmla="*/ 3282522 h 3899315"/>
              <a:gd name="connsiteX13" fmla="*/ 5027369 w 5065355"/>
              <a:gd name="connsiteY13" fmla="*/ 3309275 h 3899315"/>
              <a:gd name="connsiteX14" fmla="*/ 4908386 w 5065355"/>
              <a:gd name="connsiteY14" fmla="*/ 3476562 h 3899315"/>
              <a:gd name="connsiteX15" fmla="*/ 4902444 w 5065355"/>
              <a:gd name="connsiteY15" fmla="*/ 3480940 h 3899315"/>
              <a:gd name="connsiteX16" fmla="*/ 4888108 w 5065355"/>
              <a:gd name="connsiteY16" fmla="*/ 3495204 h 3899315"/>
              <a:gd name="connsiteX17" fmla="*/ 4819819 w 5065355"/>
              <a:gd name="connsiteY17" fmla="*/ 3539901 h 3899315"/>
              <a:gd name="connsiteX18" fmla="*/ 4806748 w 5065355"/>
              <a:gd name="connsiteY18" fmla="*/ 3544794 h 3899315"/>
              <a:gd name="connsiteX19" fmla="*/ 4765129 w 5065355"/>
              <a:gd name="connsiteY19" fmla="*/ 3568040 h 3899315"/>
              <a:gd name="connsiteX20" fmla="*/ 4229604 w 5065355"/>
              <a:gd name="connsiteY20" fmla="*/ 3851522 h 3899315"/>
              <a:gd name="connsiteX21" fmla="*/ 904564 w 5065355"/>
              <a:gd name="connsiteY21" fmla="*/ 3793288 h 3899315"/>
              <a:gd name="connsiteX22" fmla="*/ 451805 w 5065355"/>
              <a:gd name="connsiteY22" fmla="*/ 3738960 h 3899315"/>
              <a:gd name="connsiteX23" fmla="*/ 417467 w 5065355"/>
              <a:gd name="connsiteY23" fmla="*/ 3743134 h 3899315"/>
              <a:gd name="connsiteX24" fmla="*/ 47039 w 5065355"/>
              <a:gd name="connsiteY24" fmla="*/ 3447046 h 3899315"/>
              <a:gd name="connsiteX25" fmla="*/ 38763 w 5065355"/>
              <a:gd name="connsiteY25" fmla="*/ 3414896 h 3899315"/>
              <a:gd name="connsiteX26" fmla="*/ 28376 w 5065355"/>
              <a:gd name="connsiteY26" fmla="*/ 3388641 h 3899315"/>
              <a:gd name="connsiteX27" fmla="*/ 14642 w 5065355"/>
              <a:gd name="connsiteY27" fmla="*/ 2681940 h 3899315"/>
              <a:gd name="connsiteX28" fmla="*/ 141525 w 5065355"/>
              <a:gd name="connsiteY28" fmla="*/ 1290513 h 3899315"/>
              <a:gd name="connsiteX29" fmla="*/ 968842 w 5065355"/>
              <a:gd name="connsiteY29" fmla="*/ 590018 h 3899315"/>
              <a:gd name="connsiteX30" fmla="*/ 986774 w 5065355"/>
              <a:gd name="connsiteY30" fmla="*/ 0 h 3899315"/>
              <a:gd name="connsiteX0" fmla="*/ 986774 w 5065355"/>
              <a:gd name="connsiteY0" fmla="*/ 0 h 3899315"/>
              <a:gd name="connsiteX1" fmla="*/ 1598492 w 5065355"/>
              <a:gd name="connsiteY1" fmla="*/ 571743 h 3899315"/>
              <a:gd name="connsiteX2" fmla="*/ 4623587 w 5065355"/>
              <a:gd name="connsiteY2" fmla="*/ 815032 h 3899315"/>
              <a:gd name="connsiteX3" fmla="*/ 5045794 w 5065355"/>
              <a:gd name="connsiteY3" fmla="*/ 2583837 h 3899315"/>
              <a:gd name="connsiteX4" fmla="*/ 5065097 w 5065355"/>
              <a:gd name="connsiteY4" fmla="*/ 3007422 h 3899315"/>
              <a:gd name="connsiteX5" fmla="*/ 5064540 w 5065355"/>
              <a:gd name="connsiteY5" fmla="*/ 3083457 h 3899315"/>
              <a:gd name="connsiteX6" fmla="*/ 5065355 w 5065355"/>
              <a:gd name="connsiteY6" fmla="*/ 3093208 h 3899315"/>
              <a:gd name="connsiteX7" fmla="*/ 5059336 w 5065355"/>
              <a:gd name="connsiteY7" fmla="*/ 3165214 h 3899315"/>
              <a:gd name="connsiteX8" fmla="*/ 5058896 w 5065355"/>
              <a:gd name="connsiteY8" fmla="*/ 3171406 h 3899315"/>
              <a:gd name="connsiteX9" fmla="*/ 5058773 w 5065355"/>
              <a:gd name="connsiteY9" fmla="*/ 3171941 h 3899315"/>
              <a:gd name="connsiteX10" fmla="*/ 5057188 w 5065355"/>
              <a:gd name="connsiteY10" fmla="*/ 3190910 h 3899315"/>
              <a:gd name="connsiteX11" fmla="*/ 5033762 w 5065355"/>
              <a:gd name="connsiteY11" fmla="*/ 3281910 h 3899315"/>
              <a:gd name="connsiteX12" fmla="*/ 5033487 w 5065355"/>
              <a:gd name="connsiteY12" fmla="*/ 3282522 h 3899315"/>
              <a:gd name="connsiteX13" fmla="*/ 5027369 w 5065355"/>
              <a:gd name="connsiteY13" fmla="*/ 3309275 h 3899315"/>
              <a:gd name="connsiteX14" fmla="*/ 4908386 w 5065355"/>
              <a:gd name="connsiteY14" fmla="*/ 3476562 h 3899315"/>
              <a:gd name="connsiteX15" fmla="*/ 4902444 w 5065355"/>
              <a:gd name="connsiteY15" fmla="*/ 3480940 h 3899315"/>
              <a:gd name="connsiteX16" fmla="*/ 4888108 w 5065355"/>
              <a:gd name="connsiteY16" fmla="*/ 3495204 h 3899315"/>
              <a:gd name="connsiteX17" fmla="*/ 4819819 w 5065355"/>
              <a:gd name="connsiteY17" fmla="*/ 3539901 h 3899315"/>
              <a:gd name="connsiteX18" fmla="*/ 4806748 w 5065355"/>
              <a:gd name="connsiteY18" fmla="*/ 3544794 h 3899315"/>
              <a:gd name="connsiteX19" fmla="*/ 4229604 w 5065355"/>
              <a:gd name="connsiteY19" fmla="*/ 3851522 h 3899315"/>
              <a:gd name="connsiteX20" fmla="*/ 904564 w 5065355"/>
              <a:gd name="connsiteY20" fmla="*/ 3793288 h 3899315"/>
              <a:gd name="connsiteX21" fmla="*/ 451805 w 5065355"/>
              <a:gd name="connsiteY21" fmla="*/ 3738960 h 3899315"/>
              <a:gd name="connsiteX22" fmla="*/ 417467 w 5065355"/>
              <a:gd name="connsiteY22" fmla="*/ 3743134 h 3899315"/>
              <a:gd name="connsiteX23" fmla="*/ 47039 w 5065355"/>
              <a:gd name="connsiteY23" fmla="*/ 3447046 h 3899315"/>
              <a:gd name="connsiteX24" fmla="*/ 38763 w 5065355"/>
              <a:gd name="connsiteY24" fmla="*/ 3414896 h 3899315"/>
              <a:gd name="connsiteX25" fmla="*/ 28376 w 5065355"/>
              <a:gd name="connsiteY25" fmla="*/ 3388641 h 3899315"/>
              <a:gd name="connsiteX26" fmla="*/ 14642 w 5065355"/>
              <a:gd name="connsiteY26" fmla="*/ 2681940 h 3899315"/>
              <a:gd name="connsiteX27" fmla="*/ 141525 w 5065355"/>
              <a:gd name="connsiteY27" fmla="*/ 1290513 h 3899315"/>
              <a:gd name="connsiteX28" fmla="*/ 968842 w 5065355"/>
              <a:gd name="connsiteY28" fmla="*/ 590018 h 3899315"/>
              <a:gd name="connsiteX29" fmla="*/ 986774 w 5065355"/>
              <a:gd name="connsiteY29" fmla="*/ 0 h 3899315"/>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5033487 w 5065355"/>
              <a:gd name="connsiteY12" fmla="*/ 3282522 h 3885853"/>
              <a:gd name="connsiteX13" fmla="*/ 5027369 w 5065355"/>
              <a:gd name="connsiteY13" fmla="*/ 3309275 h 3885853"/>
              <a:gd name="connsiteX14" fmla="*/ 4908386 w 5065355"/>
              <a:gd name="connsiteY14" fmla="*/ 3476562 h 3885853"/>
              <a:gd name="connsiteX15" fmla="*/ 4902444 w 5065355"/>
              <a:gd name="connsiteY15" fmla="*/ 3480940 h 3885853"/>
              <a:gd name="connsiteX16" fmla="*/ 4888108 w 5065355"/>
              <a:gd name="connsiteY16" fmla="*/ 3495204 h 3885853"/>
              <a:gd name="connsiteX17" fmla="*/ 4819819 w 5065355"/>
              <a:gd name="connsiteY17" fmla="*/ 3539901 h 3885853"/>
              <a:gd name="connsiteX18" fmla="*/ 4735804 w 5065355"/>
              <a:gd name="connsiteY18" fmla="*/ 3804925 h 3885853"/>
              <a:gd name="connsiteX19" fmla="*/ 4229604 w 5065355"/>
              <a:gd name="connsiteY19" fmla="*/ 3851522 h 3885853"/>
              <a:gd name="connsiteX20" fmla="*/ 904564 w 5065355"/>
              <a:gd name="connsiteY20" fmla="*/ 3793288 h 3885853"/>
              <a:gd name="connsiteX21" fmla="*/ 451805 w 5065355"/>
              <a:gd name="connsiteY21" fmla="*/ 3738960 h 3885853"/>
              <a:gd name="connsiteX22" fmla="*/ 417467 w 5065355"/>
              <a:gd name="connsiteY22" fmla="*/ 3743134 h 3885853"/>
              <a:gd name="connsiteX23" fmla="*/ 47039 w 5065355"/>
              <a:gd name="connsiteY23" fmla="*/ 3447046 h 3885853"/>
              <a:gd name="connsiteX24" fmla="*/ 38763 w 5065355"/>
              <a:gd name="connsiteY24" fmla="*/ 3414896 h 3885853"/>
              <a:gd name="connsiteX25" fmla="*/ 28376 w 5065355"/>
              <a:gd name="connsiteY25" fmla="*/ 3388641 h 3885853"/>
              <a:gd name="connsiteX26" fmla="*/ 14642 w 5065355"/>
              <a:gd name="connsiteY26" fmla="*/ 2681940 h 3885853"/>
              <a:gd name="connsiteX27" fmla="*/ 141525 w 5065355"/>
              <a:gd name="connsiteY27" fmla="*/ 1290513 h 3885853"/>
              <a:gd name="connsiteX28" fmla="*/ 968842 w 5065355"/>
              <a:gd name="connsiteY28" fmla="*/ 590018 h 3885853"/>
              <a:gd name="connsiteX29" fmla="*/ 986774 w 5065355"/>
              <a:gd name="connsiteY29" fmla="*/ 0 h 3885853"/>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5033487 w 5065355"/>
              <a:gd name="connsiteY12" fmla="*/ 3282522 h 3885853"/>
              <a:gd name="connsiteX13" fmla="*/ 5027369 w 5065355"/>
              <a:gd name="connsiteY13" fmla="*/ 3309275 h 3885853"/>
              <a:gd name="connsiteX14" fmla="*/ 4908386 w 5065355"/>
              <a:gd name="connsiteY14" fmla="*/ 3476562 h 3885853"/>
              <a:gd name="connsiteX15" fmla="*/ 4902444 w 5065355"/>
              <a:gd name="connsiteY15" fmla="*/ 3480940 h 3885853"/>
              <a:gd name="connsiteX16" fmla="*/ 4819819 w 5065355"/>
              <a:gd name="connsiteY16" fmla="*/ 3539901 h 3885853"/>
              <a:gd name="connsiteX17" fmla="*/ 4735804 w 5065355"/>
              <a:gd name="connsiteY17" fmla="*/ 3804925 h 3885853"/>
              <a:gd name="connsiteX18" fmla="*/ 4229604 w 5065355"/>
              <a:gd name="connsiteY18" fmla="*/ 3851522 h 3885853"/>
              <a:gd name="connsiteX19" fmla="*/ 904564 w 5065355"/>
              <a:gd name="connsiteY19" fmla="*/ 3793288 h 3885853"/>
              <a:gd name="connsiteX20" fmla="*/ 451805 w 5065355"/>
              <a:gd name="connsiteY20" fmla="*/ 3738960 h 3885853"/>
              <a:gd name="connsiteX21" fmla="*/ 417467 w 5065355"/>
              <a:gd name="connsiteY21" fmla="*/ 3743134 h 3885853"/>
              <a:gd name="connsiteX22" fmla="*/ 47039 w 5065355"/>
              <a:gd name="connsiteY22" fmla="*/ 3447046 h 3885853"/>
              <a:gd name="connsiteX23" fmla="*/ 38763 w 5065355"/>
              <a:gd name="connsiteY23" fmla="*/ 3414896 h 3885853"/>
              <a:gd name="connsiteX24" fmla="*/ 28376 w 5065355"/>
              <a:gd name="connsiteY24" fmla="*/ 3388641 h 3885853"/>
              <a:gd name="connsiteX25" fmla="*/ 14642 w 5065355"/>
              <a:gd name="connsiteY25" fmla="*/ 2681940 h 3885853"/>
              <a:gd name="connsiteX26" fmla="*/ 141525 w 5065355"/>
              <a:gd name="connsiteY26" fmla="*/ 1290513 h 3885853"/>
              <a:gd name="connsiteX27" fmla="*/ 968842 w 5065355"/>
              <a:gd name="connsiteY27" fmla="*/ 590018 h 3885853"/>
              <a:gd name="connsiteX28" fmla="*/ 986774 w 5065355"/>
              <a:gd name="connsiteY28" fmla="*/ 0 h 3885853"/>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5033487 w 5065355"/>
              <a:gd name="connsiteY12" fmla="*/ 3282522 h 3885853"/>
              <a:gd name="connsiteX13" fmla="*/ 4908386 w 5065355"/>
              <a:gd name="connsiteY13" fmla="*/ 3476562 h 3885853"/>
              <a:gd name="connsiteX14" fmla="*/ 4902444 w 5065355"/>
              <a:gd name="connsiteY14" fmla="*/ 3480940 h 3885853"/>
              <a:gd name="connsiteX15" fmla="*/ 4819819 w 5065355"/>
              <a:gd name="connsiteY15" fmla="*/ 3539901 h 3885853"/>
              <a:gd name="connsiteX16" fmla="*/ 4735804 w 5065355"/>
              <a:gd name="connsiteY16" fmla="*/ 3804925 h 3885853"/>
              <a:gd name="connsiteX17" fmla="*/ 4229604 w 5065355"/>
              <a:gd name="connsiteY17" fmla="*/ 3851522 h 3885853"/>
              <a:gd name="connsiteX18" fmla="*/ 904564 w 5065355"/>
              <a:gd name="connsiteY18" fmla="*/ 3793288 h 3885853"/>
              <a:gd name="connsiteX19" fmla="*/ 451805 w 5065355"/>
              <a:gd name="connsiteY19" fmla="*/ 3738960 h 3885853"/>
              <a:gd name="connsiteX20" fmla="*/ 417467 w 5065355"/>
              <a:gd name="connsiteY20" fmla="*/ 3743134 h 3885853"/>
              <a:gd name="connsiteX21" fmla="*/ 47039 w 5065355"/>
              <a:gd name="connsiteY21" fmla="*/ 3447046 h 3885853"/>
              <a:gd name="connsiteX22" fmla="*/ 38763 w 5065355"/>
              <a:gd name="connsiteY22" fmla="*/ 3414896 h 3885853"/>
              <a:gd name="connsiteX23" fmla="*/ 28376 w 5065355"/>
              <a:gd name="connsiteY23" fmla="*/ 3388641 h 3885853"/>
              <a:gd name="connsiteX24" fmla="*/ 14642 w 5065355"/>
              <a:gd name="connsiteY24" fmla="*/ 2681940 h 3885853"/>
              <a:gd name="connsiteX25" fmla="*/ 141525 w 5065355"/>
              <a:gd name="connsiteY25" fmla="*/ 1290513 h 3885853"/>
              <a:gd name="connsiteX26" fmla="*/ 968842 w 5065355"/>
              <a:gd name="connsiteY26" fmla="*/ 590018 h 3885853"/>
              <a:gd name="connsiteX27" fmla="*/ 986774 w 5065355"/>
              <a:gd name="connsiteY27" fmla="*/ 0 h 3885853"/>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4908386 w 5065355"/>
              <a:gd name="connsiteY12" fmla="*/ 3476562 h 3885853"/>
              <a:gd name="connsiteX13" fmla="*/ 4902444 w 5065355"/>
              <a:gd name="connsiteY13" fmla="*/ 3480940 h 3885853"/>
              <a:gd name="connsiteX14" fmla="*/ 4819819 w 5065355"/>
              <a:gd name="connsiteY14" fmla="*/ 3539901 h 3885853"/>
              <a:gd name="connsiteX15" fmla="*/ 4735804 w 5065355"/>
              <a:gd name="connsiteY15" fmla="*/ 3804925 h 3885853"/>
              <a:gd name="connsiteX16" fmla="*/ 4229604 w 5065355"/>
              <a:gd name="connsiteY16" fmla="*/ 3851522 h 3885853"/>
              <a:gd name="connsiteX17" fmla="*/ 904564 w 5065355"/>
              <a:gd name="connsiteY17" fmla="*/ 3793288 h 3885853"/>
              <a:gd name="connsiteX18" fmla="*/ 451805 w 5065355"/>
              <a:gd name="connsiteY18" fmla="*/ 3738960 h 3885853"/>
              <a:gd name="connsiteX19" fmla="*/ 417467 w 5065355"/>
              <a:gd name="connsiteY19" fmla="*/ 3743134 h 3885853"/>
              <a:gd name="connsiteX20" fmla="*/ 47039 w 5065355"/>
              <a:gd name="connsiteY20" fmla="*/ 3447046 h 3885853"/>
              <a:gd name="connsiteX21" fmla="*/ 38763 w 5065355"/>
              <a:gd name="connsiteY21" fmla="*/ 3414896 h 3885853"/>
              <a:gd name="connsiteX22" fmla="*/ 28376 w 5065355"/>
              <a:gd name="connsiteY22" fmla="*/ 3388641 h 3885853"/>
              <a:gd name="connsiteX23" fmla="*/ 14642 w 5065355"/>
              <a:gd name="connsiteY23" fmla="*/ 2681940 h 3885853"/>
              <a:gd name="connsiteX24" fmla="*/ 141525 w 5065355"/>
              <a:gd name="connsiteY24" fmla="*/ 1290513 h 3885853"/>
              <a:gd name="connsiteX25" fmla="*/ 968842 w 5065355"/>
              <a:gd name="connsiteY25" fmla="*/ 590018 h 3885853"/>
              <a:gd name="connsiteX26" fmla="*/ 986774 w 5065355"/>
              <a:gd name="connsiteY26"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58773 w 5065097"/>
              <a:gd name="connsiteY8" fmla="*/ 3171941 h 3885853"/>
              <a:gd name="connsiteX9" fmla="*/ 5057188 w 5065097"/>
              <a:gd name="connsiteY9" fmla="*/ 3190910 h 3885853"/>
              <a:gd name="connsiteX10" fmla="*/ 5033762 w 5065097"/>
              <a:gd name="connsiteY10" fmla="*/ 3281910 h 3885853"/>
              <a:gd name="connsiteX11" fmla="*/ 4908386 w 5065097"/>
              <a:gd name="connsiteY11" fmla="*/ 3476562 h 3885853"/>
              <a:gd name="connsiteX12" fmla="*/ 4902444 w 5065097"/>
              <a:gd name="connsiteY12" fmla="*/ 3480940 h 3885853"/>
              <a:gd name="connsiteX13" fmla="*/ 4819819 w 5065097"/>
              <a:gd name="connsiteY13" fmla="*/ 3539901 h 3885853"/>
              <a:gd name="connsiteX14" fmla="*/ 4735804 w 5065097"/>
              <a:gd name="connsiteY14" fmla="*/ 3804925 h 3885853"/>
              <a:gd name="connsiteX15" fmla="*/ 4229604 w 5065097"/>
              <a:gd name="connsiteY15" fmla="*/ 3851522 h 3885853"/>
              <a:gd name="connsiteX16" fmla="*/ 904564 w 5065097"/>
              <a:gd name="connsiteY16" fmla="*/ 3793288 h 3885853"/>
              <a:gd name="connsiteX17" fmla="*/ 451805 w 5065097"/>
              <a:gd name="connsiteY17" fmla="*/ 3738960 h 3885853"/>
              <a:gd name="connsiteX18" fmla="*/ 417467 w 5065097"/>
              <a:gd name="connsiteY18" fmla="*/ 3743134 h 3885853"/>
              <a:gd name="connsiteX19" fmla="*/ 47039 w 5065097"/>
              <a:gd name="connsiteY19" fmla="*/ 3447046 h 3885853"/>
              <a:gd name="connsiteX20" fmla="*/ 38763 w 5065097"/>
              <a:gd name="connsiteY20" fmla="*/ 3414896 h 3885853"/>
              <a:gd name="connsiteX21" fmla="*/ 28376 w 5065097"/>
              <a:gd name="connsiteY21" fmla="*/ 3388641 h 3885853"/>
              <a:gd name="connsiteX22" fmla="*/ 14642 w 5065097"/>
              <a:gd name="connsiteY22" fmla="*/ 2681940 h 3885853"/>
              <a:gd name="connsiteX23" fmla="*/ 141525 w 5065097"/>
              <a:gd name="connsiteY23" fmla="*/ 1290513 h 3885853"/>
              <a:gd name="connsiteX24" fmla="*/ 968842 w 5065097"/>
              <a:gd name="connsiteY24" fmla="*/ 590018 h 3885853"/>
              <a:gd name="connsiteX25" fmla="*/ 986774 w 5065097"/>
              <a:gd name="connsiteY25"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58773 w 5065097"/>
              <a:gd name="connsiteY8" fmla="*/ 3171941 h 3885853"/>
              <a:gd name="connsiteX9" fmla="*/ 5033762 w 5065097"/>
              <a:gd name="connsiteY9" fmla="*/ 3281910 h 3885853"/>
              <a:gd name="connsiteX10" fmla="*/ 4908386 w 5065097"/>
              <a:gd name="connsiteY10" fmla="*/ 3476562 h 3885853"/>
              <a:gd name="connsiteX11" fmla="*/ 4902444 w 5065097"/>
              <a:gd name="connsiteY11" fmla="*/ 3480940 h 3885853"/>
              <a:gd name="connsiteX12" fmla="*/ 4819819 w 5065097"/>
              <a:gd name="connsiteY12" fmla="*/ 3539901 h 3885853"/>
              <a:gd name="connsiteX13" fmla="*/ 4735804 w 5065097"/>
              <a:gd name="connsiteY13" fmla="*/ 3804925 h 3885853"/>
              <a:gd name="connsiteX14" fmla="*/ 4229604 w 5065097"/>
              <a:gd name="connsiteY14" fmla="*/ 3851522 h 3885853"/>
              <a:gd name="connsiteX15" fmla="*/ 904564 w 5065097"/>
              <a:gd name="connsiteY15" fmla="*/ 3793288 h 3885853"/>
              <a:gd name="connsiteX16" fmla="*/ 451805 w 5065097"/>
              <a:gd name="connsiteY16" fmla="*/ 3738960 h 3885853"/>
              <a:gd name="connsiteX17" fmla="*/ 417467 w 5065097"/>
              <a:gd name="connsiteY17" fmla="*/ 3743134 h 3885853"/>
              <a:gd name="connsiteX18" fmla="*/ 47039 w 5065097"/>
              <a:gd name="connsiteY18" fmla="*/ 3447046 h 3885853"/>
              <a:gd name="connsiteX19" fmla="*/ 38763 w 5065097"/>
              <a:gd name="connsiteY19" fmla="*/ 3414896 h 3885853"/>
              <a:gd name="connsiteX20" fmla="*/ 28376 w 5065097"/>
              <a:gd name="connsiteY20" fmla="*/ 3388641 h 3885853"/>
              <a:gd name="connsiteX21" fmla="*/ 14642 w 5065097"/>
              <a:gd name="connsiteY21" fmla="*/ 2681940 h 3885853"/>
              <a:gd name="connsiteX22" fmla="*/ 141525 w 5065097"/>
              <a:gd name="connsiteY22" fmla="*/ 1290513 h 3885853"/>
              <a:gd name="connsiteX23" fmla="*/ 968842 w 5065097"/>
              <a:gd name="connsiteY23" fmla="*/ 590018 h 3885853"/>
              <a:gd name="connsiteX24" fmla="*/ 986774 w 5065097"/>
              <a:gd name="connsiteY24"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33762 w 5065097"/>
              <a:gd name="connsiteY8" fmla="*/ 3281910 h 3885853"/>
              <a:gd name="connsiteX9" fmla="*/ 4908386 w 5065097"/>
              <a:gd name="connsiteY9" fmla="*/ 3476562 h 3885853"/>
              <a:gd name="connsiteX10" fmla="*/ 4902444 w 5065097"/>
              <a:gd name="connsiteY10" fmla="*/ 3480940 h 3885853"/>
              <a:gd name="connsiteX11" fmla="*/ 4819819 w 5065097"/>
              <a:gd name="connsiteY11" fmla="*/ 3539901 h 3885853"/>
              <a:gd name="connsiteX12" fmla="*/ 4735804 w 5065097"/>
              <a:gd name="connsiteY12" fmla="*/ 3804925 h 3885853"/>
              <a:gd name="connsiteX13" fmla="*/ 4229604 w 5065097"/>
              <a:gd name="connsiteY13" fmla="*/ 3851522 h 3885853"/>
              <a:gd name="connsiteX14" fmla="*/ 904564 w 5065097"/>
              <a:gd name="connsiteY14" fmla="*/ 3793288 h 3885853"/>
              <a:gd name="connsiteX15" fmla="*/ 451805 w 5065097"/>
              <a:gd name="connsiteY15" fmla="*/ 3738960 h 3885853"/>
              <a:gd name="connsiteX16" fmla="*/ 417467 w 5065097"/>
              <a:gd name="connsiteY16" fmla="*/ 3743134 h 3885853"/>
              <a:gd name="connsiteX17" fmla="*/ 47039 w 5065097"/>
              <a:gd name="connsiteY17" fmla="*/ 3447046 h 3885853"/>
              <a:gd name="connsiteX18" fmla="*/ 38763 w 5065097"/>
              <a:gd name="connsiteY18" fmla="*/ 3414896 h 3885853"/>
              <a:gd name="connsiteX19" fmla="*/ 28376 w 5065097"/>
              <a:gd name="connsiteY19" fmla="*/ 3388641 h 3885853"/>
              <a:gd name="connsiteX20" fmla="*/ 14642 w 5065097"/>
              <a:gd name="connsiteY20" fmla="*/ 2681940 h 3885853"/>
              <a:gd name="connsiteX21" fmla="*/ 141525 w 5065097"/>
              <a:gd name="connsiteY21" fmla="*/ 1290513 h 3885853"/>
              <a:gd name="connsiteX22" fmla="*/ 968842 w 5065097"/>
              <a:gd name="connsiteY22" fmla="*/ 590018 h 3885853"/>
              <a:gd name="connsiteX23" fmla="*/ 986774 w 5065097"/>
              <a:gd name="connsiteY23"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33762 w 5065097"/>
              <a:gd name="connsiteY8" fmla="*/ 3281910 h 3885853"/>
              <a:gd name="connsiteX9" fmla="*/ 4908386 w 5065097"/>
              <a:gd name="connsiteY9" fmla="*/ 3476562 h 3885853"/>
              <a:gd name="connsiteX10" fmla="*/ 4819819 w 5065097"/>
              <a:gd name="connsiteY10" fmla="*/ 3539901 h 3885853"/>
              <a:gd name="connsiteX11" fmla="*/ 4735804 w 5065097"/>
              <a:gd name="connsiteY11" fmla="*/ 3804925 h 3885853"/>
              <a:gd name="connsiteX12" fmla="*/ 4229604 w 5065097"/>
              <a:gd name="connsiteY12" fmla="*/ 3851522 h 3885853"/>
              <a:gd name="connsiteX13" fmla="*/ 904564 w 5065097"/>
              <a:gd name="connsiteY13" fmla="*/ 3793288 h 3885853"/>
              <a:gd name="connsiteX14" fmla="*/ 451805 w 5065097"/>
              <a:gd name="connsiteY14" fmla="*/ 3738960 h 3885853"/>
              <a:gd name="connsiteX15" fmla="*/ 417467 w 5065097"/>
              <a:gd name="connsiteY15" fmla="*/ 3743134 h 3885853"/>
              <a:gd name="connsiteX16" fmla="*/ 47039 w 5065097"/>
              <a:gd name="connsiteY16" fmla="*/ 3447046 h 3885853"/>
              <a:gd name="connsiteX17" fmla="*/ 38763 w 5065097"/>
              <a:gd name="connsiteY17" fmla="*/ 3414896 h 3885853"/>
              <a:gd name="connsiteX18" fmla="*/ 28376 w 5065097"/>
              <a:gd name="connsiteY18" fmla="*/ 3388641 h 3885853"/>
              <a:gd name="connsiteX19" fmla="*/ 14642 w 5065097"/>
              <a:gd name="connsiteY19" fmla="*/ 2681940 h 3885853"/>
              <a:gd name="connsiteX20" fmla="*/ 141525 w 5065097"/>
              <a:gd name="connsiteY20" fmla="*/ 1290513 h 3885853"/>
              <a:gd name="connsiteX21" fmla="*/ 968842 w 5065097"/>
              <a:gd name="connsiteY21" fmla="*/ 590018 h 3885853"/>
              <a:gd name="connsiteX22" fmla="*/ 986774 w 5065097"/>
              <a:gd name="connsiteY22"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08386 w 5065543"/>
              <a:gd name="connsiteY8" fmla="*/ 3476562 h 3885853"/>
              <a:gd name="connsiteX9" fmla="*/ 4819819 w 5065543"/>
              <a:gd name="connsiteY9" fmla="*/ 3539901 h 3885853"/>
              <a:gd name="connsiteX10" fmla="*/ 4735804 w 5065543"/>
              <a:gd name="connsiteY10" fmla="*/ 3804925 h 3885853"/>
              <a:gd name="connsiteX11" fmla="*/ 4229604 w 5065543"/>
              <a:gd name="connsiteY11" fmla="*/ 3851522 h 3885853"/>
              <a:gd name="connsiteX12" fmla="*/ 904564 w 5065543"/>
              <a:gd name="connsiteY12" fmla="*/ 3793288 h 3885853"/>
              <a:gd name="connsiteX13" fmla="*/ 451805 w 5065543"/>
              <a:gd name="connsiteY13" fmla="*/ 3738960 h 3885853"/>
              <a:gd name="connsiteX14" fmla="*/ 417467 w 5065543"/>
              <a:gd name="connsiteY14" fmla="*/ 3743134 h 3885853"/>
              <a:gd name="connsiteX15" fmla="*/ 47039 w 5065543"/>
              <a:gd name="connsiteY15" fmla="*/ 3447046 h 3885853"/>
              <a:gd name="connsiteX16" fmla="*/ 38763 w 5065543"/>
              <a:gd name="connsiteY16" fmla="*/ 3414896 h 3885853"/>
              <a:gd name="connsiteX17" fmla="*/ 28376 w 5065543"/>
              <a:gd name="connsiteY17" fmla="*/ 3388641 h 3885853"/>
              <a:gd name="connsiteX18" fmla="*/ 14642 w 5065543"/>
              <a:gd name="connsiteY18" fmla="*/ 2681940 h 3885853"/>
              <a:gd name="connsiteX19" fmla="*/ 141525 w 5065543"/>
              <a:gd name="connsiteY19" fmla="*/ 1290513 h 3885853"/>
              <a:gd name="connsiteX20" fmla="*/ 968842 w 5065543"/>
              <a:gd name="connsiteY20" fmla="*/ 590018 h 3885853"/>
              <a:gd name="connsiteX21" fmla="*/ 986774 w 5065543"/>
              <a:gd name="connsiteY21"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08386 w 5065543"/>
              <a:gd name="connsiteY8" fmla="*/ 3476562 h 3885853"/>
              <a:gd name="connsiteX9" fmla="*/ 4993239 w 5065543"/>
              <a:gd name="connsiteY9" fmla="*/ 3784266 h 3885853"/>
              <a:gd name="connsiteX10" fmla="*/ 4735804 w 5065543"/>
              <a:gd name="connsiteY10" fmla="*/ 3804925 h 3885853"/>
              <a:gd name="connsiteX11" fmla="*/ 4229604 w 5065543"/>
              <a:gd name="connsiteY11" fmla="*/ 3851522 h 3885853"/>
              <a:gd name="connsiteX12" fmla="*/ 904564 w 5065543"/>
              <a:gd name="connsiteY12" fmla="*/ 3793288 h 3885853"/>
              <a:gd name="connsiteX13" fmla="*/ 451805 w 5065543"/>
              <a:gd name="connsiteY13" fmla="*/ 3738960 h 3885853"/>
              <a:gd name="connsiteX14" fmla="*/ 417467 w 5065543"/>
              <a:gd name="connsiteY14" fmla="*/ 3743134 h 3885853"/>
              <a:gd name="connsiteX15" fmla="*/ 47039 w 5065543"/>
              <a:gd name="connsiteY15" fmla="*/ 3447046 h 3885853"/>
              <a:gd name="connsiteX16" fmla="*/ 38763 w 5065543"/>
              <a:gd name="connsiteY16" fmla="*/ 3414896 h 3885853"/>
              <a:gd name="connsiteX17" fmla="*/ 28376 w 5065543"/>
              <a:gd name="connsiteY17" fmla="*/ 3388641 h 3885853"/>
              <a:gd name="connsiteX18" fmla="*/ 14642 w 5065543"/>
              <a:gd name="connsiteY18" fmla="*/ 2681940 h 3885853"/>
              <a:gd name="connsiteX19" fmla="*/ 141525 w 5065543"/>
              <a:gd name="connsiteY19" fmla="*/ 1290513 h 3885853"/>
              <a:gd name="connsiteX20" fmla="*/ 968842 w 5065543"/>
              <a:gd name="connsiteY20" fmla="*/ 590018 h 3885853"/>
              <a:gd name="connsiteX21" fmla="*/ 986774 w 5065543"/>
              <a:gd name="connsiteY21"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735804 w 5065543"/>
              <a:gd name="connsiteY9" fmla="*/ 3804925 h 3885853"/>
              <a:gd name="connsiteX10" fmla="*/ 4229604 w 5065543"/>
              <a:gd name="connsiteY10" fmla="*/ 3851522 h 3885853"/>
              <a:gd name="connsiteX11" fmla="*/ 904564 w 5065543"/>
              <a:gd name="connsiteY11" fmla="*/ 3793288 h 3885853"/>
              <a:gd name="connsiteX12" fmla="*/ 451805 w 5065543"/>
              <a:gd name="connsiteY12" fmla="*/ 3738960 h 3885853"/>
              <a:gd name="connsiteX13" fmla="*/ 417467 w 5065543"/>
              <a:gd name="connsiteY13" fmla="*/ 3743134 h 3885853"/>
              <a:gd name="connsiteX14" fmla="*/ 47039 w 5065543"/>
              <a:gd name="connsiteY14" fmla="*/ 3447046 h 3885853"/>
              <a:gd name="connsiteX15" fmla="*/ 38763 w 5065543"/>
              <a:gd name="connsiteY15" fmla="*/ 3414896 h 3885853"/>
              <a:gd name="connsiteX16" fmla="*/ 28376 w 5065543"/>
              <a:gd name="connsiteY16" fmla="*/ 3388641 h 3885853"/>
              <a:gd name="connsiteX17" fmla="*/ 14642 w 5065543"/>
              <a:gd name="connsiteY17" fmla="*/ 2681940 h 3885853"/>
              <a:gd name="connsiteX18" fmla="*/ 141525 w 5065543"/>
              <a:gd name="connsiteY18" fmla="*/ 1290513 h 3885853"/>
              <a:gd name="connsiteX19" fmla="*/ 968842 w 5065543"/>
              <a:gd name="connsiteY19" fmla="*/ 590018 h 3885853"/>
              <a:gd name="connsiteX20" fmla="*/ 986774 w 5065543"/>
              <a:gd name="connsiteY20"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229604 w 5065543"/>
              <a:gd name="connsiteY9" fmla="*/ 3851522 h 3885853"/>
              <a:gd name="connsiteX10" fmla="*/ 904564 w 5065543"/>
              <a:gd name="connsiteY10" fmla="*/ 3793288 h 3885853"/>
              <a:gd name="connsiteX11" fmla="*/ 451805 w 5065543"/>
              <a:gd name="connsiteY11" fmla="*/ 3738960 h 3885853"/>
              <a:gd name="connsiteX12" fmla="*/ 417467 w 5065543"/>
              <a:gd name="connsiteY12" fmla="*/ 3743134 h 3885853"/>
              <a:gd name="connsiteX13" fmla="*/ 47039 w 5065543"/>
              <a:gd name="connsiteY13" fmla="*/ 3447046 h 3885853"/>
              <a:gd name="connsiteX14" fmla="*/ 38763 w 5065543"/>
              <a:gd name="connsiteY14" fmla="*/ 3414896 h 3885853"/>
              <a:gd name="connsiteX15" fmla="*/ 28376 w 5065543"/>
              <a:gd name="connsiteY15" fmla="*/ 3388641 h 3885853"/>
              <a:gd name="connsiteX16" fmla="*/ 14642 w 5065543"/>
              <a:gd name="connsiteY16" fmla="*/ 2681940 h 3885853"/>
              <a:gd name="connsiteX17" fmla="*/ 141525 w 5065543"/>
              <a:gd name="connsiteY17" fmla="*/ 1290513 h 3885853"/>
              <a:gd name="connsiteX18" fmla="*/ 968842 w 5065543"/>
              <a:gd name="connsiteY18" fmla="*/ 590018 h 3885853"/>
              <a:gd name="connsiteX19" fmla="*/ 986774 w 5065543"/>
              <a:gd name="connsiteY19"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229604 w 5065543"/>
              <a:gd name="connsiteY9" fmla="*/ 3851522 h 3885853"/>
              <a:gd name="connsiteX10" fmla="*/ 904564 w 5065543"/>
              <a:gd name="connsiteY10" fmla="*/ 3793288 h 3885853"/>
              <a:gd name="connsiteX11" fmla="*/ 451805 w 5065543"/>
              <a:gd name="connsiteY11" fmla="*/ 3738960 h 3885853"/>
              <a:gd name="connsiteX12" fmla="*/ 417467 w 5065543"/>
              <a:gd name="connsiteY12" fmla="*/ 3743134 h 3885853"/>
              <a:gd name="connsiteX13" fmla="*/ 47039 w 5065543"/>
              <a:gd name="connsiteY13" fmla="*/ 3447046 h 3885853"/>
              <a:gd name="connsiteX14" fmla="*/ 38763 w 5065543"/>
              <a:gd name="connsiteY14" fmla="*/ 3414896 h 3885853"/>
              <a:gd name="connsiteX15" fmla="*/ 28376 w 5065543"/>
              <a:gd name="connsiteY15" fmla="*/ 3388641 h 3885853"/>
              <a:gd name="connsiteX16" fmla="*/ 14642 w 5065543"/>
              <a:gd name="connsiteY16" fmla="*/ 2681940 h 3885853"/>
              <a:gd name="connsiteX17" fmla="*/ 141525 w 5065543"/>
              <a:gd name="connsiteY17" fmla="*/ 1290513 h 3885853"/>
              <a:gd name="connsiteX18" fmla="*/ 968842 w 5065543"/>
              <a:gd name="connsiteY18" fmla="*/ 590018 h 3885853"/>
              <a:gd name="connsiteX19" fmla="*/ 986774 w 5065543"/>
              <a:gd name="connsiteY19"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229604 w 5065543"/>
              <a:gd name="connsiteY9" fmla="*/ 3851522 h 3885853"/>
              <a:gd name="connsiteX10" fmla="*/ 904564 w 5065543"/>
              <a:gd name="connsiteY10" fmla="*/ 3793288 h 3885853"/>
              <a:gd name="connsiteX11" fmla="*/ 451805 w 5065543"/>
              <a:gd name="connsiteY11" fmla="*/ 3738960 h 3885853"/>
              <a:gd name="connsiteX12" fmla="*/ 417467 w 5065543"/>
              <a:gd name="connsiteY12" fmla="*/ 3743134 h 3885853"/>
              <a:gd name="connsiteX13" fmla="*/ 47039 w 5065543"/>
              <a:gd name="connsiteY13" fmla="*/ 3447046 h 3885853"/>
              <a:gd name="connsiteX14" fmla="*/ 38763 w 5065543"/>
              <a:gd name="connsiteY14" fmla="*/ 3414896 h 3885853"/>
              <a:gd name="connsiteX15" fmla="*/ 28376 w 5065543"/>
              <a:gd name="connsiteY15" fmla="*/ 3388641 h 3885853"/>
              <a:gd name="connsiteX16" fmla="*/ 14642 w 5065543"/>
              <a:gd name="connsiteY16" fmla="*/ 2681940 h 3885853"/>
              <a:gd name="connsiteX17" fmla="*/ 141525 w 5065543"/>
              <a:gd name="connsiteY17" fmla="*/ 1290513 h 3885853"/>
              <a:gd name="connsiteX18" fmla="*/ 968842 w 5065543"/>
              <a:gd name="connsiteY18" fmla="*/ 590018 h 3885853"/>
              <a:gd name="connsiteX19" fmla="*/ 986774 w 5065543"/>
              <a:gd name="connsiteY19"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4993239 w 5065543"/>
              <a:gd name="connsiteY7" fmla="*/ 3784266 h 3885853"/>
              <a:gd name="connsiteX8" fmla="*/ 4229604 w 5065543"/>
              <a:gd name="connsiteY8" fmla="*/ 3851522 h 3885853"/>
              <a:gd name="connsiteX9" fmla="*/ 904564 w 5065543"/>
              <a:gd name="connsiteY9" fmla="*/ 3793288 h 3885853"/>
              <a:gd name="connsiteX10" fmla="*/ 451805 w 5065543"/>
              <a:gd name="connsiteY10" fmla="*/ 3738960 h 3885853"/>
              <a:gd name="connsiteX11" fmla="*/ 417467 w 5065543"/>
              <a:gd name="connsiteY11" fmla="*/ 3743134 h 3885853"/>
              <a:gd name="connsiteX12" fmla="*/ 47039 w 5065543"/>
              <a:gd name="connsiteY12" fmla="*/ 3447046 h 3885853"/>
              <a:gd name="connsiteX13" fmla="*/ 38763 w 5065543"/>
              <a:gd name="connsiteY13" fmla="*/ 3414896 h 3885853"/>
              <a:gd name="connsiteX14" fmla="*/ 28376 w 5065543"/>
              <a:gd name="connsiteY14" fmla="*/ 3388641 h 3885853"/>
              <a:gd name="connsiteX15" fmla="*/ 14642 w 5065543"/>
              <a:gd name="connsiteY15" fmla="*/ 2681940 h 3885853"/>
              <a:gd name="connsiteX16" fmla="*/ 141525 w 5065543"/>
              <a:gd name="connsiteY16" fmla="*/ 1290513 h 3885853"/>
              <a:gd name="connsiteX17" fmla="*/ 968842 w 5065543"/>
              <a:gd name="connsiteY17" fmla="*/ 590018 h 3885853"/>
              <a:gd name="connsiteX18" fmla="*/ 986774 w 5065543"/>
              <a:gd name="connsiteY18" fmla="*/ 0 h 3885853"/>
              <a:gd name="connsiteX0" fmla="*/ 986774 w 5073884"/>
              <a:gd name="connsiteY0" fmla="*/ 0 h 3885853"/>
              <a:gd name="connsiteX1" fmla="*/ 1598492 w 5073884"/>
              <a:gd name="connsiteY1" fmla="*/ 571743 h 3885853"/>
              <a:gd name="connsiteX2" fmla="*/ 4623587 w 5073884"/>
              <a:gd name="connsiteY2" fmla="*/ 815032 h 3885853"/>
              <a:gd name="connsiteX3" fmla="*/ 5045794 w 5073884"/>
              <a:gd name="connsiteY3" fmla="*/ 2583837 h 3885853"/>
              <a:gd name="connsiteX4" fmla="*/ 5065097 w 5073884"/>
              <a:gd name="connsiteY4" fmla="*/ 3007422 h 3885853"/>
              <a:gd name="connsiteX5" fmla="*/ 5059336 w 5073884"/>
              <a:gd name="connsiteY5" fmla="*/ 3165214 h 3885853"/>
              <a:gd name="connsiteX6" fmla="*/ 4993239 w 5073884"/>
              <a:gd name="connsiteY6" fmla="*/ 3784266 h 3885853"/>
              <a:gd name="connsiteX7" fmla="*/ 4229604 w 5073884"/>
              <a:gd name="connsiteY7" fmla="*/ 3851522 h 3885853"/>
              <a:gd name="connsiteX8" fmla="*/ 904564 w 5073884"/>
              <a:gd name="connsiteY8" fmla="*/ 3793288 h 3885853"/>
              <a:gd name="connsiteX9" fmla="*/ 451805 w 5073884"/>
              <a:gd name="connsiteY9" fmla="*/ 3738960 h 3885853"/>
              <a:gd name="connsiteX10" fmla="*/ 417467 w 5073884"/>
              <a:gd name="connsiteY10" fmla="*/ 3743134 h 3885853"/>
              <a:gd name="connsiteX11" fmla="*/ 47039 w 5073884"/>
              <a:gd name="connsiteY11" fmla="*/ 3447046 h 3885853"/>
              <a:gd name="connsiteX12" fmla="*/ 38763 w 5073884"/>
              <a:gd name="connsiteY12" fmla="*/ 3414896 h 3885853"/>
              <a:gd name="connsiteX13" fmla="*/ 28376 w 5073884"/>
              <a:gd name="connsiteY13" fmla="*/ 3388641 h 3885853"/>
              <a:gd name="connsiteX14" fmla="*/ 14642 w 5073884"/>
              <a:gd name="connsiteY14" fmla="*/ 2681940 h 3885853"/>
              <a:gd name="connsiteX15" fmla="*/ 141525 w 5073884"/>
              <a:gd name="connsiteY15" fmla="*/ 1290513 h 3885853"/>
              <a:gd name="connsiteX16" fmla="*/ 968842 w 5073884"/>
              <a:gd name="connsiteY16" fmla="*/ 590018 h 3885853"/>
              <a:gd name="connsiteX17" fmla="*/ 986774 w 5073884"/>
              <a:gd name="connsiteY17" fmla="*/ 0 h 3885853"/>
              <a:gd name="connsiteX0" fmla="*/ 986774 w 5078114"/>
              <a:gd name="connsiteY0" fmla="*/ 0 h 3885853"/>
              <a:gd name="connsiteX1" fmla="*/ 1598492 w 5078114"/>
              <a:gd name="connsiteY1" fmla="*/ 571743 h 3885853"/>
              <a:gd name="connsiteX2" fmla="*/ 4623587 w 5078114"/>
              <a:gd name="connsiteY2" fmla="*/ 815032 h 3885853"/>
              <a:gd name="connsiteX3" fmla="*/ 5045794 w 5078114"/>
              <a:gd name="connsiteY3" fmla="*/ 2583837 h 3885853"/>
              <a:gd name="connsiteX4" fmla="*/ 5065097 w 5078114"/>
              <a:gd name="connsiteY4" fmla="*/ 3007422 h 3885853"/>
              <a:gd name="connsiteX5" fmla="*/ 4993239 w 5078114"/>
              <a:gd name="connsiteY5" fmla="*/ 3784266 h 3885853"/>
              <a:gd name="connsiteX6" fmla="*/ 4229604 w 5078114"/>
              <a:gd name="connsiteY6" fmla="*/ 3851522 h 3885853"/>
              <a:gd name="connsiteX7" fmla="*/ 904564 w 5078114"/>
              <a:gd name="connsiteY7" fmla="*/ 3793288 h 3885853"/>
              <a:gd name="connsiteX8" fmla="*/ 451805 w 5078114"/>
              <a:gd name="connsiteY8" fmla="*/ 3738960 h 3885853"/>
              <a:gd name="connsiteX9" fmla="*/ 417467 w 5078114"/>
              <a:gd name="connsiteY9" fmla="*/ 3743134 h 3885853"/>
              <a:gd name="connsiteX10" fmla="*/ 47039 w 5078114"/>
              <a:gd name="connsiteY10" fmla="*/ 3447046 h 3885853"/>
              <a:gd name="connsiteX11" fmla="*/ 38763 w 5078114"/>
              <a:gd name="connsiteY11" fmla="*/ 3414896 h 3885853"/>
              <a:gd name="connsiteX12" fmla="*/ 28376 w 5078114"/>
              <a:gd name="connsiteY12" fmla="*/ 3388641 h 3885853"/>
              <a:gd name="connsiteX13" fmla="*/ 14642 w 5078114"/>
              <a:gd name="connsiteY13" fmla="*/ 2681940 h 3885853"/>
              <a:gd name="connsiteX14" fmla="*/ 141525 w 5078114"/>
              <a:gd name="connsiteY14" fmla="*/ 1290513 h 3885853"/>
              <a:gd name="connsiteX15" fmla="*/ 968842 w 5078114"/>
              <a:gd name="connsiteY15" fmla="*/ 590018 h 3885853"/>
              <a:gd name="connsiteX16" fmla="*/ 986774 w 5078114"/>
              <a:gd name="connsiteY16" fmla="*/ 0 h 3885853"/>
              <a:gd name="connsiteX0" fmla="*/ 986774 w 5094085"/>
              <a:gd name="connsiteY0" fmla="*/ 0 h 3885853"/>
              <a:gd name="connsiteX1" fmla="*/ 1598492 w 5094085"/>
              <a:gd name="connsiteY1" fmla="*/ 571743 h 3885853"/>
              <a:gd name="connsiteX2" fmla="*/ 4623587 w 5094085"/>
              <a:gd name="connsiteY2" fmla="*/ 815032 h 3885853"/>
              <a:gd name="connsiteX3" fmla="*/ 5045794 w 5094085"/>
              <a:gd name="connsiteY3" fmla="*/ 2583837 h 3885853"/>
              <a:gd name="connsiteX4" fmla="*/ 4993239 w 5094085"/>
              <a:gd name="connsiteY4" fmla="*/ 3784266 h 3885853"/>
              <a:gd name="connsiteX5" fmla="*/ 4229604 w 5094085"/>
              <a:gd name="connsiteY5" fmla="*/ 3851522 h 3885853"/>
              <a:gd name="connsiteX6" fmla="*/ 904564 w 5094085"/>
              <a:gd name="connsiteY6" fmla="*/ 3793288 h 3885853"/>
              <a:gd name="connsiteX7" fmla="*/ 451805 w 5094085"/>
              <a:gd name="connsiteY7" fmla="*/ 3738960 h 3885853"/>
              <a:gd name="connsiteX8" fmla="*/ 417467 w 5094085"/>
              <a:gd name="connsiteY8" fmla="*/ 3743134 h 3885853"/>
              <a:gd name="connsiteX9" fmla="*/ 47039 w 5094085"/>
              <a:gd name="connsiteY9" fmla="*/ 3447046 h 3885853"/>
              <a:gd name="connsiteX10" fmla="*/ 38763 w 5094085"/>
              <a:gd name="connsiteY10" fmla="*/ 3414896 h 3885853"/>
              <a:gd name="connsiteX11" fmla="*/ 28376 w 5094085"/>
              <a:gd name="connsiteY11" fmla="*/ 3388641 h 3885853"/>
              <a:gd name="connsiteX12" fmla="*/ 14642 w 5094085"/>
              <a:gd name="connsiteY12" fmla="*/ 2681940 h 3885853"/>
              <a:gd name="connsiteX13" fmla="*/ 141525 w 5094085"/>
              <a:gd name="connsiteY13" fmla="*/ 1290513 h 3885853"/>
              <a:gd name="connsiteX14" fmla="*/ 968842 w 5094085"/>
              <a:gd name="connsiteY14" fmla="*/ 590018 h 3885853"/>
              <a:gd name="connsiteX15" fmla="*/ 986774 w 5094085"/>
              <a:gd name="connsiteY15" fmla="*/ 0 h 3885853"/>
              <a:gd name="connsiteX0" fmla="*/ 986774 w 5062386"/>
              <a:gd name="connsiteY0" fmla="*/ 0 h 3895361"/>
              <a:gd name="connsiteX1" fmla="*/ 1598492 w 5062386"/>
              <a:gd name="connsiteY1" fmla="*/ 571743 h 3895361"/>
              <a:gd name="connsiteX2" fmla="*/ 4623587 w 5062386"/>
              <a:gd name="connsiteY2" fmla="*/ 815032 h 3895361"/>
              <a:gd name="connsiteX3" fmla="*/ 5045794 w 5062386"/>
              <a:gd name="connsiteY3" fmla="*/ 2583837 h 3895361"/>
              <a:gd name="connsiteX4" fmla="*/ 4851350 w 5062386"/>
              <a:gd name="connsiteY4" fmla="*/ 3634494 h 3895361"/>
              <a:gd name="connsiteX5" fmla="*/ 4229604 w 5062386"/>
              <a:gd name="connsiteY5" fmla="*/ 3851522 h 3895361"/>
              <a:gd name="connsiteX6" fmla="*/ 904564 w 5062386"/>
              <a:gd name="connsiteY6" fmla="*/ 3793288 h 3895361"/>
              <a:gd name="connsiteX7" fmla="*/ 451805 w 5062386"/>
              <a:gd name="connsiteY7" fmla="*/ 3738960 h 3895361"/>
              <a:gd name="connsiteX8" fmla="*/ 417467 w 5062386"/>
              <a:gd name="connsiteY8" fmla="*/ 3743134 h 3895361"/>
              <a:gd name="connsiteX9" fmla="*/ 47039 w 5062386"/>
              <a:gd name="connsiteY9" fmla="*/ 3447046 h 3895361"/>
              <a:gd name="connsiteX10" fmla="*/ 38763 w 5062386"/>
              <a:gd name="connsiteY10" fmla="*/ 3414896 h 3895361"/>
              <a:gd name="connsiteX11" fmla="*/ 28376 w 5062386"/>
              <a:gd name="connsiteY11" fmla="*/ 3388641 h 3895361"/>
              <a:gd name="connsiteX12" fmla="*/ 14642 w 5062386"/>
              <a:gd name="connsiteY12" fmla="*/ 2681940 h 3895361"/>
              <a:gd name="connsiteX13" fmla="*/ 141525 w 5062386"/>
              <a:gd name="connsiteY13" fmla="*/ 1290513 h 3895361"/>
              <a:gd name="connsiteX14" fmla="*/ 968842 w 5062386"/>
              <a:gd name="connsiteY14" fmla="*/ 590018 h 3895361"/>
              <a:gd name="connsiteX15" fmla="*/ 986774 w 5062386"/>
              <a:gd name="connsiteY15" fmla="*/ 0 h 3895361"/>
              <a:gd name="connsiteX0" fmla="*/ 986774 w 5051609"/>
              <a:gd name="connsiteY0" fmla="*/ 0 h 3895361"/>
              <a:gd name="connsiteX1" fmla="*/ 1598492 w 5051609"/>
              <a:gd name="connsiteY1" fmla="*/ 571743 h 3895361"/>
              <a:gd name="connsiteX2" fmla="*/ 4623587 w 5051609"/>
              <a:gd name="connsiteY2" fmla="*/ 815032 h 3895361"/>
              <a:gd name="connsiteX3" fmla="*/ 5045794 w 5051609"/>
              <a:gd name="connsiteY3" fmla="*/ 2583837 h 3895361"/>
              <a:gd name="connsiteX4" fmla="*/ 4851350 w 5051609"/>
              <a:gd name="connsiteY4" fmla="*/ 3634494 h 3895361"/>
              <a:gd name="connsiteX5" fmla="*/ 4229604 w 5051609"/>
              <a:gd name="connsiteY5" fmla="*/ 3851522 h 3895361"/>
              <a:gd name="connsiteX6" fmla="*/ 904564 w 5051609"/>
              <a:gd name="connsiteY6" fmla="*/ 3793288 h 3895361"/>
              <a:gd name="connsiteX7" fmla="*/ 451805 w 5051609"/>
              <a:gd name="connsiteY7" fmla="*/ 3738960 h 3895361"/>
              <a:gd name="connsiteX8" fmla="*/ 417467 w 5051609"/>
              <a:gd name="connsiteY8" fmla="*/ 3743134 h 3895361"/>
              <a:gd name="connsiteX9" fmla="*/ 47039 w 5051609"/>
              <a:gd name="connsiteY9" fmla="*/ 3447046 h 3895361"/>
              <a:gd name="connsiteX10" fmla="*/ 38763 w 5051609"/>
              <a:gd name="connsiteY10" fmla="*/ 3414896 h 3895361"/>
              <a:gd name="connsiteX11" fmla="*/ 28376 w 5051609"/>
              <a:gd name="connsiteY11" fmla="*/ 3388641 h 3895361"/>
              <a:gd name="connsiteX12" fmla="*/ 14642 w 5051609"/>
              <a:gd name="connsiteY12" fmla="*/ 2681940 h 3895361"/>
              <a:gd name="connsiteX13" fmla="*/ 141525 w 5051609"/>
              <a:gd name="connsiteY13" fmla="*/ 1290513 h 3895361"/>
              <a:gd name="connsiteX14" fmla="*/ 968842 w 5051609"/>
              <a:gd name="connsiteY14" fmla="*/ 590018 h 3895361"/>
              <a:gd name="connsiteX15" fmla="*/ 986774 w 5051609"/>
              <a:gd name="connsiteY15" fmla="*/ 0 h 3895361"/>
              <a:gd name="connsiteX0" fmla="*/ 986774 w 5100973"/>
              <a:gd name="connsiteY0" fmla="*/ 0 h 3895361"/>
              <a:gd name="connsiteX1" fmla="*/ 1598492 w 5100973"/>
              <a:gd name="connsiteY1" fmla="*/ 571743 h 3895361"/>
              <a:gd name="connsiteX2" fmla="*/ 4623587 w 5100973"/>
              <a:gd name="connsiteY2" fmla="*/ 815032 h 3895361"/>
              <a:gd name="connsiteX3" fmla="*/ 5100973 w 5100973"/>
              <a:gd name="connsiteY3" fmla="*/ 2118754 h 3895361"/>
              <a:gd name="connsiteX4" fmla="*/ 4851350 w 5100973"/>
              <a:gd name="connsiteY4" fmla="*/ 3634494 h 3895361"/>
              <a:gd name="connsiteX5" fmla="*/ 4229604 w 5100973"/>
              <a:gd name="connsiteY5" fmla="*/ 3851522 h 3895361"/>
              <a:gd name="connsiteX6" fmla="*/ 904564 w 5100973"/>
              <a:gd name="connsiteY6" fmla="*/ 3793288 h 3895361"/>
              <a:gd name="connsiteX7" fmla="*/ 451805 w 5100973"/>
              <a:gd name="connsiteY7" fmla="*/ 3738960 h 3895361"/>
              <a:gd name="connsiteX8" fmla="*/ 417467 w 5100973"/>
              <a:gd name="connsiteY8" fmla="*/ 3743134 h 3895361"/>
              <a:gd name="connsiteX9" fmla="*/ 47039 w 5100973"/>
              <a:gd name="connsiteY9" fmla="*/ 3447046 h 3895361"/>
              <a:gd name="connsiteX10" fmla="*/ 38763 w 5100973"/>
              <a:gd name="connsiteY10" fmla="*/ 3414896 h 3895361"/>
              <a:gd name="connsiteX11" fmla="*/ 28376 w 5100973"/>
              <a:gd name="connsiteY11" fmla="*/ 3388641 h 3895361"/>
              <a:gd name="connsiteX12" fmla="*/ 14642 w 5100973"/>
              <a:gd name="connsiteY12" fmla="*/ 2681940 h 3895361"/>
              <a:gd name="connsiteX13" fmla="*/ 141525 w 5100973"/>
              <a:gd name="connsiteY13" fmla="*/ 1290513 h 3895361"/>
              <a:gd name="connsiteX14" fmla="*/ 968842 w 5100973"/>
              <a:gd name="connsiteY14" fmla="*/ 590018 h 3895361"/>
              <a:gd name="connsiteX15" fmla="*/ 986774 w 5100973"/>
              <a:gd name="connsiteY15" fmla="*/ 0 h 3895361"/>
              <a:gd name="connsiteX0" fmla="*/ 986774 w 5100973"/>
              <a:gd name="connsiteY0" fmla="*/ 0 h 3895361"/>
              <a:gd name="connsiteX1" fmla="*/ 1598492 w 5100973"/>
              <a:gd name="connsiteY1" fmla="*/ 571743 h 3895361"/>
              <a:gd name="connsiteX2" fmla="*/ 4623587 w 5100973"/>
              <a:gd name="connsiteY2" fmla="*/ 815032 h 3895361"/>
              <a:gd name="connsiteX3" fmla="*/ 5100973 w 5100973"/>
              <a:gd name="connsiteY3" fmla="*/ 2118754 h 3895361"/>
              <a:gd name="connsiteX4" fmla="*/ 4851350 w 5100973"/>
              <a:gd name="connsiteY4" fmla="*/ 3634494 h 3895361"/>
              <a:gd name="connsiteX5" fmla="*/ 4229604 w 5100973"/>
              <a:gd name="connsiteY5" fmla="*/ 3851522 h 3895361"/>
              <a:gd name="connsiteX6" fmla="*/ 904564 w 5100973"/>
              <a:gd name="connsiteY6" fmla="*/ 3793288 h 3895361"/>
              <a:gd name="connsiteX7" fmla="*/ 451805 w 5100973"/>
              <a:gd name="connsiteY7" fmla="*/ 3738960 h 3895361"/>
              <a:gd name="connsiteX8" fmla="*/ 417467 w 5100973"/>
              <a:gd name="connsiteY8" fmla="*/ 3743134 h 3895361"/>
              <a:gd name="connsiteX9" fmla="*/ 47039 w 5100973"/>
              <a:gd name="connsiteY9" fmla="*/ 3447046 h 3895361"/>
              <a:gd name="connsiteX10" fmla="*/ 38763 w 5100973"/>
              <a:gd name="connsiteY10" fmla="*/ 3414896 h 3895361"/>
              <a:gd name="connsiteX11" fmla="*/ 28376 w 5100973"/>
              <a:gd name="connsiteY11" fmla="*/ 3388641 h 3895361"/>
              <a:gd name="connsiteX12" fmla="*/ 14642 w 5100973"/>
              <a:gd name="connsiteY12" fmla="*/ 2681940 h 3895361"/>
              <a:gd name="connsiteX13" fmla="*/ 141525 w 5100973"/>
              <a:gd name="connsiteY13" fmla="*/ 1290513 h 3895361"/>
              <a:gd name="connsiteX14" fmla="*/ 968842 w 5100973"/>
              <a:gd name="connsiteY14" fmla="*/ 590018 h 3895361"/>
              <a:gd name="connsiteX15" fmla="*/ 986774 w 5100973"/>
              <a:gd name="connsiteY15" fmla="*/ 0 h 3895361"/>
              <a:gd name="connsiteX0" fmla="*/ 986774 w 5100973"/>
              <a:gd name="connsiteY0" fmla="*/ 0 h 3895361"/>
              <a:gd name="connsiteX1" fmla="*/ 1598492 w 5100973"/>
              <a:gd name="connsiteY1" fmla="*/ 571743 h 3895361"/>
              <a:gd name="connsiteX2" fmla="*/ 4623587 w 5100973"/>
              <a:gd name="connsiteY2" fmla="*/ 815032 h 3895361"/>
              <a:gd name="connsiteX3" fmla="*/ 5100973 w 5100973"/>
              <a:gd name="connsiteY3" fmla="*/ 2118754 h 3895361"/>
              <a:gd name="connsiteX4" fmla="*/ 4851350 w 5100973"/>
              <a:gd name="connsiteY4" fmla="*/ 3634494 h 3895361"/>
              <a:gd name="connsiteX5" fmla="*/ 4229604 w 5100973"/>
              <a:gd name="connsiteY5" fmla="*/ 3851522 h 3895361"/>
              <a:gd name="connsiteX6" fmla="*/ 904564 w 5100973"/>
              <a:gd name="connsiteY6" fmla="*/ 3793288 h 3895361"/>
              <a:gd name="connsiteX7" fmla="*/ 451805 w 5100973"/>
              <a:gd name="connsiteY7" fmla="*/ 3738960 h 3895361"/>
              <a:gd name="connsiteX8" fmla="*/ 417467 w 5100973"/>
              <a:gd name="connsiteY8" fmla="*/ 3743134 h 3895361"/>
              <a:gd name="connsiteX9" fmla="*/ 47039 w 5100973"/>
              <a:gd name="connsiteY9" fmla="*/ 3447046 h 3895361"/>
              <a:gd name="connsiteX10" fmla="*/ 38763 w 5100973"/>
              <a:gd name="connsiteY10" fmla="*/ 3414896 h 3895361"/>
              <a:gd name="connsiteX11" fmla="*/ 28376 w 5100973"/>
              <a:gd name="connsiteY11" fmla="*/ 3388641 h 3895361"/>
              <a:gd name="connsiteX12" fmla="*/ 14642 w 5100973"/>
              <a:gd name="connsiteY12" fmla="*/ 2681940 h 3895361"/>
              <a:gd name="connsiteX13" fmla="*/ 141525 w 5100973"/>
              <a:gd name="connsiteY13" fmla="*/ 1290513 h 3895361"/>
              <a:gd name="connsiteX14" fmla="*/ 968842 w 5100973"/>
              <a:gd name="connsiteY14" fmla="*/ 590018 h 3895361"/>
              <a:gd name="connsiteX15" fmla="*/ 986774 w 5100973"/>
              <a:gd name="connsiteY15" fmla="*/ 0 h 3895361"/>
              <a:gd name="connsiteX0" fmla="*/ 986774 w 5100973"/>
              <a:gd name="connsiteY0" fmla="*/ 0 h 3992101"/>
              <a:gd name="connsiteX1" fmla="*/ 1598492 w 5100973"/>
              <a:gd name="connsiteY1" fmla="*/ 571743 h 3992101"/>
              <a:gd name="connsiteX2" fmla="*/ 4623587 w 5100973"/>
              <a:gd name="connsiteY2" fmla="*/ 815032 h 3992101"/>
              <a:gd name="connsiteX3" fmla="*/ 5100973 w 5100973"/>
              <a:gd name="connsiteY3" fmla="*/ 2118754 h 3992101"/>
              <a:gd name="connsiteX4" fmla="*/ 4851350 w 5100973"/>
              <a:gd name="connsiteY4" fmla="*/ 3634494 h 3992101"/>
              <a:gd name="connsiteX5" fmla="*/ 3796052 w 5100973"/>
              <a:gd name="connsiteY5" fmla="*/ 3985529 h 3992101"/>
              <a:gd name="connsiteX6" fmla="*/ 904564 w 5100973"/>
              <a:gd name="connsiteY6" fmla="*/ 3793288 h 3992101"/>
              <a:gd name="connsiteX7" fmla="*/ 451805 w 5100973"/>
              <a:gd name="connsiteY7" fmla="*/ 3738960 h 3992101"/>
              <a:gd name="connsiteX8" fmla="*/ 417467 w 5100973"/>
              <a:gd name="connsiteY8" fmla="*/ 3743134 h 3992101"/>
              <a:gd name="connsiteX9" fmla="*/ 47039 w 5100973"/>
              <a:gd name="connsiteY9" fmla="*/ 3447046 h 3992101"/>
              <a:gd name="connsiteX10" fmla="*/ 38763 w 5100973"/>
              <a:gd name="connsiteY10" fmla="*/ 3414896 h 3992101"/>
              <a:gd name="connsiteX11" fmla="*/ 28376 w 5100973"/>
              <a:gd name="connsiteY11" fmla="*/ 3388641 h 3992101"/>
              <a:gd name="connsiteX12" fmla="*/ 14642 w 5100973"/>
              <a:gd name="connsiteY12" fmla="*/ 2681940 h 3992101"/>
              <a:gd name="connsiteX13" fmla="*/ 141525 w 5100973"/>
              <a:gd name="connsiteY13" fmla="*/ 1290513 h 3992101"/>
              <a:gd name="connsiteX14" fmla="*/ 968842 w 5100973"/>
              <a:gd name="connsiteY14" fmla="*/ 590018 h 3992101"/>
              <a:gd name="connsiteX15" fmla="*/ 986774 w 5100973"/>
              <a:gd name="connsiteY15" fmla="*/ 0 h 3992101"/>
              <a:gd name="connsiteX0" fmla="*/ 986774 w 5100973"/>
              <a:gd name="connsiteY0" fmla="*/ 0 h 3992101"/>
              <a:gd name="connsiteX1" fmla="*/ 1598492 w 5100973"/>
              <a:gd name="connsiteY1" fmla="*/ 571743 h 3992101"/>
              <a:gd name="connsiteX2" fmla="*/ 4623587 w 5100973"/>
              <a:gd name="connsiteY2" fmla="*/ 815032 h 3992101"/>
              <a:gd name="connsiteX3" fmla="*/ 5100973 w 5100973"/>
              <a:gd name="connsiteY3" fmla="*/ 2118754 h 3992101"/>
              <a:gd name="connsiteX4" fmla="*/ 4851350 w 5100973"/>
              <a:gd name="connsiteY4" fmla="*/ 3634494 h 3992101"/>
              <a:gd name="connsiteX5" fmla="*/ 3796052 w 5100973"/>
              <a:gd name="connsiteY5" fmla="*/ 3985529 h 3992101"/>
              <a:gd name="connsiteX6" fmla="*/ 904564 w 5100973"/>
              <a:gd name="connsiteY6" fmla="*/ 3793288 h 3992101"/>
              <a:gd name="connsiteX7" fmla="*/ 451805 w 5100973"/>
              <a:gd name="connsiteY7" fmla="*/ 3738960 h 3992101"/>
              <a:gd name="connsiteX8" fmla="*/ 417467 w 5100973"/>
              <a:gd name="connsiteY8" fmla="*/ 3743134 h 3992101"/>
              <a:gd name="connsiteX9" fmla="*/ 47039 w 5100973"/>
              <a:gd name="connsiteY9" fmla="*/ 3447046 h 3992101"/>
              <a:gd name="connsiteX10" fmla="*/ 38763 w 5100973"/>
              <a:gd name="connsiteY10" fmla="*/ 3414896 h 3992101"/>
              <a:gd name="connsiteX11" fmla="*/ 28376 w 5100973"/>
              <a:gd name="connsiteY11" fmla="*/ 3388641 h 3992101"/>
              <a:gd name="connsiteX12" fmla="*/ 14642 w 5100973"/>
              <a:gd name="connsiteY12" fmla="*/ 2681940 h 3992101"/>
              <a:gd name="connsiteX13" fmla="*/ 141525 w 5100973"/>
              <a:gd name="connsiteY13" fmla="*/ 1290513 h 3992101"/>
              <a:gd name="connsiteX14" fmla="*/ 968842 w 5100973"/>
              <a:gd name="connsiteY14" fmla="*/ 590018 h 3992101"/>
              <a:gd name="connsiteX15" fmla="*/ 986774 w 5100973"/>
              <a:gd name="connsiteY15" fmla="*/ 0 h 3992101"/>
              <a:gd name="connsiteX0" fmla="*/ 986774 w 5100973"/>
              <a:gd name="connsiteY0" fmla="*/ 0 h 4001096"/>
              <a:gd name="connsiteX1" fmla="*/ 1598492 w 5100973"/>
              <a:gd name="connsiteY1" fmla="*/ 571743 h 4001096"/>
              <a:gd name="connsiteX2" fmla="*/ 4623587 w 5100973"/>
              <a:gd name="connsiteY2" fmla="*/ 815032 h 4001096"/>
              <a:gd name="connsiteX3" fmla="*/ 5100973 w 5100973"/>
              <a:gd name="connsiteY3" fmla="*/ 2118754 h 4001096"/>
              <a:gd name="connsiteX4" fmla="*/ 4851350 w 5100973"/>
              <a:gd name="connsiteY4" fmla="*/ 3634494 h 4001096"/>
              <a:gd name="connsiteX5" fmla="*/ 3796052 w 5100973"/>
              <a:gd name="connsiteY5" fmla="*/ 3985529 h 4001096"/>
              <a:gd name="connsiteX6" fmla="*/ 959744 w 5100973"/>
              <a:gd name="connsiteY6" fmla="*/ 3840584 h 4001096"/>
              <a:gd name="connsiteX7" fmla="*/ 451805 w 5100973"/>
              <a:gd name="connsiteY7" fmla="*/ 3738960 h 4001096"/>
              <a:gd name="connsiteX8" fmla="*/ 417467 w 5100973"/>
              <a:gd name="connsiteY8" fmla="*/ 3743134 h 4001096"/>
              <a:gd name="connsiteX9" fmla="*/ 47039 w 5100973"/>
              <a:gd name="connsiteY9" fmla="*/ 3447046 h 4001096"/>
              <a:gd name="connsiteX10" fmla="*/ 38763 w 5100973"/>
              <a:gd name="connsiteY10" fmla="*/ 3414896 h 4001096"/>
              <a:gd name="connsiteX11" fmla="*/ 28376 w 5100973"/>
              <a:gd name="connsiteY11" fmla="*/ 3388641 h 4001096"/>
              <a:gd name="connsiteX12" fmla="*/ 14642 w 5100973"/>
              <a:gd name="connsiteY12" fmla="*/ 2681940 h 4001096"/>
              <a:gd name="connsiteX13" fmla="*/ 141525 w 5100973"/>
              <a:gd name="connsiteY13" fmla="*/ 1290513 h 4001096"/>
              <a:gd name="connsiteX14" fmla="*/ 968842 w 5100973"/>
              <a:gd name="connsiteY14" fmla="*/ 590018 h 4001096"/>
              <a:gd name="connsiteX15" fmla="*/ 986774 w 5100973"/>
              <a:gd name="connsiteY15" fmla="*/ 0 h 4001096"/>
              <a:gd name="connsiteX0" fmla="*/ 986774 w 5100973"/>
              <a:gd name="connsiteY0" fmla="*/ 0 h 4001096"/>
              <a:gd name="connsiteX1" fmla="*/ 1598492 w 5100973"/>
              <a:gd name="connsiteY1" fmla="*/ 571743 h 4001096"/>
              <a:gd name="connsiteX2" fmla="*/ 4623587 w 5100973"/>
              <a:gd name="connsiteY2" fmla="*/ 815032 h 4001096"/>
              <a:gd name="connsiteX3" fmla="*/ 5100973 w 5100973"/>
              <a:gd name="connsiteY3" fmla="*/ 2118754 h 4001096"/>
              <a:gd name="connsiteX4" fmla="*/ 4851350 w 5100973"/>
              <a:gd name="connsiteY4" fmla="*/ 3634494 h 4001096"/>
              <a:gd name="connsiteX5" fmla="*/ 3796052 w 5100973"/>
              <a:gd name="connsiteY5" fmla="*/ 3985529 h 4001096"/>
              <a:gd name="connsiteX6" fmla="*/ 959744 w 5100973"/>
              <a:gd name="connsiteY6" fmla="*/ 3840584 h 4001096"/>
              <a:gd name="connsiteX7" fmla="*/ 451805 w 5100973"/>
              <a:gd name="connsiteY7" fmla="*/ 3738960 h 4001096"/>
              <a:gd name="connsiteX8" fmla="*/ 47039 w 5100973"/>
              <a:gd name="connsiteY8" fmla="*/ 3447046 h 4001096"/>
              <a:gd name="connsiteX9" fmla="*/ 38763 w 5100973"/>
              <a:gd name="connsiteY9" fmla="*/ 3414896 h 4001096"/>
              <a:gd name="connsiteX10" fmla="*/ 28376 w 5100973"/>
              <a:gd name="connsiteY10" fmla="*/ 3388641 h 4001096"/>
              <a:gd name="connsiteX11" fmla="*/ 14642 w 5100973"/>
              <a:gd name="connsiteY11" fmla="*/ 2681940 h 4001096"/>
              <a:gd name="connsiteX12" fmla="*/ 141525 w 5100973"/>
              <a:gd name="connsiteY12" fmla="*/ 1290513 h 4001096"/>
              <a:gd name="connsiteX13" fmla="*/ 968842 w 5100973"/>
              <a:gd name="connsiteY13" fmla="*/ 590018 h 4001096"/>
              <a:gd name="connsiteX14" fmla="*/ 986774 w 5100973"/>
              <a:gd name="connsiteY14" fmla="*/ 0 h 4001096"/>
              <a:gd name="connsiteX0" fmla="*/ 984626 w 5098825"/>
              <a:gd name="connsiteY0" fmla="*/ 0 h 4001096"/>
              <a:gd name="connsiteX1" fmla="*/ 1596344 w 5098825"/>
              <a:gd name="connsiteY1" fmla="*/ 571743 h 4001096"/>
              <a:gd name="connsiteX2" fmla="*/ 4621439 w 5098825"/>
              <a:gd name="connsiteY2" fmla="*/ 815032 h 4001096"/>
              <a:gd name="connsiteX3" fmla="*/ 5098825 w 5098825"/>
              <a:gd name="connsiteY3" fmla="*/ 2118754 h 4001096"/>
              <a:gd name="connsiteX4" fmla="*/ 4849202 w 5098825"/>
              <a:gd name="connsiteY4" fmla="*/ 3634494 h 4001096"/>
              <a:gd name="connsiteX5" fmla="*/ 3793904 w 5098825"/>
              <a:gd name="connsiteY5" fmla="*/ 3985529 h 4001096"/>
              <a:gd name="connsiteX6" fmla="*/ 957596 w 5098825"/>
              <a:gd name="connsiteY6" fmla="*/ 3840584 h 4001096"/>
              <a:gd name="connsiteX7" fmla="*/ 449657 w 5098825"/>
              <a:gd name="connsiteY7" fmla="*/ 3738960 h 4001096"/>
              <a:gd name="connsiteX8" fmla="*/ 44891 w 5098825"/>
              <a:gd name="connsiteY8" fmla="*/ 3447046 h 4001096"/>
              <a:gd name="connsiteX9" fmla="*/ 36615 w 5098825"/>
              <a:gd name="connsiteY9" fmla="*/ 3414896 h 4001096"/>
              <a:gd name="connsiteX10" fmla="*/ 12494 w 5098825"/>
              <a:gd name="connsiteY10" fmla="*/ 2681940 h 4001096"/>
              <a:gd name="connsiteX11" fmla="*/ 139377 w 5098825"/>
              <a:gd name="connsiteY11" fmla="*/ 1290513 h 4001096"/>
              <a:gd name="connsiteX12" fmla="*/ 966694 w 5098825"/>
              <a:gd name="connsiteY12" fmla="*/ 590018 h 4001096"/>
              <a:gd name="connsiteX13" fmla="*/ 984626 w 5098825"/>
              <a:gd name="connsiteY13" fmla="*/ 0 h 4001096"/>
              <a:gd name="connsiteX0" fmla="*/ 983699 w 5097898"/>
              <a:gd name="connsiteY0" fmla="*/ 0 h 4001096"/>
              <a:gd name="connsiteX1" fmla="*/ 1595417 w 5097898"/>
              <a:gd name="connsiteY1" fmla="*/ 571743 h 4001096"/>
              <a:gd name="connsiteX2" fmla="*/ 4620512 w 5097898"/>
              <a:gd name="connsiteY2" fmla="*/ 815032 h 4001096"/>
              <a:gd name="connsiteX3" fmla="*/ 5097898 w 5097898"/>
              <a:gd name="connsiteY3" fmla="*/ 2118754 h 4001096"/>
              <a:gd name="connsiteX4" fmla="*/ 4848275 w 5097898"/>
              <a:gd name="connsiteY4" fmla="*/ 3634494 h 4001096"/>
              <a:gd name="connsiteX5" fmla="*/ 3792977 w 5097898"/>
              <a:gd name="connsiteY5" fmla="*/ 3985529 h 4001096"/>
              <a:gd name="connsiteX6" fmla="*/ 956669 w 5097898"/>
              <a:gd name="connsiteY6" fmla="*/ 3840584 h 4001096"/>
              <a:gd name="connsiteX7" fmla="*/ 448730 w 5097898"/>
              <a:gd name="connsiteY7" fmla="*/ 3738960 h 4001096"/>
              <a:gd name="connsiteX8" fmla="*/ 43964 w 5097898"/>
              <a:gd name="connsiteY8" fmla="*/ 3447046 h 4001096"/>
              <a:gd name="connsiteX9" fmla="*/ 4157 w 5097898"/>
              <a:gd name="connsiteY9" fmla="*/ 3249358 h 4001096"/>
              <a:gd name="connsiteX10" fmla="*/ 11567 w 5097898"/>
              <a:gd name="connsiteY10" fmla="*/ 2681940 h 4001096"/>
              <a:gd name="connsiteX11" fmla="*/ 138450 w 5097898"/>
              <a:gd name="connsiteY11" fmla="*/ 1290513 h 4001096"/>
              <a:gd name="connsiteX12" fmla="*/ 965767 w 5097898"/>
              <a:gd name="connsiteY12" fmla="*/ 590018 h 4001096"/>
              <a:gd name="connsiteX13" fmla="*/ 983699 w 5097898"/>
              <a:gd name="connsiteY13" fmla="*/ 0 h 4001096"/>
              <a:gd name="connsiteX0" fmla="*/ 983699 w 5097898"/>
              <a:gd name="connsiteY0" fmla="*/ 0 h 4001096"/>
              <a:gd name="connsiteX1" fmla="*/ 1595417 w 5097898"/>
              <a:gd name="connsiteY1" fmla="*/ 571743 h 4001096"/>
              <a:gd name="connsiteX2" fmla="*/ 4620512 w 5097898"/>
              <a:gd name="connsiteY2" fmla="*/ 815032 h 4001096"/>
              <a:gd name="connsiteX3" fmla="*/ 5097898 w 5097898"/>
              <a:gd name="connsiteY3" fmla="*/ 2118754 h 4001096"/>
              <a:gd name="connsiteX4" fmla="*/ 4848275 w 5097898"/>
              <a:gd name="connsiteY4" fmla="*/ 3634494 h 4001096"/>
              <a:gd name="connsiteX5" fmla="*/ 3792977 w 5097898"/>
              <a:gd name="connsiteY5" fmla="*/ 3985529 h 4001096"/>
              <a:gd name="connsiteX6" fmla="*/ 956669 w 5097898"/>
              <a:gd name="connsiteY6" fmla="*/ 3840584 h 4001096"/>
              <a:gd name="connsiteX7" fmla="*/ 448730 w 5097898"/>
              <a:gd name="connsiteY7" fmla="*/ 3738960 h 4001096"/>
              <a:gd name="connsiteX8" fmla="*/ 43964 w 5097898"/>
              <a:gd name="connsiteY8" fmla="*/ 3533756 h 4001096"/>
              <a:gd name="connsiteX9" fmla="*/ 4157 w 5097898"/>
              <a:gd name="connsiteY9" fmla="*/ 3249358 h 4001096"/>
              <a:gd name="connsiteX10" fmla="*/ 11567 w 5097898"/>
              <a:gd name="connsiteY10" fmla="*/ 2681940 h 4001096"/>
              <a:gd name="connsiteX11" fmla="*/ 138450 w 5097898"/>
              <a:gd name="connsiteY11" fmla="*/ 1290513 h 4001096"/>
              <a:gd name="connsiteX12" fmla="*/ 965767 w 5097898"/>
              <a:gd name="connsiteY12" fmla="*/ 590018 h 4001096"/>
              <a:gd name="connsiteX13" fmla="*/ 983699 w 5097898"/>
              <a:gd name="connsiteY13" fmla="*/ 0 h 4001096"/>
              <a:gd name="connsiteX0" fmla="*/ 972132 w 5086331"/>
              <a:gd name="connsiteY0" fmla="*/ 0 h 4001096"/>
              <a:gd name="connsiteX1" fmla="*/ 1583850 w 5086331"/>
              <a:gd name="connsiteY1" fmla="*/ 571743 h 4001096"/>
              <a:gd name="connsiteX2" fmla="*/ 4608945 w 5086331"/>
              <a:gd name="connsiteY2" fmla="*/ 815032 h 4001096"/>
              <a:gd name="connsiteX3" fmla="*/ 5086331 w 5086331"/>
              <a:gd name="connsiteY3" fmla="*/ 2118754 h 4001096"/>
              <a:gd name="connsiteX4" fmla="*/ 4836708 w 5086331"/>
              <a:gd name="connsiteY4" fmla="*/ 3634494 h 4001096"/>
              <a:gd name="connsiteX5" fmla="*/ 3781410 w 5086331"/>
              <a:gd name="connsiteY5" fmla="*/ 3985529 h 4001096"/>
              <a:gd name="connsiteX6" fmla="*/ 945102 w 5086331"/>
              <a:gd name="connsiteY6" fmla="*/ 3840584 h 4001096"/>
              <a:gd name="connsiteX7" fmla="*/ 437163 w 5086331"/>
              <a:gd name="connsiteY7" fmla="*/ 3738960 h 4001096"/>
              <a:gd name="connsiteX8" fmla="*/ 32397 w 5086331"/>
              <a:gd name="connsiteY8" fmla="*/ 3533756 h 4001096"/>
              <a:gd name="connsiteX9" fmla="*/ 0 w 5086331"/>
              <a:gd name="connsiteY9" fmla="*/ 2681940 h 4001096"/>
              <a:gd name="connsiteX10" fmla="*/ 126883 w 5086331"/>
              <a:gd name="connsiteY10" fmla="*/ 1290513 h 4001096"/>
              <a:gd name="connsiteX11" fmla="*/ 954200 w 5086331"/>
              <a:gd name="connsiteY11" fmla="*/ 590018 h 4001096"/>
              <a:gd name="connsiteX12" fmla="*/ 972132 w 5086331"/>
              <a:gd name="connsiteY12" fmla="*/ 0 h 4001096"/>
              <a:gd name="connsiteX0" fmla="*/ 972132 w 5086331"/>
              <a:gd name="connsiteY0" fmla="*/ 0 h 4001096"/>
              <a:gd name="connsiteX1" fmla="*/ 1583850 w 5086331"/>
              <a:gd name="connsiteY1" fmla="*/ 571743 h 4001096"/>
              <a:gd name="connsiteX2" fmla="*/ 4608945 w 5086331"/>
              <a:gd name="connsiteY2" fmla="*/ 815032 h 4001096"/>
              <a:gd name="connsiteX3" fmla="*/ 5086331 w 5086331"/>
              <a:gd name="connsiteY3" fmla="*/ 2118754 h 4001096"/>
              <a:gd name="connsiteX4" fmla="*/ 4836708 w 5086331"/>
              <a:gd name="connsiteY4" fmla="*/ 3634494 h 4001096"/>
              <a:gd name="connsiteX5" fmla="*/ 3781410 w 5086331"/>
              <a:gd name="connsiteY5" fmla="*/ 3985529 h 4001096"/>
              <a:gd name="connsiteX6" fmla="*/ 945102 w 5086331"/>
              <a:gd name="connsiteY6" fmla="*/ 3840584 h 4001096"/>
              <a:gd name="connsiteX7" fmla="*/ 32397 w 5086331"/>
              <a:gd name="connsiteY7" fmla="*/ 3533756 h 4001096"/>
              <a:gd name="connsiteX8" fmla="*/ 0 w 5086331"/>
              <a:gd name="connsiteY8" fmla="*/ 2681940 h 4001096"/>
              <a:gd name="connsiteX9" fmla="*/ 126883 w 5086331"/>
              <a:gd name="connsiteY9" fmla="*/ 1290513 h 4001096"/>
              <a:gd name="connsiteX10" fmla="*/ 954200 w 5086331"/>
              <a:gd name="connsiteY10" fmla="*/ 590018 h 4001096"/>
              <a:gd name="connsiteX11" fmla="*/ 972132 w 5086331"/>
              <a:gd name="connsiteY11" fmla="*/ 0 h 4001096"/>
              <a:gd name="connsiteX0" fmla="*/ 972132 w 5086331"/>
              <a:gd name="connsiteY0" fmla="*/ 0 h 4001096"/>
              <a:gd name="connsiteX1" fmla="*/ 1583850 w 5086331"/>
              <a:gd name="connsiteY1" fmla="*/ 571743 h 4001096"/>
              <a:gd name="connsiteX2" fmla="*/ 4608945 w 5086331"/>
              <a:gd name="connsiteY2" fmla="*/ 815032 h 4001096"/>
              <a:gd name="connsiteX3" fmla="*/ 5086331 w 5086331"/>
              <a:gd name="connsiteY3" fmla="*/ 2118754 h 4001096"/>
              <a:gd name="connsiteX4" fmla="*/ 4836708 w 5086331"/>
              <a:gd name="connsiteY4" fmla="*/ 3634494 h 4001096"/>
              <a:gd name="connsiteX5" fmla="*/ 3781410 w 5086331"/>
              <a:gd name="connsiteY5" fmla="*/ 3985529 h 4001096"/>
              <a:gd name="connsiteX6" fmla="*/ 945102 w 5086331"/>
              <a:gd name="connsiteY6" fmla="*/ 3840584 h 4001096"/>
              <a:gd name="connsiteX7" fmla="*/ 32397 w 5086331"/>
              <a:gd name="connsiteY7" fmla="*/ 3533756 h 4001096"/>
              <a:gd name="connsiteX8" fmla="*/ 0 w 5086331"/>
              <a:gd name="connsiteY8" fmla="*/ 2681940 h 4001096"/>
              <a:gd name="connsiteX9" fmla="*/ 126883 w 5086331"/>
              <a:gd name="connsiteY9" fmla="*/ 1290513 h 4001096"/>
              <a:gd name="connsiteX10" fmla="*/ 954200 w 5086331"/>
              <a:gd name="connsiteY10" fmla="*/ 590018 h 4001096"/>
              <a:gd name="connsiteX11" fmla="*/ 972132 w 5086331"/>
              <a:gd name="connsiteY11" fmla="*/ 0 h 4001096"/>
              <a:gd name="connsiteX0" fmla="*/ 1007316 w 5121515"/>
              <a:gd name="connsiteY0" fmla="*/ 0 h 4001096"/>
              <a:gd name="connsiteX1" fmla="*/ 1619034 w 5121515"/>
              <a:gd name="connsiteY1" fmla="*/ 571743 h 4001096"/>
              <a:gd name="connsiteX2" fmla="*/ 4644129 w 5121515"/>
              <a:gd name="connsiteY2" fmla="*/ 815032 h 4001096"/>
              <a:gd name="connsiteX3" fmla="*/ 5121515 w 5121515"/>
              <a:gd name="connsiteY3" fmla="*/ 2118754 h 4001096"/>
              <a:gd name="connsiteX4" fmla="*/ 4871892 w 5121515"/>
              <a:gd name="connsiteY4" fmla="*/ 3634494 h 4001096"/>
              <a:gd name="connsiteX5" fmla="*/ 3816594 w 5121515"/>
              <a:gd name="connsiteY5" fmla="*/ 3985529 h 4001096"/>
              <a:gd name="connsiteX6" fmla="*/ 980286 w 5121515"/>
              <a:gd name="connsiteY6" fmla="*/ 3840584 h 4001096"/>
              <a:gd name="connsiteX7" fmla="*/ 67581 w 5121515"/>
              <a:gd name="connsiteY7" fmla="*/ 3533756 h 4001096"/>
              <a:gd name="connsiteX8" fmla="*/ 35184 w 5121515"/>
              <a:gd name="connsiteY8" fmla="*/ 2681940 h 4001096"/>
              <a:gd name="connsiteX9" fmla="*/ 162067 w 5121515"/>
              <a:gd name="connsiteY9" fmla="*/ 1290513 h 4001096"/>
              <a:gd name="connsiteX10" fmla="*/ 989384 w 5121515"/>
              <a:gd name="connsiteY10" fmla="*/ 590018 h 4001096"/>
              <a:gd name="connsiteX11" fmla="*/ 1007316 w 5121515"/>
              <a:gd name="connsiteY11" fmla="*/ 0 h 4001096"/>
              <a:gd name="connsiteX0" fmla="*/ 1010370 w 5124569"/>
              <a:gd name="connsiteY0" fmla="*/ 0 h 4001096"/>
              <a:gd name="connsiteX1" fmla="*/ 1622088 w 5124569"/>
              <a:gd name="connsiteY1" fmla="*/ 571743 h 4001096"/>
              <a:gd name="connsiteX2" fmla="*/ 4647183 w 5124569"/>
              <a:gd name="connsiteY2" fmla="*/ 815032 h 4001096"/>
              <a:gd name="connsiteX3" fmla="*/ 5124569 w 5124569"/>
              <a:gd name="connsiteY3" fmla="*/ 2118754 h 4001096"/>
              <a:gd name="connsiteX4" fmla="*/ 4874946 w 5124569"/>
              <a:gd name="connsiteY4" fmla="*/ 3634494 h 4001096"/>
              <a:gd name="connsiteX5" fmla="*/ 3819648 w 5124569"/>
              <a:gd name="connsiteY5" fmla="*/ 3985529 h 4001096"/>
              <a:gd name="connsiteX6" fmla="*/ 983340 w 5124569"/>
              <a:gd name="connsiteY6" fmla="*/ 3840584 h 4001096"/>
              <a:gd name="connsiteX7" fmla="*/ 70635 w 5124569"/>
              <a:gd name="connsiteY7" fmla="*/ 3533756 h 4001096"/>
              <a:gd name="connsiteX8" fmla="*/ 165121 w 5124569"/>
              <a:gd name="connsiteY8" fmla="*/ 1290513 h 4001096"/>
              <a:gd name="connsiteX9" fmla="*/ 992438 w 5124569"/>
              <a:gd name="connsiteY9" fmla="*/ 590018 h 4001096"/>
              <a:gd name="connsiteX10" fmla="*/ 1010370 w 5124569"/>
              <a:gd name="connsiteY10" fmla="*/ 0 h 4001096"/>
              <a:gd name="connsiteX0" fmla="*/ 1004891 w 5119090"/>
              <a:gd name="connsiteY0" fmla="*/ 0 h 4001096"/>
              <a:gd name="connsiteX1" fmla="*/ 1616609 w 5119090"/>
              <a:gd name="connsiteY1" fmla="*/ 571743 h 4001096"/>
              <a:gd name="connsiteX2" fmla="*/ 4641704 w 5119090"/>
              <a:gd name="connsiteY2" fmla="*/ 815032 h 4001096"/>
              <a:gd name="connsiteX3" fmla="*/ 5119090 w 5119090"/>
              <a:gd name="connsiteY3" fmla="*/ 2118754 h 4001096"/>
              <a:gd name="connsiteX4" fmla="*/ 4869467 w 5119090"/>
              <a:gd name="connsiteY4" fmla="*/ 3634494 h 4001096"/>
              <a:gd name="connsiteX5" fmla="*/ 3814169 w 5119090"/>
              <a:gd name="connsiteY5" fmla="*/ 3985529 h 4001096"/>
              <a:gd name="connsiteX6" fmla="*/ 977861 w 5119090"/>
              <a:gd name="connsiteY6" fmla="*/ 3840584 h 4001096"/>
              <a:gd name="connsiteX7" fmla="*/ 73039 w 5119090"/>
              <a:gd name="connsiteY7" fmla="*/ 3313039 h 4001096"/>
              <a:gd name="connsiteX8" fmla="*/ 159642 w 5119090"/>
              <a:gd name="connsiteY8" fmla="*/ 1290513 h 4001096"/>
              <a:gd name="connsiteX9" fmla="*/ 986959 w 5119090"/>
              <a:gd name="connsiteY9" fmla="*/ 590018 h 4001096"/>
              <a:gd name="connsiteX10" fmla="*/ 1004891 w 5119090"/>
              <a:gd name="connsiteY10" fmla="*/ 0 h 4001096"/>
              <a:gd name="connsiteX0" fmla="*/ 1004891 w 5119090"/>
              <a:gd name="connsiteY0" fmla="*/ 0 h 4028919"/>
              <a:gd name="connsiteX1" fmla="*/ 1616609 w 5119090"/>
              <a:gd name="connsiteY1" fmla="*/ 571743 h 4028919"/>
              <a:gd name="connsiteX2" fmla="*/ 4641704 w 5119090"/>
              <a:gd name="connsiteY2" fmla="*/ 815032 h 4028919"/>
              <a:gd name="connsiteX3" fmla="*/ 5119090 w 5119090"/>
              <a:gd name="connsiteY3" fmla="*/ 2118754 h 4028919"/>
              <a:gd name="connsiteX4" fmla="*/ 4869467 w 5119090"/>
              <a:gd name="connsiteY4" fmla="*/ 3634494 h 4028919"/>
              <a:gd name="connsiteX5" fmla="*/ 3814169 w 5119090"/>
              <a:gd name="connsiteY5" fmla="*/ 3985529 h 4028919"/>
              <a:gd name="connsiteX6" fmla="*/ 977861 w 5119090"/>
              <a:gd name="connsiteY6" fmla="*/ 3911529 h 4028919"/>
              <a:gd name="connsiteX7" fmla="*/ 73039 w 5119090"/>
              <a:gd name="connsiteY7" fmla="*/ 3313039 h 4028919"/>
              <a:gd name="connsiteX8" fmla="*/ 159642 w 5119090"/>
              <a:gd name="connsiteY8" fmla="*/ 1290513 h 4028919"/>
              <a:gd name="connsiteX9" fmla="*/ 986959 w 5119090"/>
              <a:gd name="connsiteY9" fmla="*/ 590018 h 4028919"/>
              <a:gd name="connsiteX10" fmla="*/ 1004891 w 5119090"/>
              <a:gd name="connsiteY10" fmla="*/ 0 h 4028919"/>
              <a:gd name="connsiteX0" fmla="*/ 1004891 w 5119090"/>
              <a:gd name="connsiteY0" fmla="*/ 0 h 4142676"/>
              <a:gd name="connsiteX1" fmla="*/ 1616609 w 5119090"/>
              <a:gd name="connsiteY1" fmla="*/ 571743 h 4142676"/>
              <a:gd name="connsiteX2" fmla="*/ 4641704 w 5119090"/>
              <a:gd name="connsiteY2" fmla="*/ 815032 h 4142676"/>
              <a:gd name="connsiteX3" fmla="*/ 5119090 w 5119090"/>
              <a:gd name="connsiteY3" fmla="*/ 2118754 h 4142676"/>
              <a:gd name="connsiteX4" fmla="*/ 4869467 w 5119090"/>
              <a:gd name="connsiteY4" fmla="*/ 3634494 h 4142676"/>
              <a:gd name="connsiteX5" fmla="*/ 3575630 w 5119090"/>
              <a:gd name="connsiteY5" fmla="*/ 4131303 h 4142676"/>
              <a:gd name="connsiteX6" fmla="*/ 977861 w 5119090"/>
              <a:gd name="connsiteY6" fmla="*/ 3911529 h 4142676"/>
              <a:gd name="connsiteX7" fmla="*/ 73039 w 5119090"/>
              <a:gd name="connsiteY7" fmla="*/ 3313039 h 4142676"/>
              <a:gd name="connsiteX8" fmla="*/ 159642 w 5119090"/>
              <a:gd name="connsiteY8" fmla="*/ 1290513 h 4142676"/>
              <a:gd name="connsiteX9" fmla="*/ 986959 w 5119090"/>
              <a:gd name="connsiteY9" fmla="*/ 590018 h 4142676"/>
              <a:gd name="connsiteX10" fmla="*/ 1004891 w 5119090"/>
              <a:gd name="connsiteY10" fmla="*/ 0 h 4142676"/>
              <a:gd name="connsiteX0" fmla="*/ 1004891 w 5119090"/>
              <a:gd name="connsiteY0" fmla="*/ 0 h 4145018"/>
              <a:gd name="connsiteX1" fmla="*/ 1616609 w 5119090"/>
              <a:gd name="connsiteY1" fmla="*/ 571743 h 4145018"/>
              <a:gd name="connsiteX2" fmla="*/ 4641704 w 5119090"/>
              <a:gd name="connsiteY2" fmla="*/ 815032 h 4145018"/>
              <a:gd name="connsiteX3" fmla="*/ 5119090 w 5119090"/>
              <a:gd name="connsiteY3" fmla="*/ 2118754 h 4145018"/>
              <a:gd name="connsiteX4" fmla="*/ 4736945 w 5119090"/>
              <a:gd name="connsiteY4" fmla="*/ 3594737 h 4145018"/>
              <a:gd name="connsiteX5" fmla="*/ 3575630 w 5119090"/>
              <a:gd name="connsiteY5" fmla="*/ 4131303 h 4145018"/>
              <a:gd name="connsiteX6" fmla="*/ 977861 w 5119090"/>
              <a:gd name="connsiteY6" fmla="*/ 3911529 h 4145018"/>
              <a:gd name="connsiteX7" fmla="*/ 73039 w 5119090"/>
              <a:gd name="connsiteY7" fmla="*/ 3313039 h 4145018"/>
              <a:gd name="connsiteX8" fmla="*/ 159642 w 5119090"/>
              <a:gd name="connsiteY8" fmla="*/ 1290513 h 4145018"/>
              <a:gd name="connsiteX9" fmla="*/ 986959 w 5119090"/>
              <a:gd name="connsiteY9" fmla="*/ 590018 h 4145018"/>
              <a:gd name="connsiteX10" fmla="*/ 1004891 w 5119090"/>
              <a:gd name="connsiteY10" fmla="*/ 0 h 4145018"/>
              <a:gd name="connsiteX0" fmla="*/ 1004891 w 5119090"/>
              <a:gd name="connsiteY0" fmla="*/ 0 h 4145018"/>
              <a:gd name="connsiteX1" fmla="*/ 1616609 w 5119090"/>
              <a:gd name="connsiteY1" fmla="*/ 571743 h 4145018"/>
              <a:gd name="connsiteX2" fmla="*/ 4469426 w 5119090"/>
              <a:gd name="connsiteY2" fmla="*/ 735519 h 4145018"/>
              <a:gd name="connsiteX3" fmla="*/ 5119090 w 5119090"/>
              <a:gd name="connsiteY3" fmla="*/ 2118754 h 4145018"/>
              <a:gd name="connsiteX4" fmla="*/ 4736945 w 5119090"/>
              <a:gd name="connsiteY4" fmla="*/ 3594737 h 4145018"/>
              <a:gd name="connsiteX5" fmla="*/ 3575630 w 5119090"/>
              <a:gd name="connsiteY5" fmla="*/ 4131303 h 4145018"/>
              <a:gd name="connsiteX6" fmla="*/ 977861 w 5119090"/>
              <a:gd name="connsiteY6" fmla="*/ 3911529 h 4145018"/>
              <a:gd name="connsiteX7" fmla="*/ 73039 w 5119090"/>
              <a:gd name="connsiteY7" fmla="*/ 3313039 h 4145018"/>
              <a:gd name="connsiteX8" fmla="*/ 159642 w 5119090"/>
              <a:gd name="connsiteY8" fmla="*/ 1290513 h 4145018"/>
              <a:gd name="connsiteX9" fmla="*/ 986959 w 5119090"/>
              <a:gd name="connsiteY9" fmla="*/ 590018 h 4145018"/>
              <a:gd name="connsiteX10" fmla="*/ 1004891 w 5119090"/>
              <a:gd name="connsiteY10" fmla="*/ 0 h 4145018"/>
              <a:gd name="connsiteX0" fmla="*/ 1004891 w 4986569"/>
              <a:gd name="connsiteY0" fmla="*/ 0 h 4145018"/>
              <a:gd name="connsiteX1" fmla="*/ 1616609 w 4986569"/>
              <a:gd name="connsiteY1" fmla="*/ 571743 h 4145018"/>
              <a:gd name="connsiteX2" fmla="*/ 4469426 w 4986569"/>
              <a:gd name="connsiteY2" fmla="*/ 735519 h 4145018"/>
              <a:gd name="connsiteX3" fmla="*/ 4986569 w 4986569"/>
              <a:gd name="connsiteY3" fmla="*/ 2118754 h 4145018"/>
              <a:gd name="connsiteX4" fmla="*/ 4736945 w 4986569"/>
              <a:gd name="connsiteY4" fmla="*/ 3594737 h 4145018"/>
              <a:gd name="connsiteX5" fmla="*/ 3575630 w 4986569"/>
              <a:gd name="connsiteY5" fmla="*/ 4131303 h 4145018"/>
              <a:gd name="connsiteX6" fmla="*/ 977861 w 4986569"/>
              <a:gd name="connsiteY6" fmla="*/ 3911529 h 4145018"/>
              <a:gd name="connsiteX7" fmla="*/ 73039 w 4986569"/>
              <a:gd name="connsiteY7" fmla="*/ 3313039 h 4145018"/>
              <a:gd name="connsiteX8" fmla="*/ 159642 w 4986569"/>
              <a:gd name="connsiteY8" fmla="*/ 1290513 h 4145018"/>
              <a:gd name="connsiteX9" fmla="*/ 986959 w 4986569"/>
              <a:gd name="connsiteY9" fmla="*/ 590018 h 4145018"/>
              <a:gd name="connsiteX10" fmla="*/ 1004891 w 4986569"/>
              <a:gd name="connsiteY10" fmla="*/ 0 h 4145018"/>
              <a:gd name="connsiteX0" fmla="*/ 1004891 w 4857980"/>
              <a:gd name="connsiteY0" fmla="*/ 0 h 4145018"/>
              <a:gd name="connsiteX1" fmla="*/ 1616609 w 4857980"/>
              <a:gd name="connsiteY1" fmla="*/ 571743 h 4145018"/>
              <a:gd name="connsiteX2" fmla="*/ 4469426 w 4857980"/>
              <a:gd name="connsiteY2" fmla="*/ 735519 h 4145018"/>
              <a:gd name="connsiteX3" fmla="*/ 4736945 w 4857980"/>
              <a:gd name="connsiteY3" fmla="*/ 3594737 h 4145018"/>
              <a:gd name="connsiteX4" fmla="*/ 3575630 w 4857980"/>
              <a:gd name="connsiteY4" fmla="*/ 4131303 h 4145018"/>
              <a:gd name="connsiteX5" fmla="*/ 977861 w 4857980"/>
              <a:gd name="connsiteY5" fmla="*/ 3911529 h 4145018"/>
              <a:gd name="connsiteX6" fmla="*/ 73039 w 4857980"/>
              <a:gd name="connsiteY6" fmla="*/ 3313039 h 4145018"/>
              <a:gd name="connsiteX7" fmla="*/ 159642 w 4857980"/>
              <a:gd name="connsiteY7" fmla="*/ 1290513 h 4145018"/>
              <a:gd name="connsiteX8" fmla="*/ 986959 w 4857980"/>
              <a:gd name="connsiteY8" fmla="*/ 590018 h 4145018"/>
              <a:gd name="connsiteX9" fmla="*/ 1004891 w 4857980"/>
              <a:gd name="connsiteY9" fmla="*/ 0 h 4145018"/>
              <a:gd name="connsiteX0" fmla="*/ 1004891 w 4944528"/>
              <a:gd name="connsiteY0" fmla="*/ 0 h 4145018"/>
              <a:gd name="connsiteX1" fmla="*/ 1616609 w 4944528"/>
              <a:gd name="connsiteY1" fmla="*/ 571743 h 4145018"/>
              <a:gd name="connsiteX2" fmla="*/ 4641704 w 4944528"/>
              <a:gd name="connsiteY2" fmla="*/ 775276 h 4145018"/>
              <a:gd name="connsiteX3" fmla="*/ 4736945 w 4944528"/>
              <a:gd name="connsiteY3" fmla="*/ 3594737 h 4145018"/>
              <a:gd name="connsiteX4" fmla="*/ 3575630 w 4944528"/>
              <a:gd name="connsiteY4" fmla="*/ 4131303 h 4145018"/>
              <a:gd name="connsiteX5" fmla="*/ 977861 w 4944528"/>
              <a:gd name="connsiteY5" fmla="*/ 3911529 h 4145018"/>
              <a:gd name="connsiteX6" fmla="*/ 73039 w 4944528"/>
              <a:gd name="connsiteY6" fmla="*/ 3313039 h 4145018"/>
              <a:gd name="connsiteX7" fmla="*/ 159642 w 4944528"/>
              <a:gd name="connsiteY7" fmla="*/ 1290513 h 4145018"/>
              <a:gd name="connsiteX8" fmla="*/ 986959 w 4944528"/>
              <a:gd name="connsiteY8" fmla="*/ 590018 h 4145018"/>
              <a:gd name="connsiteX9" fmla="*/ 1004891 w 4944528"/>
              <a:gd name="connsiteY9" fmla="*/ 0 h 4145018"/>
              <a:gd name="connsiteX0" fmla="*/ 1004891 w 4944528"/>
              <a:gd name="connsiteY0" fmla="*/ 0 h 4145018"/>
              <a:gd name="connsiteX1" fmla="*/ 1616609 w 4944528"/>
              <a:gd name="connsiteY1" fmla="*/ 571743 h 4145018"/>
              <a:gd name="connsiteX2" fmla="*/ 4641704 w 4944528"/>
              <a:gd name="connsiteY2" fmla="*/ 907797 h 4145018"/>
              <a:gd name="connsiteX3" fmla="*/ 4736945 w 4944528"/>
              <a:gd name="connsiteY3" fmla="*/ 3594737 h 4145018"/>
              <a:gd name="connsiteX4" fmla="*/ 3575630 w 4944528"/>
              <a:gd name="connsiteY4" fmla="*/ 4131303 h 4145018"/>
              <a:gd name="connsiteX5" fmla="*/ 977861 w 4944528"/>
              <a:gd name="connsiteY5" fmla="*/ 3911529 h 4145018"/>
              <a:gd name="connsiteX6" fmla="*/ 73039 w 4944528"/>
              <a:gd name="connsiteY6" fmla="*/ 3313039 h 4145018"/>
              <a:gd name="connsiteX7" fmla="*/ 159642 w 4944528"/>
              <a:gd name="connsiteY7" fmla="*/ 1290513 h 4145018"/>
              <a:gd name="connsiteX8" fmla="*/ 986959 w 4944528"/>
              <a:gd name="connsiteY8" fmla="*/ 590018 h 4145018"/>
              <a:gd name="connsiteX9" fmla="*/ 1004891 w 4944528"/>
              <a:gd name="connsiteY9" fmla="*/ 0 h 4145018"/>
              <a:gd name="connsiteX0" fmla="*/ 1004891 w 4938286"/>
              <a:gd name="connsiteY0" fmla="*/ 0 h 4156705"/>
              <a:gd name="connsiteX1" fmla="*/ 1616609 w 4938286"/>
              <a:gd name="connsiteY1" fmla="*/ 571743 h 4156705"/>
              <a:gd name="connsiteX2" fmla="*/ 4641704 w 4938286"/>
              <a:gd name="connsiteY2" fmla="*/ 907797 h 4156705"/>
              <a:gd name="connsiteX3" fmla="*/ 4723693 w 4938286"/>
              <a:gd name="connsiteY3" fmla="*/ 3409206 h 4156705"/>
              <a:gd name="connsiteX4" fmla="*/ 3575630 w 4938286"/>
              <a:gd name="connsiteY4" fmla="*/ 4131303 h 4156705"/>
              <a:gd name="connsiteX5" fmla="*/ 977861 w 4938286"/>
              <a:gd name="connsiteY5" fmla="*/ 3911529 h 4156705"/>
              <a:gd name="connsiteX6" fmla="*/ 73039 w 4938286"/>
              <a:gd name="connsiteY6" fmla="*/ 3313039 h 4156705"/>
              <a:gd name="connsiteX7" fmla="*/ 159642 w 4938286"/>
              <a:gd name="connsiteY7" fmla="*/ 1290513 h 4156705"/>
              <a:gd name="connsiteX8" fmla="*/ 986959 w 4938286"/>
              <a:gd name="connsiteY8" fmla="*/ 590018 h 4156705"/>
              <a:gd name="connsiteX9" fmla="*/ 1004891 w 4938286"/>
              <a:gd name="connsiteY9" fmla="*/ 0 h 4156705"/>
              <a:gd name="connsiteX0" fmla="*/ 1004891 w 4964496"/>
              <a:gd name="connsiteY0" fmla="*/ 0 h 4156705"/>
              <a:gd name="connsiteX1" fmla="*/ 1616609 w 4964496"/>
              <a:gd name="connsiteY1" fmla="*/ 571743 h 4156705"/>
              <a:gd name="connsiteX2" fmla="*/ 4641704 w 4964496"/>
              <a:gd name="connsiteY2" fmla="*/ 907797 h 4156705"/>
              <a:gd name="connsiteX3" fmla="*/ 4723693 w 4964496"/>
              <a:gd name="connsiteY3" fmla="*/ 3409206 h 4156705"/>
              <a:gd name="connsiteX4" fmla="*/ 3575630 w 4964496"/>
              <a:gd name="connsiteY4" fmla="*/ 4131303 h 4156705"/>
              <a:gd name="connsiteX5" fmla="*/ 977861 w 4964496"/>
              <a:gd name="connsiteY5" fmla="*/ 3911529 h 4156705"/>
              <a:gd name="connsiteX6" fmla="*/ 73039 w 4964496"/>
              <a:gd name="connsiteY6" fmla="*/ 3313039 h 4156705"/>
              <a:gd name="connsiteX7" fmla="*/ 159642 w 4964496"/>
              <a:gd name="connsiteY7" fmla="*/ 1290513 h 4156705"/>
              <a:gd name="connsiteX8" fmla="*/ 986959 w 4964496"/>
              <a:gd name="connsiteY8" fmla="*/ 590018 h 4156705"/>
              <a:gd name="connsiteX9" fmla="*/ 1004891 w 4964496"/>
              <a:gd name="connsiteY9" fmla="*/ 0 h 4156705"/>
              <a:gd name="connsiteX0" fmla="*/ 1004891 w 4964496"/>
              <a:gd name="connsiteY0" fmla="*/ 0 h 4156705"/>
              <a:gd name="connsiteX1" fmla="*/ 1616609 w 4964496"/>
              <a:gd name="connsiteY1" fmla="*/ 571743 h 4156705"/>
              <a:gd name="connsiteX2" fmla="*/ 4641704 w 4964496"/>
              <a:gd name="connsiteY2" fmla="*/ 881293 h 4156705"/>
              <a:gd name="connsiteX3" fmla="*/ 4723693 w 4964496"/>
              <a:gd name="connsiteY3" fmla="*/ 3409206 h 4156705"/>
              <a:gd name="connsiteX4" fmla="*/ 3575630 w 4964496"/>
              <a:gd name="connsiteY4" fmla="*/ 4131303 h 4156705"/>
              <a:gd name="connsiteX5" fmla="*/ 977861 w 4964496"/>
              <a:gd name="connsiteY5" fmla="*/ 3911529 h 4156705"/>
              <a:gd name="connsiteX6" fmla="*/ 73039 w 4964496"/>
              <a:gd name="connsiteY6" fmla="*/ 3313039 h 4156705"/>
              <a:gd name="connsiteX7" fmla="*/ 159642 w 4964496"/>
              <a:gd name="connsiteY7" fmla="*/ 1290513 h 4156705"/>
              <a:gd name="connsiteX8" fmla="*/ 986959 w 4964496"/>
              <a:gd name="connsiteY8" fmla="*/ 590018 h 4156705"/>
              <a:gd name="connsiteX9" fmla="*/ 1004891 w 4964496"/>
              <a:gd name="connsiteY9" fmla="*/ 0 h 4156705"/>
              <a:gd name="connsiteX0" fmla="*/ 1004891 w 4938200"/>
              <a:gd name="connsiteY0" fmla="*/ 0 h 4156705"/>
              <a:gd name="connsiteX1" fmla="*/ 1616609 w 4938200"/>
              <a:gd name="connsiteY1" fmla="*/ 571743 h 4156705"/>
              <a:gd name="connsiteX2" fmla="*/ 4641704 w 4938200"/>
              <a:gd name="connsiteY2" fmla="*/ 881293 h 4156705"/>
              <a:gd name="connsiteX3" fmla="*/ 4723693 w 4938200"/>
              <a:gd name="connsiteY3" fmla="*/ 3409206 h 4156705"/>
              <a:gd name="connsiteX4" fmla="*/ 3575630 w 4938200"/>
              <a:gd name="connsiteY4" fmla="*/ 4131303 h 4156705"/>
              <a:gd name="connsiteX5" fmla="*/ 977861 w 4938200"/>
              <a:gd name="connsiteY5" fmla="*/ 3911529 h 4156705"/>
              <a:gd name="connsiteX6" fmla="*/ 73039 w 4938200"/>
              <a:gd name="connsiteY6" fmla="*/ 3313039 h 4156705"/>
              <a:gd name="connsiteX7" fmla="*/ 159642 w 4938200"/>
              <a:gd name="connsiteY7" fmla="*/ 1290513 h 4156705"/>
              <a:gd name="connsiteX8" fmla="*/ 986959 w 4938200"/>
              <a:gd name="connsiteY8" fmla="*/ 590018 h 4156705"/>
              <a:gd name="connsiteX9" fmla="*/ 1004891 w 4938200"/>
              <a:gd name="connsiteY9" fmla="*/ 0 h 4156705"/>
              <a:gd name="connsiteX0" fmla="*/ 1004891 w 4931243"/>
              <a:gd name="connsiteY0" fmla="*/ 0 h 4156705"/>
              <a:gd name="connsiteX1" fmla="*/ 1616609 w 4931243"/>
              <a:gd name="connsiteY1" fmla="*/ 571743 h 4156705"/>
              <a:gd name="connsiteX2" fmla="*/ 4628452 w 4931243"/>
              <a:gd name="connsiteY2" fmla="*/ 934302 h 4156705"/>
              <a:gd name="connsiteX3" fmla="*/ 4723693 w 4931243"/>
              <a:gd name="connsiteY3" fmla="*/ 3409206 h 4156705"/>
              <a:gd name="connsiteX4" fmla="*/ 3575630 w 4931243"/>
              <a:gd name="connsiteY4" fmla="*/ 4131303 h 4156705"/>
              <a:gd name="connsiteX5" fmla="*/ 977861 w 4931243"/>
              <a:gd name="connsiteY5" fmla="*/ 3911529 h 4156705"/>
              <a:gd name="connsiteX6" fmla="*/ 73039 w 4931243"/>
              <a:gd name="connsiteY6" fmla="*/ 3313039 h 4156705"/>
              <a:gd name="connsiteX7" fmla="*/ 159642 w 4931243"/>
              <a:gd name="connsiteY7" fmla="*/ 1290513 h 4156705"/>
              <a:gd name="connsiteX8" fmla="*/ 986959 w 4931243"/>
              <a:gd name="connsiteY8" fmla="*/ 590018 h 4156705"/>
              <a:gd name="connsiteX9" fmla="*/ 1004891 w 4931243"/>
              <a:gd name="connsiteY9" fmla="*/ 0 h 4156705"/>
              <a:gd name="connsiteX0" fmla="*/ 1004891 w 4931243"/>
              <a:gd name="connsiteY0" fmla="*/ 0 h 4175448"/>
              <a:gd name="connsiteX1" fmla="*/ 1616609 w 4931243"/>
              <a:gd name="connsiteY1" fmla="*/ 571743 h 4175448"/>
              <a:gd name="connsiteX2" fmla="*/ 4628452 w 4931243"/>
              <a:gd name="connsiteY2" fmla="*/ 934302 h 4175448"/>
              <a:gd name="connsiteX3" fmla="*/ 4723693 w 4931243"/>
              <a:gd name="connsiteY3" fmla="*/ 3409206 h 4175448"/>
              <a:gd name="connsiteX4" fmla="*/ 3575630 w 4931243"/>
              <a:gd name="connsiteY4" fmla="*/ 4131303 h 4175448"/>
              <a:gd name="connsiteX5" fmla="*/ 858591 w 4931243"/>
              <a:gd name="connsiteY5" fmla="*/ 3991042 h 4175448"/>
              <a:gd name="connsiteX6" fmla="*/ 73039 w 4931243"/>
              <a:gd name="connsiteY6" fmla="*/ 3313039 h 4175448"/>
              <a:gd name="connsiteX7" fmla="*/ 159642 w 4931243"/>
              <a:gd name="connsiteY7" fmla="*/ 1290513 h 4175448"/>
              <a:gd name="connsiteX8" fmla="*/ 986959 w 4931243"/>
              <a:gd name="connsiteY8" fmla="*/ 590018 h 4175448"/>
              <a:gd name="connsiteX9" fmla="*/ 1004891 w 4931243"/>
              <a:gd name="connsiteY9" fmla="*/ 0 h 4175448"/>
              <a:gd name="connsiteX0" fmla="*/ 1004891 w 4931243"/>
              <a:gd name="connsiteY0" fmla="*/ 0 h 4175448"/>
              <a:gd name="connsiteX1" fmla="*/ 1616609 w 4931243"/>
              <a:gd name="connsiteY1" fmla="*/ 571743 h 4175448"/>
              <a:gd name="connsiteX2" fmla="*/ 4628452 w 4931243"/>
              <a:gd name="connsiteY2" fmla="*/ 934302 h 4175448"/>
              <a:gd name="connsiteX3" fmla="*/ 4723693 w 4931243"/>
              <a:gd name="connsiteY3" fmla="*/ 3409206 h 4175448"/>
              <a:gd name="connsiteX4" fmla="*/ 3575630 w 4931243"/>
              <a:gd name="connsiteY4" fmla="*/ 4131303 h 4175448"/>
              <a:gd name="connsiteX5" fmla="*/ 858591 w 4931243"/>
              <a:gd name="connsiteY5" fmla="*/ 3991042 h 4175448"/>
              <a:gd name="connsiteX6" fmla="*/ 73039 w 4931243"/>
              <a:gd name="connsiteY6" fmla="*/ 3313039 h 4175448"/>
              <a:gd name="connsiteX7" fmla="*/ 159642 w 4931243"/>
              <a:gd name="connsiteY7" fmla="*/ 1290513 h 4175448"/>
              <a:gd name="connsiteX8" fmla="*/ 986959 w 4931243"/>
              <a:gd name="connsiteY8" fmla="*/ 590018 h 4175448"/>
              <a:gd name="connsiteX9" fmla="*/ 1004891 w 4931243"/>
              <a:gd name="connsiteY9" fmla="*/ 0 h 4175448"/>
              <a:gd name="connsiteX0" fmla="*/ 1010726 w 4937078"/>
              <a:gd name="connsiteY0" fmla="*/ 0 h 4175448"/>
              <a:gd name="connsiteX1" fmla="*/ 1622444 w 4937078"/>
              <a:gd name="connsiteY1" fmla="*/ 571743 h 4175448"/>
              <a:gd name="connsiteX2" fmla="*/ 4634287 w 4937078"/>
              <a:gd name="connsiteY2" fmla="*/ 934302 h 4175448"/>
              <a:gd name="connsiteX3" fmla="*/ 4729528 w 4937078"/>
              <a:gd name="connsiteY3" fmla="*/ 3409206 h 4175448"/>
              <a:gd name="connsiteX4" fmla="*/ 3581465 w 4937078"/>
              <a:gd name="connsiteY4" fmla="*/ 4131303 h 4175448"/>
              <a:gd name="connsiteX5" fmla="*/ 864426 w 4937078"/>
              <a:gd name="connsiteY5" fmla="*/ 3991042 h 4175448"/>
              <a:gd name="connsiteX6" fmla="*/ 78874 w 4937078"/>
              <a:gd name="connsiteY6" fmla="*/ 3313039 h 4175448"/>
              <a:gd name="connsiteX7" fmla="*/ 165477 w 4937078"/>
              <a:gd name="connsiteY7" fmla="*/ 1290513 h 4175448"/>
              <a:gd name="connsiteX8" fmla="*/ 992794 w 4937078"/>
              <a:gd name="connsiteY8" fmla="*/ 590018 h 4175448"/>
              <a:gd name="connsiteX9" fmla="*/ 1010726 w 4937078"/>
              <a:gd name="connsiteY9" fmla="*/ 0 h 4175448"/>
              <a:gd name="connsiteX0" fmla="*/ 1010726 w 4961247"/>
              <a:gd name="connsiteY0" fmla="*/ 0 h 4175448"/>
              <a:gd name="connsiteX1" fmla="*/ 1648693 w 4961247"/>
              <a:gd name="connsiteY1" fmla="*/ 574434 h 4175448"/>
              <a:gd name="connsiteX2" fmla="*/ 4634287 w 4961247"/>
              <a:gd name="connsiteY2" fmla="*/ 934302 h 4175448"/>
              <a:gd name="connsiteX3" fmla="*/ 4729528 w 4961247"/>
              <a:gd name="connsiteY3" fmla="*/ 3409206 h 4175448"/>
              <a:gd name="connsiteX4" fmla="*/ 3581465 w 4961247"/>
              <a:gd name="connsiteY4" fmla="*/ 4131303 h 4175448"/>
              <a:gd name="connsiteX5" fmla="*/ 864426 w 4961247"/>
              <a:gd name="connsiteY5" fmla="*/ 3991042 h 4175448"/>
              <a:gd name="connsiteX6" fmla="*/ 78874 w 4961247"/>
              <a:gd name="connsiteY6" fmla="*/ 3313039 h 4175448"/>
              <a:gd name="connsiteX7" fmla="*/ 165477 w 4961247"/>
              <a:gd name="connsiteY7" fmla="*/ 1290513 h 4175448"/>
              <a:gd name="connsiteX8" fmla="*/ 992794 w 4961247"/>
              <a:gd name="connsiteY8" fmla="*/ 590018 h 4175448"/>
              <a:gd name="connsiteX9" fmla="*/ 1010726 w 4961247"/>
              <a:gd name="connsiteY9" fmla="*/ 0 h 4175448"/>
              <a:gd name="connsiteX0" fmla="*/ 1010726 w 4961247"/>
              <a:gd name="connsiteY0" fmla="*/ 0 h 4175448"/>
              <a:gd name="connsiteX1" fmla="*/ 1648693 w 4961247"/>
              <a:gd name="connsiteY1" fmla="*/ 574434 h 4175448"/>
              <a:gd name="connsiteX2" fmla="*/ 4634287 w 4961247"/>
              <a:gd name="connsiteY2" fmla="*/ 934302 h 4175448"/>
              <a:gd name="connsiteX3" fmla="*/ 4729528 w 4961247"/>
              <a:gd name="connsiteY3" fmla="*/ 3409206 h 4175448"/>
              <a:gd name="connsiteX4" fmla="*/ 3581465 w 4961247"/>
              <a:gd name="connsiteY4" fmla="*/ 4131303 h 4175448"/>
              <a:gd name="connsiteX5" fmla="*/ 864426 w 4961247"/>
              <a:gd name="connsiteY5" fmla="*/ 3991042 h 4175448"/>
              <a:gd name="connsiteX6" fmla="*/ 78874 w 4961247"/>
              <a:gd name="connsiteY6" fmla="*/ 3313039 h 4175448"/>
              <a:gd name="connsiteX7" fmla="*/ 165477 w 4961247"/>
              <a:gd name="connsiteY7" fmla="*/ 1290513 h 4175448"/>
              <a:gd name="connsiteX8" fmla="*/ 992794 w 4961247"/>
              <a:gd name="connsiteY8" fmla="*/ 590018 h 4175448"/>
              <a:gd name="connsiteX9" fmla="*/ 1010726 w 4961247"/>
              <a:gd name="connsiteY9" fmla="*/ 0 h 4175448"/>
              <a:gd name="connsiteX0" fmla="*/ 1008299 w 4958820"/>
              <a:gd name="connsiteY0" fmla="*/ 0 h 4175448"/>
              <a:gd name="connsiteX1" fmla="*/ 1646266 w 4958820"/>
              <a:gd name="connsiteY1" fmla="*/ 574434 h 4175448"/>
              <a:gd name="connsiteX2" fmla="*/ 4631860 w 4958820"/>
              <a:gd name="connsiteY2" fmla="*/ 934302 h 4175448"/>
              <a:gd name="connsiteX3" fmla="*/ 4727101 w 4958820"/>
              <a:gd name="connsiteY3" fmla="*/ 3409206 h 4175448"/>
              <a:gd name="connsiteX4" fmla="*/ 3579038 w 4958820"/>
              <a:gd name="connsiteY4" fmla="*/ 4131303 h 4175448"/>
              <a:gd name="connsiteX5" fmla="*/ 861999 w 4958820"/>
              <a:gd name="connsiteY5" fmla="*/ 3991042 h 4175448"/>
              <a:gd name="connsiteX6" fmla="*/ 76447 w 4958820"/>
              <a:gd name="connsiteY6" fmla="*/ 3313039 h 4175448"/>
              <a:gd name="connsiteX7" fmla="*/ 163050 w 4958820"/>
              <a:gd name="connsiteY7" fmla="*/ 1290513 h 4175448"/>
              <a:gd name="connsiteX8" fmla="*/ 990367 w 4958820"/>
              <a:gd name="connsiteY8" fmla="*/ 590018 h 4175448"/>
              <a:gd name="connsiteX9" fmla="*/ 1008299 w 4958820"/>
              <a:gd name="connsiteY9" fmla="*/ 0 h 4175448"/>
              <a:gd name="connsiteX0" fmla="*/ 1008299 w 4958820"/>
              <a:gd name="connsiteY0" fmla="*/ 0 h 4175448"/>
              <a:gd name="connsiteX1" fmla="*/ 1646266 w 4958820"/>
              <a:gd name="connsiteY1" fmla="*/ 574434 h 4175448"/>
              <a:gd name="connsiteX2" fmla="*/ 4631860 w 4958820"/>
              <a:gd name="connsiteY2" fmla="*/ 934302 h 4175448"/>
              <a:gd name="connsiteX3" fmla="*/ 4727101 w 4958820"/>
              <a:gd name="connsiteY3" fmla="*/ 3409206 h 4175448"/>
              <a:gd name="connsiteX4" fmla="*/ 3579038 w 4958820"/>
              <a:gd name="connsiteY4" fmla="*/ 4131303 h 4175448"/>
              <a:gd name="connsiteX5" fmla="*/ 861999 w 4958820"/>
              <a:gd name="connsiteY5" fmla="*/ 3991042 h 4175448"/>
              <a:gd name="connsiteX6" fmla="*/ 76447 w 4958820"/>
              <a:gd name="connsiteY6" fmla="*/ 3313039 h 4175448"/>
              <a:gd name="connsiteX7" fmla="*/ 163050 w 4958820"/>
              <a:gd name="connsiteY7" fmla="*/ 1290513 h 4175448"/>
              <a:gd name="connsiteX8" fmla="*/ 990367 w 4958820"/>
              <a:gd name="connsiteY8" fmla="*/ 590018 h 4175448"/>
              <a:gd name="connsiteX9" fmla="*/ 1008299 w 4958820"/>
              <a:gd name="connsiteY9" fmla="*/ 0 h 4175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958820" h="4175448">
                <a:moveTo>
                  <a:pt x="1008299" y="0"/>
                </a:moveTo>
                <a:cubicBezTo>
                  <a:pt x="1080221" y="58905"/>
                  <a:pt x="1502689" y="357725"/>
                  <a:pt x="1646266" y="574434"/>
                </a:cubicBezTo>
                <a:cubicBezTo>
                  <a:pt x="1801987" y="585526"/>
                  <a:pt x="4118388" y="461840"/>
                  <a:pt x="4631860" y="934302"/>
                </a:cubicBezTo>
                <a:cubicBezTo>
                  <a:pt x="5145332" y="1406764"/>
                  <a:pt x="4955580" y="2313155"/>
                  <a:pt x="4727101" y="3409206"/>
                </a:cubicBezTo>
                <a:cubicBezTo>
                  <a:pt x="4578135" y="3975170"/>
                  <a:pt x="4223222" y="4034330"/>
                  <a:pt x="3579038" y="4131303"/>
                </a:cubicBezTo>
                <a:cubicBezTo>
                  <a:pt x="2934854" y="4228276"/>
                  <a:pt x="1597338" y="4158382"/>
                  <a:pt x="861999" y="3991042"/>
                </a:cubicBezTo>
                <a:cubicBezTo>
                  <a:pt x="557764" y="3888766"/>
                  <a:pt x="288603" y="3774523"/>
                  <a:pt x="76447" y="3313039"/>
                </a:cubicBezTo>
                <a:cubicBezTo>
                  <a:pt x="-73175" y="2826910"/>
                  <a:pt x="18982" y="1794318"/>
                  <a:pt x="163050" y="1290513"/>
                </a:cubicBezTo>
                <a:cubicBezTo>
                  <a:pt x="367640" y="666231"/>
                  <a:pt x="707145" y="617043"/>
                  <a:pt x="990367" y="590018"/>
                </a:cubicBezTo>
                <a:cubicBezTo>
                  <a:pt x="990367" y="590018"/>
                  <a:pt x="1038579" y="394709"/>
                  <a:pt x="1008299" y="0"/>
                </a:cubicBezTo>
                <a:close/>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F11B6D19-5D19-4C1E-A7DF-1892DCBAA4B5}"/>
              </a:ext>
            </a:extLst>
          </p:cNvPr>
          <p:cNvSpPr>
            <a:spLocks noGrp="1"/>
          </p:cNvSpPr>
          <p:nvPr>
            <p:ph idx="1"/>
          </p:nvPr>
        </p:nvSpPr>
        <p:spPr>
          <a:xfrm>
            <a:off x="5855792" y="1133062"/>
            <a:ext cx="5098347" cy="4216490"/>
          </a:xfrm>
        </p:spPr>
        <p:txBody>
          <a:bodyPr anchor="ctr">
            <a:normAutofit/>
          </a:bodyPr>
          <a:lstStyle/>
          <a:p>
            <a:pPr algn="ctr"/>
            <a:r>
              <a:rPr lang="en-GB" dirty="0"/>
              <a:t>“At sports you don’t always win, but you still need to try hard and keep playing. This resilience is helpful in other areas of your life where you might not always be successful.”</a:t>
            </a:r>
          </a:p>
        </p:txBody>
      </p:sp>
      <p:sp>
        <p:nvSpPr>
          <p:cNvPr id="5" name="TextBox 4"/>
          <p:cNvSpPr txBox="1"/>
          <p:nvPr/>
        </p:nvSpPr>
        <p:spPr>
          <a:xfrm>
            <a:off x="1416237" y="1396681"/>
            <a:ext cx="3326524" cy="769441"/>
          </a:xfrm>
          <a:prstGeom prst="rect">
            <a:avLst/>
          </a:prstGeom>
          <a:noFill/>
        </p:spPr>
        <p:txBody>
          <a:bodyPr wrap="square" rtlCol="0">
            <a:spAutoFit/>
          </a:bodyPr>
          <a:lstStyle/>
          <a:p>
            <a:r>
              <a:rPr lang="en-GB" sz="4400" b="1" dirty="0"/>
              <a:t>Example:</a:t>
            </a:r>
          </a:p>
        </p:txBody>
      </p:sp>
    </p:spTree>
    <p:extLst>
      <p:ext uri="{BB962C8B-B14F-4D97-AF65-F5344CB8AC3E}">
        <p14:creationId xmlns:p14="http://schemas.microsoft.com/office/powerpoint/2010/main" val="1138889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96A35EAA-ED80-4FF1-942C-82B1D483AF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33683" flipH="1">
            <a:off x="977627" y="481134"/>
            <a:ext cx="9378187" cy="5238589"/>
          </a:xfrm>
          <a:custGeom>
            <a:avLst/>
            <a:gdLst/>
            <a:ahLst/>
            <a:cxnLst/>
            <a:rect l="l" t="t" r="r" b="b"/>
            <a:pathLst>
              <a:path w="1237972" h="852489">
                <a:moveTo>
                  <a:pt x="633056" y="852489"/>
                </a:moveTo>
                <a:cubicBezTo>
                  <a:pt x="716495" y="841059"/>
                  <a:pt x="733789" y="812455"/>
                  <a:pt x="825461" y="773218"/>
                </a:cubicBezTo>
                <a:cubicBezTo>
                  <a:pt x="917133" y="733981"/>
                  <a:pt x="1120276" y="716959"/>
                  <a:pt x="1183087" y="617069"/>
                </a:cubicBezTo>
                <a:cubicBezTo>
                  <a:pt x="1245898" y="517180"/>
                  <a:pt x="1258148" y="283568"/>
                  <a:pt x="1202325" y="173881"/>
                </a:cubicBezTo>
                <a:cubicBezTo>
                  <a:pt x="1146502" y="64194"/>
                  <a:pt x="1083676" y="36572"/>
                  <a:pt x="981005" y="19225"/>
                </a:cubicBezTo>
                <a:cubicBezTo>
                  <a:pt x="823274" y="-7425"/>
                  <a:pt x="446352" y="-23746"/>
                  <a:pt x="245994" y="92349"/>
                </a:cubicBezTo>
                <a:cubicBezTo>
                  <a:pt x="45636" y="208444"/>
                  <a:pt x="-47145" y="246094"/>
                  <a:pt x="23501" y="568036"/>
                </a:cubicBezTo>
                <a:cubicBezTo>
                  <a:pt x="51046" y="756743"/>
                  <a:pt x="510357" y="722029"/>
                  <a:pt x="552172" y="730697"/>
                </a:cubicBezTo>
                <a:cubicBezTo>
                  <a:pt x="733623" y="767368"/>
                  <a:pt x="633056" y="852489"/>
                  <a:pt x="633056" y="852489"/>
                </a:cubicBezTo>
                <a:close/>
              </a:path>
            </a:pathLst>
          </a:custGeom>
          <a:solidFill>
            <a:schemeClr val="bg1"/>
          </a:solidFill>
          <a:ln w="19050"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D415F49B-3CBC-46CF-AFB5-988852D047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33683" flipH="1">
            <a:off x="1010574" y="456230"/>
            <a:ext cx="9378187" cy="5238589"/>
          </a:xfrm>
          <a:custGeom>
            <a:avLst/>
            <a:gdLst/>
            <a:ahLst/>
            <a:cxnLst/>
            <a:rect l="l" t="t" r="r" b="b"/>
            <a:pathLst>
              <a:path w="1237972" h="852489">
                <a:moveTo>
                  <a:pt x="633056" y="852489"/>
                </a:moveTo>
                <a:cubicBezTo>
                  <a:pt x="716495" y="841059"/>
                  <a:pt x="733789" y="812455"/>
                  <a:pt x="825461" y="773218"/>
                </a:cubicBezTo>
                <a:cubicBezTo>
                  <a:pt x="917133" y="733981"/>
                  <a:pt x="1120276" y="716959"/>
                  <a:pt x="1183087" y="617069"/>
                </a:cubicBezTo>
                <a:cubicBezTo>
                  <a:pt x="1245898" y="517180"/>
                  <a:pt x="1258148" y="283568"/>
                  <a:pt x="1202325" y="173881"/>
                </a:cubicBezTo>
                <a:cubicBezTo>
                  <a:pt x="1146502" y="64194"/>
                  <a:pt x="1083676" y="36572"/>
                  <a:pt x="981005" y="19225"/>
                </a:cubicBezTo>
                <a:cubicBezTo>
                  <a:pt x="823274" y="-7425"/>
                  <a:pt x="446352" y="-23746"/>
                  <a:pt x="245994" y="92349"/>
                </a:cubicBezTo>
                <a:cubicBezTo>
                  <a:pt x="45636" y="208444"/>
                  <a:pt x="-47145" y="246094"/>
                  <a:pt x="23501" y="568036"/>
                </a:cubicBezTo>
                <a:cubicBezTo>
                  <a:pt x="51046" y="756743"/>
                  <a:pt x="510357" y="722029"/>
                  <a:pt x="552172" y="730697"/>
                </a:cubicBezTo>
                <a:cubicBezTo>
                  <a:pt x="733623" y="767368"/>
                  <a:pt x="633056" y="852489"/>
                  <a:pt x="633056" y="852489"/>
                </a:cubicBezTo>
                <a:close/>
              </a:path>
            </a:pathLst>
          </a:custGeom>
          <a:noFill/>
          <a:ln w="19050" cap="flat">
            <a:solidFill>
              <a:schemeClr val="tx1"/>
            </a:solidFill>
            <a:prstDash val="solid"/>
            <a:miter/>
          </a:ln>
        </p:spPr>
        <p:txBody>
          <a:bodyPr rtlCol="0" anchor="ctr"/>
          <a:lstStyle/>
          <a:p>
            <a:endParaRPr lang="en-US"/>
          </a:p>
        </p:txBody>
      </p:sp>
      <p:sp useBgFill="1">
        <p:nvSpPr>
          <p:cNvPr id="34" name="Rectangle 33">
            <a:extLst>
              <a:ext uri="{FF2B5EF4-FFF2-40B4-BE49-F238E27FC236}">
                <a16:creationId xmlns:a16="http://schemas.microsoft.com/office/drawing/2014/main" id="{57FDDC53-8DE6-4F4C-B6B4-4FA2A876C5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23AD053B-137E-47B4-997C-C91AE70CE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000" flipH="1">
            <a:off x="1441932" y="958443"/>
            <a:ext cx="9361145" cy="4365520"/>
          </a:xfrm>
          <a:custGeom>
            <a:avLst/>
            <a:gdLst>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23535 w 9735159"/>
              <a:gd name="connsiteY7" fmla="*/ 4472133 h 4588804"/>
              <a:gd name="connsiteX8" fmla="*/ 7161476 w 9735159"/>
              <a:gd name="connsiteY8" fmla="*/ 4588200 h 4588804"/>
              <a:gd name="connsiteX9" fmla="*/ 7423142 w 9735159"/>
              <a:gd name="connsiteY9" fmla="*/ 4218401 h 4588804"/>
              <a:gd name="connsiteX10" fmla="*/ 7405213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23535 w 9735159"/>
              <a:gd name="connsiteY7" fmla="*/ 4472133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23535 w 9735159"/>
              <a:gd name="connsiteY7" fmla="*/ 4472133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23535 w 9735159"/>
              <a:gd name="connsiteY7" fmla="*/ 4472133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85624 w 9735159"/>
              <a:gd name="connsiteY7" fmla="*/ 4472133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85624 w 9735159"/>
              <a:gd name="connsiteY7" fmla="*/ 4466489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85624 w 9735159"/>
              <a:gd name="connsiteY7" fmla="*/ 4466489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3171"/>
              <a:gd name="connsiteX1" fmla="*/ 9719033 w 9735159"/>
              <a:gd name="connsiteY1" fmla="*/ 122134 h 4583171"/>
              <a:gd name="connsiteX2" fmla="*/ 9675361 w 9735159"/>
              <a:gd name="connsiteY2" fmla="*/ 1854278 h 4583171"/>
              <a:gd name="connsiteX3" fmla="*/ 9667887 w 9735159"/>
              <a:gd name="connsiteY3" fmla="*/ 4129680 h 4583171"/>
              <a:gd name="connsiteX4" fmla="*/ 9156509 w 9735159"/>
              <a:gd name="connsiteY4" fmla="*/ 4179051 h 4583171"/>
              <a:gd name="connsiteX5" fmla="*/ 8374371 w 9735159"/>
              <a:gd name="connsiteY5" fmla="*/ 4200672 h 4583171"/>
              <a:gd name="connsiteX6" fmla="*/ 7989742 w 9735159"/>
              <a:gd name="connsiteY6" fmla="*/ 4205904 h 4583171"/>
              <a:gd name="connsiteX7" fmla="*/ 7685624 w 9735159"/>
              <a:gd name="connsiteY7" fmla="*/ 4466489 h 4583171"/>
              <a:gd name="connsiteX8" fmla="*/ 7189698 w 9735159"/>
              <a:gd name="connsiteY8" fmla="*/ 4582555 h 4583171"/>
              <a:gd name="connsiteX9" fmla="*/ 7423142 w 9735159"/>
              <a:gd name="connsiteY9" fmla="*/ 4218401 h 4583171"/>
              <a:gd name="connsiteX10" fmla="*/ 7322085 w 9735159"/>
              <a:gd name="connsiteY10" fmla="*/ 4198994 h 4583171"/>
              <a:gd name="connsiteX11" fmla="*/ 5976239 w 9735159"/>
              <a:gd name="connsiteY11" fmla="*/ 4198994 h 4583171"/>
              <a:gd name="connsiteX12" fmla="*/ 5703149 w 9735159"/>
              <a:gd name="connsiteY12" fmla="*/ 4203217 h 4583171"/>
              <a:gd name="connsiteX13" fmla="*/ 204518 w 9735159"/>
              <a:gd name="connsiteY13" fmla="*/ 4241988 h 4583171"/>
              <a:gd name="connsiteX14" fmla="*/ 45709 w 9735159"/>
              <a:gd name="connsiteY14" fmla="*/ 2519688 h 4583171"/>
              <a:gd name="connsiteX15" fmla="*/ 0 w 9735159"/>
              <a:gd name="connsiteY15" fmla="*/ 105770 h 4583171"/>
              <a:gd name="connsiteX16" fmla="*/ 6334131 w 9735159"/>
              <a:gd name="connsiteY16" fmla="*/ 49746 h 4583171"/>
              <a:gd name="connsiteX17" fmla="*/ 8936301 w 9735159"/>
              <a:gd name="connsiteY17" fmla="*/ 9904 h 4583171"/>
              <a:gd name="connsiteX18" fmla="*/ 9439106 w 9735159"/>
              <a:gd name="connsiteY18" fmla="*/ 1 h 4583171"/>
              <a:gd name="connsiteX0" fmla="*/ 9439106 w 9735159"/>
              <a:gd name="connsiteY0" fmla="*/ 1 h 4585292"/>
              <a:gd name="connsiteX1" fmla="*/ 9719033 w 9735159"/>
              <a:gd name="connsiteY1" fmla="*/ 122134 h 4585292"/>
              <a:gd name="connsiteX2" fmla="*/ 9675361 w 9735159"/>
              <a:gd name="connsiteY2" fmla="*/ 1854278 h 4585292"/>
              <a:gd name="connsiteX3" fmla="*/ 9667887 w 9735159"/>
              <a:gd name="connsiteY3" fmla="*/ 4129680 h 4585292"/>
              <a:gd name="connsiteX4" fmla="*/ 9156509 w 9735159"/>
              <a:gd name="connsiteY4" fmla="*/ 4179051 h 4585292"/>
              <a:gd name="connsiteX5" fmla="*/ 8374371 w 9735159"/>
              <a:gd name="connsiteY5" fmla="*/ 4200672 h 4585292"/>
              <a:gd name="connsiteX6" fmla="*/ 7989742 w 9735159"/>
              <a:gd name="connsiteY6" fmla="*/ 4205904 h 4585292"/>
              <a:gd name="connsiteX7" fmla="*/ 7685624 w 9735159"/>
              <a:gd name="connsiteY7" fmla="*/ 4466489 h 4585292"/>
              <a:gd name="connsiteX8" fmla="*/ 7189698 w 9735159"/>
              <a:gd name="connsiteY8" fmla="*/ 4582555 h 4585292"/>
              <a:gd name="connsiteX9" fmla="*/ 7423142 w 9735159"/>
              <a:gd name="connsiteY9" fmla="*/ 4218401 h 4585292"/>
              <a:gd name="connsiteX10" fmla="*/ 7322085 w 9735159"/>
              <a:gd name="connsiteY10" fmla="*/ 4198994 h 4585292"/>
              <a:gd name="connsiteX11" fmla="*/ 5976239 w 9735159"/>
              <a:gd name="connsiteY11" fmla="*/ 4198994 h 4585292"/>
              <a:gd name="connsiteX12" fmla="*/ 5703149 w 9735159"/>
              <a:gd name="connsiteY12" fmla="*/ 4203217 h 4585292"/>
              <a:gd name="connsiteX13" fmla="*/ 204518 w 9735159"/>
              <a:gd name="connsiteY13" fmla="*/ 4241988 h 4585292"/>
              <a:gd name="connsiteX14" fmla="*/ 45709 w 9735159"/>
              <a:gd name="connsiteY14" fmla="*/ 2519688 h 4585292"/>
              <a:gd name="connsiteX15" fmla="*/ 0 w 9735159"/>
              <a:gd name="connsiteY15" fmla="*/ 105770 h 4585292"/>
              <a:gd name="connsiteX16" fmla="*/ 6334131 w 9735159"/>
              <a:gd name="connsiteY16" fmla="*/ 49746 h 4585292"/>
              <a:gd name="connsiteX17" fmla="*/ 8936301 w 9735159"/>
              <a:gd name="connsiteY17" fmla="*/ 9904 h 4585292"/>
              <a:gd name="connsiteX18" fmla="*/ 9439106 w 9735159"/>
              <a:gd name="connsiteY18" fmla="*/ 1 h 4585292"/>
              <a:gd name="connsiteX0" fmla="*/ 9439106 w 9735159"/>
              <a:gd name="connsiteY0" fmla="*/ 1 h 4585292"/>
              <a:gd name="connsiteX1" fmla="*/ 9719033 w 9735159"/>
              <a:gd name="connsiteY1" fmla="*/ 122134 h 4585292"/>
              <a:gd name="connsiteX2" fmla="*/ 9675361 w 9735159"/>
              <a:gd name="connsiteY2" fmla="*/ 1854278 h 4585292"/>
              <a:gd name="connsiteX3" fmla="*/ 9667887 w 9735159"/>
              <a:gd name="connsiteY3" fmla="*/ 4129680 h 4585292"/>
              <a:gd name="connsiteX4" fmla="*/ 9156509 w 9735159"/>
              <a:gd name="connsiteY4" fmla="*/ 4179051 h 4585292"/>
              <a:gd name="connsiteX5" fmla="*/ 8374371 w 9735159"/>
              <a:gd name="connsiteY5" fmla="*/ 4200672 h 4585292"/>
              <a:gd name="connsiteX6" fmla="*/ 7989742 w 9735159"/>
              <a:gd name="connsiteY6" fmla="*/ 4205904 h 4585292"/>
              <a:gd name="connsiteX7" fmla="*/ 7685624 w 9735159"/>
              <a:gd name="connsiteY7" fmla="*/ 4466489 h 4585292"/>
              <a:gd name="connsiteX8" fmla="*/ 7189698 w 9735159"/>
              <a:gd name="connsiteY8" fmla="*/ 4582555 h 4585292"/>
              <a:gd name="connsiteX9" fmla="*/ 7406209 w 9735159"/>
              <a:gd name="connsiteY9" fmla="*/ 4195824 h 4585292"/>
              <a:gd name="connsiteX10" fmla="*/ 7322085 w 9735159"/>
              <a:gd name="connsiteY10" fmla="*/ 4198994 h 4585292"/>
              <a:gd name="connsiteX11" fmla="*/ 5976239 w 9735159"/>
              <a:gd name="connsiteY11" fmla="*/ 4198994 h 4585292"/>
              <a:gd name="connsiteX12" fmla="*/ 5703149 w 9735159"/>
              <a:gd name="connsiteY12" fmla="*/ 4203217 h 4585292"/>
              <a:gd name="connsiteX13" fmla="*/ 204518 w 9735159"/>
              <a:gd name="connsiteY13" fmla="*/ 4241988 h 4585292"/>
              <a:gd name="connsiteX14" fmla="*/ 45709 w 9735159"/>
              <a:gd name="connsiteY14" fmla="*/ 2519688 h 4585292"/>
              <a:gd name="connsiteX15" fmla="*/ 0 w 9735159"/>
              <a:gd name="connsiteY15" fmla="*/ 105770 h 4585292"/>
              <a:gd name="connsiteX16" fmla="*/ 6334131 w 9735159"/>
              <a:gd name="connsiteY16" fmla="*/ 49746 h 4585292"/>
              <a:gd name="connsiteX17" fmla="*/ 8936301 w 9735159"/>
              <a:gd name="connsiteY17" fmla="*/ 9904 h 4585292"/>
              <a:gd name="connsiteX18" fmla="*/ 9439106 w 9735159"/>
              <a:gd name="connsiteY18" fmla="*/ 1 h 4585292"/>
              <a:gd name="connsiteX0" fmla="*/ 9439106 w 9735159"/>
              <a:gd name="connsiteY0" fmla="*/ 1 h 4585292"/>
              <a:gd name="connsiteX1" fmla="*/ 9719033 w 9735159"/>
              <a:gd name="connsiteY1" fmla="*/ 122134 h 4585292"/>
              <a:gd name="connsiteX2" fmla="*/ 9675361 w 9735159"/>
              <a:gd name="connsiteY2" fmla="*/ 1854278 h 4585292"/>
              <a:gd name="connsiteX3" fmla="*/ 9667887 w 9735159"/>
              <a:gd name="connsiteY3" fmla="*/ 4129680 h 4585292"/>
              <a:gd name="connsiteX4" fmla="*/ 9156509 w 9735159"/>
              <a:gd name="connsiteY4" fmla="*/ 4179051 h 4585292"/>
              <a:gd name="connsiteX5" fmla="*/ 8374371 w 9735159"/>
              <a:gd name="connsiteY5" fmla="*/ 4200672 h 4585292"/>
              <a:gd name="connsiteX6" fmla="*/ 7989742 w 9735159"/>
              <a:gd name="connsiteY6" fmla="*/ 4205904 h 4585292"/>
              <a:gd name="connsiteX7" fmla="*/ 7685624 w 9735159"/>
              <a:gd name="connsiteY7" fmla="*/ 4466489 h 4585292"/>
              <a:gd name="connsiteX8" fmla="*/ 7189698 w 9735159"/>
              <a:gd name="connsiteY8" fmla="*/ 4582555 h 4585292"/>
              <a:gd name="connsiteX9" fmla="*/ 7406209 w 9735159"/>
              <a:gd name="connsiteY9" fmla="*/ 4195824 h 4585292"/>
              <a:gd name="connsiteX10" fmla="*/ 7322085 w 9735159"/>
              <a:gd name="connsiteY10" fmla="*/ 4198994 h 4585292"/>
              <a:gd name="connsiteX11" fmla="*/ 5703149 w 9735159"/>
              <a:gd name="connsiteY11" fmla="*/ 4203217 h 4585292"/>
              <a:gd name="connsiteX12" fmla="*/ 204518 w 9735159"/>
              <a:gd name="connsiteY12" fmla="*/ 4241988 h 4585292"/>
              <a:gd name="connsiteX13" fmla="*/ 45709 w 9735159"/>
              <a:gd name="connsiteY13" fmla="*/ 2519688 h 4585292"/>
              <a:gd name="connsiteX14" fmla="*/ 0 w 9735159"/>
              <a:gd name="connsiteY14" fmla="*/ 105770 h 4585292"/>
              <a:gd name="connsiteX15" fmla="*/ 6334131 w 9735159"/>
              <a:gd name="connsiteY15" fmla="*/ 49746 h 4585292"/>
              <a:gd name="connsiteX16" fmla="*/ 8936301 w 9735159"/>
              <a:gd name="connsiteY16" fmla="*/ 9904 h 4585292"/>
              <a:gd name="connsiteX17" fmla="*/ 9439106 w 9735159"/>
              <a:gd name="connsiteY17" fmla="*/ 1 h 4585292"/>
              <a:gd name="connsiteX0" fmla="*/ 9439106 w 9735159"/>
              <a:gd name="connsiteY0" fmla="*/ 1 h 4585292"/>
              <a:gd name="connsiteX1" fmla="*/ 9719033 w 9735159"/>
              <a:gd name="connsiteY1" fmla="*/ 122134 h 4585292"/>
              <a:gd name="connsiteX2" fmla="*/ 9675361 w 9735159"/>
              <a:gd name="connsiteY2" fmla="*/ 1854278 h 4585292"/>
              <a:gd name="connsiteX3" fmla="*/ 9667887 w 9735159"/>
              <a:gd name="connsiteY3" fmla="*/ 4129680 h 4585292"/>
              <a:gd name="connsiteX4" fmla="*/ 9156509 w 9735159"/>
              <a:gd name="connsiteY4" fmla="*/ 4179051 h 4585292"/>
              <a:gd name="connsiteX5" fmla="*/ 8374371 w 9735159"/>
              <a:gd name="connsiteY5" fmla="*/ 4200672 h 4585292"/>
              <a:gd name="connsiteX6" fmla="*/ 7989742 w 9735159"/>
              <a:gd name="connsiteY6" fmla="*/ 4205904 h 4585292"/>
              <a:gd name="connsiteX7" fmla="*/ 7685624 w 9735159"/>
              <a:gd name="connsiteY7" fmla="*/ 4466489 h 4585292"/>
              <a:gd name="connsiteX8" fmla="*/ 7189698 w 9735159"/>
              <a:gd name="connsiteY8" fmla="*/ 4582555 h 4585292"/>
              <a:gd name="connsiteX9" fmla="*/ 7406209 w 9735159"/>
              <a:gd name="connsiteY9" fmla="*/ 4195824 h 4585292"/>
              <a:gd name="connsiteX10" fmla="*/ 7169685 w 9735159"/>
              <a:gd name="connsiteY10" fmla="*/ 4210283 h 4585292"/>
              <a:gd name="connsiteX11" fmla="*/ 5703149 w 9735159"/>
              <a:gd name="connsiteY11" fmla="*/ 4203217 h 4585292"/>
              <a:gd name="connsiteX12" fmla="*/ 204518 w 9735159"/>
              <a:gd name="connsiteY12" fmla="*/ 4241988 h 4585292"/>
              <a:gd name="connsiteX13" fmla="*/ 45709 w 9735159"/>
              <a:gd name="connsiteY13" fmla="*/ 2519688 h 4585292"/>
              <a:gd name="connsiteX14" fmla="*/ 0 w 9735159"/>
              <a:gd name="connsiteY14" fmla="*/ 105770 h 4585292"/>
              <a:gd name="connsiteX15" fmla="*/ 6334131 w 9735159"/>
              <a:gd name="connsiteY15" fmla="*/ 49746 h 4585292"/>
              <a:gd name="connsiteX16" fmla="*/ 8936301 w 9735159"/>
              <a:gd name="connsiteY16" fmla="*/ 9904 h 4585292"/>
              <a:gd name="connsiteX17" fmla="*/ 9439106 w 9735159"/>
              <a:gd name="connsiteY17" fmla="*/ 1 h 4585292"/>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29680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685624 w 9735159"/>
              <a:gd name="connsiteY7" fmla="*/ 4466489 h 4583125"/>
              <a:gd name="connsiteX8" fmla="*/ 7189698 w 9735159"/>
              <a:gd name="connsiteY8" fmla="*/ 4582555 h 4583125"/>
              <a:gd name="connsiteX9" fmla="*/ 7406209 w 9735159"/>
              <a:gd name="connsiteY9" fmla="*/ 4195824 h 4583125"/>
              <a:gd name="connsiteX10" fmla="*/ 7169685 w 9735159"/>
              <a:gd name="connsiteY10" fmla="*/ 4210283 h 4583125"/>
              <a:gd name="connsiteX11" fmla="*/ 5703149 w 9735159"/>
              <a:gd name="connsiteY11" fmla="*/ 4203217 h 4583125"/>
              <a:gd name="connsiteX12" fmla="*/ 204518 w 9735159"/>
              <a:gd name="connsiteY12" fmla="*/ 4241988 h 4583125"/>
              <a:gd name="connsiteX13" fmla="*/ 45709 w 9735159"/>
              <a:gd name="connsiteY13" fmla="*/ 2519688 h 4583125"/>
              <a:gd name="connsiteX14" fmla="*/ 0 w 9735159"/>
              <a:gd name="connsiteY14" fmla="*/ 105770 h 4583125"/>
              <a:gd name="connsiteX15" fmla="*/ 6334131 w 9735159"/>
              <a:gd name="connsiteY15" fmla="*/ 49746 h 4583125"/>
              <a:gd name="connsiteX16" fmla="*/ 8936301 w 9735159"/>
              <a:gd name="connsiteY16" fmla="*/ 9904 h 4583125"/>
              <a:gd name="connsiteX17" fmla="*/ 9439106 w 9735159"/>
              <a:gd name="connsiteY17" fmla="*/ 1 h 4583125"/>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57902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685624 w 9735159"/>
              <a:gd name="connsiteY7" fmla="*/ 4466489 h 4583125"/>
              <a:gd name="connsiteX8" fmla="*/ 7189698 w 9735159"/>
              <a:gd name="connsiteY8" fmla="*/ 4582555 h 4583125"/>
              <a:gd name="connsiteX9" fmla="*/ 7406209 w 9735159"/>
              <a:gd name="connsiteY9" fmla="*/ 4195824 h 4583125"/>
              <a:gd name="connsiteX10" fmla="*/ 7169685 w 9735159"/>
              <a:gd name="connsiteY10" fmla="*/ 4210283 h 4583125"/>
              <a:gd name="connsiteX11" fmla="*/ 5703149 w 9735159"/>
              <a:gd name="connsiteY11" fmla="*/ 4203217 h 4583125"/>
              <a:gd name="connsiteX12" fmla="*/ 204518 w 9735159"/>
              <a:gd name="connsiteY12" fmla="*/ 4241988 h 4583125"/>
              <a:gd name="connsiteX13" fmla="*/ 45709 w 9735159"/>
              <a:gd name="connsiteY13" fmla="*/ 2519688 h 4583125"/>
              <a:gd name="connsiteX14" fmla="*/ 0 w 9735159"/>
              <a:gd name="connsiteY14" fmla="*/ 105770 h 4583125"/>
              <a:gd name="connsiteX15" fmla="*/ 6334131 w 9735159"/>
              <a:gd name="connsiteY15" fmla="*/ 49746 h 4583125"/>
              <a:gd name="connsiteX16" fmla="*/ 8936301 w 9735159"/>
              <a:gd name="connsiteY16" fmla="*/ 9904 h 4583125"/>
              <a:gd name="connsiteX17" fmla="*/ 9439106 w 9735159"/>
              <a:gd name="connsiteY17" fmla="*/ 1 h 4583125"/>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57902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189698 w 9735159"/>
              <a:gd name="connsiteY7" fmla="*/ 4582555 h 4583125"/>
              <a:gd name="connsiteX8" fmla="*/ 7406209 w 9735159"/>
              <a:gd name="connsiteY8" fmla="*/ 4195824 h 4583125"/>
              <a:gd name="connsiteX9" fmla="*/ 7169685 w 9735159"/>
              <a:gd name="connsiteY9" fmla="*/ 4210283 h 4583125"/>
              <a:gd name="connsiteX10" fmla="*/ 5703149 w 9735159"/>
              <a:gd name="connsiteY10" fmla="*/ 4203217 h 4583125"/>
              <a:gd name="connsiteX11" fmla="*/ 204518 w 9735159"/>
              <a:gd name="connsiteY11" fmla="*/ 4241988 h 4583125"/>
              <a:gd name="connsiteX12" fmla="*/ 45709 w 9735159"/>
              <a:gd name="connsiteY12" fmla="*/ 2519688 h 4583125"/>
              <a:gd name="connsiteX13" fmla="*/ 0 w 9735159"/>
              <a:gd name="connsiteY13" fmla="*/ 105770 h 4583125"/>
              <a:gd name="connsiteX14" fmla="*/ 6334131 w 9735159"/>
              <a:gd name="connsiteY14" fmla="*/ 49746 h 4583125"/>
              <a:gd name="connsiteX15" fmla="*/ 8936301 w 9735159"/>
              <a:gd name="connsiteY15" fmla="*/ 9904 h 4583125"/>
              <a:gd name="connsiteX16" fmla="*/ 9439106 w 9735159"/>
              <a:gd name="connsiteY16" fmla="*/ 1 h 4583125"/>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57902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189698 w 9735159"/>
              <a:gd name="connsiteY7" fmla="*/ 4582555 h 4583125"/>
              <a:gd name="connsiteX8" fmla="*/ 7406209 w 9735159"/>
              <a:gd name="connsiteY8" fmla="*/ 4195824 h 4583125"/>
              <a:gd name="connsiteX9" fmla="*/ 7169685 w 9735159"/>
              <a:gd name="connsiteY9" fmla="*/ 4210283 h 4583125"/>
              <a:gd name="connsiteX10" fmla="*/ 5703149 w 9735159"/>
              <a:gd name="connsiteY10" fmla="*/ 4203217 h 4583125"/>
              <a:gd name="connsiteX11" fmla="*/ 204518 w 9735159"/>
              <a:gd name="connsiteY11" fmla="*/ 4241988 h 4583125"/>
              <a:gd name="connsiteX12" fmla="*/ 45709 w 9735159"/>
              <a:gd name="connsiteY12" fmla="*/ 2519688 h 4583125"/>
              <a:gd name="connsiteX13" fmla="*/ 0 w 9735159"/>
              <a:gd name="connsiteY13" fmla="*/ 105770 h 4583125"/>
              <a:gd name="connsiteX14" fmla="*/ 6334131 w 9735159"/>
              <a:gd name="connsiteY14" fmla="*/ 49746 h 4583125"/>
              <a:gd name="connsiteX15" fmla="*/ 8936301 w 9735159"/>
              <a:gd name="connsiteY15" fmla="*/ 9904 h 4583125"/>
              <a:gd name="connsiteX16" fmla="*/ 9439106 w 9735159"/>
              <a:gd name="connsiteY16" fmla="*/ 1 h 4583125"/>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57902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189698 w 9735159"/>
              <a:gd name="connsiteY7" fmla="*/ 4582555 h 4583125"/>
              <a:gd name="connsiteX8" fmla="*/ 7406209 w 9735159"/>
              <a:gd name="connsiteY8" fmla="*/ 4195824 h 4583125"/>
              <a:gd name="connsiteX9" fmla="*/ 7169685 w 9735159"/>
              <a:gd name="connsiteY9" fmla="*/ 4210283 h 4583125"/>
              <a:gd name="connsiteX10" fmla="*/ 5703149 w 9735159"/>
              <a:gd name="connsiteY10" fmla="*/ 4203217 h 4583125"/>
              <a:gd name="connsiteX11" fmla="*/ 204518 w 9735159"/>
              <a:gd name="connsiteY11" fmla="*/ 4241988 h 4583125"/>
              <a:gd name="connsiteX12" fmla="*/ 45709 w 9735159"/>
              <a:gd name="connsiteY12" fmla="*/ 2519688 h 4583125"/>
              <a:gd name="connsiteX13" fmla="*/ 0 w 9735159"/>
              <a:gd name="connsiteY13" fmla="*/ 105770 h 4583125"/>
              <a:gd name="connsiteX14" fmla="*/ 6334131 w 9735159"/>
              <a:gd name="connsiteY14" fmla="*/ 49746 h 4583125"/>
              <a:gd name="connsiteX15" fmla="*/ 8936301 w 9735159"/>
              <a:gd name="connsiteY15" fmla="*/ 9904 h 4583125"/>
              <a:gd name="connsiteX16" fmla="*/ 9439106 w 9735159"/>
              <a:gd name="connsiteY16" fmla="*/ 1 h 4583125"/>
              <a:gd name="connsiteX0" fmla="*/ 9439106 w 9735159"/>
              <a:gd name="connsiteY0" fmla="*/ 1 h 4583178"/>
              <a:gd name="connsiteX1" fmla="*/ 9719033 w 9735159"/>
              <a:gd name="connsiteY1" fmla="*/ 122134 h 4583178"/>
              <a:gd name="connsiteX2" fmla="*/ 9675361 w 9735159"/>
              <a:gd name="connsiteY2" fmla="*/ 1854278 h 4583178"/>
              <a:gd name="connsiteX3" fmla="*/ 9667887 w 9735159"/>
              <a:gd name="connsiteY3" fmla="*/ 4157902 h 4583178"/>
              <a:gd name="connsiteX4" fmla="*/ 9156509 w 9735159"/>
              <a:gd name="connsiteY4" fmla="*/ 4179051 h 4583178"/>
              <a:gd name="connsiteX5" fmla="*/ 8374371 w 9735159"/>
              <a:gd name="connsiteY5" fmla="*/ 4200672 h 4583178"/>
              <a:gd name="connsiteX6" fmla="*/ 7989742 w 9735159"/>
              <a:gd name="connsiteY6" fmla="*/ 4205904 h 4583178"/>
              <a:gd name="connsiteX7" fmla="*/ 7189698 w 9735159"/>
              <a:gd name="connsiteY7" fmla="*/ 4582555 h 4583178"/>
              <a:gd name="connsiteX8" fmla="*/ 7389118 w 9735159"/>
              <a:gd name="connsiteY8" fmla="*/ 4221461 h 4583178"/>
              <a:gd name="connsiteX9" fmla="*/ 7169685 w 9735159"/>
              <a:gd name="connsiteY9" fmla="*/ 4210283 h 4583178"/>
              <a:gd name="connsiteX10" fmla="*/ 5703149 w 9735159"/>
              <a:gd name="connsiteY10" fmla="*/ 4203217 h 4583178"/>
              <a:gd name="connsiteX11" fmla="*/ 204518 w 9735159"/>
              <a:gd name="connsiteY11" fmla="*/ 4241988 h 4583178"/>
              <a:gd name="connsiteX12" fmla="*/ 45709 w 9735159"/>
              <a:gd name="connsiteY12" fmla="*/ 2519688 h 4583178"/>
              <a:gd name="connsiteX13" fmla="*/ 0 w 9735159"/>
              <a:gd name="connsiteY13" fmla="*/ 105770 h 4583178"/>
              <a:gd name="connsiteX14" fmla="*/ 6334131 w 9735159"/>
              <a:gd name="connsiteY14" fmla="*/ 49746 h 4583178"/>
              <a:gd name="connsiteX15" fmla="*/ 8936301 w 9735159"/>
              <a:gd name="connsiteY15" fmla="*/ 9904 h 4583178"/>
              <a:gd name="connsiteX16" fmla="*/ 9439106 w 9735159"/>
              <a:gd name="connsiteY16" fmla="*/ 1 h 4583178"/>
              <a:gd name="connsiteX0" fmla="*/ 9439106 w 9702102"/>
              <a:gd name="connsiteY0" fmla="*/ 3457 h 4586634"/>
              <a:gd name="connsiteX1" fmla="*/ 9667517 w 9702102"/>
              <a:gd name="connsiteY1" fmla="*/ 99832 h 4586634"/>
              <a:gd name="connsiteX2" fmla="*/ 9675361 w 9702102"/>
              <a:gd name="connsiteY2" fmla="*/ 1857734 h 4586634"/>
              <a:gd name="connsiteX3" fmla="*/ 9667887 w 9702102"/>
              <a:gd name="connsiteY3" fmla="*/ 4161358 h 4586634"/>
              <a:gd name="connsiteX4" fmla="*/ 9156509 w 9702102"/>
              <a:gd name="connsiteY4" fmla="*/ 4182507 h 4586634"/>
              <a:gd name="connsiteX5" fmla="*/ 8374371 w 9702102"/>
              <a:gd name="connsiteY5" fmla="*/ 4204128 h 4586634"/>
              <a:gd name="connsiteX6" fmla="*/ 7989742 w 9702102"/>
              <a:gd name="connsiteY6" fmla="*/ 4209360 h 4586634"/>
              <a:gd name="connsiteX7" fmla="*/ 7189698 w 9702102"/>
              <a:gd name="connsiteY7" fmla="*/ 4586011 h 4586634"/>
              <a:gd name="connsiteX8" fmla="*/ 7389118 w 9702102"/>
              <a:gd name="connsiteY8" fmla="*/ 4224917 h 4586634"/>
              <a:gd name="connsiteX9" fmla="*/ 7169685 w 9702102"/>
              <a:gd name="connsiteY9" fmla="*/ 4213739 h 4586634"/>
              <a:gd name="connsiteX10" fmla="*/ 5703149 w 9702102"/>
              <a:gd name="connsiteY10" fmla="*/ 4206673 h 4586634"/>
              <a:gd name="connsiteX11" fmla="*/ 204518 w 9702102"/>
              <a:gd name="connsiteY11" fmla="*/ 4245444 h 4586634"/>
              <a:gd name="connsiteX12" fmla="*/ 45709 w 9702102"/>
              <a:gd name="connsiteY12" fmla="*/ 2523144 h 4586634"/>
              <a:gd name="connsiteX13" fmla="*/ 0 w 9702102"/>
              <a:gd name="connsiteY13" fmla="*/ 109226 h 4586634"/>
              <a:gd name="connsiteX14" fmla="*/ 6334131 w 9702102"/>
              <a:gd name="connsiteY14" fmla="*/ 53202 h 4586634"/>
              <a:gd name="connsiteX15" fmla="*/ 8936301 w 9702102"/>
              <a:gd name="connsiteY15" fmla="*/ 13360 h 4586634"/>
              <a:gd name="connsiteX16" fmla="*/ 9439106 w 9702102"/>
              <a:gd name="connsiteY16" fmla="*/ 3457 h 4586634"/>
              <a:gd name="connsiteX0" fmla="*/ 9439106 w 9702102"/>
              <a:gd name="connsiteY0" fmla="*/ 3457 h 4586634"/>
              <a:gd name="connsiteX1" fmla="*/ 9667517 w 9702102"/>
              <a:gd name="connsiteY1" fmla="*/ 99832 h 4586634"/>
              <a:gd name="connsiteX2" fmla="*/ 9675361 w 9702102"/>
              <a:gd name="connsiteY2" fmla="*/ 1857734 h 4586634"/>
              <a:gd name="connsiteX3" fmla="*/ 9667887 w 9702102"/>
              <a:gd name="connsiteY3" fmla="*/ 4161358 h 4586634"/>
              <a:gd name="connsiteX4" fmla="*/ 9156509 w 9702102"/>
              <a:gd name="connsiteY4" fmla="*/ 4182507 h 4586634"/>
              <a:gd name="connsiteX5" fmla="*/ 8374371 w 9702102"/>
              <a:gd name="connsiteY5" fmla="*/ 4204128 h 4586634"/>
              <a:gd name="connsiteX6" fmla="*/ 7989742 w 9702102"/>
              <a:gd name="connsiteY6" fmla="*/ 4209360 h 4586634"/>
              <a:gd name="connsiteX7" fmla="*/ 7189698 w 9702102"/>
              <a:gd name="connsiteY7" fmla="*/ 4586011 h 4586634"/>
              <a:gd name="connsiteX8" fmla="*/ 7389118 w 9702102"/>
              <a:gd name="connsiteY8" fmla="*/ 4224917 h 4586634"/>
              <a:gd name="connsiteX9" fmla="*/ 7169685 w 9702102"/>
              <a:gd name="connsiteY9" fmla="*/ 4213739 h 4586634"/>
              <a:gd name="connsiteX10" fmla="*/ 5703149 w 9702102"/>
              <a:gd name="connsiteY10" fmla="*/ 4206673 h 4586634"/>
              <a:gd name="connsiteX11" fmla="*/ 191266 w 9702102"/>
              <a:gd name="connsiteY11" fmla="*/ 4298452 h 4586634"/>
              <a:gd name="connsiteX12" fmla="*/ 45709 w 9702102"/>
              <a:gd name="connsiteY12" fmla="*/ 2523144 h 4586634"/>
              <a:gd name="connsiteX13" fmla="*/ 0 w 9702102"/>
              <a:gd name="connsiteY13" fmla="*/ 109226 h 4586634"/>
              <a:gd name="connsiteX14" fmla="*/ 6334131 w 9702102"/>
              <a:gd name="connsiteY14" fmla="*/ 53202 h 4586634"/>
              <a:gd name="connsiteX15" fmla="*/ 8936301 w 9702102"/>
              <a:gd name="connsiteY15" fmla="*/ 13360 h 4586634"/>
              <a:gd name="connsiteX16" fmla="*/ 9439106 w 9702102"/>
              <a:gd name="connsiteY16" fmla="*/ 3457 h 4586634"/>
              <a:gd name="connsiteX0" fmla="*/ 9439106 w 9702102"/>
              <a:gd name="connsiteY0" fmla="*/ 3457 h 4586634"/>
              <a:gd name="connsiteX1" fmla="*/ 9667517 w 9702102"/>
              <a:gd name="connsiteY1" fmla="*/ 99832 h 4586634"/>
              <a:gd name="connsiteX2" fmla="*/ 9675361 w 9702102"/>
              <a:gd name="connsiteY2" fmla="*/ 1857734 h 4586634"/>
              <a:gd name="connsiteX3" fmla="*/ 9667887 w 9702102"/>
              <a:gd name="connsiteY3" fmla="*/ 4161358 h 4586634"/>
              <a:gd name="connsiteX4" fmla="*/ 9156509 w 9702102"/>
              <a:gd name="connsiteY4" fmla="*/ 4182507 h 4586634"/>
              <a:gd name="connsiteX5" fmla="*/ 8374371 w 9702102"/>
              <a:gd name="connsiteY5" fmla="*/ 4204128 h 4586634"/>
              <a:gd name="connsiteX6" fmla="*/ 7989742 w 9702102"/>
              <a:gd name="connsiteY6" fmla="*/ 4209360 h 4586634"/>
              <a:gd name="connsiteX7" fmla="*/ 7189698 w 9702102"/>
              <a:gd name="connsiteY7" fmla="*/ 4586011 h 4586634"/>
              <a:gd name="connsiteX8" fmla="*/ 7389118 w 9702102"/>
              <a:gd name="connsiteY8" fmla="*/ 4224917 h 4586634"/>
              <a:gd name="connsiteX9" fmla="*/ 7169685 w 9702102"/>
              <a:gd name="connsiteY9" fmla="*/ 4213739 h 4586634"/>
              <a:gd name="connsiteX10" fmla="*/ 5941688 w 9702102"/>
              <a:gd name="connsiteY10" fmla="*/ 4246430 h 4586634"/>
              <a:gd name="connsiteX11" fmla="*/ 191266 w 9702102"/>
              <a:gd name="connsiteY11" fmla="*/ 4298452 h 4586634"/>
              <a:gd name="connsiteX12" fmla="*/ 45709 w 9702102"/>
              <a:gd name="connsiteY12" fmla="*/ 2523144 h 4586634"/>
              <a:gd name="connsiteX13" fmla="*/ 0 w 9702102"/>
              <a:gd name="connsiteY13" fmla="*/ 109226 h 4586634"/>
              <a:gd name="connsiteX14" fmla="*/ 6334131 w 9702102"/>
              <a:gd name="connsiteY14" fmla="*/ 53202 h 4586634"/>
              <a:gd name="connsiteX15" fmla="*/ 8936301 w 9702102"/>
              <a:gd name="connsiteY15" fmla="*/ 13360 h 4586634"/>
              <a:gd name="connsiteX16" fmla="*/ 9439106 w 9702102"/>
              <a:gd name="connsiteY16" fmla="*/ 3457 h 4586634"/>
              <a:gd name="connsiteX0" fmla="*/ 9452358 w 9715354"/>
              <a:gd name="connsiteY0" fmla="*/ 3457 h 4586634"/>
              <a:gd name="connsiteX1" fmla="*/ 9680769 w 9715354"/>
              <a:gd name="connsiteY1" fmla="*/ 99832 h 4586634"/>
              <a:gd name="connsiteX2" fmla="*/ 9688613 w 9715354"/>
              <a:gd name="connsiteY2" fmla="*/ 1857734 h 4586634"/>
              <a:gd name="connsiteX3" fmla="*/ 9681139 w 9715354"/>
              <a:gd name="connsiteY3" fmla="*/ 4161358 h 4586634"/>
              <a:gd name="connsiteX4" fmla="*/ 9169761 w 9715354"/>
              <a:gd name="connsiteY4" fmla="*/ 4182507 h 4586634"/>
              <a:gd name="connsiteX5" fmla="*/ 8387623 w 9715354"/>
              <a:gd name="connsiteY5" fmla="*/ 4204128 h 4586634"/>
              <a:gd name="connsiteX6" fmla="*/ 8002994 w 9715354"/>
              <a:gd name="connsiteY6" fmla="*/ 4209360 h 4586634"/>
              <a:gd name="connsiteX7" fmla="*/ 7202950 w 9715354"/>
              <a:gd name="connsiteY7" fmla="*/ 4586011 h 4586634"/>
              <a:gd name="connsiteX8" fmla="*/ 7402370 w 9715354"/>
              <a:gd name="connsiteY8" fmla="*/ 4224917 h 4586634"/>
              <a:gd name="connsiteX9" fmla="*/ 7182937 w 9715354"/>
              <a:gd name="connsiteY9" fmla="*/ 4213739 h 4586634"/>
              <a:gd name="connsiteX10" fmla="*/ 5954940 w 9715354"/>
              <a:gd name="connsiteY10" fmla="*/ 4246430 h 4586634"/>
              <a:gd name="connsiteX11" fmla="*/ 204518 w 9715354"/>
              <a:gd name="connsiteY11" fmla="*/ 4298452 h 4586634"/>
              <a:gd name="connsiteX12" fmla="*/ 58961 w 9715354"/>
              <a:gd name="connsiteY12" fmla="*/ 2523144 h 4586634"/>
              <a:gd name="connsiteX13" fmla="*/ 0 w 9715354"/>
              <a:gd name="connsiteY13" fmla="*/ 29712 h 4586634"/>
              <a:gd name="connsiteX14" fmla="*/ 6347383 w 9715354"/>
              <a:gd name="connsiteY14" fmla="*/ 53202 h 4586634"/>
              <a:gd name="connsiteX15" fmla="*/ 8949553 w 9715354"/>
              <a:gd name="connsiteY15" fmla="*/ 13360 h 4586634"/>
              <a:gd name="connsiteX16" fmla="*/ 9452358 w 9715354"/>
              <a:gd name="connsiteY16" fmla="*/ 3457 h 4586634"/>
              <a:gd name="connsiteX0" fmla="*/ 9452358 w 9715354"/>
              <a:gd name="connsiteY0" fmla="*/ 3457 h 4586593"/>
              <a:gd name="connsiteX1" fmla="*/ 9680769 w 9715354"/>
              <a:gd name="connsiteY1" fmla="*/ 99832 h 4586593"/>
              <a:gd name="connsiteX2" fmla="*/ 9688613 w 9715354"/>
              <a:gd name="connsiteY2" fmla="*/ 1857734 h 4586593"/>
              <a:gd name="connsiteX3" fmla="*/ 9681139 w 9715354"/>
              <a:gd name="connsiteY3" fmla="*/ 4161358 h 4586593"/>
              <a:gd name="connsiteX4" fmla="*/ 9169761 w 9715354"/>
              <a:gd name="connsiteY4" fmla="*/ 4182507 h 4586593"/>
              <a:gd name="connsiteX5" fmla="*/ 8387623 w 9715354"/>
              <a:gd name="connsiteY5" fmla="*/ 4204128 h 4586593"/>
              <a:gd name="connsiteX6" fmla="*/ 8002994 w 9715354"/>
              <a:gd name="connsiteY6" fmla="*/ 4209360 h 4586593"/>
              <a:gd name="connsiteX7" fmla="*/ 7202950 w 9715354"/>
              <a:gd name="connsiteY7" fmla="*/ 4586011 h 4586593"/>
              <a:gd name="connsiteX8" fmla="*/ 7373495 w 9715354"/>
              <a:gd name="connsiteY8" fmla="*/ 4205666 h 4586593"/>
              <a:gd name="connsiteX9" fmla="*/ 7182937 w 9715354"/>
              <a:gd name="connsiteY9" fmla="*/ 4213739 h 4586593"/>
              <a:gd name="connsiteX10" fmla="*/ 5954940 w 9715354"/>
              <a:gd name="connsiteY10" fmla="*/ 4246430 h 4586593"/>
              <a:gd name="connsiteX11" fmla="*/ 204518 w 9715354"/>
              <a:gd name="connsiteY11" fmla="*/ 4298452 h 4586593"/>
              <a:gd name="connsiteX12" fmla="*/ 58961 w 9715354"/>
              <a:gd name="connsiteY12" fmla="*/ 2523144 h 4586593"/>
              <a:gd name="connsiteX13" fmla="*/ 0 w 9715354"/>
              <a:gd name="connsiteY13" fmla="*/ 29712 h 4586593"/>
              <a:gd name="connsiteX14" fmla="*/ 6347383 w 9715354"/>
              <a:gd name="connsiteY14" fmla="*/ 53202 h 4586593"/>
              <a:gd name="connsiteX15" fmla="*/ 8949553 w 9715354"/>
              <a:gd name="connsiteY15" fmla="*/ 13360 h 4586593"/>
              <a:gd name="connsiteX16" fmla="*/ 9452358 w 9715354"/>
              <a:gd name="connsiteY16" fmla="*/ 3457 h 4586593"/>
              <a:gd name="connsiteX0" fmla="*/ 9452358 w 9715354"/>
              <a:gd name="connsiteY0" fmla="*/ 3457 h 4586593"/>
              <a:gd name="connsiteX1" fmla="*/ 9680769 w 9715354"/>
              <a:gd name="connsiteY1" fmla="*/ 99832 h 4586593"/>
              <a:gd name="connsiteX2" fmla="*/ 9688613 w 9715354"/>
              <a:gd name="connsiteY2" fmla="*/ 1857734 h 4586593"/>
              <a:gd name="connsiteX3" fmla="*/ 9681139 w 9715354"/>
              <a:gd name="connsiteY3" fmla="*/ 4161358 h 4586593"/>
              <a:gd name="connsiteX4" fmla="*/ 9169761 w 9715354"/>
              <a:gd name="connsiteY4" fmla="*/ 4182507 h 4586593"/>
              <a:gd name="connsiteX5" fmla="*/ 8387623 w 9715354"/>
              <a:gd name="connsiteY5" fmla="*/ 4204128 h 4586593"/>
              <a:gd name="connsiteX6" fmla="*/ 8002994 w 9715354"/>
              <a:gd name="connsiteY6" fmla="*/ 4209360 h 4586593"/>
              <a:gd name="connsiteX7" fmla="*/ 7202950 w 9715354"/>
              <a:gd name="connsiteY7" fmla="*/ 4586011 h 4586593"/>
              <a:gd name="connsiteX8" fmla="*/ 7373495 w 9715354"/>
              <a:gd name="connsiteY8" fmla="*/ 4205666 h 4586593"/>
              <a:gd name="connsiteX9" fmla="*/ 7182937 w 9715354"/>
              <a:gd name="connsiteY9" fmla="*/ 4213739 h 4586593"/>
              <a:gd name="connsiteX10" fmla="*/ 5954940 w 9715354"/>
              <a:gd name="connsiteY10" fmla="*/ 4246430 h 4586593"/>
              <a:gd name="connsiteX11" fmla="*/ 204518 w 9715354"/>
              <a:gd name="connsiteY11" fmla="*/ 4298452 h 4586593"/>
              <a:gd name="connsiteX12" fmla="*/ 58961 w 9715354"/>
              <a:gd name="connsiteY12" fmla="*/ 2523144 h 4586593"/>
              <a:gd name="connsiteX13" fmla="*/ 0 w 9715354"/>
              <a:gd name="connsiteY13" fmla="*/ 29712 h 4586593"/>
              <a:gd name="connsiteX14" fmla="*/ 6347383 w 9715354"/>
              <a:gd name="connsiteY14" fmla="*/ 53202 h 4586593"/>
              <a:gd name="connsiteX15" fmla="*/ 8949553 w 9715354"/>
              <a:gd name="connsiteY15" fmla="*/ 13360 h 4586593"/>
              <a:gd name="connsiteX16" fmla="*/ 9452358 w 9715354"/>
              <a:gd name="connsiteY16" fmla="*/ 3457 h 4586593"/>
              <a:gd name="connsiteX0" fmla="*/ 9452358 w 9715354"/>
              <a:gd name="connsiteY0" fmla="*/ 3457 h 4586593"/>
              <a:gd name="connsiteX1" fmla="*/ 9680769 w 9715354"/>
              <a:gd name="connsiteY1" fmla="*/ 99832 h 4586593"/>
              <a:gd name="connsiteX2" fmla="*/ 9688613 w 9715354"/>
              <a:gd name="connsiteY2" fmla="*/ 1857734 h 4586593"/>
              <a:gd name="connsiteX3" fmla="*/ 9681139 w 9715354"/>
              <a:gd name="connsiteY3" fmla="*/ 4161358 h 4586593"/>
              <a:gd name="connsiteX4" fmla="*/ 9169761 w 9715354"/>
              <a:gd name="connsiteY4" fmla="*/ 4182507 h 4586593"/>
              <a:gd name="connsiteX5" fmla="*/ 8387623 w 9715354"/>
              <a:gd name="connsiteY5" fmla="*/ 4204128 h 4586593"/>
              <a:gd name="connsiteX6" fmla="*/ 8002994 w 9715354"/>
              <a:gd name="connsiteY6" fmla="*/ 4209360 h 4586593"/>
              <a:gd name="connsiteX7" fmla="*/ 7202950 w 9715354"/>
              <a:gd name="connsiteY7" fmla="*/ 4586011 h 4586593"/>
              <a:gd name="connsiteX8" fmla="*/ 7373495 w 9715354"/>
              <a:gd name="connsiteY8" fmla="*/ 4205666 h 4586593"/>
              <a:gd name="connsiteX9" fmla="*/ 7182937 w 9715354"/>
              <a:gd name="connsiteY9" fmla="*/ 4213739 h 4586593"/>
              <a:gd name="connsiteX10" fmla="*/ 5954940 w 9715354"/>
              <a:gd name="connsiteY10" fmla="*/ 4246430 h 4586593"/>
              <a:gd name="connsiteX11" fmla="*/ 204518 w 9715354"/>
              <a:gd name="connsiteY11" fmla="*/ 4298452 h 4586593"/>
              <a:gd name="connsiteX12" fmla="*/ 58961 w 9715354"/>
              <a:gd name="connsiteY12" fmla="*/ 2523144 h 4586593"/>
              <a:gd name="connsiteX13" fmla="*/ 0 w 9715354"/>
              <a:gd name="connsiteY13" fmla="*/ 29712 h 4586593"/>
              <a:gd name="connsiteX14" fmla="*/ 6347383 w 9715354"/>
              <a:gd name="connsiteY14" fmla="*/ 53202 h 4586593"/>
              <a:gd name="connsiteX15" fmla="*/ 8949553 w 9715354"/>
              <a:gd name="connsiteY15" fmla="*/ 13360 h 4586593"/>
              <a:gd name="connsiteX16" fmla="*/ 9452358 w 9715354"/>
              <a:gd name="connsiteY16" fmla="*/ 3457 h 4586593"/>
              <a:gd name="connsiteX0" fmla="*/ 9530791 w 9793787"/>
              <a:gd name="connsiteY0" fmla="*/ 166219 h 4749355"/>
              <a:gd name="connsiteX1" fmla="*/ 9759202 w 9793787"/>
              <a:gd name="connsiteY1" fmla="*/ 262594 h 4749355"/>
              <a:gd name="connsiteX2" fmla="*/ 9767046 w 9793787"/>
              <a:gd name="connsiteY2" fmla="*/ 2020496 h 4749355"/>
              <a:gd name="connsiteX3" fmla="*/ 9759572 w 9793787"/>
              <a:gd name="connsiteY3" fmla="*/ 4324120 h 4749355"/>
              <a:gd name="connsiteX4" fmla="*/ 9248194 w 9793787"/>
              <a:gd name="connsiteY4" fmla="*/ 4345269 h 4749355"/>
              <a:gd name="connsiteX5" fmla="*/ 8466056 w 9793787"/>
              <a:gd name="connsiteY5" fmla="*/ 4366890 h 4749355"/>
              <a:gd name="connsiteX6" fmla="*/ 8081427 w 9793787"/>
              <a:gd name="connsiteY6" fmla="*/ 4372122 h 4749355"/>
              <a:gd name="connsiteX7" fmla="*/ 7281383 w 9793787"/>
              <a:gd name="connsiteY7" fmla="*/ 4748773 h 4749355"/>
              <a:gd name="connsiteX8" fmla="*/ 7451928 w 9793787"/>
              <a:gd name="connsiteY8" fmla="*/ 4368428 h 4749355"/>
              <a:gd name="connsiteX9" fmla="*/ 7261370 w 9793787"/>
              <a:gd name="connsiteY9" fmla="*/ 4376501 h 4749355"/>
              <a:gd name="connsiteX10" fmla="*/ 6033373 w 9793787"/>
              <a:gd name="connsiteY10" fmla="*/ 4409192 h 4749355"/>
              <a:gd name="connsiteX11" fmla="*/ 282951 w 9793787"/>
              <a:gd name="connsiteY11" fmla="*/ 4461214 h 4749355"/>
              <a:gd name="connsiteX12" fmla="*/ 137394 w 9793787"/>
              <a:gd name="connsiteY12" fmla="*/ 2685906 h 4749355"/>
              <a:gd name="connsiteX13" fmla="*/ 78433 w 9793787"/>
              <a:gd name="connsiteY13" fmla="*/ 192474 h 4749355"/>
              <a:gd name="connsiteX14" fmla="*/ 650812 w 9793787"/>
              <a:gd name="connsiteY14" fmla="*/ 172339 h 4749355"/>
              <a:gd name="connsiteX15" fmla="*/ 6425816 w 9793787"/>
              <a:gd name="connsiteY15" fmla="*/ 215964 h 4749355"/>
              <a:gd name="connsiteX16" fmla="*/ 9027986 w 9793787"/>
              <a:gd name="connsiteY16" fmla="*/ 176122 h 4749355"/>
              <a:gd name="connsiteX17" fmla="*/ 9530791 w 9793787"/>
              <a:gd name="connsiteY17" fmla="*/ 166219 h 4749355"/>
              <a:gd name="connsiteX0" fmla="*/ 9543478 w 9806474"/>
              <a:gd name="connsiteY0" fmla="*/ 3458 h 4586594"/>
              <a:gd name="connsiteX1" fmla="*/ 9771889 w 9806474"/>
              <a:gd name="connsiteY1" fmla="*/ 99833 h 4586594"/>
              <a:gd name="connsiteX2" fmla="*/ 9779733 w 9806474"/>
              <a:gd name="connsiteY2" fmla="*/ 1857735 h 4586594"/>
              <a:gd name="connsiteX3" fmla="*/ 9772259 w 9806474"/>
              <a:gd name="connsiteY3" fmla="*/ 4161359 h 4586594"/>
              <a:gd name="connsiteX4" fmla="*/ 9260881 w 9806474"/>
              <a:gd name="connsiteY4" fmla="*/ 4182508 h 4586594"/>
              <a:gd name="connsiteX5" fmla="*/ 8478743 w 9806474"/>
              <a:gd name="connsiteY5" fmla="*/ 4204129 h 4586594"/>
              <a:gd name="connsiteX6" fmla="*/ 8094114 w 9806474"/>
              <a:gd name="connsiteY6" fmla="*/ 4209361 h 4586594"/>
              <a:gd name="connsiteX7" fmla="*/ 7294070 w 9806474"/>
              <a:gd name="connsiteY7" fmla="*/ 4586012 h 4586594"/>
              <a:gd name="connsiteX8" fmla="*/ 7464615 w 9806474"/>
              <a:gd name="connsiteY8" fmla="*/ 4205667 h 4586594"/>
              <a:gd name="connsiteX9" fmla="*/ 7274057 w 9806474"/>
              <a:gd name="connsiteY9" fmla="*/ 4213740 h 4586594"/>
              <a:gd name="connsiteX10" fmla="*/ 6046060 w 9806474"/>
              <a:gd name="connsiteY10" fmla="*/ 4246431 h 4586594"/>
              <a:gd name="connsiteX11" fmla="*/ 295638 w 9806474"/>
              <a:gd name="connsiteY11" fmla="*/ 4298453 h 4586594"/>
              <a:gd name="connsiteX12" fmla="*/ 150081 w 9806474"/>
              <a:gd name="connsiteY12" fmla="*/ 2523145 h 4586594"/>
              <a:gd name="connsiteX13" fmla="*/ 66257 w 9806474"/>
              <a:gd name="connsiteY13" fmla="*/ 476529 h 4586594"/>
              <a:gd name="connsiteX14" fmla="*/ 663499 w 9806474"/>
              <a:gd name="connsiteY14" fmla="*/ 9578 h 4586594"/>
              <a:gd name="connsiteX15" fmla="*/ 6438503 w 9806474"/>
              <a:gd name="connsiteY15" fmla="*/ 53203 h 4586594"/>
              <a:gd name="connsiteX16" fmla="*/ 9040673 w 9806474"/>
              <a:gd name="connsiteY16" fmla="*/ 13361 h 4586594"/>
              <a:gd name="connsiteX17" fmla="*/ 9543478 w 9806474"/>
              <a:gd name="connsiteY17" fmla="*/ 3458 h 4586594"/>
              <a:gd name="connsiteX0" fmla="*/ 9502853 w 9765849"/>
              <a:gd name="connsiteY0" fmla="*/ 3458 h 4586594"/>
              <a:gd name="connsiteX1" fmla="*/ 9731264 w 9765849"/>
              <a:gd name="connsiteY1" fmla="*/ 99833 h 4586594"/>
              <a:gd name="connsiteX2" fmla="*/ 9739108 w 9765849"/>
              <a:gd name="connsiteY2" fmla="*/ 1857735 h 4586594"/>
              <a:gd name="connsiteX3" fmla="*/ 9731634 w 9765849"/>
              <a:gd name="connsiteY3" fmla="*/ 4161359 h 4586594"/>
              <a:gd name="connsiteX4" fmla="*/ 9220256 w 9765849"/>
              <a:gd name="connsiteY4" fmla="*/ 4182508 h 4586594"/>
              <a:gd name="connsiteX5" fmla="*/ 8438118 w 9765849"/>
              <a:gd name="connsiteY5" fmla="*/ 4204129 h 4586594"/>
              <a:gd name="connsiteX6" fmla="*/ 8053489 w 9765849"/>
              <a:gd name="connsiteY6" fmla="*/ 4209361 h 4586594"/>
              <a:gd name="connsiteX7" fmla="*/ 7253445 w 9765849"/>
              <a:gd name="connsiteY7" fmla="*/ 4586012 h 4586594"/>
              <a:gd name="connsiteX8" fmla="*/ 7423990 w 9765849"/>
              <a:gd name="connsiteY8" fmla="*/ 4205667 h 4586594"/>
              <a:gd name="connsiteX9" fmla="*/ 7233432 w 9765849"/>
              <a:gd name="connsiteY9" fmla="*/ 4213740 h 4586594"/>
              <a:gd name="connsiteX10" fmla="*/ 6005435 w 9765849"/>
              <a:gd name="connsiteY10" fmla="*/ 4246431 h 4586594"/>
              <a:gd name="connsiteX11" fmla="*/ 255013 w 9765849"/>
              <a:gd name="connsiteY11" fmla="*/ 4298453 h 4586594"/>
              <a:gd name="connsiteX12" fmla="*/ 109456 w 9765849"/>
              <a:gd name="connsiteY12" fmla="*/ 2523145 h 4586594"/>
              <a:gd name="connsiteX13" fmla="*/ 25632 w 9765849"/>
              <a:gd name="connsiteY13" fmla="*/ 476529 h 4586594"/>
              <a:gd name="connsiteX14" fmla="*/ 622874 w 9765849"/>
              <a:gd name="connsiteY14" fmla="*/ 9578 h 4586594"/>
              <a:gd name="connsiteX15" fmla="*/ 6397878 w 9765849"/>
              <a:gd name="connsiteY15" fmla="*/ 53203 h 4586594"/>
              <a:gd name="connsiteX16" fmla="*/ 9000048 w 9765849"/>
              <a:gd name="connsiteY16" fmla="*/ 13361 h 4586594"/>
              <a:gd name="connsiteX17" fmla="*/ 9502853 w 9765849"/>
              <a:gd name="connsiteY17" fmla="*/ 3458 h 4586594"/>
              <a:gd name="connsiteX0" fmla="*/ 9693055 w 9956051"/>
              <a:gd name="connsiteY0" fmla="*/ 3458 h 4586594"/>
              <a:gd name="connsiteX1" fmla="*/ 9921466 w 9956051"/>
              <a:gd name="connsiteY1" fmla="*/ 99833 h 4586594"/>
              <a:gd name="connsiteX2" fmla="*/ 9929310 w 9956051"/>
              <a:gd name="connsiteY2" fmla="*/ 1857735 h 4586594"/>
              <a:gd name="connsiteX3" fmla="*/ 9921836 w 9956051"/>
              <a:gd name="connsiteY3" fmla="*/ 4161359 h 4586594"/>
              <a:gd name="connsiteX4" fmla="*/ 9410458 w 9956051"/>
              <a:gd name="connsiteY4" fmla="*/ 4182508 h 4586594"/>
              <a:gd name="connsiteX5" fmla="*/ 8628320 w 9956051"/>
              <a:gd name="connsiteY5" fmla="*/ 4204129 h 4586594"/>
              <a:gd name="connsiteX6" fmla="*/ 8243691 w 9956051"/>
              <a:gd name="connsiteY6" fmla="*/ 4209361 h 4586594"/>
              <a:gd name="connsiteX7" fmla="*/ 7443647 w 9956051"/>
              <a:gd name="connsiteY7" fmla="*/ 4586012 h 4586594"/>
              <a:gd name="connsiteX8" fmla="*/ 7614192 w 9956051"/>
              <a:gd name="connsiteY8" fmla="*/ 4205667 h 4586594"/>
              <a:gd name="connsiteX9" fmla="*/ 7423634 w 9956051"/>
              <a:gd name="connsiteY9" fmla="*/ 4213740 h 4586594"/>
              <a:gd name="connsiteX10" fmla="*/ 6195637 w 9956051"/>
              <a:gd name="connsiteY10" fmla="*/ 4246431 h 4586594"/>
              <a:gd name="connsiteX11" fmla="*/ 445215 w 9956051"/>
              <a:gd name="connsiteY11" fmla="*/ 4298453 h 4586594"/>
              <a:gd name="connsiteX12" fmla="*/ 299658 w 9956051"/>
              <a:gd name="connsiteY12" fmla="*/ 2523145 h 4586594"/>
              <a:gd name="connsiteX13" fmla="*/ 215834 w 9956051"/>
              <a:gd name="connsiteY13" fmla="*/ 476529 h 4586594"/>
              <a:gd name="connsiteX14" fmla="*/ 399481 w 9956051"/>
              <a:gd name="connsiteY14" fmla="*/ 16797 h 4586594"/>
              <a:gd name="connsiteX15" fmla="*/ 6588080 w 9956051"/>
              <a:gd name="connsiteY15" fmla="*/ 53203 h 4586594"/>
              <a:gd name="connsiteX16" fmla="*/ 9190250 w 9956051"/>
              <a:gd name="connsiteY16" fmla="*/ 13361 h 4586594"/>
              <a:gd name="connsiteX17" fmla="*/ 9693055 w 9956051"/>
              <a:gd name="connsiteY17" fmla="*/ 3458 h 4586594"/>
              <a:gd name="connsiteX0" fmla="*/ 9494966 w 9757962"/>
              <a:gd name="connsiteY0" fmla="*/ 3458 h 4586594"/>
              <a:gd name="connsiteX1" fmla="*/ 9723377 w 9757962"/>
              <a:gd name="connsiteY1" fmla="*/ 99833 h 4586594"/>
              <a:gd name="connsiteX2" fmla="*/ 9731221 w 9757962"/>
              <a:gd name="connsiteY2" fmla="*/ 1857735 h 4586594"/>
              <a:gd name="connsiteX3" fmla="*/ 9723747 w 9757962"/>
              <a:gd name="connsiteY3" fmla="*/ 4161359 h 4586594"/>
              <a:gd name="connsiteX4" fmla="*/ 9212369 w 9757962"/>
              <a:gd name="connsiteY4" fmla="*/ 4182508 h 4586594"/>
              <a:gd name="connsiteX5" fmla="*/ 8430231 w 9757962"/>
              <a:gd name="connsiteY5" fmla="*/ 4204129 h 4586594"/>
              <a:gd name="connsiteX6" fmla="*/ 8045602 w 9757962"/>
              <a:gd name="connsiteY6" fmla="*/ 4209361 h 4586594"/>
              <a:gd name="connsiteX7" fmla="*/ 7245558 w 9757962"/>
              <a:gd name="connsiteY7" fmla="*/ 4586012 h 4586594"/>
              <a:gd name="connsiteX8" fmla="*/ 7416103 w 9757962"/>
              <a:gd name="connsiteY8" fmla="*/ 4205667 h 4586594"/>
              <a:gd name="connsiteX9" fmla="*/ 7225545 w 9757962"/>
              <a:gd name="connsiteY9" fmla="*/ 4213740 h 4586594"/>
              <a:gd name="connsiteX10" fmla="*/ 5997548 w 9757962"/>
              <a:gd name="connsiteY10" fmla="*/ 4246431 h 4586594"/>
              <a:gd name="connsiteX11" fmla="*/ 247126 w 9757962"/>
              <a:gd name="connsiteY11" fmla="*/ 4298453 h 4586594"/>
              <a:gd name="connsiteX12" fmla="*/ 101569 w 9757962"/>
              <a:gd name="connsiteY12" fmla="*/ 2523145 h 4586594"/>
              <a:gd name="connsiteX13" fmla="*/ 17745 w 9757962"/>
              <a:gd name="connsiteY13" fmla="*/ 476529 h 4586594"/>
              <a:gd name="connsiteX14" fmla="*/ 201392 w 9757962"/>
              <a:gd name="connsiteY14" fmla="*/ 16797 h 4586594"/>
              <a:gd name="connsiteX15" fmla="*/ 6389991 w 9757962"/>
              <a:gd name="connsiteY15" fmla="*/ 53203 h 4586594"/>
              <a:gd name="connsiteX16" fmla="*/ 8992161 w 9757962"/>
              <a:gd name="connsiteY16" fmla="*/ 13361 h 4586594"/>
              <a:gd name="connsiteX17" fmla="*/ 9494966 w 9757962"/>
              <a:gd name="connsiteY17" fmla="*/ 3458 h 4586594"/>
              <a:gd name="connsiteX0" fmla="*/ 9494966 w 9757962"/>
              <a:gd name="connsiteY0" fmla="*/ 3458 h 4586594"/>
              <a:gd name="connsiteX1" fmla="*/ 9723377 w 9757962"/>
              <a:gd name="connsiteY1" fmla="*/ 99833 h 4586594"/>
              <a:gd name="connsiteX2" fmla="*/ 9731221 w 9757962"/>
              <a:gd name="connsiteY2" fmla="*/ 1857735 h 4586594"/>
              <a:gd name="connsiteX3" fmla="*/ 9723747 w 9757962"/>
              <a:gd name="connsiteY3" fmla="*/ 4161359 h 4586594"/>
              <a:gd name="connsiteX4" fmla="*/ 9212369 w 9757962"/>
              <a:gd name="connsiteY4" fmla="*/ 4182508 h 4586594"/>
              <a:gd name="connsiteX5" fmla="*/ 8430231 w 9757962"/>
              <a:gd name="connsiteY5" fmla="*/ 4204129 h 4586594"/>
              <a:gd name="connsiteX6" fmla="*/ 8045602 w 9757962"/>
              <a:gd name="connsiteY6" fmla="*/ 4209361 h 4586594"/>
              <a:gd name="connsiteX7" fmla="*/ 7245558 w 9757962"/>
              <a:gd name="connsiteY7" fmla="*/ 4586012 h 4586594"/>
              <a:gd name="connsiteX8" fmla="*/ 7416103 w 9757962"/>
              <a:gd name="connsiteY8" fmla="*/ 4205667 h 4586594"/>
              <a:gd name="connsiteX9" fmla="*/ 7225545 w 9757962"/>
              <a:gd name="connsiteY9" fmla="*/ 4213740 h 4586594"/>
              <a:gd name="connsiteX10" fmla="*/ 5997548 w 9757962"/>
              <a:gd name="connsiteY10" fmla="*/ 4246431 h 4586594"/>
              <a:gd name="connsiteX11" fmla="*/ 247126 w 9757962"/>
              <a:gd name="connsiteY11" fmla="*/ 4298453 h 4586594"/>
              <a:gd name="connsiteX12" fmla="*/ 101569 w 9757962"/>
              <a:gd name="connsiteY12" fmla="*/ 2523145 h 4586594"/>
              <a:gd name="connsiteX13" fmla="*/ 17745 w 9757962"/>
              <a:gd name="connsiteY13" fmla="*/ 476529 h 4586594"/>
              <a:gd name="connsiteX14" fmla="*/ 201392 w 9757962"/>
              <a:gd name="connsiteY14" fmla="*/ 16797 h 4586594"/>
              <a:gd name="connsiteX15" fmla="*/ 6389991 w 9757962"/>
              <a:gd name="connsiteY15" fmla="*/ 53203 h 4586594"/>
              <a:gd name="connsiteX16" fmla="*/ 8992161 w 9757962"/>
              <a:gd name="connsiteY16" fmla="*/ 13361 h 4586594"/>
              <a:gd name="connsiteX17" fmla="*/ 9494966 w 9757962"/>
              <a:gd name="connsiteY17" fmla="*/ 3458 h 4586594"/>
              <a:gd name="connsiteX0" fmla="*/ 9511995 w 9774991"/>
              <a:gd name="connsiteY0" fmla="*/ 3458 h 4586594"/>
              <a:gd name="connsiteX1" fmla="*/ 9740406 w 9774991"/>
              <a:gd name="connsiteY1" fmla="*/ 99833 h 4586594"/>
              <a:gd name="connsiteX2" fmla="*/ 9748250 w 9774991"/>
              <a:gd name="connsiteY2" fmla="*/ 1857735 h 4586594"/>
              <a:gd name="connsiteX3" fmla="*/ 9740776 w 9774991"/>
              <a:gd name="connsiteY3" fmla="*/ 4161359 h 4586594"/>
              <a:gd name="connsiteX4" fmla="*/ 9229398 w 9774991"/>
              <a:gd name="connsiteY4" fmla="*/ 4182508 h 4586594"/>
              <a:gd name="connsiteX5" fmla="*/ 8447260 w 9774991"/>
              <a:gd name="connsiteY5" fmla="*/ 4204129 h 4586594"/>
              <a:gd name="connsiteX6" fmla="*/ 8062631 w 9774991"/>
              <a:gd name="connsiteY6" fmla="*/ 4209361 h 4586594"/>
              <a:gd name="connsiteX7" fmla="*/ 7262587 w 9774991"/>
              <a:gd name="connsiteY7" fmla="*/ 4586012 h 4586594"/>
              <a:gd name="connsiteX8" fmla="*/ 7433132 w 9774991"/>
              <a:gd name="connsiteY8" fmla="*/ 4205667 h 4586594"/>
              <a:gd name="connsiteX9" fmla="*/ 7242574 w 9774991"/>
              <a:gd name="connsiteY9" fmla="*/ 4213740 h 4586594"/>
              <a:gd name="connsiteX10" fmla="*/ 6014577 w 9774991"/>
              <a:gd name="connsiteY10" fmla="*/ 4246431 h 4586594"/>
              <a:gd name="connsiteX11" fmla="*/ 264155 w 9774991"/>
              <a:gd name="connsiteY11" fmla="*/ 4298453 h 4586594"/>
              <a:gd name="connsiteX12" fmla="*/ 118598 w 9774991"/>
              <a:gd name="connsiteY12" fmla="*/ 2523145 h 4586594"/>
              <a:gd name="connsiteX13" fmla="*/ 34774 w 9774991"/>
              <a:gd name="connsiteY13" fmla="*/ 476529 h 4586594"/>
              <a:gd name="connsiteX14" fmla="*/ 187098 w 9774991"/>
              <a:gd name="connsiteY14" fmla="*/ 93555 h 4586594"/>
              <a:gd name="connsiteX15" fmla="*/ 6407020 w 9774991"/>
              <a:gd name="connsiteY15" fmla="*/ 53203 h 4586594"/>
              <a:gd name="connsiteX16" fmla="*/ 9009190 w 9774991"/>
              <a:gd name="connsiteY16" fmla="*/ 13361 h 4586594"/>
              <a:gd name="connsiteX17" fmla="*/ 9511995 w 9774991"/>
              <a:gd name="connsiteY17" fmla="*/ 3458 h 4586594"/>
              <a:gd name="connsiteX0" fmla="*/ 9482057 w 9745053"/>
              <a:gd name="connsiteY0" fmla="*/ 3458 h 4586594"/>
              <a:gd name="connsiteX1" fmla="*/ 9710468 w 9745053"/>
              <a:gd name="connsiteY1" fmla="*/ 99833 h 4586594"/>
              <a:gd name="connsiteX2" fmla="*/ 9718312 w 9745053"/>
              <a:gd name="connsiteY2" fmla="*/ 1857735 h 4586594"/>
              <a:gd name="connsiteX3" fmla="*/ 9710838 w 9745053"/>
              <a:gd name="connsiteY3" fmla="*/ 4161359 h 4586594"/>
              <a:gd name="connsiteX4" fmla="*/ 9199460 w 9745053"/>
              <a:gd name="connsiteY4" fmla="*/ 4182508 h 4586594"/>
              <a:gd name="connsiteX5" fmla="*/ 8417322 w 9745053"/>
              <a:gd name="connsiteY5" fmla="*/ 4204129 h 4586594"/>
              <a:gd name="connsiteX6" fmla="*/ 8032693 w 9745053"/>
              <a:gd name="connsiteY6" fmla="*/ 4209361 h 4586594"/>
              <a:gd name="connsiteX7" fmla="*/ 7232649 w 9745053"/>
              <a:gd name="connsiteY7" fmla="*/ 4586012 h 4586594"/>
              <a:gd name="connsiteX8" fmla="*/ 7403194 w 9745053"/>
              <a:gd name="connsiteY8" fmla="*/ 4205667 h 4586594"/>
              <a:gd name="connsiteX9" fmla="*/ 7212636 w 9745053"/>
              <a:gd name="connsiteY9" fmla="*/ 4213740 h 4586594"/>
              <a:gd name="connsiteX10" fmla="*/ 5984639 w 9745053"/>
              <a:gd name="connsiteY10" fmla="*/ 4246431 h 4586594"/>
              <a:gd name="connsiteX11" fmla="*/ 234217 w 9745053"/>
              <a:gd name="connsiteY11" fmla="*/ 4298453 h 4586594"/>
              <a:gd name="connsiteX12" fmla="*/ 88660 w 9745053"/>
              <a:gd name="connsiteY12" fmla="*/ 2523145 h 4586594"/>
              <a:gd name="connsiteX13" fmla="*/ 4836 w 9745053"/>
              <a:gd name="connsiteY13" fmla="*/ 476529 h 4586594"/>
              <a:gd name="connsiteX14" fmla="*/ 157160 w 9745053"/>
              <a:gd name="connsiteY14" fmla="*/ 93555 h 4586594"/>
              <a:gd name="connsiteX15" fmla="*/ 6377082 w 9745053"/>
              <a:gd name="connsiteY15" fmla="*/ 53203 h 4586594"/>
              <a:gd name="connsiteX16" fmla="*/ 8979252 w 9745053"/>
              <a:gd name="connsiteY16" fmla="*/ 13361 h 4586594"/>
              <a:gd name="connsiteX17" fmla="*/ 9482057 w 9745053"/>
              <a:gd name="connsiteY17" fmla="*/ 3458 h 4586594"/>
              <a:gd name="connsiteX0" fmla="*/ 9482057 w 9745053"/>
              <a:gd name="connsiteY0" fmla="*/ 3458 h 4586594"/>
              <a:gd name="connsiteX1" fmla="*/ 9710468 w 9745053"/>
              <a:gd name="connsiteY1" fmla="*/ 99833 h 4586594"/>
              <a:gd name="connsiteX2" fmla="*/ 9718312 w 9745053"/>
              <a:gd name="connsiteY2" fmla="*/ 1857735 h 4586594"/>
              <a:gd name="connsiteX3" fmla="*/ 9710838 w 9745053"/>
              <a:gd name="connsiteY3" fmla="*/ 4161359 h 4586594"/>
              <a:gd name="connsiteX4" fmla="*/ 9199460 w 9745053"/>
              <a:gd name="connsiteY4" fmla="*/ 4182508 h 4586594"/>
              <a:gd name="connsiteX5" fmla="*/ 8417322 w 9745053"/>
              <a:gd name="connsiteY5" fmla="*/ 4204129 h 4586594"/>
              <a:gd name="connsiteX6" fmla="*/ 8032693 w 9745053"/>
              <a:gd name="connsiteY6" fmla="*/ 4209361 h 4586594"/>
              <a:gd name="connsiteX7" fmla="*/ 7232649 w 9745053"/>
              <a:gd name="connsiteY7" fmla="*/ 4586012 h 4586594"/>
              <a:gd name="connsiteX8" fmla="*/ 7403194 w 9745053"/>
              <a:gd name="connsiteY8" fmla="*/ 4205667 h 4586594"/>
              <a:gd name="connsiteX9" fmla="*/ 7212636 w 9745053"/>
              <a:gd name="connsiteY9" fmla="*/ 4213740 h 4586594"/>
              <a:gd name="connsiteX10" fmla="*/ 5984639 w 9745053"/>
              <a:gd name="connsiteY10" fmla="*/ 4246431 h 4586594"/>
              <a:gd name="connsiteX11" fmla="*/ 234217 w 9745053"/>
              <a:gd name="connsiteY11" fmla="*/ 4298453 h 4586594"/>
              <a:gd name="connsiteX12" fmla="*/ 88660 w 9745053"/>
              <a:gd name="connsiteY12" fmla="*/ 2523145 h 4586594"/>
              <a:gd name="connsiteX13" fmla="*/ 4836 w 9745053"/>
              <a:gd name="connsiteY13" fmla="*/ 476529 h 4586594"/>
              <a:gd name="connsiteX14" fmla="*/ 157160 w 9745053"/>
              <a:gd name="connsiteY14" fmla="*/ 93555 h 4586594"/>
              <a:gd name="connsiteX15" fmla="*/ 6387207 w 9745053"/>
              <a:gd name="connsiteY15" fmla="*/ 9477 h 4586594"/>
              <a:gd name="connsiteX16" fmla="*/ 8979252 w 9745053"/>
              <a:gd name="connsiteY16" fmla="*/ 13361 h 4586594"/>
              <a:gd name="connsiteX17" fmla="*/ 9482057 w 9745053"/>
              <a:gd name="connsiteY17" fmla="*/ 3458 h 4586594"/>
              <a:gd name="connsiteX0" fmla="*/ 9481430 w 9744426"/>
              <a:gd name="connsiteY0" fmla="*/ 3458 h 4586594"/>
              <a:gd name="connsiteX1" fmla="*/ 9709841 w 9744426"/>
              <a:gd name="connsiteY1" fmla="*/ 99833 h 4586594"/>
              <a:gd name="connsiteX2" fmla="*/ 9717685 w 9744426"/>
              <a:gd name="connsiteY2" fmla="*/ 1857735 h 4586594"/>
              <a:gd name="connsiteX3" fmla="*/ 9710211 w 9744426"/>
              <a:gd name="connsiteY3" fmla="*/ 4161359 h 4586594"/>
              <a:gd name="connsiteX4" fmla="*/ 9198833 w 9744426"/>
              <a:gd name="connsiteY4" fmla="*/ 4182508 h 4586594"/>
              <a:gd name="connsiteX5" fmla="*/ 8416695 w 9744426"/>
              <a:gd name="connsiteY5" fmla="*/ 4204129 h 4586594"/>
              <a:gd name="connsiteX6" fmla="*/ 8032066 w 9744426"/>
              <a:gd name="connsiteY6" fmla="*/ 4209361 h 4586594"/>
              <a:gd name="connsiteX7" fmla="*/ 7232022 w 9744426"/>
              <a:gd name="connsiteY7" fmla="*/ 4586012 h 4586594"/>
              <a:gd name="connsiteX8" fmla="*/ 7402567 w 9744426"/>
              <a:gd name="connsiteY8" fmla="*/ 4205667 h 4586594"/>
              <a:gd name="connsiteX9" fmla="*/ 7212009 w 9744426"/>
              <a:gd name="connsiteY9" fmla="*/ 4213740 h 4586594"/>
              <a:gd name="connsiteX10" fmla="*/ 5984012 w 9744426"/>
              <a:gd name="connsiteY10" fmla="*/ 4246431 h 4586594"/>
              <a:gd name="connsiteX11" fmla="*/ 233590 w 9744426"/>
              <a:gd name="connsiteY11" fmla="*/ 4298453 h 4586594"/>
              <a:gd name="connsiteX12" fmla="*/ 88033 w 9744426"/>
              <a:gd name="connsiteY12" fmla="*/ 2523145 h 4586594"/>
              <a:gd name="connsiteX13" fmla="*/ 5158 w 9744426"/>
              <a:gd name="connsiteY13" fmla="*/ 530948 h 4586594"/>
              <a:gd name="connsiteX14" fmla="*/ 156533 w 9744426"/>
              <a:gd name="connsiteY14" fmla="*/ 93555 h 4586594"/>
              <a:gd name="connsiteX15" fmla="*/ 6386580 w 9744426"/>
              <a:gd name="connsiteY15" fmla="*/ 9477 h 4586594"/>
              <a:gd name="connsiteX16" fmla="*/ 8978625 w 9744426"/>
              <a:gd name="connsiteY16" fmla="*/ 13361 h 4586594"/>
              <a:gd name="connsiteX17" fmla="*/ 9481430 w 9744426"/>
              <a:gd name="connsiteY17" fmla="*/ 3458 h 4586594"/>
              <a:gd name="connsiteX0" fmla="*/ 9481117 w 9744113"/>
              <a:gd name="connsiteY0" fmla="*/ 3458 h 4586594"/>
              <a:gd name="connsiteX1" fmla="*/ 9709528 w 9744113"/>
              <a:gd name="connsiteY1" fmla="*/ 99833 h 4586594"/>
              <a:gd name="connsiteX2" fmla="*/ 9717372 w 9744113"/>
              <a:gd name="connsiteY2" fmla="*/ 1857735 h 4586594"/>
              <a:gd name="connsiteX3" fmla="*/ 9709898 w 9744113"/>
              <a:gd name="connsiteY3" fmla="*/ 4161359 h 4586594"/>
              <a:gd name="connsiteX4" fmla="*/ 9198520 w 9744113"/>
              <a:gd name="connsiteY4" fmla="*/ 4182508 h 4586594"/>
              <a:gd name="connsiteX5" fmla="*/ 8416382 w 9744113"/>
              <a:gd name="connsiteY5" fmla="*/ 4204129 h 4586594"/>
              <a:gd name="connsiteX6" fmla="*/ 8031753 w 9744113"/>
              <a:gd name="connsiteY6" fmla="*/ 4209361 h 4586594"/>
              <a:gd name="connsiteX7" fmla="*/ 7231709 w 9744113"/>
              <a:gd name="connsiteY7" fmla="*/ 4586012 h 4586594"/>
              <a:gd name="connsiteX8" fmla="*/ 7402254 w 9744113"/>
              <a:gd name="connsiteY8" fmla="*/ 4205667 h 4586594"/>
              <a:gd name="connsiteX9" fmla="*/ 7211696 w 9744113"/>
              <a:gd name="connsiteY9" fmla="*/ 4213740 h 4586594"/>
              <a:gd name="connsiteX10" fmla="*/ 5983699 w 9744113"/>
              <a:gd name="connsiteY10" fmla="*/ 4246431 h 4586594"/>
              <a:gd name="connsiteX11" fmla="*/ 233277 w 9744113"/>
              <a:gd name="connsiteY11" fmla="*/ 4298453 h 4586594"/>
              <a:gd name="connsiteX12" fmla="*/ 87720 w 9744113"/>
              <a:gd name="connsiteY12" fmla="*/ 2523145 h 4586594"/>
              <a:gd name="connsiteX13" fmla="*/ 4845 w 9744113"/>
              <a:gd name="connsiteY13" fmla="*/ 530948 h 4586594"/>
              <a:gd name="connsiteX14" fmla="*/ 156980 w 9744113"/>
              <a:gd name="connsiteY14" fmla="*/ 137092 h 4586594"/>
              <a:gd name="connsiteX15" fmla="*/ 6386267 w 9744113"/>
              <a:gd name="connsiteY15" fmla="*/ 9477 h 4586594"/>
              <a:gd name="connsiteX16" fmla="*/ 8978312 w 9744113"/>
              <a:gd name="connsiteY16" fmla="*/ 13361 h 4586594"/>
              <a:gd name="connsiteX17" fmla="*/ 9481117 w 9744113"/>
              <a:gd name="connsiteY17" fmla="*/ 3458 h 4586594"/>
              <a:gd name="connsiteX0" fmla="*/ 9477408 w 9740404"/>
              <a:gd name="connsiteY0" fmla="*/ 3458 h 4586594"/>
              <a:gd name="connsiteX1" fmla="*/ 9705819 w 9740404"/>
              <a:gd name="connsiteY1" fmla="*/ 99833 h 4586594"/>
              <a:gd name="connsiteX2" fmla="*/ 9713663 w 9740404"/>
              <a:gd name="connsiteY2" fmla="*/ 1857735 h 4586594"/>
              <a:gd name="connsiteX3" fmla="*/ 9706189 w 9740404"/>
              <a:gd name="connsiteY3" fmla="*/ 4161359 h 4586594"/>
              <a:gd name="connsiteX4" fmla="*/ 9194811 w 9740404"/>
              <a:gd name="connsiteY4" fmla="*/ 4182508 h 4586594"/>
              <a:gd name="connsiteX5" fmla="*/ 8412673 w 9740404"/>
              <a:gd name="connsiteY5" fmla="*/ 4204129 h 4586594"/>
              <a:gd name="connsiteX6" fmla="*/ 8028044 w 9740404"/>
              <a:gd name="connsiteY6" fmla="*/ 4209361 h 4586594"/>
              <a:gd name="connsiteX7" fmla="*/ 7228000 w 9740404"/>
              <a:gd name="connsiteY7" fmla="*/ 4586012 h 4586594"/>
              <a:gd name="connsiteX8" fmla="*/ 7398545 w 9740404"/>
              <a:gd name="connsiteY8" fmla="*/ 4205667 h 4586594"/>
              <a:gd name="connsiteX9" fmla="*/ 7207987 w 9740404"/>
              <a:gd name="connsiteY9" fmla="*/ 4213740 h 4586594"/>
              <a:gd name="connsiteX10" fmla="*/ 5979990 w 9740404"/>
              <a:gd name="connsiteY10" fmla="*/ 4246431 h 4586594"/>
              <a:gd name="connsiteX11" fmla="*/ 229568 w 9740404"/>
              <a:gd name="connsiteY11" fmla="*/ 4298453 h 4586594"/>
              <a:gd name="connsiteX12" fmla="*/ 84011 w 9740404"/>
              <a:gd name="connsiteY12" fmla="*/ 2523145 h 4586594"/>
              <a:gd name="connsiteX13" fmla="*/ 1136 w 9740404"/>
              <a:gd name="connsiteY13" fmla="*/ 530948 h 4586594"/>
              <a:gd name="connsiteX14" fmla="*/ 153271 w 9740404"/>
              <a:gd name="connsiteY14" fmla="*/ 137092 h 4586594"/>
              <a:gd name="connsiteX15" fmla="*/ 6382558 w 9740404"/>
              <a:gd name="connsiteY15" fmla="*/ 9477 h 4586594"/>
              <a:gd name="connsiteX16" fmla="*/ 8974603 w 9740404"/>
              <a:gd name="connsiteY16" fmla="*/ 13361 h 4586594"/>
              <a:gd name="connsiteX17" fmla="*/ 9477408 w 9740404"/>
              <a:gd name="connsiteY17" fmla="*/ 3458 h 4586594"/>
              <a:gd name="connsiteX0" fmla="*/ 9486740 w 9749736"/>
              <a:gd name="connsiteY0" fmla="*/ 3458 h 4586594"/>
              <a:gd name="connsiteX1" fmla="*/ 9715151 w 9749736"/>
              <a:gd name="connsiteY1" fmla="*/ 99833 h 4586594"/>
              <a:gd name="connsiteX2" fmla="*/ 9722995 w 9749736"/>
              <a:gd name="connsiteY2" fmla="*/ 1857735 h 4586594"/>
              <a:gd name="connsiteX3" fmla="*/ 9715521 w 9749736"/>
              <a:gd name="connsiteY3" fmla="*/ 4161359 h 4586594"/>
              <a:gd name="connsiteX4" fmla="*/ 9204143 w 9749736"/>
              <a:gd name="connsiteY4" fmla="*/ 4182508 h 4586594"/>
              <a:gd name="connsiteX5" fmla="*/ 8422005 w 9749736"/>
              <a:gd name="connsiteY5" fmla="*/ 4204129 h 4586594"/>
              <a:gd name="connsiteX6" fmla="*/ 8037376 w 9749736"/>
              <a:gd name="connsiteY6" fmla="*/ 4209361 h 4586594"/>
              <a:gd name="connsiteX7" fmla="*/ 7237332 w 9749736"/>
              <a:gd name="connsiteY7" fmla="*/ 4586012 h 4586594"/>
              <a:gd name="connsiteX8" fmla="*/ 7407877 w 9749736"/>
              <a:gd name="connsiteY8" fmla="*/ 4205667 h 4586594"/>
              <a:gd name="connsiteX9" fmla="*/ 7217319 w 9749736"/>
              <a:gd name="connsiteY9" fmla="*/ 4213740 h 4586594"/>
              <a:gd name="connsiteX10" fmla="*/ 5989322 w 9749736"/>
              <a:gd name="connsiteY10" fmla="*/ 4246431 h 4586594"/>
              <a:gd name="connsiteX11" fmla="*/ 238900 w 9749736"/>
              <a:gd name="connsiteY11" fmla="*/ 4298453 h 4586594"/>
              <a:gd name="connsiteX12" fmla="*/ 93343 w 9749736"/>
              <a:gd name="connsiteY12" fmla="*/ 2523145 h 4586594"/>
              <a:gd name="connsiteX13" fmla="*/ 10468 w 9749736"/>
              <a:gd name="connsiteY13" fmla="*/ 530948 h 4586594"/>
              <a:gd name="connsiteX14" fmla="*/ 97489 w 9749736"/>
              <a:gd name="connsiteY14" fmla="*/ 149115 h 4586594"/>
              <a:gd name="connsiteX15" fmla="*/ 6391890 w 9749736"/>
              <a:gd name="connsiteY15" fmla="*/ 9477 h 4586594"/>
              <a:gd name="connsiteX16" fmla="*/ 8983935 w 9749736"/>
              <a:gd name="connsiteY16" fmla="*/ 13361 h 4586594"/>
              <a:gd name="connsiteX17" fmla="*/ 9486740 w 9749736"/>
              <a:gd name="connsiteY17" fmla="*/ 3458 h 4586594"/>
              <a:gd name="connsiteX0" fmla="*/ 9486740 w 9793439"/>
              <a:gd name="connsiteY0" fmla="*/ 75473 h 4658609"/>
              <a:gd name="connsiteX1" fmla="*/ 9715151 w 9793439"/>
              <a:gd name="connsiteY1" fmla="*/ 171848 h 4658609"/>
              <a:gd name="connsiteX2" fmla="*/ 9779506 w 9793439"/>
              <a:gd name="connsiteY2" fmla="*/ 2048524 h 4658609"/>
              <a:gd name="connsiteX3" fmla="*/ 9715521 w 9793439"/>
              <a:gd name="connsiteY3" fmla="*/ 4233374 h 4658609"/>
              <a:gd name="connsiteX4" fmla="*/ 9204143 w 9793439"/>
              <a:gd name="connsiteY4" fmla="*/ 4254523 h 4658609"/>
              <a:gd name="connsiteX5" fmla="*/ 8422005 w 9793439"/>
              <a:gd name="connsiteY5" fmla="*/ 4276144 h 4658609"/>
              <a:gd name="connsiteX6" fmla="*/ 8037376 w 9793439"/>
              <a:gd name="connsiteY6" fmla="*/ 4281376 h 4658609"/>
              <a:gd name="connsiteX7" fmla="*/ 7237332 w 9793439"/>
              <a:gd name="connsiteY7" fmla="*/ 4658027 h 4658609"/>
              <a:gd name="connsiteX8" fmla="*/ 7407877 w 9793439"/>
              <a:gd name="connsiteY8" fmla="*/ 4277682 h 4658609"/>
              <a:gd name="connsiteX9" fmla="*/ 7217319 w 9793439"/>
              <a:gd name="connsiteY9" fmla="*/ 4285755 h 4658609"/>
              <a:gd name="connsiteX10" fmla="*/ 5989322 w 9793439"/>
              <a:gd name="connsiteY10" fmla="*/ 4318446 h 4658609"/>
              <a:gd name="connsiteX11" fmla="*/ 238900 w 9793439"/>
              <a:gd name="connsiteY11" fmla="*/ 4370468 h 4658609"/>
              <a:gd name="connsiteX12" fmla="*/ 93343 w 9793439"/>
              <a:gd name="connsiteY12" fmla="*/ 2595160 h 4658609"/>
              <a:gd name="connsiteX13" fmla="*/ 10468 w 9793439"/>
              <a:gd name="connsiteY13" fmla="*/ 602963 h 4658609"/>
              <a:gd name="connsiteX14" fmla="*/ 97489 w 9793439"/>
              <a:gd name="connsiteY14" fmla="*/ 221130 h 4658609"/>
              <a:gd name="connsiteX15" fmla="*/ 6391890 w 9793439"/>
              <a:gd name="connsiteY15" fmla="*/ 81492 h 4658609"/>
              <a:gd name="connsiteX16" fmla="*/ 8983935 w 9793439"/>
              <a:gd name="connsiteY16" fmla="*/ 85376 h 4658609"/>
              <a:gd name="connsiteX17" fmla="*/ 9486740 w 9793439"/>
              <a:gd name="connsiteY17" fmla="*/ 75473 h 4658609"/>
              <a:gd name="connsiteX0" fmla="*/ 9486740 w 9792089"/>
              <a:gd name="connsiteY0" fmla="*/ 3458 h 4586594"/>
              <a:gd name="connsiteX1" fmla="*/ 9715151 w 9792089"/>
              <a:gd name="connsiteY1" fmla="*/ 99833 h 4586594"/>
              <a:gd name="connsiteX2" fmla="*/ 9779506 w 9792089"/>
              <a:gd name="connsiteY2" fmla="*/ 1976509 h 4586594"/>
              <a:gd name="connsiteX3" fmla="*/ 9715521 w 9792089"/>
              <a:gd name="connsiteY3" fmla="*/ 4161359 h 4586594"/>
              <a:gd name="connsiteX4" fmla="*/ 9204143 w 9792089"/>
              <a:gd name="connsiteY4" fmla="*/ 4182508 h 4586594"/>
              <a:gd name="connsiteX5" fmla="*/ 8422005 w 9792089"/>
              <a:gd name="connsiteY5" fmla="*/ 4204129 h 4586594"/>
              <a:gd name="connsiteX6" fmla="*/ 8037376 w 9792089"/>
              <a:gd name="connsiteY6" fmla="*/ 4209361 h 4586594"/>
              <a:gd name="connsiteX7" fmla="*/ 7237332 w 9792089"/>
              <a:gd name="connsiteY7" fmla="*/ 4586012 h 4586594"/>
              <a:gd name="connsiteX8" fmla="*/ 7407877 w 9792089"/>
              <a:gd name="connsiteY8" fmla="*/ 4205667 h 4586594"/>
              <a:gd name="connsiteX9" fmla="*/ 7217319 w 9792089"/>
              <a:gd name="connsiteY9" fmla="*/ 4213740 h 4586594"/>
              <a:gd name="connsiteX10" fmla="*/ 5989322 w 9792089"/>
              <a:gd name="connsiteY10" fmla="*/ 4246431 h 4586594"/>
              <a:gd name="connsiteX11" fmla="*/ 238900 w 9792089"/>
              <a:gd name="connsiteY11" fmla="*/ 4298453 h 4586594"/>
              <a:gd name="connsiteX12" fmla="*/ 93343 w 9792089"/>
              <a:gd name="connsiteY12" fmla="*/ 2523145 h 4586594"/>
              <a:gd name="connsiteX13" fmla="*/ 10468 w 9792089"/>
              <a:gd name="connsiteY13" fmla="*/ 530948 h 4586594"/>
              <a:gd name="connsiteX14" fmla="*/ 97489 w 9792089"/>
              <a:gd name="connsiteY14" fmla="*/ 149115 h 4586594"/>
              <a:gd name="connsiteX15" fmla="*/ 6391890 w 9792089"/>
              <a:gd name="connsiteY15" fmla="*/ 9477 h 4586594"/>
              <a:gd name="connsiteX16" fmla="*/ 8983935 w 9792089"/>
              <a:gd name="connsiteY16" fmla="*/ 13361 h 4586594"/>
              <a:gd name="connsiteX17" fmla="*/ 9486740 w 9792089"/>
              <a:gd name="connsiteY17" fmla="*/ 3458 h 4586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792089" h="4586594">
                <a:moveTo>
                  <a:pt x="9486740" y="3458"/>
                </a:moveTo>
                <a:cubicBezTo>
                  <a:pt x="9608609" y="17870"/>
                  <a:pt x="9702239" y="-44549"/>
                  <a:pt x="9715151" y="99833"/>
                </a:cubicBezTo>
                <a:cubicBezTo>
                  <a:pt x="9744763" y="430954"/>
                  <a:pt x="9820064" y="1179006"/>
                  <a:pt x="9779506" y="1976509"/>
                </a:cubicBezTo>
                <a:cubicBezTo>
                  <a:pt x="9821453" y="2872786"/>
                  <a:pt x="9747762" y="4009775"/>
                  <a:pt x="9715521" y="4161359"/>
                </a:cubicBezTo>
                <a:cubicBezTo>
                  <a:pt x="9446860" y="4212001"/>
                  <a:pt x="9419729" y="4175380"/>
                  <a:pt x="9204143" y="4182508"/>
                </a:cubicBezTo>
                <a:lnTo>
                  <a:pt x="8422005" y="4204129"/>
                </a:lnTo>
                <a:lnTo>
                  <a:pt x="8037376" y="4209361"/>
                </a:lnTo>
                <a:cubicBezTo>
                  <a:pt x="7952820" y="4216563"/>
                  <a:pt x="7868491" y="4404455"/>
                  <a:pt x="7237332" y="4586012"/>
                </a:cubicBezTo>
                <a:cubicBezTo>
                  <a:pt x="7212892" y="4601135"/>
                  <a:pt x="7434449" y="4317853"/>
                  <a:pt x="7407877" y="4205667"/>
                </a:cubicBezTo>
                <a:lnTo>
                  <a:pt x="7217319" y="4213740"/>
                </a:lnTo>
                <a:lnTo>
                  <a:pt x="5989322" y="4246431"/>
                </a:lnTo>
                <a:cubicBezTo>
                  <a:pt x="4635231" y="4269266"/>
                  <a:pt x="2061843" y="4343979"/>
                  <a:pt x="238900" y="4298453"/>
                </a:cubicBezTo>
                <a:cubicBezTo>
                  <a:pt x="67346" y="4318795"/>
                  <a:pt x="106883" y="4077771"/>
                  <a:pt x="93343" y="2523145"/>
                </a:cubicBezTo>
                <a:cubicBezTo>
                  <a:pt x="78840" y="1882752"/>
                  <a:pt x="9777" y="926620"/>
                  <a:pt x="10468" y="530948"/>
                </a:cubicBezTo>
                <a:cubicBezTo>
                  <a:pt x="11159" y="135276"/>
                  <a:pt x="-45388" y="172775"/>
                  <a:pt x="97489" y="149115"/>
                </a:cubicBezTo>
                <a:cubicBezTo>
                  <a:pt x="1625900" y="105255"/>
                  <a:pt x="4329024" y="-2658"/>
                  <a:pt x="6391890" y="9477"/>
                </a:cubicBezTo>
                <a:lnTo>
                  <a:pt x="8983935" y="13361"/>
                </a:lnTo>
                <a:cubicBezTo>
                  <a:pt x="9151710" y="25102"/>
                  <a:pt x="9364871" y="-10954"/>
                  <a:pt x="9486740" y="3458"/>
                </a:cubicBezTo>
                <a:close/>
              </a:path>
            </a:pathLst>
          </a:cu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Freeform: Shape 37">
            <a:extLst>
              <a:ext uri="{FF2B5EF4-FFF2-40B4-BE49-F238E27FC236}">
                <a16:creationId xmlns:a16="http://schemas.microsoft.com/office/drawing/2014/main" id="{009E72EC-1178-47C7-A287-A05A6D497A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000" flipH="1">
            <a:off x="1390656" y="1015766"/>
            <a:ext cx="9361145" cy="4365520"/>
          </a:xfrm>
          <a:custGeom>
            <a:avLst/>
            <a:gdLst>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23535 w 9735159"/>
              <a:gd name="connsiteY7" fmla="*/ 4472133 h 4588804"/>
              <a:gd name="connsiteX8" fmla="*/ 7161476 w 9735159"/>
              <a:gd name="connsiteY8" fmla="*/ 4588200 h 4588804"/>
              <a:gd name="connsiteX9" fmla="*/ 7423142 w 9735159"/>
              <a:gd name="connsiteY9" fmla="*/ 4218401 h 4588804"/>
              <a:gd name="connsiteX10" fmla="*/ 7405213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23535 w 9735159"/>
              <a:gd name="connsiteY7" fmla="*/ 4472133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23535 w 9735159"/>
              <a:gd name="connsiteY7" fmla="*/ 4472133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23535 w 9735159"/>
              <a:gd name="connsiteY7" fmla="*/ 4472133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85624 w 9735159"/>
              <a:gd name="connsiteY7" fmla="*/ 4472133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85624 w 9735159"/>
              <a:gd name="connsiteY7" fmla="*/ 4466489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85624 w 9735159"/>
              <a:gd name="connsiteY7" fmla="*/ 4466489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3171"/>
              <a:gd name="connsiteX1" fmla="*/ 9719033 w 9735159"/>
              <a:gd name="connsiteY1" fmla="*/ 122134 h 4583171"/>
              <a:gd name="connsiteX2" fmla="*/ 9675361 w 9735159"/>
              <a:gd name="connsiteY2" fmla="*/ 1854278 h 4583171"/>
              <a:gd name="connsiteX3" fmla="*/ 9667887 w 9735159"/>
              <a:gd name="connsiteY3" fmla="*/ 4129680 h 4583171"/>
              <a:gd name="connsiteX4" fmla="*/ 9156509 w 9735159"/>
              <a:gd name="connsiteY4" fmla="*/ 4179051 h 4583171"/>
              <a:gd name="connsiteX5" fmla="*/ 8374371 w 9735159"/>
              <a:gd name="connsiteY5" fmla="*/ 4200672 h 4583171"/>
              <a:gd name="connsiteX6" fmla="*/ 7989742 w 9735159"/>
              <a:gd name="connsiteY6" fmla="*/ 4205904 h 4583171"/>
              <a:gd name="connsiteX7" fmla="*/ 7685624 w 9735159"/>
              <a:gd name="connsiteY7" fmla="*/ 4466489 h 4583171"/>
              <a:gd name="connsiteX8" fmla="*/ 7189698 w 9735159"/>
              <a:gd name="connsiteY8" fmla="*/ 4582555 h 4583171"/>
              <a:gd name="connsiteX9" fmla="*/ 7423142 w 9735159"/>
              <a:gd name="connsiteY9" fmla="*/ 4218401 h 4583171"/>
              <a:gd name="connsiteX10" fmla="*/ 7322085 w 9735159"/>
              <a:gd name="connsiteY10" fmla="*/ 4198994 h 4583171"/>
              <a:gd name="connsiteX11" fmla="*/ 5976239 w 9735159"/>
              <a:gd name="connsiteY11" fmla="*/ 4198994 h 4583171"/>
              <a:gd name="connsiteX12" fmla="*/ 5703149 w 9735159"/>
              <a:gd name="connsiteY12" fmla="*/ 4203217 h 4583171"/>
              <a:gd name="connsiteX13" fmla="*/ 204518 w 9735159"/>
              <a:gd name="connsiteY13" fmla="*/ 4241988 h 4583171"/>
              <a:gd name="connsiteX14" fmla="*/ 45709 w 9735159"/>
              <a:gd name="connsiteY14" fmla="*/ 2519688 h 4583171"/>
              <a:gd name="connsiteX15" fmla="*/ 0 w 9735159"/>
              <a:gd name="connsiteY15" fmla="*/ 105770 h 4583171"/>
              <a:gd name="connsiteX16" fmla="*/ 6334131 w 9735159"/>
              <a:gd name="connsiteY16" fmla="*/ 49746 h 4583171"/>
              <a:gd name="connsiteX17" fmla="*/ 8936301 w 9735159"/>
              <a:gd name="connsiteY17" fmla="*/ 9904 h 4583171"/>
              <a:gd name="connsiteX18" fmla="*/ 9439106 w 9735159"/>
              <a:gd name="connsiteY18" fmla="*/ 1 h 4583171"/>
              <a:gd name="connsiteX0" fmla="*/ 9439106 w 9735159"/>
              <a:gd name="connsiteY0" fmla="*/ 1 h 4585292"/>
              <a:gd name="connsiteX1" fmla="*/ 9719033 w 9735159"/>
              <a:gd name="connsiteY1" fmla="*/ 122134 h 4585292"/>
              <a:gd name="connsiteX2" fmla="*/ 9675361 w 9735159"/>
              <a:gd name="connsiteY2" fmla="*/ 1854278 h 4585292"/>
              <a:gd name="connsiteX3" fmla="*/ 9667887 w 9735159"/>
              <a:gd name="connsiteY3" fmla="*/ 4129680 h 4585292"/>
              <a:gd name="connsiteX4" fmla="*/ 9156509 w 9735159"/>
              <a:gd name="connsiteY4" fmla="*/ 4179051 h 4585292"/>
              <a:gd name="connsiteX5" fmla="*/ 8374371 w 9735159"/>
              <a:gd name="connsiteY5" fmla="*/ 4200672 h 4585292"/>
              <a:gd name="connsiteX6" fmla="*/ 7989742 w 9735159"/>
              <a:gd name="connsiteY6" fmla="*/ 4205904 h 4585292"/>
              <a:gd name="connsiteX7" fmla="*/ 7685624 w 9735159"/>
              <a:gd name="connsiteY7" fmla="*/ 4466489 h 4585292"/>
              <a:gd name="connsiteX8" fmla="*/ 7189698 w 9735159"/>
              <a:gd name="connsiteY8" fmla="*/ 4582555 h 4585292"/>
              <a:gd name="connsiteX9" fmla="*/ 7423142 w 9735159"/>
              <a:gd name="connsiteY9" fmla="*/ 4218401 h 4585292"/>
              <a:gd name="connsiteX10" fmla="*/ 7322085 w 9735159"/>
              <a:gd name="connsiteY10" fmla="*/ 4198994 h 4585292"/>
              <a:gd name="connsiteX11" fmla="*/ 5976239 w 9735159"/>
              <a:gd name="connsiteY11" fmla="*/ 4198994 h 4585292"/>
              <a:gd name="connsiteX12" fmla="*/ 5703149 w 9735159"/>
              <a:gd name="connsiteY12" fmla="*/ 4203217 h 4585292"/>
              <a:gd name="connsiteX13" fmla="*/ 204518 w 9735159"/>
              <a:gd name="connsiteY13" fmla="*/ 4241988 h 4585292"/>
              <a:gd name="connsiteX14" fmla="*/ 45709 w 9735159"/>
              <a:gd name="connsiteY14" fmla="*/ 2519688 h 4585292"/>
              <a:gd name="connsiteX15" fmla="*/ 0 w 9735159"/>
              <a:gd name="connsiteY15" fmla="*/ 105770 h 4585292"/>
              <a:gd name="connsiteX16" fmla="*/ 6334131 w 9735159"/>
              <a:gd name="connsiteY16" fmla="*/ 49746 h 4585292"/>
              <a:gd name="connsiteX17" fmla="*/ 8936301 w 9735159"/>
              <a:gd name="connsiteY17" fmla="*/ 9904 h 4585292"/>
              <a:gd name="connsiteX18" fmla="*/ 9439106 w 9735159"/>
              <a:gd name="connsiteY18" fmla="*/ 1 h 4585292"/>
              <a:gd name="connsiteX0" fmla="*/ 9439106 w 9735159"/>
              <a:gd name="connsiteY0" fmla="*/ 1 h 4585292"/>
              <a:gd name="connsiteX1" fmla="*/ 9719033 w 9735159"/>
              <a:gd name="connsiteY1" fmla="*/ 122134 h 4585292"/>
              <a:gd name="connsiteX2" fmla="*/ 9675361 w 9735159"/>
              <a:gd name="connsiteY2" fmla="*/ 1854278 h 4585292"/>
              <a:gd name="connsiteX3" fmla="*/ 9667887 w 9735159"/>
              <a:gd name="connsiteY3" fmla="*/ 4129680 h 4585292"/>
              <a:gd name="connsiteX4" fmla="*/ 9156509 w 9735159"/>
              <a:gd name="connsiteY4" fmla="*/ 4179051 h 4585292"/>
              <a:gd name="connsiteX5" fmla="*/ 8374371 w 9735159"/>
              <a:gd name="connsiteY5" fmla="*/ 4200672 h 4585292"/>
              <a:gd name="connsiteX6" fmla="*/ 7989742 w 9735159"/>
              <a:gd name="connsiteY6" fmla="*/ 4205904 h 4585292"/>
              <a:gd name="connsiteX7" fmla="*/ 7685624 w 9735159"/>
              <a:gd name="connsiteY7" fmla="*/ 4466489 h 4585292"/>
              <a:gd name="connsiteX8" fmla="*/ 7189698 w 9735159"/>
              <a:gd name="connsiteY8" fmla="*/ 4582555 h 4585292"/>
              <a:gd name="connsiteX9" fmla="*/ 7406209 w 9735159"/>
              <a:gd name="connsiteY9" fmla="*/ 4195824 h 4585292"/>
              <a:gd name="connsiteX10" fmla="*/ 7322085 w 9735159"/>
              <a:gd name="connsiteY10" fmla="*/ 4198994 h 4585292"/>
              <a:gd name="connsiteX11" fmla="*/ 5976239 w 9735159"/>
              <a:gd name="connsiteY11" fmla="*/ 4198994 h 4585292"/>
              <a:gd name="connsiteX12" fmla="*/ 5703149 w 9735159"/>
              <a:gd name="connsiteY12" fmla="*/ 4203217 h 4585292"/>
              <a:gd name="connsiteX13" fmla="*/ 204518 w 9735159"/>
              <a:gd name="connsiteY13" fmla="*/ 4241988 h 4585292"/>
              <a:gd name="connsiteX14" fmla="*/ 45709 w 9735159"/>
              <a:gd name="connsiteY14" fmla="*/ 2519688 h 4585292"/>
              <a:gd name="connsiteX15" fmla="*/ 0 w 9735159"/>
              <a:gd name="connsiteY15" fmla="*/ 105770 h 4585292"/>
              <a:gd name="connsiteX16" fmla="*/ 6334131 w 9735159"/>
              <a:gd name="connsiteY16" fmla="*/ 49746 h 4585292"/>
              <a:gd name="connsiteX17" fmla="*/ 8936301 w 9735159"/>
              <a:gd name="connsiteY17" fmla="*/ 9904 h 4585292"/>
              <a:gd name="connsiteX18" fmla="*/ 9439106 w 9735159"/>
              <a:gd name="connsiteY18" fmla="*/ 1 h 4585292"/>
              <a:gd name="connsiteX0" fmla="*/ 9439106 w 9735159"/>
              <a:gd name="connsiteY0" fmla="*/ 1 h 4585292"/>
              <a:gd name="connsiteX1" fmla="*/ 9719033 w 9735159"/>
              <a:gd name="connsiteY1" fmla="*/ 122134 h 4585292"/>
              <a:gd name="connsiteX2" fmla="*/ 9675361 w 9735159"/>
              <a:gd name="connsiteY2" fmla="*/ 1854278 h 4585292"/>
              <a:gd name="connsiteX3" fmla="*/ 9667887 w 9735159"/>
              <a:gd name="connsiteY3" fmla="*/ 4129680 h 4585292"/>
              <a:gd name="connsiteX4" fmla="*/ 9156509 w 9735159"/>
              <a:gd name="connsiteY4" fmla="*/ 4179051 h 4585292"/>
              <a:gd name="connsiteX5" fmla="*/ 8374371 w 9735159"/>
              <a:gd name="connsiteY5" fmla="*/ 4200672 h 4585292"/>
              <a:gd name="connsiteX6" fmla="*/ 7989742 w 9735159"/>
              <a:gd name="connsiteY6" fmla="*/ 4205904 h 4585292"/>
              <a:gd name="connsiteX7" fmla="*/ 7685624 w 9735159"/>
              <a:gd name="connsiteY7" fmla="*/ 4466489 h 4585292"/>
              <a:gd name="connsiteX8" fmla="*/ 7189698 w 9735159"/>
              <a:gd name="connsiteY8" fmla="*/ 4582555 h 4585292"/>
              <a:gd name="connsiteX9" fmla="*/ 7406209 w 9735159"/>
              <a:gd name="connsiteY9" fmla="*/ 4195824 h 4585292"/>
              <a:gd name="connsiteX10" fmla="*/ 7322085 w 9735159"/>
              <a:gd name="connsiteY10" fmla="*/ 4198994 h 4585292"/>
              <a:gd name="connsiteX11" fmla="*/ 5703149 w 9735159"/>
              <a:gd name="connsiteY11" fmla="*/ 4203217 h 4585292"/>
              <a:gd name="connsiteX12" fmla="*/ 204518 w 9735159"/>
              <a:gd name="connsiteY12" fmla="*/ 4241988 h 4585292"/>
              <a:gd name="connsiteX13" fmla="*/ 45709 w 9735159"/>
              <a:gd name="connsiteY13" fmla="*/ 2519688 h 4585292"/>
              <a:gd name="connsiteX14" fmla="*/ 0 w 9735159"/>
              <a:gd name="connsiteY14" fmla="*/ 105770 h 4585292"/>
              <a:gd name="connsiteX15" fmla="*/ 6334131 w 9735159"/>
              <a:gd name="connsiteY15" fmla="*/ 49746 h 4585292"/>
              <a:gd name="connsiteX16" fmla="*/ 8936301 w 9735159"/>
              <a:gd name="connsiteY16" fmla="*/ 9904 h 4585292"/>
              <a:gd name="connsiteX17" fmla="*/ 9439106 w 9735159"/>
              <a:gd name="connsiteY17" fmla="*/ 1 h 4585292"/>
              <a:gd name="connsiteX0" fmla="*/ 9439106 w 9735159"/>
              <a:gd name="connsiteY0" fmla="*/ 1 h 4585292"/>
              <a:gd name="connsiteX1" fmla="*/ 9719033 w 9735159"/>
              <a:gd name="connsiteY1" fmla="*/ 122134 h 4585292"/>
              <a:gd name="connsiteX2" fmla="*/ 9675361 w 9735159"/>
              <a:gd name="connsiteY2" fmla="*/ 1854278 h 4585292"/>
              <a:gd name="connsiteX3" fmla="*/ 9667887 w 9735159"/>
              <a:gd name="connsiteY3" fmla="*/ 4129680 h 4585292"/>
              <a:gd name="connsiteX4" fmla="*/ 9156509 w 9735159"/>
              <a:gd name="connsiteY4" fmla="*/ 4179051 h 4585292"/>
              <a:gd name="connsiteX5" fmla="*/ 8374371 w 9735159"/>
              <a:gd name="connsiteY5" fmla="*/ 4200672 h 4585292"/>
              <a:gd name="connsiteX6" fmla="*/ 7989742 w 9735159"/>
              <a:gd name="connsiteY6" fmla="*/ 4205904 h 4585292"/>
              <a:gd name="connsiteX7" fmla="*/ 7685624 w 9735159"/>
              <a:gd name="connsiteY7" fmla="*/ 4466489 h 4585292"/>
              <a:gd name="connsiteX8" fmla="*/ 7189698 w 9735159"/>
              <a:gd name="connsiteY8" fmla="*/ 4582555 h 4585292"/>
              <a:gd name="connsiteX9" fmla="*/ 7406209 w 9735159"/>
              <a:gd name="connsiteY9" fmla="*/ 4195824 h 4585292"/>
              <a:gd name="connsiteX10" fmla="*/ 7169685 w 9735159"/>
              <a:gd name="connsiteY10" fmla="*/ 4210283 h 4585292"/>
              <a:gd name="connsiteX11" fmla="*/ 5703149 w 9735159"/>
              <a:gd name="connsiteY11" fmla="*/ 4203217 h 4585292"/>
              <a:gd name="connsiteX12" fmla="*/ 204518 w 9735159"/>
              <a:gd name="connsiteY12" fmla="*/ 4241988 h 4585292"/>
              <a:gd name="connsiteX13" fmla="*/ 45709 w 9735159"/>
              <a:gd name="connsiteY13" fmla="*/ 2519688 h 4585292"/>
              <a:gd name="connsiteX14" fmla="*/ 0 w 9735159"/>
              <a:gd name="connsiteY14" fmla="*/ 105770 h 4585292"/>
              <a:gd name="connsiteX15" fmla="*/ 6334131 w 9735159"/>
              <a:gd name="connsiteY15" fmla="*/ 49746 h 4585292"/>
              <a:gd name="connsiteX16" fmla="*/ 8936301 w 9735159"/>
              <a:gd name="connsiteY16" fmla="*/ 9904 h 4585292"/>
              <a:gd name="connsiteX17" fmla="*/ 9439106 w 9735159"/>
              <a:gd name="connsiteY17" fmla="*/ 1 h 4585292"/>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29680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685624 w 9735159"/>
              <a:gd name="connsiteY7" fmla="*/ 4466489 h 4583125"/>
              <a:gd name="connsiteX8" fmla="*/ 7189698 w 9735159"/>
              <a:gd name="connsiteY8" fmla="*/ 4582555 h 4583125"/>
              <a:gd name="connsiteX9" fmla="*/ 7406209 w 9735159"/>
              <a:gd name="connsiteY9" fmla="*/ 4195824 h 4583125"/>
              <a:gd name="connsiteX10" fmla="*/ 7169685 w 9735159"/>
              <a:gd name="connsiteY10" fmla="*/ 4210283 h 4583125"/>
              <a:gd name="connsiteX11" fmla="*/ 5703149 w 9735159"/>
              <a:gd name="connsiteY11" fmla="*/ 4203217 h 4583125"/>
              <a:gd name="connsiteX12" fmla="*/ 204518 w 9735159"/>
              <a:gd name="connsiteY12" fmla="*/ 4241988 h 4583125"/>
              <a:gd name="connsiteX13" fmla="*/ 45709 w 9735159"/>
              <a:gd name="connsiteY13" fmla="*/ 2519688 h 4583125"/>
              <a:gd name="connsiteX14" fmla="*/ 0 w 9735159"/>
              <a:gd name="connsiteY14" fmla="*/ 105770 h 4583125"/>
              <a:gd name="connsiteX15" fmla="*/ 6334131 w 9735159"/>
              <a:gd name="connsiteY15" fmla="*/ 49746 h 4583125"/>
              <a:gd name="connsiteX16" fmla="*/ 8936301 w 9735159"/>
              <a:gd name="connsiteY16" fmla="*/ 9904 h 4583125"/>
              <a:gd name="connsiteX17" fmla="*/ 9439106 w 9735159"/>
              <a:gd name="connsiteY17" fmla="*/ 1 h 4583125"/>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57902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685624 w 9735159"/>
              <a:gd name="connsiteY7" fmla="*/ 4466489 h 4583125"/>
              <a:gd name="connsiteX8" fmla="*/ 7189698 w 9735159"/>
              <a:gd name="connsiteY8" fmla="*/ 4582555 h 4583125"/>
              <a:gd name="connsiteX9" fmla="*/ 7406209 w 9735159"/>
              <a:gd name="connsiteY9" fmla="*/ 4195824 h 4583125"/>
              <a:gd name="connsiteX10" fmla="*/ 7169685 w 9735159"/>
              <a:gd name="connsiteY10" fmla="*/ 4210283 h 4583125"/>
              <a:gd name="connsiteX11" fmla="*/ 5703149 w 9735159"/>
              <a:gd name="connsiteY11" fmla="*/ 4203217 h 4583125"/>
              <a:gd name="connsiteX12" fmla="*/ 204518 w 9735159"/>
              <a:gd name="connsiteY12" fmla="*/ 4241988 h 4583125"/>
              <a:gd name="connsiteX13" fmla="*/ 45709 w 9735159"/>
              <a:gd name="connsiteY13" fmla="*/ 2519688 h 4583125"/>
              <a:gd name="connsiteX14" fmla="*/ 0 w 9735159"/>
              <a:gd name="connsiteY14" fmla="*/ 105770 h 4583125"/>
              <a:gd name="connsiteX15" fmla="*/ 6334131 w 9735159"/>
              <a:gd name="connsiteY15" fmla="*/ 49746 h 4583125"/>
              <a:gd name="connsiteX16" fmla="*/ 8936301 w 9735159"/>
              <a:gd name="connsiteY16" fmla="*/ 9904 h 4583125"/>
              <a:gd name="connsiteX17" fmla="*/ 9439106 w 9735159"/>
              <a:gd name="connsiteY17" fmla="*/ 1 h 4583125"/>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57902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189698 w 9735159"/>
              <a:gd name="connsiteY7" fmla="*/ 4582555 h 4583125"/>
              <a:gd name="connsiteX8" fmla="*/ 7406209 w 9735159"/>
              <a:gd name="connsiteY8" fmla="*/ 4195824 h 4583125"/>
              <a:gd name="connsiteX9" fmla="*/ 7169685 w 9735159"/>
              <a:gd name="connsiteY9" fmla="*/ 4210283 h 4583125"/>
              <a:gd name="connsiteX10" fmla="*/ 5703149 w 9735159"/>
              <a:gd name="connsiteY10" fmla="*/ 4203217 h 4583125"/>
              <a:gd name="connsiteX11" fmla="*/ 204518 w 9735159"/>
              <a:gd name="connsiteY11" fmla="*/ 4241988 h 4583125"/>
              <a:gd name="connsiteX12" fmla="*/ 45709 w 9735159"/>
              <a:gd name="connsiteY12" fmla="*/ 2519688 h 4583125"/>
              <a:gd name="connsiteX13" fmla="*/ 0 w 9735159"/>
              <a:gd name="connsiteY13" fmla="*/ 105770 h 4583125"/>
              <a:gd name="connsiteX14" fmla="*/ 6334131 w 9735159"/>
              <a:gd name="connsiteY14" fmla="*/ 49746 h 4583125"/>
              <a:gd name="connsiteX15" fmla="*/ 8936301 w 9735159"/>
              <a:gd name="connsiteY15" fmla="*/ 9904 h 4583125"/>
              <a:gd name="connsiteX16" fmla="*/ 9439106 w 9735159"/>
              <a:gd name="connsiteY16" fmla="*/ 1 h 4583125"/>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57902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189698 w 9735159"/>
              <a:gd name="connsiteY7" fmla="*/ 4582555 h 4583125"/>
              <a:gd name="connsiteX8" fmla="*/ 7406209 w 9735159"/>
              <a:gd name="connsiteY8" fmla="*/ 4195824 h 4583125"/>
              <a:gd name="connsiteX9" fmla="*/ 7169685 w 9735159"/>
              <a:gd name="connsiteY9" fmla="*/ 4210283 h 4583125"/>
              <a:gd name="connsiteX10" fmla="*/ 5703149 w 9735159"/>
              <a:gd name="connsiteY10" fmla="*/ 4203217 h 4583125"/>
              <a:gd name="connsiteX11" fmla="*/ 204518 w 9735159"/>
              <a:gd name="connsiteY11" fmla="*/ 4241988 h 4583125"/>
              <a:gd name="connsiteX12" fmla="*/ 45709 w 9735159"/>
              <a:gd name="connsiteY12" fmla="*/ 2519688 h 4583125"/>
              <a:gd name="connsiteX13" fmla="*/ 0 w 9735159"/>
              <a:gd name="connsiteY13" fmla="*/ 105770 h 4583125"/>
              <a:gd name="connsiteX14" fmla="*/ 6334131 w 9735159"/>
              <a:gd name="connsiteY14" fmla="*/ 49746 h 4583125"/>
              <a:gd name="connsiteX15" fmla="*/ 8936301 w 9735159"/>
              <a:gd name="connsiteY15" fmla="*/ 9904 h 4583125"/>
              <a:gd name="connsiteX16" fmla="*/ 9439106 w 9735159"/>
              <a:gd name="connsiteY16" fmla="*/ 1 h 4583125"/>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57902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189698 w 9735159"/>
              <a:gd name="connsiteY7" fmla="*/ 4582555 h 4583125"/>
              <a:gd name="connsiteX8" fmla="*/ 7406209 w 9735159"/>
              <a:gd name="connsiteY8" fmla="*/ 4195824 h 4583125"/>
              <a:gd name="connsiteX9" fmla="*/ 7169685 w 9735159"/>
              <a:gd name="connsiteY9" fmla="*/ 4210283 h 4583125"/>
              <a:gd name="connsiteX10" fmla="*/ 5703149 w 9735159"/>
              <a:gd name="connsiteY10" fmla="*/ 4203217 h 4583125"/>
              <a:gd name="connsiteX11" fmla="*/ 204518 w 9735159"/>
              <a:gd name="connsiteY11" fmla="*/ 4241988 h 4583125"/>
              <a:gd name="connsiteX12" fmla="*/ 45709 w 9735159"/>
              <a:gd name="connsiteY12" fmla="*/ 2519688 h 4583125"/>
              <a:gd name="connsiteX13" fmla="*/ 0 w 9735159"/>
              <a:gd name="connsiteY13" fmla="*/ 105770 h 4583125"/>
              <a:gd name="connsiteX14" fmla="*/ 6334131 w 9735159"/>
              <a:gd name="connsiteY14" fmla="*/ 49746 h 4583125"/>
              <a:gd name="connsiteX15" fmla="*/ 8936301 w 9735159"/>
              <a:gd name="connsiteY15" fmla="*/ 9904 h 4583125"/>
              <a:gd name="connsiteX16" fmla="*/ 9439106 w 9735159"/>
              <a:gd name="connsiteY16" fmla="*/ 1 h 4583125"/>
              <a:gd name="connsiteX0" fmla="*/ 9439106 w 9735159"/>
              <a:gd name="connsiteY0" fmla="*/ 1 h 4583178"/>
              <a:gd name="connsiteX1" fmla="*/ 9719033 w 9735159"/>
              <a:gd name="connsiteY1" fmla="*/ 122134 h 4583178"/>
              <a:gd name="connsiteX2" fmla="*/ 9675361 w 9735159"/>
              <a:gd name="connsiteY2" fmla="*/ 1854278 h 4583178"/>
              <a:gd name="connsiteX3" fmla="*/ 9667887 w 9735159"/>
              <a:gd name="connsiteY3" fmla="*/ 4157902 h 4583178"/>
              <a:gd name="connsiteX4" fmla="*/ 9156509 w 9735159"/>
              <a:gd name="connsiteY4" fmla="*/ 4179051 h 4583178"/>
              <a:gd name="connsiteX5" fmla="*/ 8374371 w 9735159"/>
              <a:gd name="connsiteY5" fmla="*/ 4200672 h 4583178"/>
              <a:gd name="connsiteX6" fmla="*/ 7989742 w 9735159"/>
              <a:gd name="connsiteY6" fmla="*/ 4205904 h 4583178"/>
              <a:gd name="connsiteX7" fmla="*/ 7189698 w 9735159"/>
              <a:gd name="connsiteY7" fmla="*/ 4582555 h 4583178"/>
              <a:gd name="connsiteX8" fmla="*/ 7389118 w 9735159"/>
              <a:gd name="connsiteY8" fmla="*/ 4221461 h 4583178"/>
              <a:gd name="connsiteX9" fmla="*/ 7169685 w 9735159"/>
              <a:gd name="connsiteY9" fmla="*/ 4210283 h 4583178"/>
              <a:gd name="connsiteX10" fmla="*/ 5703149 w 9735159"/>
              <a:gd name="connsiteY10" fmla="*/ 4203217 h 4583178"/>
              <a:gd name="connsiteX11" fmla="*/ 204518 w 9735159"/>
              <a:gd name="connsiteY11" fmla="*/ 4241988 h 4583178"/>
              <a:gd name="connsiteX12" fmla="*/ 45709 w 9735159"/>
              <a:gd name="connsiteY12" fmla="*/ 2519688 h 4583178"/>
              <a:gd name="connsiteX13" fmla="*/ 0 w 9735159"/>
              <a:gd name="connsiteY13" fmla="*/ 105770 h 4583178"/>
              <a:gd name="connsiteX14" fmla="*/ 6334131 w 9735159"/>
              <a:gd name="connsiteY14" fmla="*/ 49746 h 4583178"/>
              <a:gd name="connsiteX15" fmla="*/ 8936301 w 9735159"/>
              <a:gd name="connsiteY15" fmla="*/ 9904 h 4583178"/>
              <a:gd name="connsiteX16" fmla="*/ 9439106 w 9735159"/>
              <a:gd name="connsiteY16" fmla="*/ 1 h 4583178"/>
              <a:gd name="connsiteX0" fmla="*/ 9439106 w 9702102"/>
              <a:gd name="connsiteY0" fmla="*/ 3457 h 4586634"/>
              <a:gd name="connsiteX1" fmla="*/ 9667517 w 9702102"/>
              <a:gd name="connsiteY1" fmla="*/ 99832 h 4586634"/>
              <a:gd name="connsiteX2" fmla="*/ 9675361 w 9702102"/>
              <a:gd name="connsiteY2" fmla="*/ 1857734 h 4586634"/>
              <a:gd name="connsiteX3" fmla="*/ 9667887 w 9702102"/>
              <a:gd name="connsiteY3" fmla="*/ 4161358 h 4586634"/>
              <a:gd name="connsiteX4" fmla="*/ 9156509 w 9702102"/>
              <a:gd name="connsiteY4" fmla="*/ 4182507 h 4586634"/>
              <a:gd name="connsiteX5" fmla="*/ 8374371 w 9702102"/>
              <a:gd name="connsiteY5" fmla="*/ 4204128 h 4586634"/>
              <a:gd name="connsiteX6" fmla="*/ 7989742 w 9702102"/>
              <a:gd name="connsiteY6" fmla="*/ 4209360 h 4586634"/>
              <a:gd name="connsiteX7" fmla="*/ 7189698 w 9702102"/>
              <a:gd name="connsiteY7" fmla="*/ 4586011 h 4586634"/>
              <a:gd name="connsiteX8" fmla="*/ 7389118 w 9702102"/>
              <a:gd name="connsiteY8" fmla="*/ 4224917 h 4586634"/>
              <a:gd name="connsiteX9" fmla="*/ 7169685 w 9702102"/>
              <a:gd name="connsiteY9" fmla="*/ 4213739 h 4586634"/>
              <a:gd name="connsiteX10" fmla="*/ 5703149 w 9702102"/>
              <a:gd name="connsiteY10" fmla="*/ 4206673 h 4586634"/>
              <a:gd name="connsiteX11" fmla="*/ 204518 w 9702102"/>
              <a:gd name="connsiteY11" fmla="*/ 4245444 h 4586634"/>
              <a:gd name="connsiteX12" fmla="*/ 45709 w 9702102"/>
              <a:gd name="connsiteY12" fmla="*/ 2523144 h 4586634"/>
              <a:gd name="connsiteX13" fmla="*/ 0 w 9702102"/>
              <a:gd name="connsiteY13" fmla="*/ 109226 h 4586634"/>
              <a:gd name="connsiteX14" fmla="*/ 6334131 w 9702102"/>
              <a:gd name="connsiteY14" fmla="*/ 53202 h 4586634"/>
              <a:gd name="connsiteX15" fmla="*/ 8936301 w 9702102"/>
              <a:gd name="connsiteY15" fmla="*/ 13360 h 4586634"/>
              <a:gd name="connsiteX16" fmla="*/ 9439106 w 9702102"/>
              <a:gd name="connsiteY16" fmla="*/ 3457 h 4586634"/>
              <a:gd name="connsiteX0" fmla="*/ 9439106 w 9702102"/>
              <a:gd name="connsiteY0" fmla="*/ 3457 h 4586634"/>
              <a:gd name="connsiteX1" fmla="*/ 9667517 w 9702102"/>
              <a:gd name="connsiteY1" fmla="*/ 99832 h 4586634"/>
              <a:gd name="connsiteX2" fmla="*/ 9675361 w 9702102"/>
              <a:gd name="connsiteY2" fmla="*/ 1857734 h 4586634"/>
              <a:gd name="connsiteX3" fmla="*/ 9667887 w 9702102"/>
              <a:gd name="connsiteY3" fmla="*/ 4161358 h 4586634"/>
              <a:gd name="connsiteX4" fmla="*/ 9156509 w 9702102"/>
              <a:gd name="connsiteY4" fmla="*/ 4182507 h 4586634"/>
              <a:gd name="connsiteX5" fmla="*/ 8374371 w 9702102"/>
              <a:gd name="connsiteY5" fmla="*/ 4204128 h 4586634"/>
              <a:gd name="connsiteX6" fmla="*/ 7989742 w 9702102"/>
              <a:gd name="connsiteY6" fmla="*/ 4209360 h 4586634"/>
              <a:gd name="connsiteX7" fmla="*/ 7189698 w 9702102"/>
              <a:gd name="connsiteY7" fmla="*/ 4586011 h 4586634"/>
              <a:gd name="connsiteX8" fmla="*/ 7389118 w 9702102"/>
              <a:gd name="connsiteY8" fmla="*/ 4224917 h 4586634"/>
              <a:gd name="connsiteX9" fmla="*/ 7169685 w 9702102"/>
              <a:gd name="connsiteY9" fmla="*/ 4213739 h 4586634"/>
              <a:gd name="connsiteX10" fmla="*/ 5703149 w 9702102"/>
              <a:gd name="connsiteY10" fmla="*/ 4206673 h 4586634"/>
              <a:gd name="connsiteX11" fmla="*/ 191266 w 9702102"/>
              <a:gd name="connsiteY11" fmla="*/ 4298452 h 4586634"/>
              <a:gd name="connsiteX12" fmla="*/ 45709 w 9702102"/>
              <a:gd name="connsiteY12" fmla="*/ 2523144 h 4586634"/>
              <a:gd name="connsiteX13" fmla="*/ 0 w 9702102"/>
              <a:gd name="connsiteY13" fmla="*/ 109226 h 4586634"/>
              <a:gd name="connsiteX14" fmla="*/ 6334131 w 9702102"/>
              <a:gd name="connsiteY14" fmla="*/ 53202 h 4586634"/>
              <a:gd name="connsiteX15" fmla="*/ 8936301 w 9702102"/>
              <a:gd name="connsiteY15" fmla="*/ 13360 h 4586634"/>
              <a:gd name="connsiteX16" fmla="*/ 9439106 w 9702102"/>
              <a:gd name="connsiteY16" fmla="*/ 3457 h 4586634"/>
              <a:gd name="connsiteX0" fmla="*/ 9439106 w 9702102"/>
              <a:gd name="connsiteY0" fmla="*/ 3457 h 4586634"/>
              <a:gd name="connsiteX1" fmla="*/ 9667517 w 9702102"/>
              <a:gd name="connsiteY1" fmla="*/ 99832 h 4586634"/>
              <a:gd name="connsiteX2" fmla="*/ 9675361 w 9702102"/>
              <a:gd name="connsiteY2" fmla="*/ 1857734 h 4586634"/>
              <a:gd name="connsiteX3" fmla="*/ 9667887 w 9702102"/>
              <a:gd name="connsiteY3" fmla="*/ 4161358 h 4586634"/>
              <a:gd name="connsiteX4" fmla="*/ 9156509 w 9702102"/>
              <a:gd name="connsiteY4" fmla="*/ 4182507 h 4586634"/>
              <a:gd name="connsiteX5" fmla="*/ 8374371 w 9702102"/>
              <a:gd name="connsiteY5" fmla="*/ 4204128 h 4586634"/>
              <a:gd name="connsiteX6" fmla="*/ 7989742 w 9702102"/>
              <a:gd name="connsiteY6" fmla="*/ 4209360 h 4586634"/>
              <a:gd name="connsiteX7" fmla="*/ 7189698 w 9702102"/>
              <a:gd name="connsiteY7" fmla="*/ 4586011 h 4586634"/>
              <a:gd name="connsiteX8" fmla="*/ 7389118 w 9702102"/>
              <a:gd name="connsiteY8" fmla="*/ 4224917 h 4586634"/>
              <a:gd name="connsiteX9" fmla="*/ 7169685 w 9702102"/>
              <a:gd name="connsiteY9" fmla="*/ 4213739 h 4586634"/>
              <a:gd name="connsiteX10" fmla="*/ 5941688 w 9702102"/>
              <a:gd name="connsiteY10" fmla="*/ 4246430 h 4586634"/>
              <a:gd name="connsiteX11" fmla="*/ 191266 w 9702102"/>
              <a:gd name="connsiteY11" fmla="*/ 4298452 h 4586634"/>
              <a:gd name="connsiteX12" fmla="*/ 45709 w 9702102"/>
              <a:gd name="connsiteY12" fmla="*/ 2523144 h 4586634"/>
              <a:gd name="connsiteX13" fmla="*/ 0 w 9702102"/>
              <a:gd name="connsiteY13" fmla="*/ 109226 h 4586634"/>
              <a:gd name="connsiteX14" fmla="*/ 6334131 w 9702102"/>
              <a:gd name="connsiteY14" fmla="*/ 53202 h 4586634"/>
              <a:gd name="connsiteX15" fmla="*/ 8936301 w 9702102"/>
              <a:gd name="connsiteY15" fmla="*/ 13360 h 4586634"/>
              <a:gd name="connsiteX16" fmla="*/ 9439106 w 9702102"/>
              <a:gd name="connsiteY16" fmla="*/ 3457 h 4586634"/>
              <a:gd name="connsiteX0" fmla="*/ 9452358 w 9715354"/>
              <a:gd name="connsiteY0" fmla="*/ 3457 h 4586634"/>
              <a:gd name="connsiteX1" fmla="*/ 9680769 w 9715354"/>
              <a:gd name="connsiteY1" fmla="*/ 99832 h 4586634"/>
              <a:gd name="connsiteX2" fmla="*/ 9688613 w 9715354"/>
              <a:gd name="connsiteY2" fmla="*/ 1857734 h 4586634"/>
              <a:gd name="connsiteX3" fmla="*/ 9681139 w 9715354"/>
              <a:gd name="connsiteY3" fmla="*/ 4161358 h 4586634"/>
              <a:gd name="connsiteX4" fmla="*/ 9169761 w 9715354"/>
              <a:gd name="connsiteY4" fmla="*/ 4182507 h 4586634"/>
              <a:gd name="connsiteX5" fmla="*/ 8387623 w 9715354"/>
              <a:gd name="connsiteY5" fmla="*/ 4204128 h 4586634"/>
              <a:gd name="connsiteX6" fmla="*/ 8002994 w 9715354"/>
              <a:gd name="connsiteY6" fmla="*/ 4209360 h 4586634"/>
              <a:gd name="connsiteX7" fmla="*/ 7202950 w 9715354"/>
              <a:gd name="connsiteY7" fmla="*/ 4586011 h 4586634"/>
              <a:gd name="connsiteX8" fmla="*/ 7402370 w 9715354"/>
              <a:gd name="connsiteY8" fmla="*/ 4224917 h 4586634"/>
              <a:gd name="connsiteX9" fmla="*/ 7182937 w 9715354"/>
              <a:gd name="connsiteY9" fmla="*/ 4213739 h 4586634"/>
              <a:gd name="connsiteX10" fmla="*/ 5954940 w 9715354"/>
              <a:gd name="connsiteY10" fmla="*/ 4246430 h 4586634"/>
              <a:gd name="connsiteX11" fmla="*/ 204518 w 9715354"/>
              <a:gd name="connsiteY11" fmla="*/ 4298452 h 4586634"/>
              <a:gd name="connsiteX12" fmla="*/ 58961 w 9715354"/>
              <a:gd name="connsiteY12" fmla="*/ 2523144 h 4586634"/>
              <a:gd name="connsiteX13" fmla="*/ 0 w 9715354"/>
              <a:gd name="connsiteY13" fmla="*/ 29712 h 4586634"/>
              <a:gd name="connsiteX14" fmla="*/ 6347383 w 9715354"/>
              <a:gd name="connsiteY14" fmla="*/ 53202 h 4586634"/>
              <a:gd name="connsiteX15" fmla="*/ 8949553 w 9715354"/>
              <a:gd name="connsiteY15" fmla="*/ 13360 h 4586634"/>
              <a:gd name="connsiteX16" fmla="*/ 9452358 w 9715354"/>
              <a:gd name="connsiteY16" fmla="*/ 3457 h 4586634"/>
              <a:gd name="connsiteX0" fmla="*/ 9452358 w 9715354"/>
              <a:gd name="connsiteY0" fmla="*/ 3457 h 4586593"/>
              <a:gd name="connsiteX1" fmla="*/ 9680769 w 9715354"/>
              <a:gd name="connsiteY1" fmla="*/ 99832 h 4586593"/>
              <a:gd name="connsiteX2" fmla="*/ 9688613 w 9715354"/>
              <a:gd name="connsiteY2" fmla="*/ 1857734 h 4586593"/>
              <a:gd name="connsiteX3" fmla="*/ 9681139 w 9715354"/>
              <a:gd name="connsiteY3" fmla="*/ 4161358 h 4586593"/>
              <a:gd name="connsiteX4" fmla="*/ 9169761 w 9715354"/>
              <a:gd name="connsiteY4" fmla="*/ 4182507 h 4586593"/>
              <a:gd name="connsiteX5" fmla="*/ 8387623 w 9715354"/>
              <a:gd name="connsiteY5" fmla="*/ 4204128 h 4586593"/>
              <a:gd name="connsiteX6" fmla="*/ 8002994 w 9715354"/>
              <a:gd name="connsiteY6" fmla="*/ 4209360 h 4586593"/>
              <a:gd name="connsiteX7" fmla="*/ 7202950 w 9715354"/>
              <a:gd name="connsiteY7" fmla="*/ 4586011 h 4586593"/>
              <a:gd name="connsiteX8" fmla="*/ 7373495 w 9715354"/>
              <a:gd name="connsiteY8" fmla="*/ 4205666 h 4586593"/>
              <a:gd name="connsiteX9" fmla="*/ 7182937 w 9715354"/>
              <a:gd name="connsiteY9" fmla="*/ 4213739 h 4586593"/>
              <a:gd name="connsiteX10" fmla="*/ 5954940 w 9715354"/>
              <a:gd name="connsiteY10" fmla="*/ 4246430 h 4586593"/>
              <a:gd name="connsiteX11" fmla="*/ 204518 w 9715354"/>
              <a:gd name="connsiteY11" fmla="*/ 4298452 h 4586593"/>
              <a:gd name="connsiteX12" fmla="*/ 58961 w 9715354"/>
              <a:gd name="connsiteY12" fmla="*/ 2523144 h 4586593"/>
              <a:gd name="connsiteX13" fmla="*/ 0 w 9715354"/>
              <a:gd name="connsiteY13" fmla="*/ 29712 h 4586593"/>
              <a:gd name="connsiteX14" fmla="*/ 6347383 w 9715354"/>
              <a:gd name="connsiteY14" fmla="*/ 53202 h 4586593"/>
              <a:gd name="connsiteX15" fmla="*/ 8949553 w 9715354"/>
              <a:gd name="connsiteY15" fmla="*/ 13360 h 4586593"/>
              <a:gd name="connsiteX16" fmla="*/ 9452358 w 9715354"/>
              <a:gd name="connsiteY16" fmla="*/ 3457 h 4586593"/>
              <a:gd name="connsiteX0" fmla="*/ 9452358 w 9715354"/>
              <a:gd name="connsiteY0" fmla="*/ 3457 h 4586593"/>
              <a:gd name="connsiteX1" fmla="*/ 9680769 w 9715354"/>
              <a:gd name="connsiteY1" fmla="*/ 99832 h 4586593"/>
              <a:gd name="connsiteX2" fmla="*/ 9688613 w 9715354"/>
              <a:gd name="connsiteY2" fmla="*/ 1857734 h 4586593"/>
              <a:gd name="connsiteX3" fmla="*/ 9681139 w 9715354"/>
              <a:gd name="connsiteY3" fmla="*/ 4161358 h 4586593"/>
              <a:gd name="connsiteX4" fmla="*/ 9169761 w 9715354"/>
              <a:gd name="connsiteY4" fmla="*/ 4182507 h 4586593"/>
              <a:gd name="connsiteX5" fmla="*/ 8387623 w 9715354"/>
              <a:gd name="connsiteY5" fmla="*/ 4204128 h 4586593"/>
              <a:gd name="connsiteX6" fmla="*/ 8002994 w 9715354"/>
              <a:gd name="connsiteY6" fmla="*/ 4209360 h 4586593"/>
              <a:gd name="connsiteX7" fmla="*/ 7202950 w 9715354"/>
              <a:gd name="connsiteY7" fmla="*/ 4586011 h 4586593"/>
              <a:gd name="connsiteX8" fmla="*/ 7373495 w 9715354"/>
              <a:gd name="connsiteY8" fmla="*/ 4205666 h 4586593"/>
              <a:gd name="connsiteX9" fmla="*/ 7182937 w 9715354"/>
              <a:gd name="connsiteY9" fmla="*/ 4213739 h 4586593"/>
              <a:gd name="connsiteX10" fmla="*/ 5954940 w 9715354"/>
              <a:gd name="connsiteY10" fmla="*/ 4246430 h 4586593"/>
              <a:gd name="connsiteX11" fmla="*/ 204518 w 9715354"/>
              <a:gd name="connsiteY11" fmla="*/ 4298452 h 4586593"/>
              <a:gd name="connsiteX12" fmla="*/ 58961 w 9715354"/>
              <a:gd name="connsiteY12" fmla="*/ 2523144 h 4586593"/>
              <a:gd name="connsiteX13" fmla="*/ 0 w 9715354"/>
              <a:gd name="connsiteY13" fmla="*/ 29712 h 4586593"/>
              <a:gd name="connsiteX14" fmla="*/ 6347383 w 9715354"/>
              <a:gd name="connsiteY14" fmla="*/ 53202 h 4586593"/>
              <a:gd name="connsiteX15" fmla="*/ 8949553 w 9715354"/>
              <a:gd name="connsiteY15" fmla="*/ 13360 h 4586593"/>
              <a:gd name="connsiteX16" fmla="*/ 9452358 w 9715354"/>
              <a:gd name="connsiteY16" fmla="*/ 3457 h 4586593"/>
              <a:gd name="connsiteX0" fmla="*/ 9452358 w 9715354"/>
              <a:gd name="connsiteY0" fmla="*/ 3457 h 4586593"/>
              <a:gd name="connsiteX1" fmla="*/ 9680769 w 9715354"/>
              <a:gd name="connsiteY1" fmla="*/ 99832 h 4586593"/>
              <a:gd name="connsiteX2" fmla="*/ 9688613 w 9715354"/>
              <a:gd name="connsiteY2" fmla="*/ 1857734 h 4586593"/>
              <a:gd name="connsiteX3" fmla="*/ 9681139 w 9715354"/>
              <a:gd name="connsiteY3" fmla="*/ 4161358 h 4586593"/>
              <a:gd name="connsiteX4" fmla="*/ 9169761 w 9715354"/>
              <a:gd name="connsiteY4" fmla="*/ 4182507 h 4586593"/>
              <a:gd name="connsiteX5" fmla="*/ 8387623 w 9715354"/>
              <a:gd name="connsiteY5" fmla="*/ 4204128 h 4586593"/>
              <a:gd name="connsiteX6" fmla="*/ 8002994 w 9715354"/>
              <a:gd name="connsiteY6" fmla="*/ 4209360 h 4586593"/>
              <a:gd name="connsiteX7" fmla="*/ 7202950 w 9715354"/>
              <a:gd name="connsiteY7" fmla="*/ 4586011 h 4586593"/>
              <a:gd name="connsiteX8" fmla="*/ 7373495 w 9715354"/>
              <a:gd name="connsiteY8" fmla="*/ 4205666 h 4586593"/>
              <a:gd name="connsiteX9" fmla="*/ 7182937 w 9715354"/>
              <a:gd name="connsiteY9" fmla="*/ 4213739 h 4586593"/>
              <a:gd name="connsiteX10" fmla="*/ 5954940 w 9715354"/>
              <a:gd name="connsiteY10" fmla="*/ 4246430 h 4586593"/>
              <a:gd name="connsiteX11" fmla="*/ 204518 w 9715354"/>
              <a:gd name="connsiteY11" fmla="*/ 4298452 h 4586593"/>
              <a:gd name="connsiteX12" fmla="*/ 58961 w 9715354"/>
              <a:gd name="connsiteY12" fmla="*/ 2523144 h 4586593"/>
              <a:gd name="connsiteX13" fmla="*/ 0 w 9715354"/>
              <a:gd name="connsiteY13" fmla="*/ 29712 h 4586593"/>
              <a:gd name="connsiteX14" fmla="*/ 6347383 w 9715354"/>
              <a:gd name="connsiteY14" fmla="*/ 53202 h 4586593"/>
              <a:gd name="connsiteX15" fmla="*/ 8949553 w 9715354"/>
              <a:gd name="connsiteY15" fmla="*/ 13360 h 4586593"/>
              <a:gd name="connsiteX16" fmla="*/ 9452358 w 9715354"/>
              <a:gd name="connsiteY16" fmla="*/ 3457 h 4586593"/>
              <a:gd name="connsiteX0" fmla="*/ 9530791 w 9793787"/>
              <a:gd name="connsiteY0" fmla="*/ 166219 h 4749355"/>
              <a:gd name="connsiteX1" fmla="*/ 9759202 w 9793787"/>
              <a:gd name="connsiteY1" fmla="*/ 262594 h 4749355"/>
              <a:gd name="connsiteX2" fmla="*/ 9767046 w 9793787"/>
              <a:gd name="connsiteY2" fmla="*/ 2020496 h 4749355"/>
              <a:gd name="connsiteX3" fmla="*/ 9759572 w 9793787"/>
              <a:gd name="connsiteY3" fmla="*/ 4324120 h 4749355"/>
              <a:gd name="connsiteX4" fmla="*/ 9248194 w 9793787"/>
              <a:gd name="connsiteY4" fmla="*/ 4345269 h 4749355"/>
              <a:gd name="connsiteX5" fmla="*/ 8466056 w 9793787"/>
              <a:gd name="connsiteY5" fmla="*/ 4366890 h 4749355"/>
              <a:gd name="connsiteX6" fmla="*/ 8081427 w 9793787"/>
              <a:gd name="connsiteY6" fmla="*/ 4372122 h 4749355"/>
              <a:gd name="connsiteX7" fmla="*/ 7281383 w 9793787"/>
              <a:gd name="connsiteY7" fmla="*/ 4748773 h 4749355"/>
              <a:gd name="connsiteX8" fmla="*/ 7451928 w 9793787"/>
              <a:gd name="connsiteY8" fmla="*/ 4368428 h 4749355"/>
              <a:gd name="connsiteX9" fmla="*/ 7261370 w 9793787"/>
              <a:gd name="connsiteY9" fmla="*/ 4376501 h 4749355"/>
              <a:gd name="connsiteX10" fmla="*/ 6033373 w 9793787"/>
              <a:gd name="connsiteY10" fmla="*/ 4409192 h 4749355"/>
              <a:gd name="connsiteX11" fmla="*/ 282951 w 9793787"/>
              <a:gd name="connsiteY11" fmla="*/ 4461214 h 4749355"/>
              <a:gd name="connsiteX12" fmla="*/ 137394 w 9793787"/>
              <a:gd name="connsiteY12" fmla="*/ 2685906 h 4749355"/>
              <a:gd name="connsiteX13" fmla="*/ 78433 w 9793787"/>
              <a:gd name="connsiteY13" fmla="*/ 192474 h 4749355"/>
              <a:gd name="connsiteX14" fmla="*/ 650812 w 9793787"/>
              <a:gd name="connsiteY14" fmla="*/ 172339 h 4749355"/>
              <a:gd name="connsiteX15" fmla="*/ 6425816 w 9793787"/>
              <a:gd name="connsiteY15" fmla="*/ 215964 h 4749355"/>
              <a:gd name="connsiteX16" fmla="*/ 9027986 w 9793787"/>
              <a:gd name="connsiteY16" fmla="*/ 176122 h 4749355"/>
              <a:gd name="connsiteX17" fmla="*/ 9530791 w 9793787"/>
              <a:gd name="connsiteY17" fmla="*/ 166219 h 4749355"/>
              <a:gd name="connsiteX0" fmla="*/ 9543478 w 9806474"/>
              <a:gd name="connsiteY0" fmla="*/ 3458 h 4586594"/>
              <a:gd name="connsiteX1" fmla="*/ 9771889 w 9806474"/>
              <a:gd name="connsiteY1" fmla="*/ 99833 h 4586594"/>
              <a:gd name="connsiteX2" fmla="*/ 9779733 w 9806474"/>
              <a:gd name="connsiteY2" fmla="*/ 1857735 h 4586594"/>
              <a:gd name="connsiteX3" fmla="*/ 9772259 w 9806474"/>
              <a:gd name="connsiteY3" fmla="*/ 4161359 h 4586594"/>
              <a:gd name="connsiteX4" fmla="*/ 9260881 w 9806474"/>
              <a:gd name="connsiteY4" fmla="*/ 4182508 h 4586594"/>
              <a:gd name="connsiteX5" fmla="*/ 8478743 w 9806474"/>
              <a:gd name="connsiteY5" fmla="*/ 4204129 h 4586594"/>
              <a:gd name="connsiteX6" fmla="*/ 8094114 w 9806474"/>
              <a:gd name="connsiteY6" fmla="*/ 4209361 h 4586594"/>
              <a:gd name="connsiteX7" fmla="*/ 7294070 w 9806474"/>
              <a:gd name="connsiteY7" fmla="*/ 4586012 h 4586594"/>
              <a:gd name="connsiteX8" fmla="*/ 7464615 w 9806474"/>
              <a:gd name="connsiteY8" fmla="*/ 4205667 h 4586594"/>
              <a:gd name="connsiteX9" fmla="*/ 7274057 w 9806474"/>
              <a:gd name="connsiteY9" fmla="*/ 4213740 h 4586594"/>
              <a:gd name="connsiteX10" fmla="*/ 6046060 w 9806474"/>
              <a:gd name="connsiteY10" fmla="*/ 4246431 h 4586594"/>
              <a:gd name="connsiteX11" fmla="*/ 295638 w 9806474"/>
              <a:gd name="connsiteY11" fmla="*/ 4298453 h 4586594"/>
              <a:gd name="connsiteX12" fmla="*/ 150081 w 9806474"/>
              <a:gd name="connsiteY12" fmla="*/ 2523145 h 4586594"/>
              <a:gd name="connsiteX13" fmla="*/ 66257 w 9806474"/>
              <a:gd name="connsiteY13" fmla="*/ 476529 h 4586594"/>
              <a:gd name="connsiteX14" fmla="*/ 663499 w 9806474"/>
              <a:gd name="connsiteY14" fmla="*/ 9578 h 4586594"/>
              <a:gd name="connsiteX15" fmla="*/ 6438503 w 9806474"/>
              <a:gd name="connsiteY15" fmla="*/ 53203 h 4586594"/>
              <a:gd name="connsiteX16" fmla="*/ 9040673 w 9806474"/>
              <a:gd name="connsiteY16" fmla="*/ 13361 h 4586594"/>
              <a:gd name="connsiteX17" fmla="*/ 9543478 w 9806474"/>
              <a:gd name="connsiteY17" fmla="*/ 3458 h 4586594"/>
              <a:gd name="connsiteX0" fmla="*/ 9502853 w 9765849"/>
              <a:gd name="connsiteY0" fmla="*/ 3458 h 4586594"/>
              <a:gd name="connsiteX1" fmla="*/ 9731264 w 9765849"/>
              <a:gd name="connsiteY1" fmla="*/ 99833 h 4586594"/>
              <a:gd name="connsiteX2" fmla="*/ 9739108 w 9765849"/>
              <a:gd name="connsiteY2" fmla="*/ 1857735 h 4586594"/>
              <a:gd name="connsiteX3" fmla="*/ 9731634 w 9765849"/>
              <a:gd name="connsiteY3" fmla="*/ 4161359 h 4586594"/>
              <a:gd name="connsiteX4" fmla="*/ 9220256 w 9765849"/>
              <a:gd name="connsiteY4" fmla="*/ 4182508 h 4586594"/>
              <a:gd name="connsiteX5" fmla="*/ 8438118 w 9765849"/>
              <a:gd name="connsiteY5" fmla="*/ 4204129 h 4586594"/>
              <a:gd name="connsiteX6" fmla="*/ 8053489 w 9765849"/>
              <a:gd name="connsiteY6" fmla="*/ 4209361 h 4586594"/>
              <a:gd name="connsiteX7" fmla="*/ 7253445 w 9765849"/>
              <a:gd name="connsiteY7" fmla="*/ 4586012 h 4586594"/>
              <a:gd name="connsiteX8" fmla="*/ 7423990 w 9765849"/>
              <a:gd name="connsiteY8" fmla="*/ 4205667 h 4586594"/>
              <a:gd name="connsiteX9" fmla="*/ 7233432 w 9765849"/>
              <a:gd name="connsiteY9" fmla="*/ 4213740 h 4586594"/>
              <a:gd name="connsiteX10" fmla="*/ 6005435 w 9765849"/>
              <a:gd name="connsiteY10" fmla="*/ 4246431 h 4586594"/>
              <a:gd name="connsiteX11" fmla="*/ 255013 w 9765849"/>
              <a:gd name="connsiteY11" fmla="*/ 4298453 h 4586594"/>
              <a:gd name="connsiteX12" fmla="*/ 109456 w 9765849"/>
              <a:gd name="connsiteY12" fmla="*/ 2523145 h 4586594"/>
              <a:gd name="connsiteX13" fmla="*/ 25632 w 9765849"/>
              <a:gd name="connsiteY13" fmla="*/ 476529 h 4586594"/>
              <a:gd name="connsiteX14" fmla="*/ 622874 w 9765849"/>
              <a:gd name="connsiteY14" fmla="*/ 9578 h 4586594"/>
              <a:gd name="connsiteX15" fmla="*/ 6397878 w 9765849"/>
              <a:gd name="connsiteY15" fmla="*/ 53203 h 4586594"/>
              <a:gd name="connsiteX16" fmla="*/ 9000048 w 9765849"/>
              <a:gd name="connsiteY16" fmla="*/ 13361 h 4586594"/>
              <a:gd name="connsiteX17" fmla="*/ 9502853 w 9765849"/>
              <a:gd name="connsiteY17" fmla="*/ 3458 h 4586594"/>
              <a:gd name="connsiteX0" fmla="*/ 9693055 w 9956051"/>
              <a:gd name="connsiteY0" fmla="*/ 3458 h 4586594"/>
              <a:gd name="connsiteX1" fmla="*/ 9921466 w 9956051"/>
              <a:gd name="connsiteY1" fmla="*/ 99833 h 4586594"/>
              <a:gd name="connsiteX2" fmla="*/ 9929310 w 9956051"/>
              <a:gd name="connsiteY2" fmla="*/ 1857735 h 4586594"/>
              <a:gd name="connsiteX3" fmla="*/ 9921836 w 9956051"/>
              <a:gd name="connsiteY3" fmla="*/ 4161359 h 4586594"/>
              <a:gd name="connsiteX4" fmla="*/ 9410458 w 9956051"/>
              <a:gd name="connsiteY4" fmla="*/ 4182508 h 4586594"/>
              <a:gd name="connsiteX5" fmla="*/ 8628320 w 9956051"/>
              <a:gd name="connsiteY5" fmla="*/ 4204129 h 4586594"/>
              <a:gd name="connsiteX6" fmla="*/ 8243691 w 9956051"/>
              <a:gd name="connsiteY6" fmla="*/ 4209361 h 4586594"/>
              <a:gd name="connsiteX7" fmla="*/ 7443647 w 9956051"/>
              <a:gd name="connsiteY7" fmla="*/ 4586012 h 4586594"/>
              <a:gd name="connsiteX8" fmla="*/ 7614192 w 9956051"/>
              <a:gd name="connsiteY8" fmla="*/ 4205667 h 4586594"/>
              <a:gd name="connsiteX9" fmla="*/ 7423634 w 9956051"/>
              <a:gd name="connsiteY9" fmla="*/ 4213740 h 4586594"/>
              <a:gd name="connsiteX10" fmla="*/ 6195637 w 9956051"/>
              <a:gd name="connsiteY10" fmla="*/ 4246431 h 4586594"/>
              <a:gd name="connsiteX11" fmla="*/ 445215 w 9956051"/>
              <a:gd name="connsiteY11" fmla="*/ 4298453 h 4586594"/>
              <a:gd name="connsiteX12" fmla="*/ 299658 w 9956051"/>
              <a:gd name="connsiteY12" fmla="*/ 2523145 h 4586594"/>
              <a:gd name="connsiteX13" fmla="*/ 215834 w 9956051"/>
              <a:gd name="connsiteY13" fmla="*/ 476529 h 4586594"/>
              <a:gd name="connsiteX14" fmla="*/ 399481 w 9956051"/>
              <a:gd name="connsiteY14" fmla="*/ 16797 h 4586594"/>
              <a:gd name="connsiteX15" fmla="*/ 6588080 w 9956051"/>
              <a:gd name="connsiteY15" fmla="*/ 53203 h 4586594"/>
              <a:gd name="connsiteX16" fmla="*/ 9190250 w 9956051"/>
              <a:gd name="connsiteY16" fmla="*/ 13361 h 4586594"/>
              <a:gd name="connsiteX17" fmla="*/ 9693055 w 9956051"/>
              <a:gd name="connsiteY17" fmla="*/ 3458 h 4586594"/>
              <a:gd name="connsiteX0" fmla="*/ 9494966 w 9757962"/>
              <a:gd name="connsiteY0" fmla="*/ 3458 h 4586594"/>
              <a:gd name="connsiteX1" fmla="*/ 9723377 w 9757962"/>
              <a:gd name="connsiteY1" fmla="*/ 99833 h 4586594"/>
              <a:gd name="connsiteX2" fmla="*/ 9731221 w 9757962"/>
              <a:gd name="connsiteY2" fmla="*/ 1857735 h 4586594"/>
              <a:gd name="connsiteX3" fmla="*/ 9723747 w 9757962"/>
              <a:gd name="connsiteY3" fmla="*/ 4161359 h 4586594"/>
              <a:gd name="connsiteX4" fmla="*/ 9212369 w 9757962"/>
              <a:gd name="connsiteY4" fmla="*/ 4182508 h 4586594"/>
              <a:gd name="connsiteX5" fmla="*/ 8430231 w 9757962"/>
              <a:gd name="connsiteY5" fmla="*/ 4204129 h 4586594"/>
              <a:gd name="connsiteX6" fmla="*/ 8045602 w 9757962"/>
              <a:gd name="connsiteY6" fmla="*/ 4209361 h 4586594"/>
              <a:gd name="connsiteX7" fmla="*/ 7245558 w 9757962"/>
              <a:gd name="connsiteY7" fmla="*/ 4586012 h 4586594"/>
              <a:gd name="connsiteX8" fmla="*/ 7416103 w 9757962"/>
              <a:gd name="connsiteY8" fmla="*/ 4205667 h 4586594"/>
              <a:gd name="connsiteX9" fmla="*/ 7225545 w 9757962"/>
              <a:gd name="connsiteY9" fmla="*/ 4213740 h 4586594"/>
              <a:gd name="connsiteX10" fmla="*/ 5997548 w 9757962"/>
              <a:gd name="connsiteY10" fmla="*/ 4246431 h 4586594"/>
              <a:gd name="connsiteX11" fmla="*/ 247126 w 9757962"/>
              <a:gd name="connsiteY11" fmla="*/ 4298453 h 4586594"/>
              <a:gd name="connsiteX12" fmla="*/ 101569 w 9757962"/>
              <a:gd name="connsiteY12" fmla="*/ 2523145 h 4586594"/>
              <a:gd name="connsiteX13" fmla="*/ 17745 w 9757962"/>
              <a:gd name="connsiteY13" fmla="*/ 476529 h 4586594"/>
              <a:gd name="connsiteX14" fmla="*/ 201392 w 9757962"/>
              <a:gd name="connsiteY14" fmla="*/ 16797 h 4586594"/>
              <a:gd name="connsiteX15" fmla="*/ 6389991 w 9757962"/>
              <a:gd name="connsiteY15" fmla="*/ 53203 h 4586594"/>
              <a:gd name="connsiteX16" fmla="*/ 8992161 w 9757962"/>
              <a:gd name="connsiteY16" fmla="*/ 13361 h 4586594"/>
              <a:gd name="connsiteX17" fmla="*/ 9494966 w 9757962"/>
              <a:gd name="connsiteY17" fmla="*/ 3458 h 4586594"/>
              <a:gd name="connsiteX0" fmla="*/ 9494966 w 9757962"/>
              <a:gd name="connsiteY0" fmla="*/ 3458 h 4586594"/>
              <a:gd name="connsiteX1" fmla="*/ 9723377 w 9757962"/>
              <a:gd name="connsiteY1" fmla="*/ 99833 h 4586594"/>
              <a:gd name="connsiteX2" fmla="*/ 9731221 w 9757962"/>
              <a:gd name="connsiteY2" fmla="*/ 1857735 h 4586594"/>
              <a:gd name="connsiteX3" fmla="*/ 9723747 w 9757962"/>
              <a:gd name="connsiteY3" fmla="*/ 4161359 h 4586594"/>
              <a:gd name="connsiteX4" fmla="*/ 9212369 w 9757962"/>
              <a:gd name="connsiteY4" fmla="*/ 4182508 h 4586594"/>
              <a:gd name="connsiteX5" fmla="*/ 8430231 w 9757962"/>
              <a:gd name="connsiteY5" fmla="*/ 4204129 h 4586594"/>
              <a:gd name="connsiteX6" fmla="*/ 8045602 w 9757962"/>
              <a:gd name="connsiteY6" fmla="*/ 4209361 h 4586594"/>
              <a:gd name="connsiteX7" fmla="*/ 7245558 w 9757962"/>
              <a:gd name="connsiteY7" fmla="*/ 4586012 h 4586594"/>
              <a:gd name="connsiteX8" fmla="*/ 7416103 w 9757962"/>
              <a:gd name="connsiteY8" fmla="*/ 4205667 h 4586594"/>
              <a:gd name="connsiteX9" fmla="*/ 7225545 w 9757962"/>
              <a:gd name="connsiteY9" fmla="*/ 4213740 h 4586594"/>
              <a:gd name="connsiteX10" fmla="*/ 5997548 w 9757962"/>
              <a:gd name="connsiteY10" fmla="*/ 4246431 h 4586594"/>
              <a:gd name="connsiteX11" fmla="*/ 247126 w 9757962"/>
              <a:gd name="connsiteY11" fmla="*/ 4298453 h 4586594"/>
              <a:gd name="connsiteX12" fmla="*/ 101569 w 9757962"/>
              <a:gd name="connsiteY12" fmla="*/ 2523145 h 4586594"/>
              <a:gd name="connsiteX13" fmla="*/ 17745 w 9757962"/>
              <a:gd name="connsiteY13" fmla="*/ 476529 h 4586594"/>
              <a:gd name="connsiteX14" fmla="*/ 201392 w 9757962"/>
              <a:gd name="connsiteY14" fmla="*/ 16797 h 4586594"/>
              <a:gd name="connsiteX15" fmla="*/ 6389991 w 9757962"/>
              <a:gd name="connsiteY15" fmla="*/ 53203 h 4586594"/>
              <a:gd name="connsiteX16" fmla="*/ 8992161 w 9757962"/>
              <a:gd name="connsiteY16" fmla="*/ 13361 h 4586594"/>
              <a:gd name="connsiteX17" fmla="*/ 9494966 w 9757962"/>
              <a:gd name="connsiteY17" fmla="*/ 3458 h 4586594"/>
              <a:gd name="connsiteX0" fmla="*/ 9511995 w 9774991"/>
              <a:gd name="connsiteY0" fmla="*/ 3458 h 4586594"/>
              <a:gd name="connsiteX1" fmla="*/ 9740406 w 9774991"/>
              <a:gd name="connsiteY1" fmla="*/ 99833 h 4586594"/>
              <a:gd name="connsiteX2" fmla="*/ 9748250 w 9774991"/>
              <a:gd name="connsiteY2" fmla="*/ 1857735 h 4586594"/>
              <a:gd name="connsiteX3" fmla="*/ 9740776 w 9774991"/>
              <a:gd name="connsiteY3" fmla="*/ 4161359 h 4586594"/>
              <a:gd name="connsiteX4" fmla="*/ 9229398 w 9774991"/>
              <a:gd name="connsiteY4" fmla="*/ 4182508 h 4586594"/>
              <a:gd name="connsiteX5" fmla="*/ 8447260 w 9774991"/>
              <a:gd name="connsiteY5" fmla="*/ 4204129 h 4586594"/>
              <a:gd name="connsiteX6" fmla="*/ 8062631 w 9774991"/>
              <a:gd name="connsiteY6" fmla="*/ 4209361 h 4586594"/>
              <a:gd name="connsiteX7" fmla="*/ 7262587 w 9774991"/>
              <a:gd name="connsiteY7" fmla="*/ 4586012 h 4586594"/>
              <a:gd name="connsiteX8" fmla="*/ 7433132 w 9774991"/>
              <a:gd name="connsiteY8" fmla="*/ 4205667 h 4586594"/>
              <a:gd name="connsiteX9" fmla="*/ 7242574 w 9774991"/>
              <a:gd name="connsiteY9" fmla="*/ 4213740 h 4586594"/>
              <a:gd name="connsiteX10" fmla="*/ 6014577 w 9774991"/>
              <a:gd name="connsiteY10" fmla="*/ 4246431 h 4586594"/>
              <a:gd name="connsiteX11" fmla="*/ 264155 w 9774991"/>
              <a:gd name="connsiteY11" fmla="*/ 4298453 h 4586594"/>
              <a:gd name="connsiteX12" fmla="*/ 118598 w 9774991"/>
              <a:gd name="connsiteY12" fmla="*/ 2523145 h 4586594"/>
              <a:gd name="connsiteX13" fmla="*/ 34774 w 9774991"/>
              <a:gd name="connsiteY13" fmla="*/ 476529 h 4586594"/>
              <a:gd name="connsiteX14" fmla="*/ 187098 w 9774991"/>
              <a:gd name="connsiteY14" fmla="*/ 93555 h 4586594"/>
              <a:gd name="connsiteX15" fmla="*/ 6407020 w 9774991"/>
              <a:gd name="connsiteY15" fmla="*/ 53203 h 4586594"/>
              <a:gd name="connsiteX16" fmla="*/ 9009190 w 9774991"/>
              <a:gd name="connsiteY16" fmla="*/ 13361 h 4586594"/>
              <a:gd name="connsiteX17" fmla="*/ 9511995 w 9774991"/>
              <a:gd name="connsiteY17" fmla="*/ 3458 h 4586594"/>
              <a:gd name="connsiteX0" fmla="*/ 9482057 w 9745053"/>
              <a:gd name="connsiteY0" fmla="*/ 3458 h 4586594"/>
              <a:gd name="connsiteX1" fmla="*/ 9710468 w 9745053"/>
              <a:gd name="connsiteY1" fmla="*/ 99833 h 4586594"/>
              <a:gd name="connsiteX2" fmla="*/ 9718312 w 9745053"/>
              <a:gd name="connsiteY2" fmla="*/ 1857735 h 4586594"/>
              <a:gd name="connsiteX3" fmla="*/ 9710838 w 9745053"/>
              <a:gd name="connsiteY3" fmla="*/ 4161359 h 4586594"/>
              <a:gd name="connsiteX4" fmla="*/ 9199460 w 9745053"/>
              <a:gd name="connsiteY4" fmla="*/ 4182508 h 4586594"/>
              <a:gd name="connsiteX5" fmla="*/ 8417322 w 9745053"/>
              <a:gd name="connsiteY5" fmla="*/ 4204129 h 4586594"/>
              <a:gd name="connsiteX6" fmla="*/ 8032693 w 9745053"/>
              <a:gd name="connsiteY6" fmla="*/ 4209361 h 4586594"/>
              <a:gd name="connsiteX7" fmla="*/ 7232649 w 9745053"/>
              <a:gd name="connsiteY7" fmla="*/ 4586012 h 4586594"/>
              <a:gd name="connsiteX8" fmla="*/ 7403194 w 9745053"/>
              <a:gd name="connsiteY8" fmla="*/ 4205667 h 4586594"/>
              <a:gd name="connsiteX9" fmla="*/ 7212636 w 9745053"/>
              <a:gd name="connsiteY9" fmla="*/ 4213740 h 4586594"/>
              <a:gd name="connsiteX10" fmla="*/ 5984639 w 9745053"/>
              <a:gd name="connsiteY10" fmla="*/ 4246431 h 4586594"/>
              <a:gd name="connsiteX11" fmla="*/ 234217 w 9745053"/>
              <a:gd name="connsiteY11" fmla="*/ 4298453 h 4586594"/>
              <a:gd name="connsiteX12" fmla="*/ 88660 w 9745053"/>
              <a:gd name="connsiteY12" fmla="*/ 2523145 h 4586594"/>
              <a:gd name="connsiteX13" fmla="*/ 4836 w 9745053"/>
              <a:gd name="connsiteY13" fmla="*/ 476529 h 4586594"/>
              <a:gd name="connsiteX14" fmla="*/ 157160 w 9745053"/>
              <a:gd name="connsiteY14" fmla="*/ 93555 h 4586594"/>
              <a:gd name="connsiteX15" fmla="*/ 6377082 w 9745053"/>
              <a:gd name="connsiteY15" fmla="*/ 53203 h 4586594"/>
              <a:gd name="connsiteX16" fmla="*/ 8979252 w 9745053"/>
              <a:gd name="connsiteY16" fmla="*/ 13361 h 4586594"/>
              <a:gd name="connsiteX17" fmla="*/ 9482057 w 9745053"/>
              <a:gd name="connsiteY17" fmla="*/ 3458 h 4586594"/>
              <a:gd name="connsiteX0" fmla="*/ 9482057 w 9745053"/>
              <a:gd name="connsiteY0" fmla="*/ 3458 h 4586594"/>
              <a:gd name="connsiteX1" fmla="*/ 9710468 w 9745053"/>
              <a:gd name="connsiteY1" fmla="*/ 99833 h 4586594"/>
              <a:gd name="connsiteX2" fmla="*/ 9718312 w 9745053"/>
              <a:gd name="connsiteY2" fmla="*/ 1857735 h 4586594"/>
              <a:gd name="connsiteX3" fmla="*/ 9710838 w 9745053"/>
              <a:gd name="connsiteY3" fmla="*/ 4161359 h 4586594"/>
              <a:gd name="connsiteX4" fmla="*/ 9199460 w 9745053"/>
              <a:gd name="connsiteY4" fmla="*/ 4182508 h 4586594"/>
              <a:gd name="connsiteX5" fmla="*/ 8417322 w 9745053"/>
              <a:gd name="connsiteY5" fmla="*/ 4204129 h 4586594"/>
              <a:gd name="connsiteX6" fmla="*/ 8032693 w 9745053"/>
              <a:gd name="connsiteY6" fmla="*/ 4209361 h 4586594"/>
              <a:gd name="connsiteX7" fmla="*/ 7232649 w 9745053"/>
              <a:gd name="connsiteY7" fmla="*/ 4586012 h 4586594"/>
              <a:gd name="connsiteX8" fmla="*/ 7403194 w 9745053"/>
              <a:gd name="connsiteY8" fmla="*/ 4205667 h 4586594"/>
              <a:gd name="connsiteX9" fmla="*/ 7212636 w 9745053"/>
              <a:gd name="connsiteY9" fmla="*/ 4213740 h 4586594"/>
              <a:gd name="connsiteX10" fmla="*/ 5984639 w 9745053"/>
              <a:gd name="connsiteY10" fmla="*/ 4246431 h 4586594"/>
              <a:gd name="connsiteX11" fmla="*/ 234217 w 9745053"/>
              <a:gd name="connsiteY11" fmla="*/ 4298453 h 4586594"/>
              <a:gd name="connsiteX12" fmla="*/ 88660 w 9745053"/>
              <a:gd name="connsiteY12" fmla="*/ 2523145 h 4586594"/>
              <a:gd name="connsiteX13" fmla="*/ 4836 w 9745053"/>
              <a:gd name="connsiteY13" fmla="*/ 476529 h 4586594"/>
              <a:gd name="connsiteX14" fmla="*/ 157160 w 9745053"/>
              <a:gd name="connsiteY14" fmla="*/ 93555 h 4586594"/>
              <a:gd name="connsiteX15" fmla="*/ 6387207 w 9745053"/>
              <a:gd name="connsiteY15" fmla="*/ 9477 h 4586594"/>
              <a:gd name="connsiteX16" fmla="*/ 8979252 w 9745053"/>
              <a:gd name="connsiteY16" fmla="*/ 13361 h 4586594"/>
              <a:gd name="connsiteX17" fmla="*/ 9482057 w 9745053"/>
              <a:gd name="connsiteY17" fmla="*/ 3458 h 4586594"/>
              <a:gd name="connsiteX0" fmla="*/ 9481430 w 9744426"/>
              <a:gd name="connsiteY0" fmla="*/ 3458 h 4586594"/>
              <a:gd name="connsiteX1" fmla="*/ 9709841 w 9744426"/>
              <a:gd name="connsiteY1" fmla="*/ 99833 h 4586594"/>
              <a:gd name="connsiteX2" fmla="*/ 9717685 w 9744426"/>
              <a:gd name="connsiteY2" fmla="*/ 1857735 h 4586594"/>
              <a:gd name="connsiteX3" fmla="*/ 9710211 w 9744426"/>
              <a:gd name="connsiteY3" fmla="*/ 4161359 h 4586594"/>
              <a:gd name="connsiteX4" fmla="*/ 9198833 w 9744426"/>
              <a:gd name="connsiteY4" fmla="*/ 4182508 h 4586594"/>
              <a:gd name="connsiteX5" fmla="*/ 8416695 w 9744426"/>
              <a:gd name="connsiteY5" fmla="*/ 4204129 h 4586594"/>
              <a:gd name="connsiteX6" fmla="*/ 8032066 w 9744426"/>
              <a:gd name="connsiteY6" fmla="*/ 4209361 h 4586594"/>
              <a:gd name="connsiteX7" fmla="*/ 7232022 w 9744426"/>
              <a:gd name="connsiteY7" fmla="*/ 4586012 h 4586594"/>
              <a:gd name="connsiteX8" fmla="*/ 7402567 w 9744426"/>
              <a:gd name="connsiteY8" fmla="*/ 4205667 h 4586594"/>
              <a:gd name="connsiteX9" fmla="*/ 7212009 w 9744426"/>
              <a:gd name="connsiteY9" fmla="*/ 4213740 h 4586594"/>
              <a:gd name="connsiteX10" fmla="*/ 5984012 w 9744426"/>
              <a:gd name="connsiteY10" fmla="*/ 4246431 h 4586594"/>
              <a:gd name="connsiteX11" fmla="*/ 233590 w 9744426"/>
              <a:gd name="connsiteY11" fmla="*/ 4298453 h 4586594"/>
              <a:gd name="connsiteX12" fmla="*/ 88033 w 9744426"/>
              <a:gd name="connsiteY12" fmla="*/ 2523145 h 4586594"/>
              <a:gd name="connsiteX13" fmla="*/ 5158 w 9744426"/>
              <a:gd name="connsiteY13" fmla="*/ 530948 h 4586594"/>
              <a:gd name="connsiteX14" fmla="*/ 156533 w 9744426"/>
              <a:gd name="connsiteY14" fmla="*/ 93555 h 4586594"/>
              <a:gd name="connsiteX15" fmla="*/ 6386580 w 9744426"/>
              <a:gd name="connsiteY15" fmla="*/ 9477 h 4586594"/>
              <a:gd name="connsiteX16" fmla="*/ 8978625 w 9744426"/>
              <a:gd name="connsiteY16" fmla="*/ 13361 h 4586594"/>
              <a:gd name="connsiteX17" fmla="*/ 9481430 w 9744426"/>
              <a:gd name="connsiteY17" fmla="*/ 3458 h 4586594"/>
              <a:gd name="connsiteX0" fmla="*/ 9481117 w 9744113"/>
              <a:gd name="connsiteY0" fmla="*/ 3458 h 4586594"/>
              <a:gd name="connsiteX1" fmla="*/ 9709528 w 9744113"/>
              <a:gd name="connsiteY1" fmla="*/ 99833 h 4586594"/>
              <a:gd name="connsiteX2" fmla="*/ 9717372 w 9744113"/>
              <a:gd name="connsiteY2" fmla="*/ 1857735 h 4586594"/>
              <a:gd name="connsiteX3" fmla="*/ 9709898 w 9744113"/>
              <a:gd name="connsiteY3" fmla="*/ 4161359 h 4586594"/>
              <a:gd name="connsiteX4" fmla="*/ 9198520 w 9744113"/>
              <a:gd name="connsiteY4" fmla="*/ 4182508 h 4586594"/>
              <a:gd name="connsiteX5" fmla="*/ 8416382 w 9744113"/>
              <a:gd name="connsiteY5" fmla="*/ 4204129 h 4586594"/>
              <a:gd name="connsiteX6" fmla="*/ 8031753 w 9744113"/>
              <a:gd name="connsiteY6" fmla="*/ 4209361 h 4586594"/>
              <a:gd name="connsiteX7" fmla="*/ 7231709 w 9744113"/>
              <a:gd name="connsiteY7" fmla="*/ 4586012 h 4586594"/>
              <a:gd name="connsiteX8" fmla="*/ 7402254 w 9744113"/>
              <a:gd name="connsiteY8" fmla="*/ 4205667 h 4586594"/>
              <a:gd name="connsiteX9" fmla="*/ 7211696 w 9744113"/>
              <a:gd name="connsiteY9" fmla="*/ 4213740 h 4586594"/>
              <a:gd name="connsiteX10" fmla="*/ 5983699 w 9744113"/>
              <a:gd name="connsiteY10" fmla="*/ 4246431 h 4586594"/>
              <a:gd name="connsiteX11" fmla="*/ 233277 w 9744113"/>
              <a:gd name="connsiteY11" fmla="*/ 4298453 h 4586594"/>
              <a:gd name="connsiteX12" fmla="*/ 87720 w 9744113"/>
              <a:gd name="connsiteY12" fmla="*/ 2523145 h 4586594"/>
              <a:gd name="connsiteX13" fmla="*/ 4845 w 9744113"/>
              <a:gd name="connsiteY13" fmla="*/ 530948 h 4586594"/>
              <a:gd name="connsiteX14" fmla="*/ 156980 w 9744113"/>
              <a:gd name="connsiteY14" fmla="*/ 137092 h 4586594"/>
              <a:gd name="connsiteX15" fmla="*/ 6386267 w 9744113"/>
              <a:gd name="connsiteY15" fmla="*/ 9477 h 4586594"/>
              <a:gd name="connsiteX16" fmla="*/ 8978312 w 9744113"/>
              <a:gd name="connsiteY16" fmla="*/ 13361 h 4586594"/>
              <a:gd name="connsiteX17" fmla="*/ 9481117 w 9744113"/>
              <a:gd name="connsiteY17" fmla="*/ 3458 h 4586594"/>
              <a:gd name="connsiteX0" fmla="*/ 9477408 w 9740404"/>
              <a:gd name="connsiteY0" fmla="*/ 3458 h 4586594"/>
              <a:gd name="connsiteX1" fmla="*/ 9705819 w 9740404"/>
              <a:gd name="connsiteY1" fmla="*/ 99833 h 4586594"/>
              <a:gd name="connsiteX2" fmla="*/ 9713663 w 9740404"/>
              <a:gd name="connsiteY2" fmla="*/ 1857735 h 4586594"/>
              <a:gd name="connsiteX3" fmla="*/ 9706189 w 9740404"/>
              <a:gd name="connsiteY3" fmla="*/ 4161359 h 4586594"/>
              <a:gd name="connsiteX4" fmla="*/ 9194811 w 9740404"/>
              <a:gd name="connsiteY4" fmla="*/ 4182508 h 4586594"/>
              <a:gd name="connsiteX5" fmla="*/ 8412673 w 9740404"/>
              <a:gd name="connsiteY5" fmla="*/ 4204129 h 4586594"/>
              <a:gd name="connsiteX6" fmla="*/ 8028044 w 9740404"/>
              <a:gd name="connsiteY6" fmla="*/ 4209361 h 4586594"/>
              <a:gd name="connsiteX7" fmla="*/ 7228000 w 9740404"/>
              <a:gd name="connsiteY7" fmla="*/ 4586012 h 4586594"/>
              <a:gd name="connsiteX8" fmla="*/ 7398545 w 9740404"/>
              <a:gd name="connsiteY8" fmla="*/ 4205667 h 4586594"/>
              <a:gd name="connsiteX9" fmla="*/ 7207987 w 9740404"/>
              <a:gd name="connsiteY9" fmla="*/ 4213740 h 4586594"/>
              <a:gd name="connsiteX10" fmla="*/ 5979990 w 9740404"/>
              <a:gd name="connsiteY10" fmla="*/ 4246431 h 4586594"/>
              <a:gd name="connsiteX11" fmla="*/ 229568 w 9740404"/>
              <a:gd name="connsiteY11" fmla="*/ 4298453 h 4586594"/>
              <a:gd name="connsiteX12" fmla="*/ 84011 w 9740404"/>
              <a:gd name="connsiteY12" fmla="*/ 2523145 h 4586594"/>
              <a:gd name="connsiteX13" fmla="*/ 1136 w 9740404"/>
              <a:gd name="connsiteY13" fmla="*/ 530948 h 4586594"/>
              <a:gd name="connsiteX14" fmla="*/ 153271 w 9740404"/>
              <a:gd name="connsiteY14" fmla="*/ 137092 h 4586594"/>
              <a:gd name="connsiteX15" fmla="*/ 6382558 w 9740404"/>
              <a:gd name="connsiteY15" fmla="*/ 9477 h 4586594"/>
              <a:gd name="connsiteX16" fmla="*/ 8974603 w 9740404"/>
              <a:gd name="connsiteY16" fmla="*/ 13361 h 4586594"/>
              <a:gd name="connsiteX17" fmla="*/ 9477408 w 9740404"/>
              <a:gd name="connsiteY17" fmla="*/ 3458 h 4586594"/>
              <a:gd name="connsiteX0" fmla="*/ 9486740 w 9749736"/>
              <a:gd name="connsiteY0" fmla="*/ 3458 h 4586594"/>
              <a:gd name="connsiteX1" fmla="*/ 9715151 w 9749736"/>
              <a:gd name="connsiteY1" fmla="*/ 99833 h 4586594"/>
              <a:gd name="connsiteX2" fmla="*/ 9722995 w 9749736"/>
              <a:gd name="connsiteY2" fmla="*/ 1857735 h 4586594"/>
              <a:gd name="connsiteX3" fmla="*/ 9715521 w 9749736"/>
              <a:gd name="connsiteY3" fmla="*/ 4161359 h 4586594"/>
              <a:gd name="connsiteX4" fmla="*/ 9204143 w 9749736"/>
              <a:gd name="connsiteY4" fmla="*/ 4182508 h 4586594"/>
              <a:gd name="connsiteX5" fmla="*/ 8422005 w 9749736"/>
              <a:gd name="connsiteY5" fmla="*/ 4204129 h 4586594"/>
              <a:gd name="connsiteX6" fmla="*/ 8037376 w 9749736"/>
              <a:gd name="connsiteY6" fmla="*/ 4209361 h 4586594"/>
              <a:gd name="connsiteX7" fmla="*/ 7237332 w 9749736"/>
              <a:gd name="connsiteY7" fmla="*/ 4586012 h 4586594"/>
              <a:gd name="connsiteX8" fmla="*/ 7407877 w 9749736"/>
              <a:gd name="connsiteY8" fmla="*/ 4205667 h 4586594"/>
              <a:gd name="connsiteX9" fmla="*/ 7217319 w 9749736"/>
              <a:gd name="connsiteY9" fmla="*/ 4213740 h 4586594"/>
              <a:gd name="connsiteX10" fmla="*/ 5989322 w 9749736"/>
              <a:gd name="connsiteY10" fmla="*/ 4246431 h 4586594"/>
              <a:gd name="connsiteX11" fmla="*/ 238900 w 9749736"/>
              <a:gd name="connsiteY11" fmla="*/ 4298453 h 4586594"/>
              <a:gd name="connsiteX12" fmla="*/ 93343 w 9749736"/>
              <a:gd name="connsiteY12" fmla="*/ 2523145 h 4586594"/>
              <a:gd name="connsiteX13" fmla="*/ 10468 w 9749736"/>
              <a:gd name="connsiteY13" fmla="*/ 530948 h 4586594"/>
              <a:gd name="connsiteX14" fmla="*/ 97489 w 9749736"/>
              <a:gd name="connsiteY14" fmla="*/ 149115 h 4586594"/>
              <a:gd name="connsiteX15" fmla="*/ 6391890 w 9749736"/>
              <a:gd name="connsiteY15" fmla="*/ 9477 h 4586594"/>
              <a:gd name="connsiteX16" fmla="*/ 8983935 w 9749736"/>
              <a:gd name="connsiteY16" fmla="*/ 13361 h 4586594"/>
              <a:gd name="connsiteX17" fmla="*/ 9486740 w 9749736"/>
              <a:gd name="connsiteY17" fmla="*/ 3458 h 4586594"/>
              <a:gd name="connsiteX0" fmla="*/ 9486740 w 9793439"/>
              <a:gd name="connsiteY0" fmla="*/ 75473 h 4658609"/>
              <a:gd name="connsiteX1" fmla="*/ 9715151 w 9793439"/>
              <a:gd name="connsiteY1" fmla="*/ 171848 h 4658609"/>
              <a:gd name="connsiteX2" fmla="*/ 9779506 w 9793439"/>
              <a:gd name="connsiteY2" fmla="*/ 2048524 h 4658609"/>
              <a:gd name="connsiteX3" fmla="*/ 9715521 w 9793439"/>
              <a:gd name="connsiteY3" fmla="*/ 4233374 h 4658609"/>
              <a:gd name="connsiteX4" fmla="*/ 9204143 w 9793439"/>
              <a:gd name="connsiteY4" fmla="*/ 4254523 h 4658609"/>
              <a:gd name="connsiteX5" fmla="*/ 8422005 w 9793439"/>
              <a:gd name="connsiteY5" fmla="*/ 4276144 h 4658609"/>
              <a:gd name="connsiteX6" fmla="*/ 8037376 w 9793439"/>
              <a:gd name="connsiteY6" fmla="*/ 4281376 h 4658609"/>
              <a:gd name="connsiteX7" fmla="*/ 7237332 w 9793439"/>
              <a:gd name="connsiteY7" fmla="*/ 4658027 h 4658609"/>
              <a:gd name="connsiteX8" fmla="*/ 7407877 w 9793439"/>
              <a:gd name="connsiteY8" fmla="*/ 4277682 h 4658609"/>
              <a:gd name="connsiteX9" fmla="*/ 7217319 w 9793439"/>
              <a:gd name="connsiteY9" fmla="*/ 4285755 h 4658609"/>
              <a:gd name="connsiteX10" fmla="*/ 5989322 w 9793439"/>
              <a:gd name="connsiteY10" fmla="*/ 4318446 h 4658609"/>
              <a:gd name="connsiteX11" fmla="*/ 238900 w 9793439"/>
              <a:gd name="connsiteY11" fmla="*/ 4370468 h 4658609"/>
              <a:gd name="connsiteX12" fmla="*/ 93343 w 9793439"/>
              <a:gd name="connsiteY12" fmla="*/ 2595160 h 4658609"/>
              <a:gd name="connsiteX13" fmla="*/ 10468 w 9793439"/>
              <a:gd name="connsiteY13" fmla="*/ 602963 h 4658609"/>
              <a:gd name="connsiteX14" fmla="*/ 97489 w 9793439"/>
              <a:gd name="connsiteY14" fmla="*/ 221130 h 4658609"/>
              <a:gd name="connsiteX15" fmla="*/ 6391890 w 9793439"/>
              <a:gd name="connsiteY15" fmla="*/ 81492 h 4658609"/>
              <a:gd name="connsiteX16" fmla="*/ 8983935 w 9793439"/>
              <a:gd name="connsiteY16" fmla="*/ 85376 h 4658609"/>
              <a:gd name="connsiteX17" fmla="*/ 9486740 w 9793439"/>
              <a:gd name="connsiteY17" fmla="*/ 75473 h 4658609"/>
              <a:gd name="connsiteX0" fmla="*/ 9486740 w 9792089"/>
              <a:gd name="connsiteY0" fmla="*/ 3458 h 4586594"/>
              <a:gd name="connsiteX1" fmla="*/ 9715151 w 9792089"/>
              <a:gd name="connsiteY1" fmla="*/ 99833 h 4586594"/>
              <a:gd name="connsiteX2" fmla="*/ 9779506 w 9792089"/>
              <a:gd name="connsiteY2" fmla="*/ 1976509 h 4586594"/>
              <a:gd name="connsiteX3" fmla="*/ 9715521 w 9792089"/>
              <a:gd name="connsiteY3" fmla="*/ 4161359 h 4586594"/>
              <a:gd name="connsiteX4" fmla="*/ 9204143 w 9792089"/>
              <a:gd name="connsiteY4" fmla="*/ 4182508 h 4586594"/>
              <a:gd name="connsiteX5" fmla="*/ 8422005 w 9792089"/>
              <a:gd name="connsiteY5" fmla="*/ 4204129 h 4586594"/>
              <a:gd name="connsiteX6" fmla="*/ 8037376 w 9792089"/>
              <a:gd name="connsiteY6" fmla="*/ 4209361 h 4586594"/>
              <a:gd name="connsiteX7" fmla="*/ 7237332 w 9792089"/>
              <a:gd name="connsiteY7" fmla="*/ 4586012 h 4586594"/>
              <a:gd name="connsiteX8" fmla="*/ 7407877 w 9792089"/>
              <a:gd name="connsiteY8" fmla="*/ 4205667 h 4586594"/>
              <a:gd name="connsiteX9" fmla="*/ 7217319 w 9792089"/>
              <a:gd name="connsiteY9" fmla="*/ 4213740 h 4586594"/>
              <a:gd name="connsiteX10" fmla="*/ 5989322 w 9792089"/>
              <a:gd name="connsiteY10" fmla="*/ 4246431 h 4586594"/>
              <a:gd name="connsiteX11" fmla="*/ 238900 w 9792089"/>
              <a:gd name="connsiteY11" fmla="*/ 4298453 h 4586594"/>
              <a:gd name="connsiteX12" fmla="*/ 93343 w 9792089"/>
              <a:gd name="connsiteY12" fmla="*/ 2523145 h 4586594"/>
              <a:gd name="connsiteX13" fmla="*/ 10468 w 9792089"/>
              <a:gd name="connsiteY13" fmla="*/ 530948 h 4586594"/>
              <a:gd name="connsiteX14" fmla="*/ 97489 w 9792089"/>
              <a:gd name="connsiteY14" fmla="*/ 149115 h 4586594"/>
              <a:gd name="connsiteX15" fmla="*/ 6391890 w 9792089"/>
              <a:gd name="connsiteY15" fmla="*/ 9477 h 4586594"/>
              <a:gd name="connsiteX16" fmla="*/ 8983935 w 9792089"/>
              <a:gd name="connsiteY16" fmla="*/ 13361 h 4586594"/>
              <a:gd name="connsiteX17" fmla="*/ 9486740 w 9792089"/>
              <a:gd name="connsiteY17" fmla="*/ 3458 h 4586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792089" h="4586594">
                <a:moveTo>
                  <a:pt x="9486740" y="3458"/>
                </a:moveTo>
                <a:cubicBezTo>
                  <a:pt x="9608609" y="17870"/>
                  <a:pt x="9702239" y="-44549"/>
                  <a:pt x="9715151" y="99833"/>
                </a:cubicBezTo>
                <a:cubicBezTo>
                  <a:pt x="9744763" y="430954"/>
                  <a:pt x="9820064" y="1179006"/>
                  <a:pt x="9779506" y="1976509"/>
                </a:cubicBezTo>
                <a:cubicBezTo>
                  <a:pt x="9821453" y="2872786"/>
                  <a:pt x="9747762" y="4009775"/>
                  <a:pt x="9715521" y="4161359"/>
                </a:cubicBezTo>
                <a:cubicBezTo>
                  <a:pt x="9446860" y="4212001"/>
                  <a:pt x="9419729" y="4175380"/>
                  <a:pt x="9204143" y="4182508"/>
                </a:cubicBezTo>
                <a:lnTo>
                  <a:pt x="8422005" y="4204129"/>
                </a:lnTo>
                <a:lnTo>
                  <a:pt x="8037376" y="4209361"/>
                </a:lnTo>
                <a:cubicBezTo>
                  <a:pt x="7952820" y="4216563"/>
                  <a:pt x="7868491" y="4404455"/>
                  <a:pt x="7237332" y="4586012"/>
                </a:cubicBezTo>
                <a:cubicBezTo>
                  <a:pt x="7212892" y="4601135"/>
                  <a:pt x="7434449" y="4317853"/>
                  <a:pt x="7407877" y="4205667"/>
                </a:cubicBezTo>
                <a:lnTo>
                  <a:pt x="7217319" y="4213740"/>
                </a:lnTo>
                <a:lnTo>
                  <a:pt x="5989322" y="4246431"/>
                </a:lnTo>
                <a:cubicBezTo>
                  <a:pt x="4635231" y="4269266"/>
                  <a:pt x="2061843" y="4343979"/>
                  <a:pt x="238900" y="4298453"/>
                </a:cubicBezTo>
                <a:cubicBezTo>
                  <a:pt x="67346" y="4318795"/>
                  <a:pt x="106883" y="4077771"/>
                  <a:pt x="93343" y="2523145"/>
                </a:cubicBezTo>
                <a:cubicBezTo>
                  <a:pt x="78840" y="1882752"/>
                  <a:pt x="9777" y="926620"/>
                  <a:pt x="10468" y="530948"/>
                </a:cubicBezTo>
                <a:cubicBezTo>
                  <a:pt x="11159" y="135276"/>
                  <a:pt x="-45388" y="172775"/>
                  <a:pt x="97489" y="149115"/>
                </a:cubicBezTo>
                <a:cubicBezTo>
                  <a:pt x="1625900" y="105255"/>
                  <a:pt x="4329024" y="-2658"/>
                  <a:pt x="6391890" y="9477"/>
                </a:cubicBezTo>
                <a:lnTo>
                  <a:pt x="8983935" y="13361"/>
                </a:lnTo>
                <a:cubicBezTo>
                  <a:pt x="9151710" y="25102"/>
                  <a:pt x="9364871" y="-10954"/>
                  <a:pt x="9486740" y="3458"/>
                </a:cubicBezTo>
                <a:close/>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6D5F371-A0D1-4610-A662-CE89241BF42E}"/>
              </a:ext>
            </a:extLst>
          </p:cNvPr>
          <p:cNvSpPr>
            <a:spLocks noGrp="1"/>
          </p:cNvSpPr>
          <p:nvPr>
            <p:ph type="title"/>
          </p:nvPr>
        </p:nvSpPr>
        <p:spPr>
          <a:xfrm>
            <a:off x="2306385" y="1764734"/>
            <a:ext cx="7559817" cy="2551001"/>
          </a:xfrm>
        </p:spPr>
        <p:txBody>
          <a:bodyPr vert="horz" lIns="91440" tIns="45720" rIns="91440" bIns="45720" rtlCol="0" anchor="ctr">
            <a:normAutofit/>
          </a:bodyPr>
          <a:lstStyle/>
          <a:p>
            <a:pPr algn="ctr"/>
            <a:r>
              <a:rPr lang="en-GB" dirty="0"/>
              <a:t>What aspects of competitive/team sports could damage mental health?</a:t>
            </a:r>
            <a:endParaRPr lang="en-US" dirty="0"/>
          </a:p>
        </p:txBody>
      </p:sp>
    </p:spTree>
    <p:extLst>
      <p:ext uri="{BB962C8B-B14F-4D97-AF65-F5344CB8AC3E}">
        <p14:creationId xmlns:p14="http://schemas.microsoft.com/office/powerpoint/2010/main" val="19315143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96A35EAA-ED80-4FF1-942C-82B1D483AF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33683" flipH="1">
            <a:off x="977627" y="481134"/>
            <a:ext cx="9378187" cy="5238589"/>
          </a:xfrm>
          <a:custGeom>
            <a:avLst/>
            <a:gdLst/>
            <a:ahLst/>
            <a:cxnLst/>
            <a:rect l="l" t="t" r="r" b="b"/>
            <a:pathLst>
              <a:path w="1237972" h="852489">
                <a:moveTo>
                  <a:pt x="633056" y="852489"/>
                </a:moveTo>
                <a:cubicBezTo>
                  <a:pt x="716495" y="841059"/>
                  <a:pt x="733789" y="812455"/>
                  <a:pt x="825461" y="773218"/>
                </a:cubicBezTo>
                <a:cubicBezTo>
                  <a:pt x="917133" y="733981"/>
                  <a:pt x="1120276" y="716959"/>
                  <a:pt x="1183087" y="617069"/>
                </a:cubicBezTo>
                <a:cubicBezTo>
                  <a:pt x="1245898" y="517180"/>
                  <a:pt x="1258148" y="283568"/>
                  <a:pt x="1202325" y="173881"/>
                </a:cubicBezTo>
                <a:cubicBezTo>
                  <a:pt x="1146502" y="64194"/>
                  <a:pt x="1083676" y="36572"/>
                  <a:pt x="981005" y="19225"/>
                </a:cubicBezTo>
                <a:cubicBezTo>
                  <a:pt x="823274" y="-7425"/>
                  <a:pt x="446352" y="-23746"/>
                  <a:pt x="245994" y="92349"/>
                </a:cubicBezTo>
                <a:cubicBezTo>
                  <a:pt x="45636" y="208444"/>
                  <a:pt x="-47145" y="246094"/>
                  <a:pt x="23501" y="568036"/>
                </a:cubicBezTo>
                <a:cubicBezTo>
                  <a:pt x="51046" y="756743"/>
                  <a:pt x="510357" y="722029"/>
                  <a:pt x="552172" y="730697"/>
                </a:cubicBezTo>
                <a:cubicBezTo>
                  <a:pt x="733623" y="767368"/>
                  <a:pt x="633056" y="852489"/>
                  <a:pt x="633056" y="852489"/>
                </a:cubicBezTo>
                <a:close/>
              </a:path>
            </a:pathLst>
          </a:custGeom>
          <a:solidFill>
            <a:schemeClr val="bg1"/>
          </a:solidFill>
          <a:ln w="19050"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D415F49B-3CBC-46CF-AFB5-988852D047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33683" flipH="1">
            <a:off x="1010574" y="456230"/>
            <a:ext cx="9378187" cy="5238589"/>
          </a:xfrm>
          <a:custGeom>
            <a:avLst/>
            <a:gdLst/>
            <a:ahLst/>
            <a:cxnLst/>
            <a:rect l="l" t="t" r="r" b="b"/>
            <a:pathLst>
              <a:path w="1237972" h="852489">
                <a:moveTo>
                  <a:pt x="633056" y="852489"/>
                </a:moveTo>
                <a:cubicBezTo>
                  <a:pt x="716495" y="841059"/>
                  <a:pt x="733789" y="812455"/>
                  <a:pt x="825461" y="773218"/>
                </a:cubicBezTo>
                <a:cubicBezTo>
                  <a:pt x="917133" y="733981"/>
                  <a:pt x="1120276" y="716959"/>
                  <a:pt x="1183087" y="617069"/>
                </a:cubicBezTo>
                <a:cubicBezTo>
                  <a:pt x="1245898" y="517180"/>
                  <a:pt x="1258148" y="283568"/>
                  <a:pt x="1202325" y="173881"/>
                </a:cubicBezTo>
                <a:cubicBezTo>
                  <a:pt x="1146502" y="64194"/>
                  <a:pt x="1083676" y="36572"/>
                  <a:pt x="981005" y="19225"/>
                </a:cubicBezTo>
                <a:cubicBezTo>
                  <a:pt x="823274" y="-7425"/>
                  <a:pt x="446352" y="-23746"/>
                  <a:pt x="245994" y="92349"/>
                </a:cubicBezTo>
                <a:cubicBezTo>
                  <a:pt x="45636" y="208444"/>
                  <a:pt x="-47145" y="246094"/>
                  <a:pt x="23501" y="568036"/>
                </a:cubicBezTo>
                <a:cubicBezTo>
                  <a:pt x="51046" y="756743"/>
                  <a:pt x="510357" y="722029"/>
                  <a:pt x="552172" y="730697"/>
                </a:cubicBezTo>
                <a:cubicBezTo>
                  <a:pt x="733623" y="767368"/>
                  <a:pt x="633056" y="852489"/>
                  <a:pt x="633056" y="852489"/>
                </a:cubicBezTo>
                <a:close/>
              </a:path>
            </a:pathLst>
          </a:custGeom>
          <a:noFill/>
          <a:ln w="19050" cap="flat">
            <a:solidFill>
              <a:schemeClr val="tx1"/>
            </a:solidFill>
            <a:prstDash val="solid"/>
            <a:miter/>
          </a:ln>
        </p:spPr>
        <p:txBody>
          <a:bodyPr rtlCol="0" anchor="ctr"/>
          <a:lstStyle/>
          <a:p>
            <a:endParaRPr lang="en-US"/>
          </a:p>
        </p:txBody>
      </p:sp>
      <p:sp useBgFill="1">
        <p:nvSpPr>
          <p:cNvPr id="34" name="Rectangle 33">
            <a:extLst>
              <a:ext uri="{FF2B5EF4-FFF2-40B4-BE49-F238E27FC236}">
                <a16:creationId xmlns:a16="http://schemas.microsoft.com/office/drawing/2014/main" id="{57FDDC53-8DE6-4F4C-B6B4-4FA2A876C5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23AD053B-137E-47B4-997C-C91AE70CE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000" flipH="1">
            <a:off x="1441932" y="958443"/>
            <a:ext cx="9361145" cy="4365520"/>
          </a:xfrm>
          <a:custGeom>
            <a:avLst/>
            <a:gdLst>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23535 w 9735159"/>
              <a:gd name="connsiteY7" fmla="*/ 4472133 h 4588804"/>
              <a:gd name="connsiteX8" fmla="*/ 7161476 w 9735159"/>
              <a:gd name="connsiteY8" fmla="*/ 4588200 h 4588804"/>
              <a:gd name="connsiteX9" fmla="*/ 7423142 w 9735159"/>
              <a:gd name="connsiteY9" fmla="*/ 4218401 h 4588804"/>
              <a:gd name="connsiteX10" fmla="*/ 7405213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23535 w 9735159"/>
              <a:gd name="connsiteY7" fmla="*/ 4472133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23535 w 9735159"/>
              <a:gd name="connsiteY7" fmla="*/ 4472133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23535 w 9735159"/>
              <a:gd name="connsiteY7" fmla="*/ 4472133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85624 w 9735159"/>
              <a:gd name="connsiteY7" fmla="*/ 4472133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85624 w 9735159"/>
              <a:gd name="connsiteY7" fmla="*/ 4466489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85624 w 9735159"/>
              <a:gd name="connsiteY7" fmla="*/ 4466489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3171"/>
              <a:gd name="connsiteX1" fmla="*/ 9719033 w 9735159"/>
              <a:gd name="connsiteY1" fmla="*/ 122134 h 4583171"/>
              <a:gd name="connsiteX2" fmla="*/ 9675361 w 9735159"/>
              <a:gd name="connsiteY2" fmla="*/ 1854278 h 4583171"/>
              <a:gd name="connsiteX3" fmla="*/ 9667887 w 9735159"/>
              <a:gd name="connsiteY3" fmla="*/ 4129680 h 4583171"/>
              <a:gd name="connsiteX4" fmla="*/ 9156509 w 9735159"/>
              <a:gd name="connsiteY4" fmla="*/ 4179051 h 4583171"/>
              <a:gd name="connsiteX5" fmla="*/ 8374371 w 9735159"/>
              <a:gd name="connsiteY5" fmla="*/ 4200672 h 4583171"/>
              <a:gd name="connsiteX6" fmla="*/ 7989742 w 9735159"/>
              <a:gd name="connsiteY6" fmla="*/ 4205904 h 4583171"/>
              <a:gd name="connsiteX7" fmla="*/ 7685624 w 9735159"/>
              <a:gd name="connsiteY7" fmla="*/ 4466489 h 4583171"/>
              <a:gd name="connsiteX8" fmla="*/ 7189698 w 9735159"/>
              <a:gd name="connsiteY8" fmla="*/ 4582555 h 4583171"/>
              <a:gd name="connsiteX9" fmla="*/ 7423142 w 9735159"/>
              <a:gd name="connsiteY9" fmla="*/ 4218401 h 4583171"/>
              <a:gd name="connsiteX10" fmla="*/ 7322085 w 9735159"/>
              <a:gd name="connsiteY10" fmla="*/ 4198994 h 4583171"/>
              <a:gd name="connsiteX11" fmla="*/ 5976239 w 9735159"/>
              <a:gd name="connsiteY11" fmla="*/ 4198994 h 4583171"/>
              <a:gd name="connsiteX12" fmla="*/ 5703149 w 9735159"/>
              <a:gd name="connsiteY12" fmla="*/ 4203217 h 4583171"/>
              <a:gd name="connsiteX13" fmla="*/ 204518 w 9735159"/>
              <a:gd name="connsiteY13" fmla="*/ 4241988 h 4583171"/>
              <a:gd name="connsiteX14" fmla="*/ 45709 w 9735159"/>
              <a:gd name="connsiteY14" fmla="*/ 2519688 h 4583171"/>
              <a:gd name="connsiteX15" fmla="*/ 0 w 9735159"/>
              <a:gd name="connsiteY15" fmla="*/ 105770 h 4583171"/>
              <a:gd name="connsiteX16" fmla="*/ 6334131 w 9735159"/>
              <a:gd name="connsiteY16" fmla="*/ 49746 h 4583171"/>
              <a:gd name="connsiteX17" fmla="*/ 8936301 w 9735159"/>
              <a:gd name="connsiteY17" fmla="*/ 9904 h 4583171"/>
              <a:gd name="connsiteX18" fmla="*/ 9439106 w 9735159"/>
              <a:gd name="connsiteY18" fmla="*/ 1 h 4583171"/>
              <a:gd name="connsiteX0" fmla="*/ 9439106 w 9735159"/>
              <a:gd name="connsiteY0" fmla="*/ 1 h 4585292"/>
              <a:gd name="connsiteX1" fmla="*/ 9719033 w 9735159"/>
              <a:gd name="connsiteY1" fmla="*/ 122134 h 4585292"/>
              <a:gd name="connsiteX2" fmla="*/ 9675361 w 9735159"/>
              <a:gd name="connsiteY2" fmla="*/ 1854278 h 4585292"/>
              <a:gd name="connsiteX3" fmla="*/ 9667887 w 9735159"/>
              <a:gd name="connsiteY3" fmla="*/ 4129680 h 4585292"/>
              <a:gd name="connsiteX4" fmla="*/ 9156509 w 9735159"/>
              <a:gd name="connsiteY4" fmla="*/ 4179051 h 4585292"/>
              <a:gd name="connsiteX5" fmla="*/ 8374371 w 9735159"/>
              <a:gd name="connsiteY5" fmla="*/ 4200672 h 4585292"/>
              <a:gd name="connsiteX6" fmla="*/ 7989742 w 9735159"/>
              <a:gd name="connsiteY6" fmla="*/ 4205904 h 4585292"/>
              <a:gd name="connsiteX7" fmla="*/ 7685624 w 9735159"/>
              <a:gd name="connsiteY7" fmla="*/ 4466489 h 4585292"/>
              <a:gd name="connsiteX8" fmla="*/ 7189698 w 9735159"/>
              <a:gd name="connsiteY8" fmla="*/ 4582555 h 4585292"/>
              <a:gd name="connsiteX9" fmla="*/ 7423142 w 9735159"/>
              <a:gd name="connsiteY9" fmla="*/ 4218401 h 4585292"/>
              <a:gd name="connsiteX10" fmla="*/ 7322085 w 9735159"/>
              <a:gd name="connsiteY10" fmla="*/ 4198994 h 4585292"/>
              <a:gd name="connsiteX11" fmla="*/ 5976239 w 9735159"/>
              <a:gd name="connsiteY11" fmla="*/ 4198994 h 4585292"/>
              <a:gd name="connsiteX12" fmla="*/ 5703149 w 9735159"/>
              <a:gd name="connsiteY12" fmla="*/ 4203217 h 4585292"/>
              <a:gd name="connsiteX13" fmla="*/ 204518 w 9735159"/>
              <a:gd name="connsiteY13" fmla="*/ 4241988 h 4585292"/>
              <a:gd name="connsiteX14" fmla="*/ 45709 w 9735159"/>
              <a:gd name="connsiteY14" fmla="*/ 2519688 h 4585292"/>
              <a:gd name="connsiteX15" fmla="*/ 0 w 9735159"/>
              <a:gd name="connsiteY15" fmla="*/ 105770 h 4585292"/>
              <a:gd name="connsiteX16" fmla="*/ 6334131 w 9735159"/>
              <a:gd name="connsiteY16" fmla="*/ 49746 h 4585292"/>
              <a:gd name="connsiteX17" fmla="*/ 8936301 w 9735159"/>
              <a:gd name="connsiteY17" fmla="*/ 9904 h 4585292"/>
              <a:gd name="connsiteX18" fmla="*/ 9439106 w 9735159"/>
              <a:gd name="connsiteY18" fmla="*/ 1 h 4585292"/>
              <a:gd name="connsiteX0" fmla="*/ 9439106 w 9735159"/>
              <a:gd name="connsiteY0" fmla="*/ 1 h 4585292"/>
              <a:gd name="connsiteX1" fmla="*/ 9719033 w 9735159"/>
              <a:gd name="connsiteY1" fmla="*/ 122134 h 4585292"/>
              <a:gd name="connsiteX2" fmla="*/ 9675361 w 9735159"/>
              <a:gd name="connsiteY2" fmla="*/ 1854278 h 4585292"/>
              <a:gd name="connsiteX3" fmla="*/ 9667887 w 9735159"/>
              <a:gd name="connsiteY3" fmla="*/ 4129680 h 4585292"/>
              <a:gd name="connsiteX4" fmla="*/ 9156509 w 9735159"/>
              <a:gd name="connsiteY4" fmla="*/ 4179051 h 4585292"/>
              <a:gd name="connsiteX5" fmla="*/ 8374371 w 9735159"/>
              <a:gd name="connsiteY5" fmla="*/ 4200672 h 4585292"/>
              <a:gd name="connsiteX6" fmla="*/ 7989742 w 9735159"/>
              <a:gd name="connsiteY6" fmla="*/ 4205904 h 4585292"/>
              <a:gd name="connsiteX7" fmla="*/ 7685624 w 9735159"/>
              <a:gd name="connsiteY7" fmla="*/ 4466489 h 4585292"/>
              <a:gd name="connsiteX8" fmla="*/ 7189698 w 9735159"/>
              <a:gd name="connsiteY8" fmla="*/ 4582555 h 4585292"/>
              <a:gd name="connsiteX9" fmla="*/ 7406209 w 9735159"/>
              <a:gd name="connsiteY9" fmla="*/ 4195824 h 4585292"/>
              <a:gd name="connsiteX10" fmla="*/ 7322085 w 9735159"/>
              <a:gd name="connsiteY10" fmla="*/ 4198994 h 4585292"/>
              <a:gd name="connsiteX11" fmla="*/ 5976239 w 9735159"/>
              <a:gd name="connsiteY11" fmla="*/ 4198994 h 4585292"/>
              <a:gd name="connsiteX12" fmla="*/ 5703149 w 9735159"/>
              <a:gd name="connsiteY12" fmla="*/ 4203217 h 4585292"/>
              <a:gd name="connsiteX13" fmla="*/ 204518 w 9735159"/>
              <a:gd name="connsiteY13" fmla="*/ 4241988 h 4585292"/>
              <a:gd name="connsiteX14" fmla="*/ 45709 w 9735159"/>
              <a:gd name="connsiteY14" fmla="*/ 2519688 h 4585292"/>
              <a:gd name="connsiteX15" fmla="*/ 0 w 9735159"/>
              <a:gd name="connsiteY15" fmla="*/ 105770 h 4585292"/>
              <a:gd name="connsiteX16" fmla="*/ 6334131 w 9735159"/>
              <a:gd name="connsiteY16" fmla="*/ 49746 h 4585292"/>
              <a:gd name="connsiteX17" fmla="*/ 8936301 w 9735159"/>
              <a:gd name="connsiteY17" fmla="*/ 9904 h 4585292"/>
              <a:gd name="connsiteX18" fmla="*/ 9439106 w 9735159"/>
              <a:gd name="connsiteY18" fmla="*/ 1 h 4585292"/>
              <a:gd name="connsiteX0" fmla="*/ 9439106 w 9735159"/>
              <a:gd name="connsiteY0" fmla="*/ 1 h 4585292"/>
              <a:gd name="connsiteX1" fmla="*/ 9719033 w 9735159"/>
              <a:gd name="connsiteY1" fmla="*/ 122134 h 4585292"/>
              <a:gd name="connsiteX2" fmla="*/ 9675361 w 9735159"/>
              <a:gd name="connsiteY2" fmla="*/ 1854278 h 4585292"/>
              <a:gd name="connsiteX3" fmla="*/ 9667887 w 9735159"/>
              <a:gd name="connsiteY3" fmla="*/ 4129680 h 4585292"/>
              <a:gd name="connsiteX4" fmla="*/ 9156509 w 9735159"/>
              <a:gd name="connsiteY4" fmla="*/ 4179051 h 4585292"/>
              <a:gd name="connsiteX5" fmla="*/ 8374371 w 9735159"/>
              <a:gd name="connsiteY5" fmla="*/ 4200672 h 4585292"/>
              <a:gd name="connsiteX6" fmla="*/ 7989742 w 9735159"/>
              <a:gd name="connsiteY6" fmla="*/ 4205904 h 4585292"/>
              <a:gd name="connsiteX7" fmla="*/ 7685624 w 9735159"/>
              <a:gd name="connsiteY7" fmla="*/ 4466489 h 4585292"/>
              <a:gd name="connsiteX8" fmla="*/ 7189698 w 9735159"/>
              <a:gd name="connsiteY8" fmla="*/ 4582555 h 4585292"/>
              <a:gd name="connsiteX9" fmla="*/ 7406209 w 9735159"/>
              <a:gd name="connsiteY9" fmla="*/ 4195824 h 4585292"/>
              <a:gd name="connsiteX10" fmla="*/ 7322085 w 9735159"/>
              <a:gd name="connsiteY10" fmla="*/ 4198994 h 4585292"/>
              <a:gd name="connsiteX11" fmla="*/ 5703149 w 9735159"/>
              <a:gd name="connsiteY11" fmla="*/ 4203217 h 4585292"/>
              <a:gd name="connsiteX12" fmla="*/ 204518 w 9735159"/>
              <a:gd name="connsiteY12" fmla="*/ 4241988 h 4585292"/>
              <a:gd name="connsiteX13" fmla="*/ 45709 w 9735159"/>
              <a:gd name="connsiteY13" fmla="*/ 2519688 h 4585292"/>
              <a:gd name="connsiteX14" fmla="*/ 0 w 9735159"/>
              <a:gd name="connsiteY14" fmla="*/ 105770 h 4585292"/>
              <a:gd name="connsiteX15" fmla="*/ 6334131 w 9735159"/>
              <a:gd name="connsiteY15" fmla="*/ 49746 h 4585292"/>
              <a:gd name="connsiteX16" fmla="*/ 8936301 w 9735159"/>
              <a:gd name="connsiteY16" fmla="*/ 9904 h 4585292"/>
              <a:gd name="connsiteX17" fmla="*/ 9439106 w 9735159"/>
              <a:gd name="connsiteY17" fmla="*/ 1 h 4585292"/>
              <a:gd name="connsiteX0" fmla="*/ 9439106 w 9735159"/>
              <a:gd name="connsiteY0" fmla="*/ 1 h 4585292"/>
              <a:gd name="connsiteX1" fmla="*/ 9719033 w 9735159"/>
              <a:gd name="connsiteY1" fmla="*/ 122134 h 4585292"/>
              <a:gd name="connsiteX2" fmla="*/ 9675361 w 9735159"/>
              <a:gd name="connsiteY2" fmla="*/ 1854278 h 4585292"/>
              <a:gd name="connsiteX3" fmla="*/ 9667887 w 9735159"/>
              <a:gd name="connsiteY3" fmla="*/ 4129680 h 4585292"/>
              <a:gd name="connsiteX4" fmla="*/ 9156509 w 9735159"/>
              <a:gd name="connsiteY4" fmla="*/ 4179051 h 4585292"/>
              <a:gd name="connsiteX5" fmla="*/ 8374371 w 9735159"/>
              <a:gd name="connsiteY5" fmla="*/ 4200672 h 4585292"/>
              <a:gd name="connsiteX6" fmla="*/ 7989742 w 9735159"/>
              <a:gd name="connsiteY6" fmla="*/ 4205904 h 4585292"/>
              <a:gd name="connsiteX7" fmla="*/ 7685624 w 9735159"/>
              <a:gd name="connsiteY7" fmla="*/ 4466489 h 4585292"/>
              <a:gd name="connsiteX8" fmla="*/ 7189698 w 9735159"/>
              <a:gd name="connsiteY8" fmla="*/ 4582555 h 4585292"/>
              <a:gd name="connsiteX9" fmla="*/ 7406209 w 9735159"/>
              <a:gd name="connsiteY9" fmla="*/ 4195824 h 4585292"/>
              <a:gd name="connsiteX10" fmla="*/ 7169685 w 9735159"/>
              <a:gd name="connsiteY10" fmla="*/ 4210283 h 4585292"/>
              <a:gd name="connsiteX11" fmla="*/ 5703149 w 9735159"/>
              <a:gd name="connsiteY11" fmla="*/ 4203217 h 4585292"/>
              <a:gd name="connsiteX12" fmla="*/ 204518 w 9735159"/>
              <a:gd name="connsiteY12" fmla="*/ 4241988 h 4585292"/>
              <a:gd name="connsiteX13" fmla="*/ 45709 w 9735159"/>
              <a:gd name="connsiteY13" fmla="*/ 2519688 h 4585292"/>
              <a:gd name="connsiteX14" fmla="*/ 0 w 9735159"/>
              <a:gd name="connsiteY14" fmla="*/ 105770 h 4585292"/>
              <a:gd name="connsiteX15" fmla="*/ 6334131 w 9735159"/>
              <a:gd name="connsiteY15" fmla="*/ 49746 h 4585292"/>
              <a:gd name="connsiteX16" fmla="*/ 8936301 w 9735159"/>
              <a:gd name="connsiteY16" fmla="*/ 9904 h 4585292"/>
              <a:gd name="connsiteX17" fmla="*/ 9439106 w 9735159"/>
              <a:gd name="connsiteY17" fmla="*/ 1 h 4585292"/>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29680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685624 w 9735159"/>
              <a:gd name="connsiteY7" fmla="*/ 4466489 h 4583125"/>
              <a:gd name="connsiteX8" fmla="*/ 7189698 w 9735159"/>
              <a:gd name="connsiteY8" fmla="*/ 4582555 h 4583125"/>
              <a:gd name="connsiteX9" fmla="*/ 7406209 w 9735159"/>
              <a:gd name="connsiteY9" fmla="*/ 4195824 h 4583125"/>
              <a:gd name="connsiteX10" fmla="*/ 7169685 w 9735159"/>
              <a:gd name="connsiteY10" fmla="*/ 4210283 h 4583125"/>
              <a:gd name="connsiteX11" fmla="*/ 5703149 w 9735159"/>
              <a:gd name="connsiteY11" fmla="*/ 4203217 h 4583125"/>
              <a:gd name="connsiteX12" fmla="*/ 204518 w 9735159"/>
              <a:gd name="connsiteY12" fmla="*/ 4241988 h 4583125"/>
              <a:gd name="connsiteX13" fmla="*/ 45709 w 9735159"/>
              <a:gd name="connsiteY13" fmla="*/ 2519688 h 4583125"/>
              <a:gd name="connsiteX14" fmla="*/ 0 w 9735159"/>
              <a:gd name="connsiteY14" fmla="*/ 105770 h 4583125"/>
              <a:gd name="connsiteX15" fmla="*/ 6334131 w 9735159"/>
              <a:gd name="connsiteY15" fmla="*/ 49746 h 4583125"/>
              <a:gd name="connsiteX16" fmla="*/ 8936301 w 9735159"/>
              <a:gd name="connsiteY16" fmla="*/ 9904 h 4583125"/>
              <a:gd name="connsiteX17" fmla="*/ 9439106 w 9735159"/>
              <a:gd name="connsiteY17" fmla="*/ 1 h 4583125"/>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57902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685624 w 9735159"/>
              <a:gd name="connsiteY7" fmla="*/ 4466489 h 4583125"/>
              <a:gd name="connsiteX8" fmla="*/ 7189698 w 9735159"/>
              <a:gd name="connsiteY8" fmla="*/ 4582555 h 4583125"/>
              <a:gd name="connsiteX9" fmla="*/ 7406209 w 9735159"/>
              <a:gd name="connsiteY9" fmla="*/ 4195824 h 4583125"/>
              <a:gd name="connsiteX10" fmla="*/ 7169685 w 9735159"/>
              <a:gd name="connsiteY10" fmla="*/ 4210283 h 4583125"/>
              <a:gd name="connsiteX11" fmla="*/ 5703149 w 9735159"/>
              <a:gd name="connsiteY11" fmla="*/ 4203217 h 4583125"/>
              <a:gd name="connsiteX12" fmla="*/ 204518 w 9735159"/>
              <a:gd name="connsiteY12" fmla="*/ 4241988 h 4583125"/>
              <a:gd name="connsiteX13" fmla="*/ 45709 w 9735159"/>
              <a:gd name="connsiteY13" fmla="*/ 2519688 h 4583125"/>
              <a:gd name="connsiteX14" fmla="*/ 0 w 9735159"/>
              <a:gd name="connsiteY14" fmla="*/ 105770 h 4583125"/>
              <a:gd name="connsiteX15" fmla="*/ 6334131 w 9735159"/>
              <a:gd name="connsiteY15" fmla="*/ 49746 h 4583125"/>
              <a:gd name="connsiteX16" fmla="*/ 8936301 w 9735159"/>
              <a:gd name="connsiteY16" fmla="*/ 9904 h 4583125"/>
              <a:gd name="connsiteX17" fmla="*/ 9439106 w 9735159"/>
              <a:gd name="connsiteY17" fmla="*/ 1 h 4583125"/>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57902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189698 w 9735159"/>
              <a:gd name="connsiteY7" fmla="*/ 4582555 h 4583125"/>
              <a:gd name="connsiteX8" fmla="*/ 7406209 w 9735159"/>
              <a:gd name="connsiteY8" fmla="*/ 4195824 h 4583125"/>
              <a:gd name="connsiteX9" fmla="*/ 7169685 w 9735159"/>
              <a:gd name="connsiteY9" fmla="*/ 4210283 h 4583125"/>
              <a:gd name="connsiteX10" fmla="*/ 5703149 w 9735159"/>
              <a:gd name="connsiteY10" fmla="*/ 4203217 h 4583125"/>
              <a:gd name="connsiteX11" fmla="*/ 204518 w 9735159"/>
              <a:gd name="connsiteY11" fmla="*/ 4241988 h 4583125"/>
              <a:gd name="connsiteX12" fmla="*/ 45709 w 9735159"/>
              <a:gd name="connsiteY12" fmla="*/ 2519688 h 4583125"/>
              <a:gd name="connsiteX13" fmla="*/ 0 w 9735159"/>
              <a:gd name="connsiteY13" fmla="*/ 105770 h 4583125"/>
              <a:gd name="connsiteX14" fmla="*/ 6334131 w 9735159"/>
              <a:gd name="connsiteY14" fmla="*/ 49746 h 4583125"/>
              <a:gd name="connsiteX15" fmla="*/ 8936301 w 9735159"/>
              <a:gd name="connsiteY15" fmla="*/ 9904 h 4583125"/>
              <a:gd name="connsiteX16" fmla="*/ 9439106 w 9735159"/>
              <a:gd name="connsiteY16" fmla="*/ 1 h 4583125"/>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57902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189698 w 9735159"/>
              <a:gd name="connsiteY7" fmla="*/ 4582555 h 4583125"/>
              <a:gd name="connsiteX8" fmla="*/ 7406209 w 9735159"/>
              <a:gd name="connsiteY8" fmla="*/ 4195824 h 4583125"/>
              <a:gd name="connsiteX9" fmla="*/ 7169685 w 9735159"/>
              <a:gd name="connsiteY9" fmla="*/ 4210283 h 4583125"/>
              <a:gd name="connsiteX10" fmla="*/ 5703149 w 9735159"/>
              <a:gd name="connsiteY10" fmla="*/ 4203217 h 4583125"/>
              <a:gd name="connsiteX11" fmla="*/ 204518 w 9735159"/>
              <a:gd name="connsiteY11" fmla="*/ 4241988 h 4583125"/>
              <a:gd name="connsiteX12" fmla="*/ 45709 w 9735159"/>
              <a:gd name="connsiteY12" fmla="*/ 2519688 h 4583125"/>
              <a:gd name="connsiteX13" fmla="*/ 0 w 9735159"/>
              <a:gd name="connsiteY13" fmla="*/ 105770 h 4583125"/>
              <a:gd name="connsiteX14" fmla="*/ 6334131 w 9735159"/>
              <a:gd name="connsiteY14" fmla="*/ 49746 h 4583125"/>
              <a:gd name="connsiteX15" fmla="*/ 8936301 w 9735159"/>
              <a:gd name="connsiteY15" fmla="*/ 9904 h 4583125"/>
              <a:gd name="connsiteX16" fmla="*/ 9439106 w 9735159"/>
              <a:gd name="connsiteY16" fmla="*/ 1 h 4583125"/>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57902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189698 w 9735159"/>
              <a:gd name="connsiteY7" fmla="*/ 4582555 h 4583125"/>
              <a:gd name="connsiteX8" fmla="*/ 7406209 w 9735159"/>
              <a:gd name="connsiteY8" fmla="*/ 4195824 h 4583125"/>
              <a:gd name="connsiteX9" fmla="*/ 7169685 w 9735159"/>
              <a:gd name="connsiteY9" fmla="*/ 4210283 h 4583125"/>
              <a:gd name="connsiteX10" fmla="*/ 5703149 w 9735159"/>
              <a:gd name="connsiteY10" fmla="*/ 4203217 h 4583125"/>
              <a:gd name="connsiteX11" fmla="*/ 204518 w 9735159"/>
              <a:gd name="connsiteY11" fmla="*/ 4241988 h 4583125"/>
              <a:gd name="connsiteX12" fmla="*/ 45709 w 9735159"/>
              <a:gd name="connsiteY12" fmla="*/ 2519688 h 4583125"/>
              <a:gd name="connsiteX13" fmla="*/ 0 w 9735159"/>
              <a:gd name="connsiteY13" fmla="*/ 105770 h 4583125"/>
              <a:gd name="connsiteX14" fmla="*/ 6334131 w 9735159"/>
              <a:gd name="connsiteY14" fmla="*/ 49746 h 4583125"/>
              <a:gd name="connsiteX15" fmla="*/ 8936301 w 9735159"/>
              <a:gd name="connsiteY15" fmla="*/ 9904 h 4583125"/>
              <a:gd name="connsiteX16" fmla="*/ 9439106 w 9735159"/>
              <a:gd name="connsiteY16" fmla="*/ 1 h 4583125"/>
              <a:gd name="connsiteX0" fmla="*/ 9439106 w 9735159"/>
              <a:gd name="connsiteY0" fmla="*/ 1 h 4583178"/>
              <a:gd name="connsiteX1" fmla="*/ 9719033 w 9735159"/>
              <a:gd name="connsiteY1" fmla="*/ 122134 h 4583178"/>
              <a:gd name="connsiteX2" fmla="*/ 9675361 w 9735159"/>
              <a:gd name="connsiteY2" fmla="*/ 1854278 h 4583178"/>
              <a:gd name="connsiteX3" fmla="*/ 9667887 w 9735159"/>
              <a:gd name="connsiteY3" fmla="*/ 4157902 h 4583178"/>
              <a:gd name="connsiteX4" fmla="*/ 9156509 w 9735159"/>
              <a:gd name="connsiteY4" fmla="*/ 4179051 h 4583178"/>
              <a:gd name="connsiteX5" fmla="*/ 8374371 w 9735159"/>
              <a:gd name="connsiteY5" fmla="*/ 4200672 h 4583178"/>
              <a:gd name="connsiteX6" fmla="*/ 7989742 w 9735159"/>
              <a:gd name="connsiteY6" fmla="*/ 4205904 h 4583178"/>
              <a:gd name="connsiteX7" fmla="*/ 7189698 w 9735159"/>
              <a:gd name="connsiteY7" fmla="*/ 4582555 h 4583178"/>
              <a:gd name="connsiteX8" fmla="*/ 7389118 w 9735159"/>
              <a:gd name="connsiteY8" fmla="*/ 4221461 h 4583178"/>
              <a:gd name="connsiteX9" fmla="*/ 7169685 w 9735159"/>
              <a:gd name="connsiteY9" fmla="*/ 4210283 h 4583178"/>
              <a:gd name="connsiteX10" fmla="*/ 5703149 w 9735159"/>
              <a:gd name="connsiteY10" fmla="*/ 4203217 h 4583178"/>
              <a:gd name="connsiteX11" fmla="*/ 204518 w 9735159"/>
              <a:gd name="connsiteY11" fmla="*/ 4241988 h 4583178"/>
              <a:gd name="connsiteX12" fmla="*/ 45709 w 9735159"/>
              <a:gd name="connsiteY12" fmla="*/ 2519688 h 4583178"/>
              <a:gd name="connsiteX13" fmla="*/ 0 w 9735159"/>
              <a:gd name="connsiteY13" fmla="*/ 105770 h 4583178"/>
              <a:gd name="connsiteX14" fmla="*/ 6334131 w 9735159"/>
              <a:gd name="connsiteY14" fmla="*/ 49746 h 4583178"/>
              <a:gd name="connsiteX15" fmla="*/ 8936301 w 9735159"/>
              <a:gd name="connsiteY15" fmla="*/ 9904 h 4583178"/>
              <a:gd name="connsiteX16" fmla="*/ 9439106 w 9735159"/>
              <a:gd name="connsiteY16" fmla="*/ 1 h 4583178"/>
              <a:gd name="connsiteX0" fmla="*/ 9439106 w 9702102"/>
              <a:gd name="connsiteY0" fmla="*/ 3457 h 4586634"/>
              <a:gd name="connsiteX1" fmla="*/ 9667517 w 9702102"/>
              <a:gd name="connsiteY1" fmla="*/ 99832 h 4586634"/>
              <a:gd name="connsiteX2" fmla="*/ 9675361 w 9702102"/>
              <a:gd name="connsiteY2" fmla="*/ 1857734 h 4586634"/>
              <a:gd name="connsiteX3" fmla="*/ 9667887 w 9702102"/>
              <a:gd name="connsiteY3" fmla="*/ 4161358 h 4586634"/>
              <a:gd name="connsiteX4" fmla="*/ 9156509 w 9702102"/>
              <a:gd name="connsiteY4" fmla="*/ 4182507 h 4586634"/>
              <a:gd name="connsiteX5" fmla="*/ 8374371 w 9702102"/>
              <a:gd name="connsiteY5" fmla="*/ 4204128 h 4586634"/>
              <a:gd name="connsiteX6" fmla="*/ 7989742 w 9702102"/>
              <a:gd name="connsiteY6" fmla="*/ 4209360 h 4586634"/>
              <a:gd name="connsiteX7" fmla="*/ 7189698 w 9702102"/>
              <a:gd name="connsiteY7" fmla="*/ 4586011 h 4586634"/>
              <a:gd name="connsiteX8" fmla="*/ 7389118 w 9702102"/>
              <a:gd name="connsiteY8" fmla="*/ 4224917 h 4586634"/>
              <a:gd name="connsiteX9" fmla="*/ 7169685 w 9702102"/>
              <a:gd name="connsiteY9" fmla="*/ 4213739 h 4586634"/>
              <a:gd name="connsiteX10" fmla="*/ 5703149 w 9702102"/>
              <a:gd name="connsiteY10" fmla="*/ 4206673 h 4586634"/>
              <a:gd name="connsiteX11" fmla="*/ 204518 w 9702102"/>
              <a:gd name="connsiteY11" fmla="*/ 4245444 h 4586634"/>
              <a:gd name="connsiteX12" fmla="*/ 45709 w 9702102"/>
              <a:gd name="connsiteY12" fmla="*/ 2523144 h 4586634"/>
              <a:gd name="connsiteX13" fmla="*/ 0 w 9702102"/>
              <a:gd name="connsiteY13" fmla="*/ 109226 h 4586634"/>
              <a:gd name="connsiteX14" fmla="*/ 6334131 w 9702102"/>
              <a:gd name="connsiteY14" fmla="*/ 53202 h 4586634"/>
              <a:gd name="connsiteX15" fmla="*/ 8936301 w 9702102"/>
              <a:gd name="connsiteY15" fmla="*/ 13360 h 4586634"/>
              <a:gd name="connsiteX16" fmla="*/ 9439106 w 9702102"/>
              <a:gd name="connsiteY16" fmla="*/ 3457 h 4586634"/>
              <a:gd name="connsiteX0" fmla="*/ 9439106 w 9702102"/>
              <a:gd name="connsiteY0" fmla="*/ 3457 h 4586634"/>
              <a:gd name="connsiteX1" fmla="*/ 9667517 w 9702102"/>
              <a:gd name="connsiteY1" fmla="*/ 99832 h 4586634"/>
              <a:gd name="connsiteX2" fmla="*/ 9675361 w 9702102"/>
              <a:gd name="connsiteY2" fmla="*/ 1857734 h 4586634"/>
              <a:gd name="connsiteX3" fmla="*/ 9667887 w 9702102"/>
              <a:gd name="connsiteY3" fmla="*/ 4161358 h 4586634"/>
              <a:gd name="connsiteX4" fmla="*/ 9156509 w 9702102"/>
              <a:gd name="connsiteY4" fmla="*/ 4182507 h 4586634"/>
              <a:gd name="connsiteX5" fmla="*/ 8374371 w 9702102"/>
              <a:gd name="connsiteY5" fmla="*/ 4204128 h 4586634"/>
              <a:gd name="connsiteX6" fmla="*/ 7989742 w 9702102"/>
              <a:gd name="connsiteY6" fmla="*/ 4209360 h 4586634"/>
              <a:gd name="connsiteX7" fmla="*/ 7189698 w 9702102"/>
              <a:gd name="connsiteY7" fmla="*/ 4586011 h 4586634"/>
              <a:gd name="connsiteX8" fmla="*/ 7389118 w 9702102"/>
              <a:gd name="connsiteY8" fmla="*/ 4224917 h 4586634"/>
              <a:gd name="connsiteX9" fmla="*/ 7169685 w 9702102"/>
              <a:gd name="connsiteY9" fmla="*/ 4213739 h 4586634"/>
              <a:gd name="connsiteX10" fmla="*/ 5703149 w 9702102"/>
              <a:gd name="connsiteY10" fmla="*/ 4206673 h 4586634"/>
              <a:gd name="connsiteX11" fmla="*/ 191266 w 9702102"/>
              <a:gd name="connsiteY11" fmla="*/ 4298452 h 4586634"/>
              <a:gd name="connsiteX12" fmla="*/ 45709 w 9702102"/>
              <a:gd name="connsiteY12" fmla="*/ 2523144 h 4586634"/>
              <a:gd name="connsiteX13" fmla="*/ 0 w 9702102"/>
              <a:gd name="connsiteY13" fmla="*/ 109226 h 4586634"/>
              <a:gd name="connsiteX14" fmla="*/ 6334131 w 9702102"/>
              <a:gd name="connsiteY14" fmla="*/ 53202 h 4586634"/>
              <a:gd name="connsiteX15" fmla="*/ 8936301 w 9702102"/>
              <a:gd name="connsiteY15" fmla="*/ 13360 h 4586634"/>
              <a:gd name="connsiteX16" fmla="*/ 9439106 w 9702102"/>
              <a:gd name="connsiteY16" fmla="*/ 3457 h 4586634"/>
              <a:gd name="connsiteX0" fmla="*/ 9439106 w 9702102"/>
              <a:gd name="connsiteY0" fmla="*/ 3457 h 4586634"/>
              <a:gd name="connsiteX1" fmla="*/ 9667517 w 9702102"/>
              <a:gd name="connsiteY1" fmla="*/ 99832 h 4586634"/>
              <a:gd name="connsiteX2" fmla="*/ 9675361 w 9702102"/>
              <a:gd name="connsiteY2" fmla="*/ 1857734 h 4586634"/>
              <a:gd name="connsiteX3" fmla="*/ 9667887 w 9702102"/>
              <a:gd name="connsiteY3" fmla="*/ 4161358 h 4586634"/>
              <a:gd name="connsiteX4" fmla="*/ 9156509 w 9702102"/>
              <a:gd name="connsiteY4" fmla="*/ 4182507 h 4586634"/>
              <a:gd name="connsiteX5" fmla="*/ 8374371 w 9702102"/>
              <a:gd name="connsiteY5" fmla="*/ 4204128 h 4586634"/>
              <a:gd name="connsiteX6" fmla="*/ 7989742 w 9702102"/>
              <a:gd name="connsiteY6" fmla="*/ 4209360 h 4586634"/>
              <a:gd name="connsiteX7" fmla="*/ 7189698 w 9702102"/>
              <a:gd name="connsiteY7" fmla="*/ 4586011 h 4586634"/>
              <a:gd name="connsiteX8" fmla="*/ 7389118 w 9702102"/>
              <a:gd name="connsiteY8" fmla="*/ 4224917 h 4586634"/>
              <a:gd name="connsiteX9" fmla="*/ 7169685 w 9702102"/>
              <a:gd name="connsiteY9" fmla="*/ 4213739 h 4586634"/>
              <a:gd name="connsiteX10" fmla="*/ 5941688 w 9702102"/>
              <a:gd name="connsiteY10" fmla="*/ 4246430 h 4586634"/>
              <a:gd name="connsiteX11" fmla="*/ 191266 w 9702102"/>
              <a:gd name="connsiteY11" fmla="*/ 4298452 h 4586634"/>
              <a:gd name="connsiteX12" fmla="*/ 45709 w 9702102"/>
              <a:gd name="connsiteY12" fmla="*/ 2523144 h 4586634"/>
              <a:gd name="connsiteX13" fmla="*/ 0 w 9702102"/>
              <a:gd name="connsiteY13" fmla="*/ 109226 h 4586634"/>
              <a:gd name="connsiteX14" fmla="*/ 6334131 w 9702102"/>
              <a:gd name="connsiteY14" fmla="*/ 53202 h 4586634"/>
              <a:gd name="connsiteX15" fmla="*/ 8936301 w 9702102"/>
              <a:gd name="connsiteY15" fmla="*/ 13360 h 4586634"/>
              <a:gd name="connsiteX16" fmla="*/ 9439106 w 9702102"/>
              <a:gd name="connsiteY16" fmla="*/ 3457 h 4586634"/>
              <a:gd name="connsiteX0" fmla="*/ 9452358 w 9715354"/>
              <a:gd name="connsiteY0" fmla="*/ 3457 h 4586634"/>
              <a:gd name="connsiteX1" fmla="*/ 9680769 w 9715354"/>
              <a:gd name="connsiteY1" fmla="*/ 99832 h 4586634"/>
              <a:gd name="connsiteX2" fmla="*/ 9688613 w 9715354"/>
              <a:gd name="connsiteY2" fmla="*/ 1857734 h 4586634"/>
              <a:gd name="connsiteX3" fmla="*/ 9681139 w 9715354"/>
              <a:gd name="connsiteY3" fmla="*/ 4161358 h 4586634"/>
              <a:gd name="connsiteX4" fmla="*/ 9169761 w 9715354"/>
              <a:gd name="connsiteY4" fmla="*/ 4182507 h 4586634"/>
              <a:gd name="connsiteX5" fmla="*/ 8387623 w 9715354"/>
              <a:gd name="connsiteY5" fmla="*/ 4204128 h 4586634"/>
              <a:gd name="connsiteX6" fmla="*/ 8002994 w 9715354"/>
              <a:gd name="connsiteY6" fmla="*/ 4209360 h 4586634"/>
              <a:gd name="connsiteX7" fmla="*/ 7202950 w 9715354"/>
              <a:gd name="connsiteY7" fmla="*/ 4586011 h 4586634"/>
              <a:gd name="connsiteX8" fmla="*/ 7402370 w 9715354"/>
              <a:gd name="connsiteY8" fmla="*/ 4224917 h 4586634"/>
              <a:gd name="connsiteX9" fmla="*/ 7182937 w 9715354"/>
              <a:gd name="connsiteY9" fmla="*/ 4213739 h 4586634"/>
              <a:gd name="connsiteX10" fmla="*/ 5954940 w 9715354"/>
              <a:gd name="connsiteY10" fmla="*/ 4246430 h 4586634"/>
              <a:gd name="connsiteX11" fmla="*/ 204518 w 9715354"/>
              <a:gd name="connsiteY11" fmla="*/ 4298452 h 4586634"/>
              <a:gd name="connsiteX12" fmla="*/ 58961 w 9715354"/>
              <a:gd name="connsiteY12" fmla="*/ 2523144 h 4586634"/>
              <a:gd name="connsiteX13" fmla="*/ 0 w 9715354"/>
              <a:gd name="connsiteY13" fmla="*/ 29712 h 4586634"/>
              <a:gd name="connsiteX14" fmla="*/ 6347383 w 9715354"/>
              <a:gd name="connsiteY14" fmla="*/ 53202 h 4586634"/>
              <a:gd name="connsiteX15" fmla="*/ 8949553 w 9715354"/>
              <a:gd name="connsiteY15" fmla="*/ 13360 h 4586634"/>
              <a:gd name="connsiteX16" fmla="*/ 9452358 w 9715354"/>
              <a:gd name="connsiteY16" fmla="*/ 3457 h 4586634"/>
              <a:gd name="connsiteX0" fmla="*/ 9452358 w 9715354"/>
              <a:gd name="connsiteY0" fmla="*/ 3457 h 4586593"/>
              <a:gd name="connsiteX1" fmla="*/ 9680769 w 9715354"/>
              <a:gd name="connsiteY1" fmla="*/ 99832 h 4586593"/>
              <a:gd name="connsiteX2" fmla="*/ 9688613 w 9715354"/>
              <a:gd name="connsiteY2" fmla="*/ 1857734 h 4586593"/>
              <a:gd name="connsiteX3" fmla="*/ 9681139 w 9715354"/>
              <a:gd name="connsiteY3" fmla="*/ 4161358 h 4586593"/>
              <a:gd name="connsiteX4" fmla="*/ 9169761 w 9715354"/>
              <a:gd name="connsiteY4" fmla="*/ 4182507 h 4586593"/>
              <a:gd name="connsiteX5" fmla="*/ 8387623 w 9715354"/>
              <a:gd name="connsiteY5" fmla="*/ 4204128 h 4586593"/>
              <a:gd name="connsiteX6" fmla="*/ 8002994 w 9715354"/>
              <a:gd name="connsiteY6" fmla="*/ 4209360 h 4586593"/>
              <a:gd name="connsiteX7" fmla="*/ 7202950 w 9715354"/>
              <a:gd name="connsiteY7" fmla="*/ 4586011 h 4586593"/>
              <a:gd name="connsiteX8" fmla="*/ 7373495 w 9715354"/>
              <a:gd name="connsiteY8" fmla="*/ 4205666 h 4586593"/>
              <a:gd name="connsiteX9" fmla="*/ 7182937 w 9715354"/>
              <a:gd name="connsiteY9" fmla="*/ 4213739 h 4586593"/>
              <a:gd name="connsiteX10" fmla="*/ 5954940 w 9715354"/>
              <a:gd name="connsiteY10" fmla="*/ 4246430 h 4586593"/>
              <a:gd name="connsiteX11" fmla="*/ 204518 w 9715354"/>
              <a:gd name="connsiteY11" fmla="*/ 4298452 h 4586593"/>
              <a:gd name="connsiteX12" fmla="*/ 58961 w 9715354"/>
              <a:gd name="connsiteY12" fmla="*/ 2523144 h 4586593"/>
              <a:gd name="connsiteX13" fmla="*/ 0 w 9715354"/>
              <a:gd name="connsiteY13" fmla="*/ 29712 h 4586593"/>
              <a:gd name="connsiteX14" fmla="*/ 6347383 w 9715354"/>
              <a:gd name="connsiteY14" fmla="*/ 53202 h 4586593"/>
              <a:gd name="connsiteX15" fmla="*/ 8949553 w 9715354"/>
              <a:gd name="connsiteY15" fmla="*/ 13360 h 4586593"/>
              <a:gd name="connsiteX16" fmla="*/ 9452358 w 9715354"/>
              <a:gd name="connsiteY16" fmla="*/ 3457 h 4586593"/>
              <a:gd name="connsiteX0" fmla="*/ 9452358 w 9715354"/>
              <a:gd name="connsiteY0" fmla="*/ 3457 h 4586593"/>
              <a:gd name="connsiteX1" fmla="*/ 9680769 w 9715354"/>
              <a:gd name="connsiteY1" fmla="*/ 99832 h 4586593"/>
              <a:gd name="connsiteX2" fmla="*/ 9688613 w 9715354"/>
              <a:gd name="connsiteY2" fmla="*/ 1857734 h 4586593"/>
              <a:gd name="connsiteX3" fmla="*/ 9681139 w 9715354"/>
              <a:gd name="connsiteY3" fmla="*/ 4161358 h 4586593"/>
              <a:gd name="connsiteX4" fmla="*/ 9169761 w 9715354"/>
              <a:gd name="connsiteY4" fmla="*/ 4182507 h 4586593"/>
              <a:gd name="connsiteX5" fmla="*/ 8387623 w 9715354"/>
              <a:gd name="connsiteY5" fmla="*/ 4204128 h 4586593"/>
              <a:gd name="connsiteX6" fmla="*/ 8002994 w 9715354"/>
              <a:gd name="connsiteY6" fmla="*/ 4209360 h 4586593"/>
              <a:gd name="connsiteX7" fmla="*/ 7202950 w 9715354"/>
              <a:gd name="connsiteY7" fmla="*/ 4586011 h 4586593"/>
              <a:gd name="connsiteX8" fmla="*/ 7373495 w 9715354"/>
              <a:gd name="connsiteY8" fmla="*/ 4205666 h 4586593"/>
              <a:gd name="connsiteX9" fmla="*/ 7182937 w 9715354"/>
              <a:gd name="connsiteY9" fmla="*/ 4213739 h 4586593"/>
              <a:gd name="connsiteX10" fmla="*/ 5954940 w 9715354"/>
              <a:gd name="connsiteY10" fmla="*/ 4246430 h 4586593"/>
              <a:gd name="connsiteX11" fmla="*/ 204518 w 9715354"/>
              <a:gd name="connsiteY11" fmla="*/ 4298452 h 4586593"/>
              <a:gd name="connsiteX12" fmla="*/ 58961 w 9715354"/>
              <a:gd name="connsiteY12" fmla="*/ 2523144 h 4586593"/>
              <a:gd name="connsiteX13" fmla="*/ 0 w 9715354"/>
              <a:gd name="connsiteY13" fmla="*/ 29712 h 4586593"/>
              <a:gd name="connsiteX14" fmla="*/ 6347383 w 9715354"/>
              <a:gd name="connsiteY14" fmla="*/ 53202 h 4586593"/>
              <a:gd name="connsiteX15" fmla="*/ 8949553 w 9715354"/>
              <a:gd name="connsiteY15" fmla="*/ 13360 h 4586593"/>
              <a:gd name="connsiteX16" fmla="*/ 9452358 w 9715354"/>
              <a:gd name="connsiteY16" fmla="*/ 3457 h 4586593"/>
              <a:gd name="connsiteX0" fmla="*/ 9452358 w 9715354"/>
              <a:gd name="connsiteY0" fmla="*/ 3457 h 4586593"/>
              <a:gd name="connsiteX1" fmla="*/ 9680769 w 9715354"/>
              <a:gd name="connsiteY1" fmla="*/ 99832 h 4586593"/>
              <a:gd name="connsiteX2" fmla="*/ 9688613 w 9715354"/>
              <a:gd name="connsiteY2" fmla="*/ 1857734 h 4586593"/>
              <a:gd name="connsiteX3" fmla="*/ 9681139 w 9715354"/>
              <a:gd name="connsiteY3" fmla="*/ 4161358 h 4586593"/>
              <a:gd name="connsiteX4" fmla="*/ 9169761 w 9715354"/>
              <a:gd name="connsiteY4" fmla="*/ 4182507 h 4586593"/>
              <a:gd name="connsiteX5" fmla="*/ 8387623 w 9715354"/>
              <a:gd name="connsiteY5" fmla="*/ 4204128 h 4586593"/>
              <a:gd name="connsiteX6" fmla="*/ 8002994 w 9715354"/>
              <a:gd name="connsiteY6" fmla="*/ 4209360 h 4586593"/>
              <a:gd name="connsiteX7" fmla="*/ 7202950 w 9715354"/>
              <a:gd name="connsiteY7" fmla="*/ 4586011 h 4586593"/>
              <a:gd name="connsiteX8" fmla="*/ 7373495 w 9715354"/>
              <a:gd name="connsiteY8" fmla="*/ 4205666 h 4586593"/>
              <a:gd name="connsiteX9" fmla="*/ 7182937 w 9715354"/>
              <a:gd name="connsiteY9" fmla="*/ 4213739 h 4586593"/>
              <a:gd name="connsiteX10" fmla="*/ 5954940 w 9715354"/>
              <a:gd name="connsiteY10" fmla="*/ 4246430 h 4586593"/>
              <a:gd name="connsiteX11" fmla="*/ 204518 w 9715354"/>
              <a:gd name="connsiteY11" fmla="*/ 4298452 h 4586593"/>
              <a:gd name="connsiteX12" fmla="*/ 58961 w 9715354"/>
              <a:gd name="connsiteY12" fmla="*/ 2523144 h 4586593"/>
              <a:gd name="connsiteX13" fmla="*/ 0 w 9715354"/>
              <a:gd name="connsiteY13" fmla="*/ 29712 h 4586593"/>
              <a:gd name="connsiteX14" fmla="*/ 6347383 w 9715354"/>
              <a:gd name="connsiteY14" fmla="*/ 53202 h 4586593"/>
              <a:gd name="connsiteX15" fmla="*/ 8949553 w 9715354"/>
              <a:gd name="connsiteY15" fmla="*/ 13360 h 4586593"/>
              <a:gd name="connsiteX16" fmla="*/ 9452358 w 9715354"/>
              <a:gd name="connsiteY16" fmla="*/ 3457 h 4586593"/>
              <a:gd name="connsiteX0" fmla="*/ 9530791 w 9793787"/>
              <a:gd name="connsiteY0" fmla="*/ 166219 h 4749355"/>
              <a:gd name="connsiteX1" fmla="*/ 9759202 w 9793787"/>
              <a:gd name="connsiteY1" fmla="*/ 262594 h 4749355"/>
              <a:gd name="connsiteX2" fmla="*/ 9767046 w 9793787"/>
              <a:gd name="connsiteY2" fmla="*/ 2020496 h 4749355"/>
              <a:gd name="connsiteX3" fmla="*/ 9759572 w 9793787"/>
              <a:gd name="connsiteY3" fmla="*/ 4324120 h 4749355"/>
              <a:gd name="connsiteX4" fmla="*/ 9248194 w 9793787"/>
              <a:gd name="connsiteY4" fmla="*/ 4345269 h 4749355"/>
              <a:gd name="connsiteX5" fmla="*/ 8466056 w 9793787"/>
              <a:gd name="connsiteY5" fmla="*/ 4366890 h 4749355"/>
              <a:gd name="connsiteX6" fmla="*/ 8081427 w 9793787"/>
              <a:gd name="connsiteY6" fmla="*/ 4372122 h 4749355"/>
              <a:gd name="connsiteX7" fmla="*/ 7281383 w 9793787"/>
              <a:gd name="connsiteY7" fmla="*/ 4748773 h 4749355"/>
              <a:gd name="connsiteX8" fmla="*/ 7451928 w 9793787"/>
              <a:gd name="connsiteY8" fmla="*/ 4368428 h 4749355"/>
              <a:gd name="connsiteX9" fmla="*/ 7261370 w 9793787"/>
              <a:gd name="connsiteY9" fmla="*/ 4376501 h 4749355"/>
              <a:gd name="connsiteX10" fmla="*/ 6033373 w 9793787"/>
              <a:gd name="connsiteY10" fmla="*/ 4409192 h 4749355"/>
              <a:gd name="connsiteX11" fmla="*/ 282951 w 9793787"/>
              <a:gd name="connsiteY11" fmla="*/ 4461214 h 4749355"/>
              <a:gd name="connsiteX12" fmla="*/ 137394 w 9793787"/>
              <a:gd name="connsiteY12" fmla="*/ 2685906 h 4749355"/>
              <a:gd name="connsiteX13" fmla="*/ 78433 w 9793787"/>
              <a:gd name="connsiteY13" fmla="*/ 192474 h 4749355"/>
              <a:gd name="connsiteX14" fmla="*/ 650812 w 9793787"/>
              <a:gd name="connsiteY14" fmla="*/ 172339 h 4749355"/>
              <a:gd name="connsiteX15" fmla="*/ 6425816 w 9793787"/>
              <a:gd name="connsiteY15" fmla="*/ 215964 h 4749355"/>
              <a:gd name="connsiteX16" fmla="*/ 9027986 w 9793787"/>
              <a:gd name="connsiteY16" fmla="*/ 176122 h 4749355"/>
              <a:gd name="connsiteX17" fmla="*/ 9530791 w 9793787"/>
              <a:gd name="connsiteY17" fmla="*/ 166219 h 4749355"/>
              <a:gd name="connsiteX0" fmla="*/ 9543478 w 9806474"/>
              <a:gd name="connsiteY0" fmla="*/ 3458 h 4586594"/>
              <a:gd name="connsiteX1" fmla="*/ 9771889 w 9806474"/>
              <a:gd name="connsiteY1" fmla="*/ 99833 h 4586594"/>
              <a:gd name="connsiteX2" fmla="*/ 9779733 w 9806474"/>
              <a:gd name="connsiteY2" fmla="*/ 1857735 h 4586594"/>
              <a:gd name="connsiteX3" fmla="*/ 9772259 w 9806474"/>
              <a:gd name="connsiteY3" fmla="*/ 4161359 h 4586594"/>
              <a:gd name="connsiteX4" fmla="*/ 9260881 w 9806474"/>
              <a:gd name="connsiteY4" fmla="*/ 4182508 h 4586594"/>
              <a:gd name="connsiteX5" fmla="*/ 8478743 w 9806474"/>
              <a:gd name="connsiteY5" fmla="*/ 4204129 h 4586594"/>
              <a:gd name="connsiteX6" fmla="*/ 8094114 w 9806474"/>
              <a:gd name="connsiteY6" fmla="*/ 4209361 h 4586594"/>
              <a:gd name="connsiteX7" fmla="*/ 7294070 w 9806474"/>
              <a:gd name="connsiteY7" fmla="*/ 4586012 h 4586594"/>
              <a:gd name="connsiteX8" fmla="*/ 7464615 w 9806474"/>
              <a:gd name="connsiteY8" fmla="*/ 4205667 h 4586594"/>
              <a:gd name="connsiteX9" fmla="*/ 7274057 w 9806474"/>
              <a:gd name="connsiteY9" fmla="*/ 4213740 h 4586594"/>
              <a:gd name="connsiteX10" fmla="*/ 6046060 w 9806474"/>
              <a:gd name="connsiteY10" fmla="*/ 4246431 h 4586594"/>
              <a:gd name="connsiteX11" fmla="*/ 295638 w 9806474"/>
              <a:gd name="connsiteY11" fmla="*/ 4298453 h 4586594"/>
              <a:gd name="connsiteX12" fmla="*/ 150081 w 9806474"/>
              <a:gd name="connsiteY12" fmla="*/ 2523145 h 4586594"/>
              <a:gd name="connsiteX13" fmla="*/ 66257 w 9806474"/>
              <a:gd name="connsiteY13" fmla="*/ 476529 h 4586594"/>
              <a:gd name="connsiteX14" fmla="*/ 663499 w 9806474"/>
              <a:gd name="connsiteY14" fmla="*/ 9578 h 4586594"/>
              <a:gd name="connsiteX15" fmla="*/ 6438503 w 9806474"/>
              <a:gd name="connsiteY15" fmla="*/ 53203 h 4586594"/>
              <a:gd name="connsiteX16" fmla="*/ 9040673 w 9806474"/>
              <a:gd name="connsiteY16" fmla="*/ 13361 h 4586594"/>
              <a:gd name="connsiteX17" fmla="*/ 9543478 w 9806474"/>
              <a:gd name="connsiteY17" fmla="*/ 3458 h 4586594"/>
              <a:gd name="connsiteX0" fmla="*/ 9502853 w 9765849"/>
              <a:gd name="connsiteY0" fmla="*/ 3458 h 4586594"/>
              <a:gd name="connsiteX1" fmla="*/ 9731264 w 9765849"/>
              <a:gd name="connsiteY1" fmla="*/ 99833 h 4586594"/>
              <a:gd name="connsiteX2" fmla="*/ 9739108 w 9765849"/>
              <a:gd name="connsiteY2" fmla="*/ 1857735 h 4586594"/>
              <a:gd name="connsiteX3" fmla="*/ 9731634 w 9765849"/>
              <a:gd name="connsiteY3" fmla="*/ 4161359 h 4586594"/>
              <a:gd name="connsiteX4" fmla="*/ 9220256 w 9765849"/>
              <a:gd name="connsiteY4" fmla="*/ 4182508 h 4586594"/>
              <a:gd name="connsiteX5" fmla="*/ 8438118 w 9765849"/>
              <a:gd name="connsiteY5" fmla="*/ 4204129 h 4586594"/>
              <a:gd name="connsiteX6" fmla="*/ 8053489 w 9765849"/>
              <a:gd name="connsiteY6" fmla="*/ 4209361 h 4586594"/>
              <a:gd name="connsiteX7" fmla="*/ 7253445 w 9765849"/>
              <a:gd name="connsiteY7" fmla="*/ 4586012 h 4586594"/>
              <a:gd name="connsiteX8" fmla="*/ 7423990 w 9765849"/>
              <a:gd name="connsiteY8" fmla="*/ 4205667 h 4586594"/>
              <a:gd name="connsiteX9" fmla="*/ 7233432 w 9765849"/>
              <a:gd name="connsiteY9" fmla="*/ 4213740 h 4586594"/>
              <a:gd name="connsiteX10" fmla="*/ 6005435 w 9765849"/>
              <a:gd name="connsiteY10" fmla="*/ 4246431 h 4586594"/>
              <a:gd name="connsiteX11" fmla="*/ 255013 w 9765849"/>
              <a:gd name="connsiteY11" fmla="*/ 4298453 h 4586594"/>
              <a:gd name="connsiteX12" fmla="*/ 109456 w 9765849"/>
              <a:gd name="connsiteY12" fmla="*/ 2523145 h 4586594"/>
              <a:gd name="connsiteX13" fmla="*/ 25632 w 9765849"/>
              <a:gd name="connsiteY13" fmla="*/ 476529 h 4586594"/>
              <a:gd name="connsiteX14" fmla="*/ 622874 w 9765849"/>
              <a:gd name="connsiteY14" fmla="*/ 9578 h 4586594"/>
              <a:gd name="connsiteX15" fmla="*/ 6397878 w 9765849"/>
              <a:gd name="connsiteY15" fmla="*/ 53203 h 4586594"/>
              <a:gd name="connsiteX16" fmla="*/ 9000048 w 9765849"/>
              <a:gd name="connsiteY16" fmla="*/ 13361 h 4586594"/>
              <a:gd name="connsiteX17" fmla="*/ 9502853 w 9765849"/>
              <a:gd name="connsiteY17" fmla="*/ 3458 h 4586594"/>
              <a:gd name="connsiteX0" fmla="*/ 9693055 w 9956051"/>
              <a:gd name="connsiteY0" fmla="*/ 3458 h 4586594"/>
              <a:gd name="connsiteX1" fmla="*/ 9921466 w 9956051"/>
              <a:gd name="connsiteY1" fmla="*/ 99833 h 4586594"/>
              <a:gd name="connsiteX2" fmla="*/ 9929310 w 9956051"/>
              <a:gd name="connsiteY2" fmla="*/ 1857735 h 4586594"/>
              <a:gd name="connsiteX3" fmla="*/ 9921836 w 9956051"/>
              <a:gd name="connsiteY3" fmla="*/ 4161359 h 4586594"/>
              <a:gd name="connsiteX4" fmla="*/ 9410458 w 9956051"/>
              <a:gd name="connsiteY4" fmla="*/ 4182508 h 4586594"/>
              <a:gd name="connsiteX5" fmla="*/ 8628320 w 9956051"/>
              <a:gd name="connsiteY5" fmla="*/ 4204129 h 4586594"/>
              <a:gd name="connsiteX6" fmla="*/ 8243691 w 9956051"/>
              <a:gd name="connsiteY6" fmla="*/ 4209361 h 4586594"/>
              <a:gd name="connsiteX7" fmla="*/ 7443647 w 9956051"/>
              <a:gd name="connsiteY7" fmla="*/ 4586012 h 4586594"/>
              <a:gd name="connsiteX8" fmla="*/ 7614192 w 9956051"/>
              <a:gd name="connsiteY8" fmla="*/ 4205667 h 4586594"/>
              <a:gd name="connsiteX9" fmla="*/ 7423634 w 9956051"/>
              <a:gd name="connsiteY9" fmla="*/ 4213740 h 4586594"/>
              <a:gd name="connsiteX10" fmla="*/ 6195637 w 9956051"/>
              <a:gd name="connsiteY10" fmla="*/ 4246431 h 4586594"/>
              <a:gd name="connsiteX11" fmla="*/ 445215 w 9956051"/>
              <a:gd name="connsiteY11" fmla="*/ 4298453 h 4586594"/>
              <a:gd name="connsiteX12" fmla="*/ 299658 w 9956051"/>
              <a:gd name="connsiteY12" fmla="*/ 2523145 h 4586594"/>
              <a:gd name="connsiteX13" fmla="*/ 215834 w 9956051"/>
              <a:gd name="connsiteY13" fmla="*/ 476529 h 4586594"/>
              <a:gd name="connsiteX14" fmla="*/ 399481 w 9956051"/>
              <a:gd name="connsiteY14" fmla="*/ 16797 h 4586594"/>
              <a:gd name="connsiteX15" fmla="*/ 6588080 w 9956051"/>
              <a:gd name="connsiteY15" fmla="*/ 53203 h 4586594"/>
              <a:gd name="connsiteX16" fmla="*/ 9190250 w 9956051"/>
              <a:gd name="connsiteY16" fmla="*/ 13361 h 4586594"/>
              <a:gd name="connsiteX17" fmla="*/ 9693055 w 9956051"/>
              <a:gd name="connsiteY17" fmla="*/ 3458 h 4586594"/>
              <a:gd name="connsiteX0" fmla="*/ 9494966 w 9757962"/>
              <a:gd name="connsiteY0" fmla="*/ 3458 h 4586594"/>
              <a:gd name="connsiteX1" fmla="*/ 9723377 w 9757962"/>
              <a:gd name="connsiteY1" fmla="*/ 99833 h 4586594"/>
              <a:gd name="connsiteX2" fmla="*/ 9731221 w 9757962"/>
              <a:gd name="connsiteY2" fmla="*/ 1857735 h 4586594"/>
              <a:gd name="connsiteX3" fmla="*/ 9723747 w 9757962"/>
              <a:gd name="connsiteY3" fmla="*/ 4161359 h 4586594"/>
              <a:gd name="connsiteX4" fmla="*/ 9212369 w 9757962"/>
              <a:gd name="connsiteY4" fmla="*/ 4182508 h 4586594"/>
              <a:gd name="connsiteX5" fmla="*/ 8430231 w 9757962"/>
              <a:gd name="connsiteY5" fmla="*/ 4204129 h 4586594"/>
              <a:gd name="connsiteX6" fmla="*/ 8045602 w 9757962"/>
              <a:gd name="connsiteY6" fmla="*/ 4209361 h 4586594"/>
              <a:gd name="connsiteX7" fmla="*/ 7245558 w 9757962"/>
              <a:gd name="connsiteY7" fmla="*/ 4586012 h 4586594"/>
              <a:gd name="connsiteX8" fmla="*/ 7416103 w 9757962"/>
              <a:gd name="connsiteY8" fmla="*/ 4205667 h 4586594"/>
              <a:gd name="connsiteX9" fmla="*/ 7225545 w 9757962"/>
              <a:gd name="connsiteY9" fmla="*/ 4213740 h 4586594"/>
              <a:gd name="connsiteX10" fmla="*/ 5997548 w 9757962"/>
              <a:gd name="connsiteY10" fmla="*/ 4246431 h 4586594"/>
              <a:gd name="connsiteX11" fmla="*/ 247126 w 9757962"/>
              <a:gd name="connsiteY11" fmla="*/ 4298453 h 4586594"/>
              <a:gd name="connsiteX12" fmla="*/ 101569 w 9757962"/>
              <a:gd name="connsiteY12" fmla="*/ 2523145 h 4586594"/>
              <a:gd name="connsiteX13" fmla="*/ 17745 w 9757962"/>
              <a:gd name="connsiteY13" fmla="*/ 476529 h 4586594"/>
              <a:gd name="connsiteX14" fmla="*/ 201392 w 9757962"/>
              <a:gd name="connsiteY14" fmla="*/ 16797 h 4586594"/>
              <a:gd name="connsiteX15" fmla="*/ 6389991 w 9757962"/>
              <a:gd name="connsiteY15" fmla="*/ 53203 h 4586594"/>
              <a:gd name="connsiteX16" fmla="*/ 8992161 w 9757962"/>
              <a:gd name="connsiteY16" fmla="*/ 13361 h 4586594"/>
              <a:gd name="connsiteX17" fmla="*/ 9494966 w 9757962"/>
              <a:gd name="connsiteY17" fmla="*/ 3458 h 4586594"/>
              <a:gd name="connsiteX0" fmla="*/ 9494966 w 9757962"/>
              <a:gd name="connsiteY0" fmla="*/ 3458 h 4586594"/>
              <a:gd name="connsiteX1" fmla="*/ 9723377 w 9757962"/>
              <a:gd name="connsiteY1" fmla="*/ 99833 h 4586594"/>
              <a:gd name="connsiteX2" fmla="*/ 9731221 w 9757962"/>
              <a:gd name="connsiteY2" fmla="*/ 1857735 h 4586594"/>
              <a:gd name="connsiteX3" fmla="*/ 9723747 w 9757962"/>
              <a:gd name="connsiteY3" fmla="*/ 4161359 h 4586594"/>
              <a:gd name="connsiteX4" fmla="*/ 9212369 w 9757962"/>
              <a:gd name="connsiteY4" fmla="*/ 4182508 h 4586594"/>
              <a:gd name="connsiteX5" fmla="*/ 8430231 w 9757962"/>
              <a:gd name="connsiteY5" fmla="*/ 4204129 h 4586594"/>
              <a:gd name="connsiteX6" fmla="*/ 8045602 w 9757962"/>
              <a:gd name="connsiteY6" fmla="*/ 4209361 h 4586594"/>
              <a:gd name="connsiteX7" fmla="*/ 7245558 w 9757962"/>
              <a:gd name="connsiteY7" fmla="*/ 4586012 h 4586594"/>
              <a:gd name="connsiteX8" fmla="*/ 7416103 w 9757962"/>
              <a:gd name="connsiteY8" fmla="*/ 4205667 h 4586594"/>
              <a:gd name="connsiteX9" fmla="*/ 7225545 w 9757962"/>
              <a:gd name="connsiteY9" fmla="*/ 4213740 h 4586594"/>
              <a:gd name="connsiteX10" fmla="*/ 5997548 w 9757962"/>
              <a:gd name="connsiteY10" fmla="*/ 4246431 h 4586594"/>
              <a:gd name="connsiteX11" fmla="*/ 247126 w 9757962"/>
              <a:gd name="connsiteY11" fmla="*/ 4298453 h 4586594"/>
              <a:gd name="connsiteX12" fmla="*/ 101569 w 9757962"/>
              <a:gd name="connsiteY12" fmla="*/ 2523145 h 4586594"/>
              <a:gd name="connsiteX13" fmla="*/ 17745 w 9757962"/>
              <a:gd name="connsiteY13" fmla="*/ 476529 h 4586594"/>
              <a:gd name="connsiteX14" fmla="*/ 201392 w 9757962"/>
              <a:gd name="connsiteY14" fmla="*/ 16797 h 4586594"/>
              <a:gd name="connsiteX15" fmla="*/ 6389991 w 9757962"/>
              <a:gd name="connsiteY15" fmla="*/ 53203 h 4586594"/>
              <a:gd name="connsiteX16" fmla="*/ 8992161 w 9757962"/>
              <a:gd name="connsiteY16" fmla="*/ 13361 h 4586594"/>
              <a:gd name="connsiteX17" fmla="*/ 9494966 w 9757962"/>
              <a:gd name="connsiteY17" fmla="*/ 3458 h 4586594"/>
              <a:gd name="connsiteX0" fmla="*/ 9511995 w 9774991"/>
              <a:gd name="connsiteY0" fmla="*/ 3458 h 4586594"/>
              <a:gd name="connsiteX1" fmla="*/ 9740406 w 9774991"/>
              <a:gd name="connsiteY1" fmla="*/ 99833 h 4586594"/>
              <a:gd name="connsiteX2" fmla="*/ 9748250 w 9774991"/>
              <a:gd name="connsiteY2" fmla="*/ 1857735 h 4586594"/>
              <a:gd name="connsiteX3" fmla="*/ 9740776 w 9774991"/>
              <a:gd name="connsiteY3" fmla="*/ 4161359 h 4586594"/>
              <a:gd name="connsiteX4" fmla="*/ 9229398 w 9774991"/>
              <a:gd name="connsiteY4" fmla="*/ 4182508 h 4586594"/>
              <a:gd name="connsiteX5" fmla="*/ 8447260 w 9774991"/>
              <a:gd name="connsiteY5" fmla="*/ 4204129 h 4586594"/>
              <a:gd name="connsiteX6" fmla="*/ 8062631 w 9774991"/>
              <a:gd name="connsiteY6" fmla="*/ 4209361 h 4586594"/>
              <a:gd name="connsiteX7" fmla="*/ 7262587 w 9774991"/>
              <a:gd name="connsiteY7" fmla="*/ 4586012 h 4586594"/>
              <a:gd name="connsiteX8" fmla="*/ 7433132 w 9774991"/>
              <a:gd name="connsiteY8" fmla="*/ 4205667 h 4586594"/>
              <a:gd name="connsiteX9" fmla="*/ 7242574 w 9774991"/>
              <a:gd name="connsiteY9" fmla="*/ 4213740 h 4586594"/>
              <a:gd name="connsiteX10" fmla="*/ 6014577 w 9774991"/>
              <a:gd name="connsiteY10" fmla="*/ 4246431 h 4586594"/>
              <a:gd name="connsiteX11" fmla="*/ 264155 w 9774991"/>
              <a:gd name="connsiteY11" fmla="*/ 4298453 h 4586594"/>
              <a:gd name="connsiteX12" fmla="*/ 118598 w 9774991"/>
              <a:gd name="connsiteY12" fmla="*/ 2523145 h 4586594"/>
              <a:gd name="connsiteX13" fmla="*/ 34774 w 9774991"/>
              <a:gd name="connsiteY13" fmla="*/ 476529 h 4586594"/>
              <a:gd name="connsiteX14" fmla="*/ 187098 w 9774991"/>
              <a:gd name="connsiteY14" fmla="*/ 93555 h 4586594"/>
              <a:gd name="connsiteX15" fmla="*/ 6407020 w 9774991"/>
              <a:gd name="connsiteY15" fmla="*/ 53203 h 4586594"/>
              <a:gd name="connsiteX16" fmla="*/ 9009190 w 9774991"/>
              <a:gd name="connsiteY16" fmla="*/ 13361 h 4586594"/>
              <a:gd name="connsiteX17" fmla="*/ 9511995 w 9774991"/>
              <a:gd name="connsiteY17" fmla="*/ 3458 h 4586594"/>
              <a:gd name="connsiteX0" fmla="*/ 9482057 w 9745053"/>
              <a:gd name="connsiteY0" fmla="*/ 3458 h 4586594"/>
              <a:gd name="connsiteX1" fmla="*/ 9710468 w 9745053"/>
              <a:gd name="connsiteY1" fmla="*/ 99833 h 4586594"/>
              <a:gd name="connsiteX2" fmla="*/ 9718312 w 9745053"/>
              <a:gd name="connsiteY2" fmla="*/ 1857735 h 4586594"/>
              <a:gd name="connsiteX3" fmla="*/ 9710838 w 9745053"/>
              <a:gd name="connsiteY3" fmla="*/ 4161359 h 4586594"/>
              <a:gd name="connsiteX4" fmla="*/ 9199460 w 9745053"/>
              <a:gd name="connsiteY4" fmla="*/ 4182508 h 4586594"/>
              <a:gd name="connsiteX5" fmla="*/ 8417322 w 9745053"/>
              <a:gd name="connsiteY5" fmla="*/ 4204129 h 4586594"/>
              <a:gd name="connsiteX6" fmla="*/ 8032693 w 9745053"/>
              <a:gd name="connsiteY6" fmla="*/ 4209361 h 4586594"/>
              <a:gd name="connsiteX7" fmla="*/ 7232649 w 9745053"/>
              <a:gd name="connsiteY7" fmla="*/ 4586012 h 4586594"/>
              <a:gd name="connsiteX8" fmla="*/ 7403194 w 9745053"/>
              <a:gd name="connsiteY8" fmla="*/ 4205667 h 4586594"/>
              <a:gd name="connsiteX9" fmla="*/ 7212636 w 9745053"/>
              <a:gd name="connsiteY9" fmla="*/ 4213740 h 4586594"/>
              <a:gd name="connsiteX10" fmla="*/ 5984639 w 9745053"/>
              <a:gd name="connsiteY10" fmla="*/ 4246431 h 4586594"/>
              <a:gd name="connsiteX11" fmla="*/ 234217 w 9745053"/>
              <a:gd name="connsiteY11" fmla="*/ 4298453 h 4586594"/>
              <a:gd name="connsiteX12" fmla="*/ 88660 w 9745053"/>
              <a:gd name="connsiteY12" fmla="*/ 2523145 h 4586594"/>
              <a:gd name="connsiteX13" fmla="*/ 4836 w 9745053"/>
              <a:gd name="connsiteY13" fmla="*/ 476529 h 4586594"/>
              <a:gd name="connsiteX14" fmla="*/ 157160 w 9745053"/>
              <a:gd name="connsiteY14" fmla="*/ 93555 h 4586594"/>
              <a:gd name="connsiteX15" fmla="*/ 6377082 w 9745053"/>
              <a:gd name="connsiteY15" fmla="*/ 53203 h 4586594"/>
              <a:gd name="connsiteX16" fmla="*/ 8979252 w 9745053"/>
              <a:gd name="connsiteY16" fmla="*/ 13361 h 4586594"/>
              <a:gd name="connsiteX17" fmla="*/ 9482057 w 9745053"/>
              <a:gd name="connsiteY17" fmla="*/ 3458 h 4586594"/>
              <a:gd name="connsiteX0" fmla="*/ 9482057 w 9745053"/>
              <a:gd name="connsiteY0" fmla="*/ 3458 h 4586594"/>
              <a:gd name="connsiteX1" fmla="*/ 9710468 w 9745053"/>
              <a:gd name="connsiteY1" fmla="*/ 99833 h 4586594"/>
              <a:gd name="connsiteX2" fmla="*/ 9718312 w 9745053"/>
              <a:gd name="connsiteY2" fmla="*/ 1857735 h 4586594"/>
              <a:gd name="connsiteX3" fmla="*/ 9710838 w 9745053"/>
              <a:gd name="connsiteY3" fmla="*/ 4161359 h 4586594"/>
              <a:gd name="connsiteX4" fmla="*/ 9199460 w 9745053"/>
              <a:gd name="connsiteY4" fmla="*/ 4182508 h 4586594"/>
              <a:gd name="connsiteX5" fmla="*/ 8417322 w 9745053"/>
              <a:gd name="connsiteY5" fmla="*/ 4204129 h 4586594"/>
              <a:gd name="connsiteX6" fmla="*/ 8032693 w 9745053"/>
              <a:gd name="connsiteY6" fmla="*/ 4209361 h 4586594"/>
              <a:gd name="connsiteX7" fmla="*/ 7232649 w 9745053"/>
              <a:gd name="connsiteY7" fmla="*/ 4586012 h 4586594"/>
              <a:gd name="connsiteX8" fmla="*/ 7403194 w 9745053"/>
              <a:gd name="connsiteY8" fmla="*/ 4205667 h 4586594"/>
              <a:gd name="connsiteX9" fmla="*/ 7212636 w 9745053"/>
              <a:gd name="connsiteY9" fmla="*/ 4213740 h 4586594"/>
              <a:gd name="connsiteX10" fmla="*/ 5984639 w 9745053"/>
              <a:gd name="connsiteY10" fmla="*/ 4246431 h 4586594"/>
              <a:gd name="connsiteX11" fmla="*/ 234217 w 9745053"/>
              <a:gd name="connsiteY11" fmla="*/ 4298453 h 4586594"/>
              <a:gd name="connsiteX12" fmla="*/ 88660 w 9745053"/>
              <a:gd name="connsiteY12" fmla="*/ 2523145 h 4586594"/>
              <a:gd name="connsiteX13" fmla="*/ 4836 w 9745053"/>
              <a:gd name="connsiteY13" fmla="*/ 476529 h 4586594"/>
              <a:gd name="connsiteX14" fmla="*/ 157160 w 9745053"/>
              <a:gd name="connsiteY14" fmla="*/ 93555 h 4586594"/>
              <a:gd name="connsiteX15" fmla="*/ 6387207 w 9745053"/>
              <a:gd name="connsiteY15" fmla="*/ 9477 h 4586594"/>
              <a:gd name="connsiteX16" fmla="*/ 8979252 w 9745053"/>
              <a:gd name="connsiteY16" fmla="*/ 13361 h 4586594"/>
              <a:gd name="connsiteX17" fmla="*/ 9482057 w 9745053"/>
              <a:gd name="connsiteY17" fmla="*/ 3458 h 4586594"/>
              <a:gd name="connsiteX0" fmla="*/ 9481430 w 9744426"/>
              <a:gd name="connsiteY0" fmla="*/ 3458 h 4586594"/>
              <a:gd name="connsiteX1" fmla="*/ 9709841 w 9744426"/>
              <a:gd name="connsiteY1" fmla="*/ 99833 h 4586594"/>
              <a:gd name="connsiteX2" fmla="*/ 9717685 w 9744426"/>
              <a:gd name="connsiteY2" fmla="*/ 1857735 h 4586594"/>
              <a:gd name="connsiteX3" fmla="*/ 9710211 w 9744426"/>
              <a:gd name="connsiteY3" fmla="*/ 4161359 h 4586594"/>
              <a:gd name="connsiteX4" fmla="*/ 9198833 w 9744426"/>
              <a:gd name="connsiteY4" fmla="*/ 4182508 h 4586594"/>
              <a:gd name="connsiteX5" fmla="*/ 8416695 w 9744426"/>
              <a:gd name="connsiteY5" fmla="*/ 4204129 h 4586594"/>
              <a:gd name="connsiteX6" fmla="*/ 8032066 w 9744426"/>
              <a:gd name="connsiteY6" fmla="*/ 4209361 h 4586594"/>
              <a:gd name="connsiteX7" fmla="*/ 7232022 w 9744426"/>
              <a:gd name="connsiteY7" fmla="*/ 4586012 h 4586594"/>
              <a:gd name="connsiteX8" fmla="*/ 7402567 w 9744426"/>
              <a:gd name="connsiteY8" fmla="*/ 4205667 h 4586594"/>
              <a:gd name="connsiteX9" fmla="*/ 7212009 w 9744426"/>
              <a:gd name="connsiteY9" fmla="*/ 4213740 h 4586594"/>
              <a:gd name="connsiteX10" fmla="*/ 5984012 w 9744426"/>
              <a:gd name="connsiteY10" fmla="*/ 4246431 h 4586594"/>
              <a:gd name="connsiteX11" fmla="*/ 233590 w 9744426"/>
              <a:gd name="connsiteY11" fmla="*/ 4298453 h 4586594"/>
              <a:gd name="connsiteX12" fmla="*/ 88033 w 9744426"/>
              <a:gd name="connsiteY12" fmla="*/ 2523145 h 4586594"/>
              <a:gd name="connsiteX13" fmla="*/ 5158 w 9744426"/>
              <a:gd name="connsiteY13" fmla="*/ 530948 h 4586594"/>
              <a:gd name="connsiteX14" fmla="*/ 156533 w 9744426"/>
              <a:gd name="connsiteY14" fmla="*/ 93555 h 4586594"/>
              <a:gd name="connsiteX15" fmla="*/ 6386580 w 9744426"/>
              <a:gd name="connsiteY15" fmla="*/ 9477 h 4586594"/>
              <a:gd name="connsiteX16" fmla="*/ 8978625 w 9744426"/>
              <a:gd name="connsiteY16" fmla="*/ 13361 h 4586594"/>
              <a:gd name="connsiteX17" fmla="*/ 9481430 w 9744426"/>
              <a:gd name="connsiteY17" fmla="*/ 3458 h 4586594"/>
              <a:gd name="connsiteX0" fmla="*/ 9481117 w 9744113"/>
              <a:gd name="connsiteY0" fmla="*/ 3458 h 4586594"/>
              <a:gd name="connsiteX1" fmla="*/ 9709528 w 9744113"/>
              <a:gd name="connsiteY1" fmla="*/ 99833 h 4586594"/>
              <a:gd name="connsiteX2" fmla="*/ 9717372 w 9744113"/>
              <a:gd name="connsiteY2" fmla="*/ 1857735 h 4586594"/>
              <a:gd name="connsiteX3" fmla="*/ 9709898 w 9744113"/>
              <a:gd name="connsiteY3" fmla="*/ 4161359 h 4586594"/>
              <a:gd name="connsiteX4" fmla="*/ 9198520 w 9744113"/>
              <a:gd name="connsiteY4" fmla="*/ 4182508 h 4586594"/>
              <a:gd name="connsiteX5" fmla="*/ 8416382 w 9744113"/>
              <a:gd name="connsiteY5" fmla="*/ 4204129 h 4586594"/>
              <a:gd name="connsiteX6" fmla="*/ 8031753 w 9744113"/>
              <a:gd name="connsiteY6" fmla="*/ 4209361 h 4586594"/>
              <a:gd name="connsiteX7" fmla="*/ 7231709 w 9744113"/>
              <a:gd name="connsiteY7" fmla="*/ 4586012 h 4586594"/>
              <a:gd name="connsiteX8" fmla="*/ 7402254 w 9744113"/>
              <a:gd name="connsiteY8" fmla="*/ 4205667 h 4586594"/>
              <a:gd name="connsiteX9" fmla="*/ 7211696 w 9744113"/>
              <a:gd name="connsiteY9" fmla="*/ 4213740 h 4586594"/>
              <a:gd name="connsiteX10" fmla="*/ 5983699 w 9744113"/>
              <a:gd name="connsiteY10" fmla="*/ 4246431 h 4586594"/>
              <a:gd name="connsiteX11" fmla="*/ 233277 w 9744113"/>
              <a:gd name="connsiteY11" fmla="*/ 4298453 h 4586594"/>
              <a:gd name="connsiteX12" fmla="*/ 87720 w 9744113"/>
              <a:gd name="connsiteY12" fmla="*/ 2523145 h 4586594"/>
              <a:gd name="connsiteX13" fmla="*/ 4845 w 9744113"/>
              <a:gd name="connsiteY13" fmla="*/ 530948 h 4586594"/>
              <a:gd name="connsiteX14" fmla="*/ 156980 w 9744113"/>
              <a:gd name="connsiteY14" fmla="*/ 137092 h 4586594"/>
              <a:gd name="connsiteX15" fmla="*/ 6386267 w 9744113"/>
              <a:gd name="connsiteY15" fmla="*/ 9477 h 4586594"/>
              <a:gd name="connsiteX16" fmla="*/ 8978312 w 9744113"/>
              <a:gd name="connsiteY16" fmla="*/ 13361 h 4586594"/>
              <a:gd name="connsiteX17" fmla="*/ 9481117 w 9744113"/>
              <a:gd name="connsiteY17" fmla="*/ 3458 h 4586594"/>
              <a:gd name="connsiteX0" fmla="*/ 9477408 w 9740404"/>
              <a:gd name="connsiteY0" fmla="*/ 3458 h 4586594"/>
              <a:gd name="connsiteX1" fmla="*/ 9705819 w 9740404"/>
              <a:gd name="connsiteY1" fmla="*/ 99833 h 4586594"/>
              <a:gd name="connsiteX2" fmla="*/ 9713663 w 9740404"/>
              <a:gd name="connsiteY2" fmla="*/ 1857735 h 4586594"/>
              <a:gd name="connsiteX3" fmla="*/ 9706189 w 9740404"/>
              <a:gd name="connsiteY3" fmla="*/ 4161359 h 4586594"/>
              <a:gd name="connsiteX4" fmla="*/ 9194811 w 9740404"/>
              <a:gd name="connsiteY4" fmla="*/ 4182508 h 4586594"/>
              <a:gd name="connsiteX5" fmla="*/ 8412673 w 9740404"/>
              <a:gd name="connsiteY5" fmla="*/ 4204129 h 4586594"/>
              <a:gd name="connsiteX6" fmla="*/ 8028044 w 9740404"/>
              <a:gd name="connsiteY6" fmla="*/ 4209361 h 4586594"/>
              <a:gd name="connsiteX7" fmla="*/ 7228000 w 9740404"/>
              <a:gd name="connsiteY7" fmla="*/ 4586012 h 4586594"/>
              <a:gd name="connsiteX8" fmla="*/ 7398545 w 9740404"/>
              <a:gd name="connsiteY8" fmla="*/ 4205667 h 4586594"/>
              <a:gd name="connsiteX9" fmla="*/ 7207987 w 9740404"/>
              <a:gd name="connsiteY9" fmla="*/ 4213740 h 4586594"/>
              <a:gd name="connsiteX10" fmla="*/ 5979990 w 9740404"/>
              <a:gd name="connsiteY10" fmla="*/ 4246431 h 4586594"/>
              <a:gd name="connsiteX11" fmla="*/ 229568 w 9740404"/>
              <a:gd name="connsiteY11" fmla="*/ 4298453 h 4586594"/>
              <a:gd name="connsiteX12" fmla="*/ 84011 w 9740404"/>
              <a:gd name="connsiteY12" fmla="*/ 2523145 h 4586594"/>
              <a:gd name="connsiteX13" fmla="*/ 1136 w 9740404"/>
              <a:gd name="connsiteY13" fmla="*/ 530948 h 4586594"/>
              <a:gd name="connsiteX14" fmla="*/ 153271 w 9740404"/>
              <a:gd name="connsiteY14" fmla="*/ 137092 h 4586594"/>
              <a:gd name="connsiteX15" fmla="*/ 6382558 w 9740404"/>
              <a:gd name="connsiteY15" fmla="*/ 9477 h 4586594"/>
              <a:gd name="connsiteX16" fmla="*/ 8974603 w 9740404"/>
              <a:gd name="connsiteY16" fmla="*/ 13361 h 4586594"/>
              <a:gd name="connsiteX17" fmla="*/ 9477408 w 9740404"/>
              <a:gd name="connsiteY17" fmla="*/ 3458 h 4586594"/>
              <a:gd name="connsiteX0" fmla="*/ 9486740 w 9749736"/>
              <a:gd name="connsiteY0" fmla="*/ 3458 h 4586594"/>
              <a:gd name="connsiteX1" fmla="*/ 9715151 w 9749736"/>
              <a:gd name="connsiteY1" fmla="*/ 99833 h 4586594"/>
              <a:gd name="connsiteX2" fmla="*/ 9722995 w 9749736"/>
              <a:gd name="connsiteY2" fmla="*/ 1857735 h 4586594"/>
              <a:gd name="connsiteX3" fmla="*/ 9715521 w 9749736"/>
              <a:gd name="connsiteY3" fmla="*/ 4161359 h 4586594"/>
              <a:gd name="connsiteX4" fmla="*/ 9204143 w 9749736"/>
              <a:gd name="connsiteY4" fmla="*/ 4182508 h 4586594"/>
              <a:gd name="connsiteX5" fmla="*/ 8422005 w 9749736"/>
              <a:gd name="connsiteY5" fmla="*/ 4204129 h 4586594"/>
              <a:gd name="connsiteX6" fmla="*/ 8037376 w 9749736"/>
              <a:gd name="connsiteY6" fmla="*/ 4209361 h 4586594"/>
              <a:gd name="connsiteX7" fmla="*/ 7237332 w 9749736"/>
              <a:gd name="connsiteY7" fmla="*/ 4586012 h 4586594"/>
              <a:gd name="connsiteX8" fmla="*/ 7407877 w 9749736"/>
              <a:gd name="connsiteY8" fmla="*/ 4205667 h 4586594"/>
              <a:gd name="connsiteX9" fmla="*/ 7217319 w 9749736"/>
              <a:gd name="connsiteY9" fmla="*/ 4213740 h 4586594"/>
              <a:gd name="connsiteX10" fmla="*/ 5989322 w 9749736"/>
              <a:gd name="connsiteY10" fmla="*/ 4246431 h 4586594"/>
              <a:gd name="connsiteX11" fmla="*/ 238900 w 9749736"/>
              <a:gd name="connsiteY11" fmla="*/ 4298453 h 4586594"/>
              <a:gd name="connsiteX12" fmla="*/ 93343 w 9749736"/>
              <a:gd name="connsiteY12" fmla="*/ 2523145 h 4586594"/>
              <a:gd name="connsiteX13" fmla="*/ 10468 w 9749736"/>
              <a:gd name="connsiteY13" fmla="*/ 530948 h 4586594"/>
              <a:gd name="connsiteX14" fmla="*/ 97489 w 9749736"/>
              <a:gd name="connsiteY14" fmla="*/ 149115 h 4586594"/>
              <a:gd name="connsiteX15" fmla="*/ 6391890 w 9749736"/>
              <a:gd name="connsiteY15" fmla="*/ 9477 h 4586594"/>
              <a:gd name="connsiteX16" fmla="*/ 8983935 w 9749736"/>
              <a:gd name="connsiteY16" fmla="*/ 13361 h 4586594"/>
              <a:gd name="connsiteX17" fmla="*/ 9486740 w 9749736"/>
              <a:gd name="connsiteY17" fmla="*/ 3458 h 4586594"/>
              <a:gd name="connsiteX0" fmla="*/ 9486740 w 9793439"/>
              <a:gd name="connsiteY0" fmla="*/ 75473 h 4658609"/>
              <a:gd name="connsiteX1" fmla="*/ 9715151 w 9793439"/>
              <a:gd name="connsiteY1" fmla="*/ 171848 h 4658609"/>
              <a:gd name="connsiteX2" fmla="*/ 9779506 w 9793439"/>
              <a:gd name="connsiteY2" fmla="*/ 2048524 h 4658609"/>
              <a:gd name="connsiteX3" fmla="*/ 9715521 w 9793439"/>
              <a:gd name="connsiteY3" fmla="*/ 4233374 h 4658609"/>
              <a:gd name="connsiteX4" fmla="*/ 9204143 w 9793439"/>
              <a:gd name="connsiteY4" fmla="*/ 4254523 h 4658609"/>
              <a:gd name="connsiteX5" fmla="*/ 8422005 w 9793439"/>
              <a:gd name="connsiteY5" fmla="*/ 4276144 h 4658609"/>
              <a:gd name="connsiteX6" fmla="*/ 8037376 w 9793439"/>
              <a:gd name="connsiteY6" fmla="*/ 4281376 h 4658609"/>
              <a:gd name="connsiteX7" fmla="*/ 7237332 w 9793439"/>
              <a:gd name="connsiteY7" fmla="*/ 4658027 h 4658609"/>
              <a:gd name="connsiteX8" fmla="*/ 7407877 w 9793439"/>
              <a:gd name="connsiteY8" fmla="*/ 4277682 h 4658609"/>
              <a:gd name="connsiteX9" fmla="*/ 7217319 w 9793439"/>
              <a:gd name="connsiteY9" fmla="*/ 4285755 h 4658609"/>
              <a:gd name="connsiteX10" fmla="*/ 5989322 w 9793439"/>
              <a:gd name="connsiteY10" fmla="*/ 4318446 h 4658609"/>
              <a:gd name="connsiteX11" fmla="*/ 238900 w 9793439"/>
              <a:gd name="connsiteY11" fmla="*/ 4370468 h 4658609"/>
              <a:gd name="connsiteX12" fmla="*/ 93343 w 9793439"/>
              <a:gd name="connsiteY12" fmla="*/ 2595160 h 4658609"/>
              <a:gd name="connsiteX13" fmla="*/ 10468 w 9793439"/>
              <a:gd name="connsiteY13" fmla="*/ 602963 h 4658609"/>
              <a:gd name="connsiteX14" fmla="*/ 97489 w 9793439"/>
              <a:gd name="connsiteY14" fmla="*/ 221130 h 4658609"/>
              <a:gd name="connsiteX15" fmla="*/ 6391890 w 9793439"/>
              <a:gd name="connsiteY15" fmla="*/ 81492 h 4658609"/>
              <a:gd name="connsiteX16" fmla="*/ 8983935 w 9793439"/>
              <a:gd name="connsiteY16" fmla="*/ 85376 h 4658609"/>
              <a:gd name="connsiteX17" fmla="*/ 9486740 w 9793439"/>
              <a:gd name="connsiteY17" fmla="*/ 75473 h 4658609"/>
              <a:gd name="connsiteX0" fmla="*/ 9486740 w 9792089"/>
              <a:gd name="connsiteY0" fmla="*/ 3458 h 4586594"/>
              <a:gd name="connsiteX1" fmla="*/ 9715151 w 9792089"/>
              <a:gd name="connsiteY1" fmla="*/ 99833 h 4586594"/>
              <a:gd name="connsiteX2" fmla="*/ 9779506 w 9792089"/>
              <a:gd name="connsiteY2" fmla="*/ 1976509 h 4586594"/>
              <a:gd name="connsiteX3" fmla="*/ 9715521 w 9792089"/>
              <a:gd name="connsiteY3" fmla="*/ 4161359 h 4586594"/>
              <a:gd name="connsiteX4" fmla="*/ 9204143 w 9792089"/>
              <a:gd name="connsiteY4" fmla="*/ 4182508 h 4586594"/>
              <a:gd name="connsiteX5" fmla="*/ 8422005 w 9792089"/>
              <a:gd name="connsiteY5" fmla="*/ 4204129 h 4586594"/>
              <a:gd name="connsiteX6" fmla="*/ 8037376 w 9792089"/>
              <a:gd name="connsiteY6" fmla="*/ 4209361 h 4586594"/>
              <a:gd name="connsiteX7" fmla="*/ 7237332 w 9792089"/>
              <a:gd name="connsiteY7" fmla="*/ 4586012 h 4586594"/>
              <a:gd name="connsiteX8" fmla="*/ 7407877 w 9792089"/>
              <a:gd name="connsiteY8" fmla="*/ 4205667 h 4586594"/>
              <a:gd name="connsiteX9" fmla="*/ 7217319 w 9792089"/>
              <a:gd name="connsiteY9" fmla="*/ 4213740 h 4586594"/>
              <a:gd name="connsiteX10" fmla="*/ 5989322 w 9792089"/>
              <a:gd name="connsiteY10" fmla="*/ 4246431 h 4586594"/>
              <a:gd name="connsiteX11" fmla="*/ 238900 w 9792089"/>
              <a:gd name="connsiteY11" fmla="*/ 4298453 h 4586594"/>
              <a:gd name="connsiteX12" fmla="*/ 93343 w 9792089"/>
              <a:gd name="connsiteY12" fmla="*/ 2523145 h 4586594"/>
              <a:gd name="connsiteX13" fmla="*/ 10468 w 9792089"/>
              <a:gd name="connsiteY13" fmla="*/ 530948 h 4586594"/>
              <a:gd name="connsiteX14" fmla="*/ 97489 w 9792089"/>
              <a:gd name="connsiteY14" fmla="*/ 149115 h 4586594"/>
              <a:gd name="connsiteX15" fmla="*/ 6391890 w 9792089"/>
              <a:gd name="connsiteY15" fmla="*/ 9477 h 4586594"/>
              <a:gd name="connsiteX16" fmla="*/ 8983935 w 9792089"/>
              <a:gd name="connsiteY16" fmla="*/ 13361 h 4586594"/>
              <a:gd name="connsiteX17" fmla="*/ 9486740 w 9792089"/>
              <a:gd name="connsiteY17" fmla="*/ 3458 h 4586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792089" h="4586594">
                <a:moveTo>
                  <a:pt x="9486740" y="3458"/>
                </a:moveTo>
                <a:cubicBezTo>
                  <a:pt x="9608609" y="17870"/>
                  <a:pt x="9702239" y="-44549"/>
                  <a:pt x="9715151" y="99833"/>
                </a:cubicBezTo>
                <a:cubicBezTo>
                  <a:pt x="9744763" y="430954"/>
                  <a:pt x="9820064" y="1179006"/>
                  <a:pt x="9779506" y="1976509"/>
                </a:cubicBezTo>
                <a:cubicBezTo>
                  <a:pt x="9821453" y="2872786"/>
                  <a:pt x="9747762" y="4009775"/>
                  <a:pt x="9715521" y="4161359"/>
                </a:cubicBezTo>
                <a:cubicBezTo>
                  <a:pt x="9446860" y="4212001"/>
                  <a:pt x="9419729" y="4175380"/>
                  <a:pt x="9204143" y="4182508"/>
                </a:cubicBezTo>
                <a:lnTo>
                  <a:pt x="8422005" y="4204129"/>
                </a:lnTo>
                <a:lnTo>
                  <a:pt x="8037376" y="4209361"/>
                </a:lnTo>
                <a:cubicBezTo>
                  <a:pt x="7952820" y="4216563"/>
                  <a:pt x="7868491" y="4404455"/>
                  <a:pt x="7237332" y="4586012"/>
                </a:cubicBezTo>
                <a:cubicBezTo>
                  <a:pt x="7212892" y="4601135"/>
                  <a:pt x="7434449" y="4317853"/>
                  <a:pt x="7407877" y="4205667"/>
                </a:cubicBezTo>
                <a:lnTo>
                  <a:pt x="7217319" y="4213740"/>
                </a:lnTo>
                <a:lnTo>
                  <a:pt x="5989322" y="4246431"/>
                </a:lnTo>
                <a:cubicBezTo>
                  <a:pt x="4635231" y="4269266"/>
                  <a:pt x="2061843" y="4343979"/>
                  <a:pt x="238900" y="4298453"/>
                </a:cubicBezTo>
                <a:cubicBezTo>
                  <a:pt x="67346" y="4318795"/>
                  <a:pt x="106883" y="4077771"/>
                  <a:pt x="93343" y="2523145"/>
                </a:cubicBezTo>
                <a:cubicBezTo>
                  <a:pt x="78840" y="1882752"/>
                  <a:pt x="9777" y="926620"/>
                  <a:pt x="10468" y="530948"/>
                </a:cubicBezTo>
                <a:cubicBezTo>
                  <a:pt x="11159" y="135276"/>
                  <a:pt x="-45388" y="172775"/>
                  <a:pt x="97489" y="149115"/>
                </a:cubicBezTo>
                <a:cubicBezTo>
                  <a:pt x="1625900" y="105255"/>
                  <a:pt x="4329024" y="-2658"/>
                  <a:pt x="6391890" y="9477"/>
                </a:cubicBezTo>
                <a:lnTo>
                  <a:pt x="8983935" y="13361"/>
                </a:lnTo>
                <a:cubicBezTo>
                  <a:pt x="9151710" y="25102"/>
                  <a:pt x="9364871" y="-10954"/>
                  <a:pt x="9486740" y="3458"/>
                </a:cubicBezTo>
                <a:close/>
              </a:path>
            </a:pathLst>
          </a:cu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Freeform: Shape 37">
            <a:extLst>
              <a:ext uri="{FF2B5EF4-FFF2-40B4-BE49-F238E27FC236}">
                <a16:creationId xmlns:a16="http://schemas.microsoft.com/office/drawing/2014/main" id="{009E72EC-1178-47C7-A287-A05A6D497A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000" flipH="1">
            <a:off x="1390656" y="1015766"/>
            <a:ext cx="9361145" cy="4365520"/>
          </a:xfrm>
          <a:custGeom>
            <a:avLst/>
            <a:gdLst>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23535 w 9735159"/>
              <a:gd name="connsiteY7" fmla="*/ 4472133 h 4588804"/>
              <a:gd name="connsiteX8" fmla="*/ 7161476 w 9735159"/>
              <a:gd name="connsiteY8" fmla="*/ 4588200 h 4588804"/>
              <a:gd name="connsiteX9" fmla="*/ 7423142 w 9735159"/>
              <a:gd name="connsiteY9" fmla="*/ 4218401 h 4588804"/>
              <a:gd name="connsiteX10" fmla="*/ 7405213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23535 w 9735159"/>
              <a:gd name="connsiteY7" fmla="*/ 4472133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23535 w 9735159"/>
              <a:gd name="connsiteY7" fmla="*/ 4472133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23535 w 9735159"/>
              <a:gd name="connsiteY7" fmla="*/ 4472133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85624 w 9735159"/>
              <a:gd name="connsiteY7" fmla="*/ 4472133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85624 w 9735159"/>
              <a:gd name="connsiteY7" fmla="*/ 4466489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85624 w 9735159"/>
              <a:gd name="connsiteY7" fmla="*/ 4466489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3171"/>
              <a:gd name="connsiteX1" fmla="*/ 9719033 w 9735159"/>
              <a:gd name="connsiteY1" fmla="*/ 122134 h 4583171"/>
              <a:gd name="connsiteX2" fmla="*/ 9675361 w 9735159"/>
              <a:gd name="connsiteY2" fmla="*/ 1854278 h 4583171"/>
              <a:gd name="connsiteX3" fmla="*/ 9667887 w 9735159"/>
              <a:gd name="connsiteY3" fmla="*/ 4129680 h 4583171"/>
              <a:gd name="connsiteX4" fmla="*/ 9156509 w 9735159"/>
              <a:gd name="connsiteY4" fmla="*/ 4179051 h 4583171"/>
              <a:gd name="connsiteX5" fmla="*/ 8374371 w 9735159"/>
              <a:gd name="connsiteY5" fmla="*/ 4200672 h 4583171"/>
              <a:gd name="connsiteX6" fmla="*/ 7989742 w 9735159"/>
              <a:gd name="connsiteY6" fmla="*/ 4205904 h 4583171"/>
              <a:gd name="connsiteX7" fmla="*/ 7685624 w 9735159"/>
              <a:gd name="connsiteY7" fmla="*/ 4466489 h 4583171"/>
              <a:gd name="connsiteX8" fmla="*/ 7189698 w 9735159"/>
              <a:gd name="connsiteY8" fmla="*/ 4582555 h 4583171"/>
              <a:gd name="connsiteX9" fmla="*/ 7423142 w 9735159"/>
              <a:gd name="connsiteY9" fmla="*/ 4218401 h 4583171"/>
              <a:gd name="connsiteX10" fmla="*/ 7322085 w 9735159"/>
              <a:gd name="connsiteY10" fmla="*/ 4198994 h 4583171"/>
              <a:gd name="connsiteX11" fmla="*/ 5976239 w 9735159"/>
              <a:gd name="connsiteY11" fmla="*/ 4198994 h 4583171"/>
              <a:gd name="connsiteX12" fmla="*/ 5703149 w 9735159"/>
              <a:gd name="connsiteY12" fmla="*/ 4203217 h 4583171"/>
              <a:gd name="connsiteX13" fmla="*/ 204518 w 9735159"/>
              <a:gd name="connsiteY13" fmla="*/ 4241988 h 4583171"/>
              <a:gd name="connsiteX14" fmla="*/ 45709 w 9735159"/>
              <a:gd name="connsiteY14" fmla="*/ 2519688 h 4583171"/>
              <a:gd name="connsiteX15" fmla="*/ 0 w 9735159"/>
              <a:gd name="connsiteY15" fmla="*/ 105770 h 4583171"/>
              <a:gd name="connsiteX16" fmla="*/ 6334131 w 9735159"/>
              <a:gd name="connsiteY16" fmla="*/ 49746 h 4583171"/>
              <a:gd name="connsiteX17" fmla="*/ 8936301 w 9735159"/>
              <a:gd name="connsiteY17" fmla="*/ 9904 h 4583171"/>
              <a:gd name="connsiteX18" fmla="*/ 9439106 w 9735159"/>
              <a:gd name="connsiteY18" fmla="*/ 1 h 4583171"/>
              <a:gd name="connsiteX0" fmla="*/ 9439106 w 9735159"/>
              <a:gd name="connsiteY0" fmla="*/ 1 h 4585292"/>
              <a:gd name="connsiteX1" fmla="*/ 9719033 w 9735159"/>
              <a:gd name="connsiteY1" fmla="*/ 122134 h 4585292"/>
              <a:gd name="connsiteX2" fmla="*/ 9675361 w 9735159"/>
              <a:gd name="connsiteY2" fmla="*/ 1854278 h 4585292"/>
              <a:gd name="connsiteX3" fmla="*/ 9667887 w 9735159"/>
              <a:gd name="connsiteY3" fmla="*/ 4129680 h 4585292"/>
              <a:gd name="connsiteX4" fmla="*/ 9156509 w 9735159"/>
              <a:gd name="connsiteY4" fmla="*/ 4179051 h 4585292"/>
              <a:gd name="connsiteX5" fmla="*/ 8374371 w 9735159"/>
              <a:gd name="connsiteY5" fmla="*/ 4200672 h 4585292"/>
              <a:gd name="connsiteX6" fmla="*/ 7989742 w 9735159"/>
              <a:gd name="connsiteY6" fmla="*/ 4205904 h 4585292"/>
              <a:gd name="connsiteX7" fmla="*/ 7685624 w 9735159"/>
              <a:gd name="connsiteY7" fmla="*/ 4466489 h 4585292"/>
              <a:gd name="connsiteX8" fmla="*/ 7189698 w 9735159"/>
              <a:gd name="connsiteY8" fmla="*/ 4582555 h 4585292"/>
              <a:gd name="connsiteX9" fmla="*/ 7423142 w 9735159"/>
              <a:gd name="connsiteY9" fmla="*/ 4218401 h 4585292"/>
              <a:gd name="connsiteX10" fmla="*/ 7322085 w 9735159"/>
              <a:gd name="connsiteY10" fmla="*/ 4198994 h 4585292"/>
              <a:gd name="connsiteX11" fmla="*/ 5976239 w 9735159"/>
              <a:gd name="connsiteY11" fmla="*/ 4198994 h 4585292"/>
              <a:gd name="connsiteX12" fmla="*/ 5703149 w 9735159"/>
              <a:gd name="connsiteY12" fmla="*/ 4203217 h 4585292"/>
              <a:gd name="connsiteX13" fmla="*/ 204518 w 9735159"/>
              <a:gd name="connsiteY13" fmla="*/ 4241988 h 4585292"/>
              <a:gd name="connsiteX14" fmla="*/ 45709 w 9735159"/>
              <a:gd name="connsiteY14" fmla="*/ 2519688 h 4585292"/>
              <a:gd name="connsiteX15" fmla="*/ 0 w 9735159"/>
              <a:gd name="connsiteY15" fmla="*/ 105770 h 4585292"/>
              <a:gd name="connsiteX16" fmla="*/ 6334131 w 9735159"/>
              <a:gd name="connsiteY16" fmla="*/ 49746 h 4585292"/>
              <a:gd name="connsiteX17" fmla="*/ 8936301 w 9735159"/>
              <a:gd name="connsiteY17" fmla="*/ 9904 h 4585292"/>
              <a:gd name="connsiteX18" fmla="*/ 9439106 w 9735159"/>
              <a:gd name="connsiteY18" fmla="*/ 1 h 4585292"/>
              <a:gd name="connsiteX0" fmla="*/ 9439106 w 9735159"/>
              <a:gd name="connsiteY0" fmla="*/ 1 h 4585292"/>
              <a:gd name="connsiteX1" fmla="*/ 9719033 w 9735159"/>
              <a:gd name="connsiteY1" fmla="*/ 122134 h 4585292"/>
              <a:gd name="connsiteX2" fmla="*/ 9675361 w 9735159"/>
              <a:gd name="connsiteY2" fmla="*/ 1854278 h 4585292"/>
              <a:gd name="connsiteX3" fmla="*/ 9667887 w 9735159"/>
              <a:gd name="connsiteY3" fmla="*/ 4129680 h 4585292"/>
              <a:gd name="connsiteX4" fmla="*/ 9156509 w 9735159"/>
              <a:gd name="connsiteY4" fmla="*/ 4179051 h 4585292"/>
              <a:gd name="connsiteX5" fmla="*/ 8374371 w 9735159"/>
              <a:gd name="connsiteY5" fmla="*/ 4200672 h 4585292"/>
              <a:gd name="connsiteX6" fmla="*/ 7989742 w 9735159"/>
              <a:gd name="connsiteY6" fmla="*/ 4205904 h 4585292"/>
              <a:gd name="connsiteX7" fmla="*/ 7685624 w 9735159"/>
              <a:gd name="connsiteY7" fmla="*/ 4466489 h 4585292"/>
              <a:gd name="connsiteX8" fmla="*/ 7189698 w 9735159"/>
              <a:gd name="connsiteY8" fmla="*/ 4582555 h 4585292"/>
              <a:gd name="connsiteX9" fmla="*/ 7406209 w 9735159"/>
              <a:gd name="connsiteY9" fmla="*/ 4195824 h 4585292"/>
              <a:gd name="connsiteX10" fmla="*/ 7322085 w 9735159"/>
              <a:gd name="connsiteY10" fmla="*/ 4198994 h 4585292"/>
              <a:gd name="connsiteX11" fmla="*/ 5976239 w 9735159"/>
              <a:gd name="connsiteY11" fmla="*/ 4198994 h 4585292"/>
              <a:gd name="connsiteX12" fmla="*/ 5703149 w 9735159"/>
              <a:gd name="connsiteY12" fmla="*/ 4203217 h 4585292"/>
              <a:gd name="connsiteX13" fmla="*/ 204518 w 9735159"/>
              <a:gd name="connsiteY13" fmla="*/ 4241988 h 4585292"/>
              <a:gd name="connsiteX14" fmla="*/ 45709 w 9735159"/>
              <a:gd name="connsiteY14" fmla="*/ 2519688 h 4585292"/>
              <a:gd name="connsiteX15" fmla="*/ 0 w 9735159"/>
              <a:gd name="connsiteY15" fmla="*/ 105770 h 4585292"/>
              <a:gd name="connsiteX16" fmla="*/ 6334131 w 9735159"/>
              <a:gd name="connsiteY16" fmla="*/ 49746 h 4585292"/>
              <a:gd name="connsiteX17" fmla="*/ 8936301 w 9735159"/>
              <a:gd name="connsiteY17" fmla="*/ 9904 h 4585292"/>
              <a:gd name="connsiteX18" fmla="*/ 9439106 w 9735159"/>
              <a:gd name="connsiteY18" fmla="*/ 1 h 4585292"/>
              <a:gd name="connsiteX0" fmla="*/ 9439106 w 9735159"/>
              <a:gd name="connsiteY0" fmla="*/ 1 h 4585292"/>
              <a:gd name="connsiteX1" fmla="*/ 9719033 w 9735159"/>
              <a:gd name="connsiteY1" fmla="*/ 122134 h 4585292"/>
              <a:gd name="connsiteX2" fmla="*/ 9675361 w 9735159"/>
              <a:gd name="connsiteY2" fmla="*/ 1854278 h 4585292"/>
              <a:gd name="connsiteX3" fmla="*/ 9667887 w 9735159"/>
              <a:gd name="connsiteY3" fmla="*/ 4129680 h 4585292"/>
              <a:gd name="connsiteX4" fmla="*/ 9156509 w 9735159"/>
              <a:gd name="connsiteY4" fmla="*/ 4179051 h 4585292"/>
              <a:gd name="connsiteX5" fmla="*/ 8374371 w 9735159"/>
              <a:gd name="connsiteY5" fmla="*/ 4200672 h 4585292"/>
              <a:gd name="connsiteX6" fmla="*/ 7989742 w 9735159"/>
              <a:gd name="connsiteY6" fmla="*/ 4205904 h 4585292"/>
              <a:gd name="connsiteX7" fmla="*/ 7685624 w 9735159"/>
              <a:gd name="connsiteY7" fmla="*/ 4466489 h 4585292"/>
              <a:gd name="connsiteX8" fmla="*/ 7189698 w 9735159"/>
              <a:gd name="connsiteY8" fmla="*/ 4582555 h 4585292"/>
              <a:gd name="connsiteX9" fmla="*/ 7406209 w 9735159"/>
              <a:gd name="connsiteY9" fmla="*/ 4195824 h 4585292"/>
              <a:gd name="connsiteX10" fmla="*/ 7322085 w 9735159"/>
              <a:gd name="connsiteY10" fmla="*/ 4198994 h 4585292"/>
              <a:gd name="connsiteX11" fmla="*/ 5703149 w 9735159"/>
              <a:gd name="connsiteY11" fmla="*/ 4203217 h 4585292"/>
              <a:gd name="connsiteX12" fmla="*/ 204518 w 9735159"/>
              <a:gd name="connsiteY12" fmla="*/ 4241988 h 4585292"/>
              <a:gd name="connsiteX13" fmla="*/ 45709 w 9735159"/>
              <a:gd name="connsiteY13" fmla="*/ 2519688 h 4585292"/>
              <a:gd name="connsiteX14" fmla="*/ 0 w 9735159"/>
              <a:gd name="connsiteY14" fmla="*/ 105770 h 4585292"/>
              <a:gd name="connsiteX15" fmla="*/ 6334131 w 9735159"/>
              <a:gd name="connsiteY15" fmla="*/ 49746 h 4585292"/>
              <a:gd name="connsiteX16" fmla="*/ 8936301 w 9735159"/>
              <a:gd name="connsiteY16" fmla="*/ 9904 h 4585292"/>
              <a:gd name="connsiteX17" fmla="*/ 9439106 w 9735159"/>
              <a:gd name="connsiteY17" fmla="*/ 1 h 4585292"/>
              <a:gd name="connsiteX0" fmla="*/ 9439106 w 9735159"/>
              <a:gd name="connsiteY0" fmla="*/ 1 h 4585292"/>
              <a:gd name="connsiteX1" fmla="*/ 9719033 w 9735159"/>
              <a:gd name="connsiteY1" fmla="*/ 122134 h 4585292"/>
              <a:gd name="connsiteX2" fmla="*/ 9675361 w 9735159"/>
              <a:gd name="connsiteY2" fmla="*/ 1854278 h 4585292"/>
              <a:gd name="connsiteX3" fmla="*/ 9667887 w 9735159"/>
              <a:gd name="connsiteY3" fmla="*/ 4129680 h 4585292"/>
              <a:gd name="connsiteX4" fmla="*/ 9156509 w 9735159"/>
              <a:gd name="connsiteY4" fmla="*/ 4179051 h 4585292"/>
              <a:gd name="connsiteX5" fmla="*/ 8374371 w 9735159"/>
              <a:gd name="connsiteY5" fmla="*/ 4200672 h 4585292"/>
              <a:gd name="connsiteX6" fmla="*/ 7989742 w 9735159"/>
              <a:gd name="connsiteY6" fmla="*/ 4205904 h 4585292"/>
              <a:gd name="connsiteX7" fmla="*/ 7685624 w 9735159"/>
              <a:gd name="connsiteY7" fmla="*/ 4466489 h 4585292"/>
              <a:gd name="connsiteX8" fmla="*/ 7189698 w 9735159"/>
              <a:gd name="connsiteY8" fmla="*/ 4582555 h 4585292"/>
              <a:gd name="connsiteX9" fmla="*/ 7406209 w 9735159"/>
              <a:gd name="connsiteY9" fmla="*/ 4195824 h 4585292"/>
              <a:gd name="connsiteX10" fmla="*/ 7169685 w 9735159"/>
              <a:gd name="connsiteY10" fmla="*/ 4210283 h 4585292"/>
              <a:gd name="connsiteX11" fmla="*/ 5703149 w 9735159"/>
              <a:gd name="connsiteY11" fmla="*/ 4203217 h 4585292"/>
              <a:gd name="connsiteX12" fmla="*/ 204518 w 9735159"/>
              <a:gd name="connsiteY12" fmla="*/ 4241988 h 4585292"/>
              <a:gd name="connsiteX13" fmla="*/ 45709 w 9735159"/>
              <a:gd name="connsiteY13" fmla="*/ 2519688 h 4585292"/>
              <a:gd name="connsiteX14" fmla="*/ 0 w 9735159"/>
              <a:gd name="connsiteY14" fmla="*/ 105770 h 4585292"/>
              <a:gd name="connsiteX15" fmla="*/ 6334131 w 9735159"/>
              <a:gd name="connsiteY15" fmla="*/ 49746 h 4585292"/>
              <a:gd name="connsiteX16" fmla="*/ 8936301 w 9735159"/>
              <a:gd name="connsiteY16" fmla="*/ 9904 h 4585292"/>
              <a:gd name="connsiteX17" fmla="*/ 9439106 w 9735159"/>
              <a:gd name="connsiteY17" fmla="*/ 1 h 4585292"/>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29680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685624 w 9735159"/>
              <a:gd name="connsiteY7" fmla="*/ 4466489 h 4583125"/>
              <a:gd name="connsiteX8" fmla="*/ 7189698 w 9735159"/>
              <a:gd name="connsiteY8" fmla="*/ 4582555 h 4583125"/>
              <a:gd name="connsiteX9" fmla="*/ 7406209 w 9735159"/>
              <a:gd name="connsiteY9" fmla="*/ 4195824 h 4583125"/>
              <a:gd name="connsiteX10" fmla="*/ 7169685 w 9735159"/>
              <a:gd name="connsiteY10" fmla="*/ 4210283 h 4583125"/>
              <a:gd name="connsiteX11" fmla="*/ 5703149 w 9735159"/>
              <a:gd name="connsiteY11" fmla="*/ 4203217 h 4583125"/>
              <a:gd name="connsiteX12" fmla="*/ 204518 w 9735159"/>
              <a:gd name="connsiteY12" fmla="*/ 4241988 h 4583125"/>
              <a:gd name="connsiteX13" fmla="*/ 45709 w 9735159"/>
              <a:gd name="connsiteY13" fmla="*/ 2519688 h 4583125"/>
              <a:gd name="connsiteX14" fmla="*/ 0 w 9735159"/>
              <a:gd name="connsiteY14" fmla="*/ 105770 h 4583125"/>
              <a:gd name="connsiteX15" fmla="*/ 6334131 w 9735159"/>
              <a:gd name="connsiteY15" fmla="*/ 49746 h 4583125"/>
              <a:gd name="connsiteX16" fmla="*/ 8936301 w 9735159"/>
              <a:gd name="connsiteY16" fmla="*/ 9904 h 4583125"/>
              <a:gd name="connsiteX17" fmla="*/ 9439106 w 9735159"/>
              <a:gd name="connsiteY17" fmla="*/ 1 h 4583125"/>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57902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685624 w 9735159"/>
              <a:gd name="connsiteY7" fmla="*/ 4466489 h 4583125"/>
              <a:gd name="connsiteX8" fmla="*/ 7189698 w 9735159"/>
              <a:gd name="connsiteY8" fmla="*/ 4582555 h 4583125"/>
              <a:gd name="connsiteX9" fmla="*/ 7406209 w 9735159"/>
              <a:gd name="connsiteY9" fmla="*/ 4195824 h 4583125"/>
              <a:gd name="connsiteX10" fmla="*/ 7169685 w 9735159"/>
              <a:gd name="connsiteY10" fmla="*/ 4210283 h 4583125"/>
              <a:gd name="connsiteX11" fmla="*/ 5703149 w 9735159"/>
              <a:gd name="connsiteY11" fmla="*/ 4203217 h 4583125"/>
              <a:gd name="connsiteX12" fmla="*/ 204518 w 9735159"/>
              <a:gd name="connsiteY12" fmla="*/ 4241988 h 4583125"/>
              <a:gd name="connsiteX13" fmla="*/ 45709 w 9735159"/>
              <a:gd name="connsiteY13" fmla="*/ 2519688 h 4583125"/>
              <a:gd name="connsiteX14" fmla="*/ 0 w 9735159"/>
              <a:gd name="connsiteY14" fmla="*/ 105770 h 4583125"/>
              <a:gd name="connsiteX15" fmla="*/ 6334131 w 9735159"/>
              <a:gd name="connsiteY15" fmla="*/ 49746 h 4583125"/>
              <a:gd name="connsiteX16" fmla="*/ 8936301 w 9735159"/>
              <a:gd name="connsiteY16" fmla="*/ 9904 h 4583125"/>
              <a:gd name="connsiteX17" fmla="*/ 9439106 w 9735159"/>
              <a:gd name="connsiteY17" fmla="*/ 1 h 4583125"/>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57902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189698 w 9735159"/>
              <a:gd name="connsiteY7" fmla="*/ 4582555 h 4583125"/>
              <a:gd name="connsiteX8" fmla="*/ 7406209 w 9735159"/>
              <a:gd name="connsiteY8" fmla="*/ 4195824 h 4583125"/>
              <a:gd name="connsiteX9" fmla="*/ 7169685 w 9735159"/>
              <a:gd name="connsiteY9" fmla="*/ 4210283 h 4583125"/>
              <a:gd name="connsiteX10" fmla="*/ 5703149 w 9735159"/>
              <a:gd name="connsiteY10" fmla="*/ 4203217 h 4583125"/>
              <a:gd name="connsiteX11" fmla="*/ 204518 w 9735159"/>
              <a:gd name="connsiteY11" fmla="*/ 4241988 h 4583125"/>
              <a:gd name="connsiteX12" fmla="*/ 45709 w 9735159"/>
              <a:gd name="connsiteY12" fmla="*/ 2519688 h 4583125"/>
              <a:gd name="connsiteX13" fmla="*/ 0 w 9735159"/>
              <a:gd name="connsiteY13" fmla="*/ 105770 h 4583125"/>
              <a:gd name="connsiteX14" fmla="*/ 6334131 w 9735159"/>
              <a:gd name="connsiteY14" fmla="*/ 49746 h 4583125"/>
              <a:gd name="connsiteX15" fmla="*/ 8936301 w 9735159"/>
              <a:gd name="connsiteY15" fmla="*/ 9904 h 4583125"/>
              <a:gd name="connsiteX16" fmla="*/ 9439106 w 9735159"/>
              <a:gd name="connsiteY16" fmla="*/ 1 h 4583125"/>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57902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189698 w 9735159"/>
              <a:gd name="connsiteY7" fmla="*/ 4582555 h 4583125"/>
              <a:gd name="connsiteX8" fmla="*/ 7406209 w 9735159"/>
              <a:gd name="connsiteY8" fmla="*/ 4195824 h 4583125"/>
              <a:gd name="connsiteX9" fmla="*/ 7169685 w 9735159"/>
              <a:gd name="connsiteY9" fmla="*/ 4210283 h 4583125"/>
              <a:gd name="connsiteX10" fmla="*/ 5703149 w 9735159"/>
              <a:gd name="connsiteY10" fmla="*/ 4203217 h 4583125"/>
              <a:gd name="connsiteX11" fmla="*/ 204518 w 9735159"/>
              <a:gd name="connsiteY11" fmla="*/ 4241988 h 4583125"/>
              <a:gd name="connsiteX12" fmla="*/ 45709 w 9735159"/>
              <a:gd name="connsiteY12" fmla="*/ 2519688 h 4583125"/>
              <a:gd name="connsiteX13" fmla="*/ 0 w 9735159"/>
              <a:gd name="connsiteY13" fmla="*/ 105770 h 4583125"/>
              <a:gd name="connsiteX14" fmla="*/ 6334131 w 9735159"/>
              <a:gd name="connsiteY14" fmla="*/ 49746 h 4583125"/>
              <a:gd name="connsiteX15" fmla="*/ 8936301 w 9735159"/>
              <a:gd name="connsiteY15" fmla="*/ 9904 h 4583125"/>
              <a:gd name="connsiteX16" fmla="*/ 9439106 w 9735159"/>
              <a:gd name="connsiteY16" fmla="*/ 1 h 4583125"/>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57902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189698 w 9735159"/>
              <a:gd name="connsiteY7" fmla="*/ 4582555 h 4583125"/>
              <a:gd name="connsiteX8" fmla="*/ 7406209 w 9735159"/>
              <a:gd name="connsiteY8" fmla="*/ 4195824 h 4583125"/>
              <a:gd name="connsiteX9" fmla="*/ 7169685 w 9735159"/>
              <a:gd name="connsiteY9" fmla="*/ 4210283 h 4583125"/>
              <a:gd name="connsiteX10" fmla="*/ 5703149 w 9735159"/>
              <a:gd name="connsiteY10" fmla="*/ 4203217 h 4583125"/>
              <a:gd name="connsiteX11" fmla="*/ 204518 w 9735159"/>
              <a:gd name="connsiteY11" fmla="*/ 4241988 h 4583125"/>
              <a:gd name="connsiteX12" fmla="*/ 45709 w 9735159"/>
              <a:gd name="connsiteY12" fmla="*/ 2519688 h 4583125"/>
              <a:gd name="connsiteX13" fmla="*/ 0 w 9735159"/>
              <a:gd name="connsiteY13" fmla="*/ 105770 h 4583125"/>
              <a:gd name="connsiteX14" fmla="*/ 6334131 w 9735159"/>
              <a:gd name="connsiteY14" fmla="*/ 49746 h 4583125"/>
              <a:gd name="connsiteX15" fmla="*/ 8936301 w 9735159"/>
              <a:gd name="connsiteY15" fmla="*/ 9904 h 4583125"/>
              <a:gd name="connsiteX16" fmla="*/ 9439106 w 9735159"/>
              <a:gd name="connsiteY16" fmla="*/ 1 h 4583125"/>
              <a:gd name="connsiteX0" fmla="*/ 9439106 w 9735159"/>
              <a:gd name="connsiteY0" fmla="*/ 1 h 4583178"/>
              <a:gd name="connsiteX1" fmla="*/ 9719033 w 9735159"/>
              <a:gd name="connsiteY1" fmla="*/ 122134 h 4583178"/>
              <a:gd name="connsiteX2" fmla="*/ 9675361 w 9735159"/>
              <a:gd name="connsiteY2" fmla="*/ 1854278 h 4583178"/>
              <a:gd name="connsiteX3" fmla="*/ 9667887 w 9735159"/>
              <a:gd name="connsiteY3" fmla="*/ 4157902 h 4583178"/>
              <a:gd name="connsiteX4" fmla="*/ 9156509 w 9735159"/>
              <a:gd name="connsiteY4" fmla="*/ 4179051 h 4583178"/>
              <a:gd name="connsiteX5" fmla="*/ 8374371 w 9735159"/>
              <a:gd name="connsiteY5" fmla="*/ 4200672 h 4583178"/>
              <a:gd name="connsiteX6" fmla="*/ 7989742 w 9735159"/>
              <a:gd name="connsiteY6" fmla="*/ 4205904 h 4583178"/>
              <a:gd name="connsiteX7" fmla="*/ 7189698 w 9735159"/>
              <a:gd name="connsiteY7" fmla="*/ 4582555 h 4583178"/>
              <a:gd name="connsiteX8" fmla="*/ 7389118 w 9735159"/>
              <a:gd name="connsiteY8" fmla="*/ 4221461 h 4583178"/>
              <a:gd name="connsiteX9" fmla="*/ 7169685 w 9735159"/>
              <a:gd name="connsiteY9" fmla="*/ 4210283 h 4583178"/>
              <a:gd name="connsiteX10" fmla="*/ 5703149 w 9735159"/>
              <a:gd name="connsiteY10" fmla="*/ 4203217 h 4583178"/>
              <a:gd name="connsiteX11" fmla="*/ 204518 w 9735159"/>
              <a:gd name="connsiteY11" fmla="*/ 4241988 h 4583178"/>
              <a:gd name="connsiteX12" fmla="*/ 45709 w 9735159"/>
              <a:gd name="connsiteY12" fmla="*/ 2519688 h 4583178"/>
              <a:gd name="connsiteX13" fmla="*/ 0 w 9735159"/>
              <a:gd name="connsiteY13" fmla="*/ 105770 h 4583178"/>
              <a:gd name="connsiteX14" fmla="*/ 6334131 w 9735159"/>
              <a:gd name="connsiteY14" fmla="*/ 49746 h 4583178"/>
              <a:gd name="connsiteX15" fmla="*/ 8936301 w 9735159"/>
              <a:gd name="connsiteY15" fmla="*/ 9904 h 4583178"/>
              <a:gd name="connsiteX16" fmla="*/ 9439106 w 9735159"/>
              <a:gd name="connsiteY16" fmla="*/ 1 h 4583178"/>
              <a:gd name="connsiteX0" fmla="*/ 9439106 w 9702102"/>
              <a:gd name="connsiteY0" fmla="*/ 3457 h 4586634"/>
              <a:gd name="connsiteX1" fmla="*/ 9667517 w 9702102"/>
              <a:gd name="connsiteY1" fmla="*/ 99832 h 4586634"/>
              <a:gd name="connsiteX2" fmla="*/ 9675361 w 9702102"/>
              <a:gd name="connsiteY2" fmla="*/ 1857734 h 4586634"/>
              <a:gd name="connsiteX3" fmla="*/ 9667887 w 9702102"/>
              <a:gd name="connsiteY3" fmla="*/ 4161358 h 4586634"/>
              <a:gd name="connsiteX4" fmla="*/ 9156509 w 9702102"/>
              <a:gd name="connsiteY4" fmla="*/ 4182507 h 4586634"/>
              <a:gd name="connsiteX5" fmla="*/ 8374371 w 9702102"/>
              <a:gd name="connsiteY5" fmla="*/ 4204128 h 4586634"/>
              <a:gd name="connsiteX6" fmla="*/ 7989742 w 9702102"/>
              <a:gd name="connsiteY6" fmla="*/ 4209360 h 4586634"/>
              <a:gd name="connsiteX7" fmla="*/ 7189698 w 9702102"/>
              <a:gd name="connsiteY7" fmla="*/ 4586011 h 4586634"/>
              <a:gd name="connsiteX8" fmla="*/ 7389118 w 9702102"/>
              <a:gd name="connsiteY8" fmla="*/ 4224917 h 4586634"/>
              <a:gd name="connsiteX9" fmla="*/ 7169685 w 9702102"/>
              <a:gd name="connsiteY9" fmla="*/ 4213739 h 4586634"/>
              <a:gd name="connsiteX10" fmla="*/ 5703149 w 9702102"/>
              <a:gd name="connsiteY10" fmla="*/ 4206673 h 4586634"/>
              <a:gd name="connsiteX11" fmla="*/ 204518 w 9702102"/>
              <a:gd name="connsiteY11" fmla="*/ 4245444 h 4586634"/>
              <a:gd name="connsiteX12" fmla="*/ 45709 w 9702102"/>
              <a:gd name="connsiteY12" fmla="*/ 2523144 h 4586634"/>
              <a:gd name="connsiteX13" fmla="*/ 0 w 9702102"/>
              <a:gd name="connsiteY13" fmla="*/ 109226 h 4586634"/>
              <a:gd name="connsiteX14" fmla="*/ 6334131 w 9702102"/>
              <a:gd name="connsiteY14" fmla="*/ 53202 h 4586634"/>
              <a:gd name="connsiteX15" fmla="*/ 8936301 w 9702102"/>
              <a:gd name="connsiteY15" fmla="*/ 13360 h 4586634"/>
              <a:gd name="connsiteX16" fmla="*/ 9439106 w 9702102"/>
              <a:gd name="connsiteY16" fmla="*/ 3457 h 4586634"/>
              <a:gd name="connsiteX0" fmla="*/ 9439106 w 9702102"/>
              <a:gd name="connsiteY0" fmla="*/ 3457 h 4586634"/>
              <a:gd name="connsiteX1" fmla="*/ 9667517 w 9702102"/>
              <a:gd name="connsiteY1" fmla="*/ 99832 h 4586634"/>
              <a:gd name="connsiteX2" fmla="*/ 9675361 w 9702102"/>
              <a:gd name="connsiteY2" fmla="*/ 1857734 h 4586634"/>
              <a:gd name="connsiteX3" fmla="*/ 9667887 w 9702102"/>
              <a:gd name="connsiteY3" fmla="*/ 4161358 h 4586634"/>
              <a:gd name="connsiteX4" fmla="*/ 9156509 w 9702102"/>
              <a:gd name="connsiteY4" fmla="*/ 4182507 h 4586634"/>
              <a:gd name="connsiteX5" fmla="*/ 8374371 w 9702102"/>
              <a:gd name="connsiteY5" fmla="*/ 4204128 h 4586634"/>
              <a:gd name="connsiteX6" fmla="*/ 7989742 w 9702102"/>
              <a:gd name="connsiteY6" fmla="*/ 4209360 h 4586634"/>
              <a:gd name="connsiteX7" fmla="*/ 7189698 w 9702102"/>
              <a:gd name="connsiteY7" fmla="*/ 4586011 h 4586634"/>
              <a:gd name="connsiteX8" fmla="*/ 7389118 w 9702102"/>
              <a:gd name="connsiteY8" fmla="*/ 4224917 h 4586634"/>
              <a:gd name="connsiteX9" fmla="*/ 7169685 w 9702102"/>
              <a:gd name="connsiteY9" fmla="*/ 4213739 h 4586634"/>
              <a:gd name="connsiteX10" fmla="*/ 5703149 w 9702102"/>
              <a:gd name="connsiteY10" fmla="*/ 4206673 h 4586634"/>
              <a:gd name="connsiteX11" fmla="*/ 191266 w 9702102"/>
              <a:gd name="connsiteY11" fmla="*/ 4298452 h 4586634"/>
              <a:gd name="connsiteX12" fmla="*/ 45709 w 9702102"/>
              <a:gd name="connsiteY12" fmla="*/ 2523144 h 4586634"/>
              <a:gd name="connsiteX13" fmla="*/ 0 w 9702102"/>
              <a:gd name="connsiteY13" fmla="*/ 109226 h 4586634"/>
              <a:gd name="connsiteX14" fmla="*/ 6334131 w 9702102"/>
              <a:gd name="connsiteY14" fmla="*/ 53202 h 4586634"/>
              <a:gd name="connsiteX15" fmla="*/ 8936301 w 9702102"/>
              <a:gd name="connsiteY15" fmla="*/ 13360 h 4586634"/>
              <a:gd name="connsiteX16" fmla="*/ 9439106 w 9702102"/>
              <a:gd name="connsiteY16" fmla="*/ 3457 h 4586634"/>
              <a:gd name="connsiteX0" fmla="*/ 9439106 w 9702102"/>
              <a:gd name="connsiteY0" fmla="*/ 3457 h 4586634"/>
              <a:gd name="connsiteX1" fmla="*/ 9667517 w 9702102"/>
              <a:gd name="connsiteY1" fmla="*/ 99832 h 4586634"/>
              <a:gd name="connsiteX2" fmla="*/ 9675361 w 9702102"/>
              <a:gd name="connsiteY2" fmla="*/ 1857734 h 4586634"/>
              <a:gd name="connsiteX3" fmla="*/ 9667887 w 9702102"/>
              <a:gd name="connsiteY3" fmla="*/ 4161358 h 4586634"/>
              <a:gd name="connsiteX4" fmla="*/ 9156509 w 9702102"/>
              <a:gd name="connsiteY4" fmla="*/ 4182507 h 4586634"/>
              <a:gd name="connsiteX5" fmla="*/ 8374371 w 9702102"/>
              <a:gd name="connsiteY5" fmla="*/ 4204128 h 4586634"/>
              <a:gd name="connsiteX6" fmla="*/ 7989742 w 9702102"/>
              <a:gd name="connsiteY6" fmla="*/ 4209360 h 4586634"/>
              <a:gd name="connsiteX7" fmla="*/ 7189698 w 9702102"/>
              <a:gd name="connsiteY7" fmla="*/ 4586011 h 4586634"/>
              <a:gd name="connsiteX8" fmla="*/ 7389118 w 9702102"/>
              <a:gd name="connsiteY8" fmla="*/ 4224917 h 4586634"/>
              <a:gd name="connsiteX9" fmla="*/ 7169685 w 9702102"/>
              <a:gd name="connsiteY9" fmla="*/ 4213739 h 4586634"/>
              <a:gd name="connsiteX10" fmla="*/ 5941688 w 9702102"/>
              <a:gd name="connsiteY10" fmla="*/ 4246430 h 4586634"/>
              <a:gd name="connsiteX11" fmla="*/ 191266 w 9702102"/>
              <a:gd name="connsiteY11" fmla="*/ 4298452 h 4586634"/>
              <a:gd name="connsiteX12" fmla="*/ 45709 w 9702102"/>
              <a:gd name="connsiteY12" fmla="*/ 2523144 h 4586634"/>
              <a:gd name="connsiteX13" fmla="*/ 0 w 9702102"/>
              <a:gd name="connsiteY13" fmla="*/ 109226 h 4586634"/>
              <a:gd name="connsiteX14" fmla="*/ 6334131 w 9702102"/>
              <a:gd name="connsiteY14" fmla="*/ 53202 h 4586634"/>
              <a:gd name="connsiteX15" fmla="*/ 8936301 w 9702102"/>
              <a:gd name="connsiteY15" fmla="*/ 13360 h 4586634"/>
              <a:gd name="connsiteX16" fmla="*/ 9439106 w 9702102"/>
              <a:gd name="connsiteY16" fmla="*/ 3457 h 4586634"/>
              <a:gd name="connsiteX0" fmla="*/ 9452358 w 9715354"/>
              <a:gd name="connsiteY0" fmla="*/ 3457 h 4586634"/>
              <a:gd name="connsiteX1" fmla="*/ 9680769 w 9715354"/>
              <a:gd name="connsiteY1" fmla="*/ 99832 h 4586634"/>
              <a:gd name="connsiteX2" fmla="*/ 9688613 w 9715354"/>
              <a:gd name="connsiteY2" fmla="*/ 1857734 h 4586634"/>
              <a:gd name="connsiteX3" fmla="*/ 9681139 w 9715354"/>
              <a:gd name="connsiteY3" fmla="*/ 4161358 h 4586634"/>
              <a:gd name="connsiteX4" fmla="*/ 9169761 w 9715354"/>
              <a:gd name="connsiteY4" fmla="*/ 4182507 h 4586634"/>
              <a:gd name="connsiteX5" fmla="*/ 8387623 w 9715354"/>
              <a:gd name="connsiteY5" fmla="*/ 4204128 h 4586634"/>
              <a:gd name="connsiteX6" fmla="*/ 8002994 w 9715354"/>
              <a:gd name="connsiteY6" fmla="*/ 4209360 h 4586634"/>
              <a:gd name="connsiteX7" fmla="*/ 7202950 w 9715354"/>
              <a:gd name="connsiteY7" fmla="*/ 4586011 h 4586634"/>
              <a:gd name="connsiteX8" fmla="*/ 7402370 w 9715354"/>
              <a:gd name="connsiteY8" fmla="*/ 4224917 h 4586634"/>
              <a:gd name="connsiteX9" fmla="*/ 7182937 w 9715354"/>
              <a:gd name="connsiteY9" fmla="*/ 4213739 h 4586634"/>
              <a:gd name="connsiteX10" fmla="*/ 5954940 w 9715354"/>
              <a:gd name="connsiteY10" fmla="*/ 4246430 h 4586634"/>
              <a:gd name="connsiteX11" fmla="*/ 204518 w 9715354"/>
              <a:gd name="connsiteY11" fmla="*/ 4298452 h 4586634"/>
              <a:gd name="connsiteX12" fmla="*/ 58961 w 9715354"/>
              <a:gd name="connsiteY12" fmla="*/ 2523144 h 4586634"/>
              <a:gd name="connsiteX13" fmla="*/ 0 w 9715354"/>
              <a:gd name="connsiteY13" fmla="*/ 29712 h 4586634"/>
              <a:gd name="connsiteX14" fmla="*/ 6347383 w 9715354"/>
              <a:gd name="connsiteY14" fmla="*/ 53202 h 4586634"/>
              <a:gd name="connsiteX15" fmla="*/ 8949553 w 9715354"/>
              <a:gd name="connsiteY15" fmla="*/ 13360 h 4586634"/>
              <a:gd name="connsiteX16" fmla="*/ 9452358 w 9715354"/>
              <a:gd name="connsiteY16" fmla="*/ 3457 h 4586634"/>
              <a:gd name="connsiteX0" fmla="*/ 9452358 w 9715354"/>
              <a:gd name="connsiteY0" fmla="*/ 3457 h 4586593"/>
              <a:gd name="connsiteX1" fmla="*/ 9680769 w 9715354"/>
              <a:gd name="connsiteY1" fmla="*/ 99832 h 4586593"/>
              <a:gd name="connsiteX2" fmla="*/ 9688613 w 9715354"/>
              <a:gd name="connsiteY2" fmla="*/ 1857734 h 4586593"/>
              <a:gd name="connsiteX3" fmla="*/ 9681139 w 9715354"/>
              <a:gd name="connsiteY3" fmla="*/ 4161358 h 4586593"/>
              <a:gd name="connsiteX4" fmla="*/ 9169761 w 9715354"/>
              <a:gd name="connsiteY4" fmla="*/ 4182507 h 4586593"/>
              <a:gd name="connsiteX5" fmla="*/ 8387623 w 9715354"/>
              <a:gd name="connsiteY5" fmla="*/ 4204128 h 4586593"/>
              <a:gd name="connsiteX6" fmla="*/ 8002994 w 9715354"/>
              <a:gd name="connsiteY6" fmla="*/ 4209360 h 4586593"/>
              <a:gd name="connsiteX7" fmla="*/ 7202950 w 9715354"/>
              <a:gd name="connsiteY7" fmla="*/ 4586011 h 4586593"/>
              <a:gd name="connsiteX8" fmla="*/ 7373495 w 9715354"/>
              <a:gd name="connsiteY8" fmla="*/ 4205666 h 4586593"/>
              <a:gd name="connsiteX9" fmla="*/ 7182937 w 9715354"/>
              <a:gd name="connsiteY9" fmla="*/ 4213739 h 4586593"/>
              <a:gd name="connsiteX10" fmla="*/ 5954940 w 9715354"/>
              <a:gd name="connsiteY10" fmla="*/ 4246430 h 4586593"/>
              <a:gd name="connsiteX11" fmla="*/ 204518 w 9715354"/>
              <a:gd name="connsiteY11" fmla="*/ 4298452 h 4586593"/>
              <a:gd name="connsiteX12" fmla="*/ 58961 w 9715354"/>
              <a:gd name="connsiteY12" fmla="*/ 2523144 h 4586593"/>
              <a:gd name="connsiteX13" fmla="*/ 0 w 9715354"/>
              <a:gd name="connsiteY13" fmla="*/ 29712 h 4586593"/>
              <a:gd name="connsiteX14" fmla="*/ 6347383 w 9715354"/>
              <a:gd name="connsiteY14" fmla="*/ 53202 h 4586593"/>
              <a:gd name="connsiteX15" fmla="*/ 8949553 w 9715354"/>
              <a:gd name="connsiteY15" fmla="*/ 13360 h 4586593"/>
              <a:gd name="connsiteX16" fmla="*/ 9452358 w 9715354"/>
              <a:gd name="connsiteY16" fmla="*/ 3457 h 4586593"/>
              <a:gd name="connsiteX0" fmla="*/ 9452358 w 9715354"/>
              <a:gd name="connsiteY0" fmla="*/ 3457 h 4586593"/>
              <a:gd name="connsiteX1" fmla="*/ 9680769 w 9715354"/>
              <a:gd name="connsiteY1" fmla="*/ 99832 h 4586593"/>
              <a:gd name="connsiteX2" fmla="*/ 9688613 w 9715354"/>
              <a:gd name="connsiteY2" fmla="*/ 1857734 h 4586593"/>
              <a:gd name="connsiteX3" fmla="*/ 9681139 w 9715354"/>
              <a:gd name="connsiteY3" fmla="*/ 4161358 h 4586593"/>
              <a:gd name="connsiteX4" fmla="*/ 9169761 w 9715354"/>
              <a:gd name="connsiteY4" fmla="*/ 4182507 h 4586593"/>
              <a:gd name="connsiteX5" fmla="*/ 8387623 w 9715354"/>
              <a:gd name="connsiteY5" fmla="*/ 4204128 h 4586593"/>
              <a:gd name="connsiteX6" fmla="*/ 8002994 w 9715354"/>
              <a:gd name="connsiteY6" fmla="*/ 4209360 h 4586593"/>
              <a:gd name="connsiteX7" fmla="*/ 7202950 w 9715354"/>
              <a:gd name="connsiteY7" fmla="*/ 4586011 h 4586593"/>
              <a:gd name="connsiteX8" fmla="*/ 7373495 w 9715354"/>
              <a:gd name="connsiteY8" fmla="*/ 4205666 h 4586593"/>
              <a:gd name="connsiteX9" fmla="*/ 7182937 w 9715354"/>
              <a:gd name="connsiteY9" fmla="*/ 4213739 h 4586593"/>
              <a:gd name="connsiteX10" fmla="*/ 5954940 w 9715354"/>
              <a:gd name="connsiteY10" fmla="*/ 4246430 h 4586593"/>
              <a:gd name="connsiteX11" fmla="*/ 204518 w 9715354"/>
              <a:gd name="connsiteY11" fmla="*/ 4298452 h 4586593"/>
              <a:gd name="connsiteX12" fmla="*/ 58961 w 9715354"/>
              <a:gd name="connsiteY12" fmla="*/ 2523144 h 4586593"/>
              <a:gd name="connsiteX13" fmla="*/ 0 w 9715354"/>
              <a:gd name="connsiteY13" fmla="*/ 29712 h 4586593"/>
              <a:gd name="connsiteX14" fmla="*/ 6347383 w 9715354"/>
              <a:gd name="connsiteY14" fmla="*/ 53202 h 4586593"/>
              <a:gd name="connsiteX15" fmla="*/ 8949553 w 9715354"/>
              <a:gd name="connsiteY15" fmla="*/ 13360 h 4586593"/>
              <a:gd name="connsiteX16" fmla="*/ 9452358 w 9715354"/>
              <a:gd name="connsiteY16" fmla="*/ 3457 h 4586593"/>
              <a:gd name="connsiteX0" fmla="*/ 9452358 w 9715354"/>
              <a:gd name="connsiteY0" fmla="*/ 3457 h 4586593"/>
              <a:gd name="connsiteX1" fmla="*/ 9680769 w 9715354"/>
              <a:gd name="connsiteY1" fmla="*/ 99832 h 4586593"/>
              <a:gd name="connsiteX2" fmla="*/ 9688613 w 9715354"/>
              <a:gd name="connsiteY2" fmla="*/ 1857734 h 4586593"/>
              <a:gd name="connsiteX3" fmla="*/ 9681139 w 9715354"/>
              <a:gd name="connsiteY3" fmla="*/ 4161358 h 4586593"/>
              <a:gd name="connsiteX4" fmla="*/ 9169761 w 9715354"/>
              <a:gd name="connsiteY4" fmla="*/ 4182507 h 4586593"/>
              <a:gd name="connsiteX5" fmla="*/ 8387623 w 9715354"/>
              <a:gd name="connsiteY5" fmla="*/ 4204128 h 4586593"/>
              <a:gd name="connsiteX6" fmla="*/ 8002994 w 9715354"/>
              <a:gd name="connsiteY6" fmla="*/ 4209360 h 4586593"/>
              <a:gd name="connsiteX7" fmla="*/ 7202950 w 9715354"/>
              <a:gd name="connsiteY7" fmla="*/ 4586011 h 4586593"/>
              <a:gd name="connsiteX8" fmla="*/ 7373495 w 9715354"/>
              <a:gd name="connsiteY8" fmla="*/ 4205666 h 4586593"/>
              <a:gd name="connsiteX9" fmla="*/ 7182937 w 9715354"/>
              <a:gd name="connsiteY9" fmla="*/ 4213739 h 4586593"/>
              <a:gd name="connsiteX10" fmla="*/ 5954940 w 9715354"/>
              <a:gd name="connsiteY10" fmla="*/ 4246430 h 4586593"/>
              <a:gd name="connsiteX11" fmla="*/ 204518 w 9715354"/>
              <a:gd name="connsiteY11" fmla="*/ 4298452 h 4586593"/>
              <a:gd name="connsiteX12" fmla="*/ 58961 w 9715354"/>
              <a:gd name="connsiteY12" fmla="*/ 2523144 h 4586593"/>
              <a:gd name="connsiteX13" fmla="*/ 0 w 9715354"/>
              <a:gd name="connsiteY13" fmla="*/ 29712 h 4586593"/>
              <a:gd name="connsiteX14" fmla="*/ 6347383 w 9715354"/>
              <a:gd name="connsiteY14" fmla="*/ 53202 h 4586593"/>
              <a:gd name="connsiteX15" fmla="*/ 8949553 w 9715354"/>
              <a:gd name="connsiteY15" fmla="*/ 13360 h 4586593"/>
              <a:gd name="connsiteX16" fmla="*/ 9452358 w 9715354"/>
              <a:gd name="connsiteY16" fmla="*/ 3457 h 4586593"/>
              <a:gd name="connsiteX0" fmla="*/ 9530791 w 9793787"/>
              <a:gd name="connsiteY0" fmla="*/ 166219 h 4749355"/>
              <a:gd name="connsiteX1" fmla="*/ 9759202 w 9793787"/>
              <a:gd name="connsiteY1" fmla="*/ 262594 h 4749355"/>
              <a:gd name="connsiteX2" fmla="*/ 9767046 w 9793787"/>
              <a:gd name="connsiteY2" fmla="*/ 2020496 h 4749355"/>
              <a:gd name="connsiteX3" fmla="*/ 9759572 w 9793787"/>
              <a:gd name="connsiteY3" fmla="*/ 4324120 h 4749355"/>
              <a:gd name="connsiteX4" fmla="*/ 9248194 w 9793787"/>
              <a:gd name="connsiteY4" fmla="*/ 4345269 h 4749355"/>
              <a:gd name="connsiteX5" fmla="*/ 8466056 w 9793787"/>
              <a:gd name="connsiteY5" fmla="*/ 4366890 h 4749355"/>
              <a:gd name="connsiteX6" fmla="*/ 8081427 w 9793787"/>
              <a:gd name="connsiteY6" fmla="*/ 4372122 h 4749355"/>
              <a:gd name="connsiteX7" fmla="*/ 7281383 w 9793787"/>
              <a:gd name="connsiteY7" fmla="*/ 4748773 h 4749355"/>
              <a:gd name="connsiteX8" fmla="*/ 7451928 w 9793787"/>
              <a:gd name="connsiteY8" fmla="*/ 4368428 h 4749355"/>
              <a:gd name="connsiteX9" fmla="*/ 7261370 w 9793787"/>
              <a:gd name="connsiteY9" fmla="*/ 4376501 h 4749355"/>
              <a:gd name="connsiteX10" fmla="*/ 6033373 w 9793787"/>
              <a:gd name="connsiteY10" fmla="*/ 4409192 h 4749355"/>
              <a:gd name="connsiteX11" fmla="*/ 282951 w 9793787"/>
              <a:gd name="connsiteY11" fmla="*/ 4461214 h 4749355"/>
              <a:gd name="connsiteX12" fmla="*/ 137394 w 9793787"/>
              <a:gd name="connsiteY12" fmla="*/ 2685906 h 4749355"/>
              <a:gd name="connsiteX13" fmla="*/ 78433 w 9793787"/>
              <a:gd name="connsiteY13" fmla="*/ 192474 h 4749355"/>
              <a:gd name="connsiteX14" fmla="*/ 650812 w 9793787"/>
              <a:gd name="connsiteY14" fmla="*/ 172339 h 4749355"/>
              <a:gd name="connsiteX15" fmla="*/ 6425816 w 9793787"/>
              <a:gd name="connsiteY15" fmla="*/ 215964 h 4749355"/>
              <a:gd name="connsiteX16" fmla="*/ 9027986 w 9793787"/>
              <a:gd name="connsiteY16" fmla="*/ 176122 h 4749355"/>
              <a:gd name="connsiteX17" fmla="*/ 9530791 w 9793787"/>
              <a:gd name="connsiteY17" fmla="*/ 166219 h 4749355"/>
              <a:gd name="connsiteX0" fmla="*/ 9543478 w 9806474"/>
              <a:gd name="connsiteY0" fmla="*/ 3458 h 4586594"/>
              <a:gd name="connsiteX1" fmla="*/ 9771889 w 9806474"/>
              <a:gd name="connsiteY1" fmla="*/ 99833 h 4586594"/>
              <a:gd name="connsiteX2" fmla="*/ 9779733 w 9806474"/>
              <a:gd name="connsiteY2" fmla="*/ 1857735 h 4586594"/>
              <a:gd name="connsiteX3" fmla="*/ 9772259 w 9806474"/>
              <a:gd name="connsiteY3" fmla="*/ 4161359 h 4586594"/>
              <a:gd name="connsiteX4" fmla="*/ 9260881 w 9806474"/>
              <a:gd name="connsiteY4" fmla="*/ 4182508 h 4586594"/>
              <a:gd name="connsiteX5" fmla="*/ 8478743 w 9806474"/>
              <a:gd name="connsiteY5" fmla="*/ 4204129 h 4586594"/>
              <a:gd name="connsiteX6" fmla="*/ 8094114 w 9806474"/>
              <a:gd name="connsiteY6" fmla="*/ 4209361 h 4586594"/>
              <a:gd name="connsiteX7" fmla="*/ 7294070 w 9806474"/>
              <a:gd name="connsiteY7" fmla="*/ 4586012 h 4586594"/>
              <a:gd name="connsiteX8" fmla="*/ 7464615 w 9806474"/>
              <a:gd name="connsiteY8" fmla="*/ 4205667 h 4586594"/>
              <a:gd name="connsiteX9" fmla="*/ 7274057 w 9806474"/>
              <a:gd name="connsiteY9" fmla="*/ 4213740 h 4586594"/>
              <a:gd name="connsiteX10" fmla="*/ 6046060 w 9806474"/>
              <a:gd name="connsiteY10" fmla="*/ 4246431 h 4586594"/>
              <a:gd name="connsiteX11" fmla="*/ 295638 w 9806474"/>
              <a:gd name="connsiteY11" fmla="*/ 4298453 h 4586594"/>
              <a:gd name="connsiteX12" fmla="*/ 150081 w 9806474"/>
              <a:gd name="connsiteY12" fmla="*/ 2523145 h 4586594"/>
              <a:gd name="connsiteX13" fmla="*/ 66257 w 9806474"/>
              <a:gd name="connsiteY13" fmla="*/ 476529 h 4586594"/>
              <a:gd name="connsiteX14" fmla="*/ 663499 w 9806474"/>
              <a:gd name="connsiteY14" fmla="*/ 9578 h 4586594"/>
              <a:gd name="connsiteX15" fmla="*/ 6438503 w 9806474"/>
              <a:gd name="connsiteY15" fmla="*/ 53203 h 4586594"/>
              <a:gd name="connsiteX16" fmla="*/ 9040673 w 9806474"/>
              <a:gd name="connsiteY16" fmla="*/ 13361 h 4586594"/>
              <a:gd name="connsiteX17" fmla="*/ 9543478 w 9806474"/>
              <a:gd name="connsiteY17" fmla="*/ 3458 h 4586594"/>
              <a:gd name="connsiteX0" fmla="*/ 9502853 w 9765849"/>
              <a:gd name="connsiteY0" fmla="*/ 3458 h 4586594"/>
              <a:gd name="connsiteX1" fmla="*/ 9731264 w 9765849"/>
              <a:gd name="connsiteY1" fmla="*/ 99833 h 4586594"/>
              <a:gd name="connsiteX2" fmla="*/ 9739108 w 9765849"/>
              <a:gd name="connsiteY2" fmla="*/ 1857735 h 4586594"/>
              <a:gd name="connsiteX3" fmla="*/ 9731634 w 9765849"/>
              <a:gd name="connsiteY3" fmla="*/ 4161359 h 4586594"/>
              <a:gd name="connsiteX4" fmla="*/ 9220256 w 9765849"/>
              <a:gd name="connsiteY4" fmla="*/ 4182508 h 4586594"/>
              <a:gd name="connsiteX5" fmla="*/ 8438118 w 9765849"/>
              <a:gd name="connsiteY5" fmla="*/ 4204129 h 4586594"/>
              <a:gd name="connsiteX6" fmla="*/ 8053489 w 9765849"/>
              <a:gd name="connsiteY6" fmla="*/ 4209361 h 4586594"/>
              <a:gd name="connsiteX7" fmla="*/ 7253445 w 9765849"/>
              <a:gd name="connsiteY7" fmla="*/ 4586012 h 4586594"/>
              <a:gd name="connsiteX8" fmla="*/ 7423990 w 9765849"/>
              <a:gd name="connsiteY8" fmla="*/ 4205667 h 4586594"/>
              <a:gd name="connsiteX9" fmla="*/ 7233432 w 9765849"/>
              <a:gd name="connsiteY9" fmla="*/ 4213740 h 4586594"/>
              <a:gd name="connsiteX10" fmla="*/ 6005435 w 9765849"/>
              <a:gd name="connsiteY10" fmla="*/ 4246431 h 4586594"/>
              <a:gd name="connsiteX11" fmla="*/ 255013 w 9765849"/>
              <a:gd name="connsiteY11" fmla="*/ 4298453 h 4586594"/>
              <a:gd name="connsiteX12" fmla="*/ 109456 w 9765849"/>
              <a:gd name="connsiteY12" fmla="*/ 2523145 h 4586594"/>
              <a:gd name="connsiteX13" fmla="*/ 25632 w 9765849"/>
              <a:gd name="connsiteY13" fmla="*/ 476529 h 4586594"/>
              <a:gd name="connsiteX14" fmla="*/ 622874 w 9765849"/>
              <a:gd name="connsiteY14" fmla="*/ 9578 h 4586594"/>
              <a:gd name="connsiteX15" fmla="*/ 6397878 w 9765849"/>
              <a:gd name="connsiteY15" fmla="*/ 53203 h 4586594"/>
              <a:gd name="connsiteX16" fmla="*/ 9000048 w 9765849"/>
              <a:gd name="connsiteY16" fmla="*/ 13361 h 4586594"/>
              <a:gd name="connsiteX17" fmla="*/ 9502853 w 9765849"/>
              <a:gd name="connsiteY17" fmla="*/ 3458 h 4586594"/>
              <a:gd name="connsiteX0" fmla="*/ 9693055 w 9956051"/>
              <a:gd name="connsiteY0" fmla="*/ 3458 h 4586594"/>
              <a:gd name="connsiteX1" fmla="*/ 9921466 w 9956051"/>
              <a:gd name="connsiteY1" fmla="*/ 99833 h 4586594"/>
              <a:gd name="connsiteX2" fmla="*/ 9929310 w 9956051"/>
              <a:gd name="connsiteY2" fmla="*/ 1857735 h 4586594"/>
              <a:gd name="connsiteX3" fmla="*/ 9921836 w 9956051"/>
              <a:gd name="connsiteY3" fmla="*/ 4161359 h 4586594"/>
              <a:gd name="connsiteX4" fmla="*/ 9410458 w 9956051"/>
              <a:gd name="connsiteY4" fmla="*/ 4182508 h 4586594"/>
              <a:gd name="connsiteX5" fmla="*/ 8628320 w 9956051"/>
              <a:gd name="connsiteY5" fmla="*/ 4204129 h 4586594"/>
              <a:gd name="connsiteX6" fmla="*/ 8243691 w 9956051"/>
              <a:gd name="connsiteY6" fmla="*/ 4209361 h 4586594"/>
              <a:gd name="connsiteX7" fmla="*/ 7443647 w 9956051"/>
              <a:gd name="connsiteY7" fmla="*/ 4586012 h 4586594"/>
              <a:gd name="connsiteX8" fmla="*/ 7614192 w 9956051"/>
              <a:gd name="connsiteY8" fmla="*/ 4205667 h 4586594"/>
              <a:gd name="connsiteX9" fmla="*/ 7423634 w 9956051"/>
              <a:gd name="connsiteY9" fmla="*/ 4213740 h 4586594"/>
              <a:gd name="connsiteX10" fmla="*/ 6195637 w 9956051"/>
              <a:gd name="connsiteY10" fmla="*/ 4246431 h 4586594"/>
              <a:gd name="connsiteX11" fmla="*/ 445215 w 9956051"/>
              <a:gd name="connsiteY11" fmla="*/ 4298453 h 4586594"/>
              <a:gd name="connsiteX12" fmla="*/ 299658 w 9956051"/>
              <a:gd name="connsiteY12" fmla="*/ 2523145 h 4586594"/>
              <a:gd name="connsiteX13" fmla="*/ 215834 w 9956051"/>
              <a:gd name="connsiteY13" fmla="*/ 476529 h 4586594"/>
              <a:gd name="connsiteX14" fmla="*/ 399481 w 9956051"/>
              <a:gd name="connsiteY14" fmla="*/ 16797 h 4586594"/>
              <a:gd name="connsiteX15" fmla="*/ 6588080 w 9956051"/>
              <a:gd name="connsiteY15" fmla="*/ 53203 h 4586594"/>
              <a:gd name="connsiteX16" fmla="*/ 9190250 w 9956051"/>
              <a:gd name="connsiteY16" fmla="*/ 13361 h 4586594"/>
              <a:gd name="connsiteX17" fmla="*/ 9693055 w 9956051"/>
              <a:gd name="connsiteY17" fmla="*/ 3458 h 4586594"/>
              <a:gd name="connsiteX0" fmla="*/ 9494966 w 9757962"/>
              <a:gd name="connsiteY0" fmla="*/ 3458 h 4586594"/>
              <a:gd name="connsiteX1" fmla="*/ 9723377 w 9757962"/>
              <a:gd name="connsiteY1" fmla="*/ 99833 h 4586594"/>
              <a:gd name="connsiteX2" fmla="*/ 9731221 w 9757962"/>
              <a:gd name="connsiteY2" fmla="*/ 1857735 h 4586594"/>
              <a:gd name="connsiteX3" fmla="*/ 9723747 w 9757962"/>
              <a:gd name="connsiteY3" fmla="*/ 4161359 h 4586594"/>
              <a:gd name="connsiteX4" fmla="*/ 9212369 w 9757962"/>
              <a:gd name="connsiteY4" fmla="*/ 4182508 h 4586594"/>
              <a:gd name="connsiteX5" fmla="*/ 8430231 w 9757962"/>
              <a:gd name="connsiteY5" fmla="*/ 4204129 h 4586594"/>
              <a:gd name="connsiteX6" fmla="*/ 8045602 w 9757962"/>
              <a:gd name="connsiteY6" fmla="*/ 4209361 h 4586594"/>
              <a:gd name="connsiteX7" fmla="*/ 7245558 w 9757962"/>
              <a:gd name="connsiteY7" fmla="*/ 4586012 h 4586594"/>
              <a:gd name="connsiteX8" fmla="*/ 7416103 w 9757962"/>
              <a:gd name="connsiteY8" fmla="*/ 4205667 h 4586594"/>
              <a:gd name="connsiteX9" fmla="*/ 7225545 w 9757962"/>
              <a:gd name="connsiteY9" fmla="*/ 4213740 h 4586594"/>
              <a:gd name="connsiteX10" fmla="*/ 5997548 w 9757962"/>
              <a:gd name="connsiteY10" fmla="*/ 4246431 h 4586594"/>
              <a:gd name="connsiteX11" fmla="*/ 247126 w 9757962"/>
              <a:gd name="connsiteY11" fmla="*/ 4298453 h 4586594"/>
              <a:gd name="connsiteX12" fmla="*/ 101569 w 9757962"/>
              <a:gd name="connsiteY12" fmla="*/ 2523145 h 4586594"/>
              <a:gd name="connsiteX13" fmla="*/ 17745 w 9757962"/>
              <a:gd name="connsiteY13" fmla="*/ 476529 h 4586594"/>
              <a:gd name="connsiteX14" fmla="*/ 201392 w 9757962"/>
              <a:gd name="connsiteY14" fmla="*/ 16797 h 4586594"/>
              <a:gd name="connsiteX15" fmla="*/ 6389991 w 9757962"/>
              <a:gd name="connsiteY15" fmla="*/ 53203 h 4586594"/>
              <a:gd name="connsiteX16" fmla="*/ 8992161 w 9757962"/>
              <a:gd name="connsiteY16" fmla="*/ 13361 h 4586594"/>
              <a:gd name="connsiteX17" fmla="*/ 9494966 w 9757962"/>
              <a:gd name="connsiteY17" fmla="*/ 3458 h 4586594"/>
              <a:gd name="connsiteX0" fmla="*/ 9494966 w 9757962"/>
              <a:gd name="connsiteY0" fmla="*/ 3458 h 4586594"/>
              <a:gd name="connsiteX1" fmla="*/ 9723377 w 9757962"/>
              <a:gd name="connsiteY1" fmla="*/ 99833 h 4586594"/>
              <a:gd name="connsiteX2" fmla="*/ 9731221 w 9757962"/>
              <a:gd name="connsiteY2" fmla="*/ 1857735 h 4586594"/>
              <a:gd name="connsiteX3" fmla="*/ 9723747 w 9757962"/>
              <a:gd name="connsiteY3" fmla="*/ 4161359 h 4586594"/>
              <a:gd name="connsiteX4" fmla="*/ 9212369 w 9757962"/>
              <a:gd name="connsiteY4" fmla="*/ 4182508 h 4586594"/>
              <a:gd name="connsiteX5" fmla="*/ 8430231 w 9757962"/>
              <a:gd name="connsiteY5" fmla="*/ 4204129 h 4586594"/>
              <a:gd name="connsiteX6" fmla="*/ 8045602 w 9757962"/>
              <a:gd name="connsiteY6" fmla="*/ 4209361 h 4586594"/>
              <a:gd name="connsiteX7" fmla="*/ 7245558 w 9757962"/>
              <a:gd name="connsiteY7" fmla="*/ 4586012 h 4586594"/>
              <a:gd name="connsiteX8" fmla="*/ 7416103 w 9757962"/>
              <a:gd name="connsiteY8" fmla="*/ 4205667 h 4586594"/>
              <a:gd name="connsiteX9" fmla="*/ 7225545 w 9757962"/>
              <a:gd name="connsiteY9" fmla="*/ 4213740 h 4586594"/>
              <a:gd name="connsiteX10" fmla="*/ 5997548 w 9757962"/>
              <a:gd name="connsiteY10" fmla="*/ 4246431 h 4586594"/>
              <a:gd name="connsiteX11" fmla="*/ 247126 w 9757962"/>
              <a:gd name="connsiteY11" fmla="*/ 4298453 h 4586594"/>
              <a:gd name="connsiteX12" fmla="*/ 101569 w 9757962"/>
              <a:gd name="connsiteY12" fmla="*/ 2523145 h 4586594"/>
              <a:gd name="connsiteX13" fmla="*/ 17745 w 9757962"/>
              <a:gd name="connsiteY13" fmla="*/ 476529 h 4586594"/>
              <a:gd name="connsiteX14" fmla="*/ 201392 w 9757962"/>
              <a:gd name="connsiteY14" fmla="*/ 16797 h 4586594"/>
              <a:gd name="connsiteX15" fmla="*/ 6389991 w 9757962"/>
              <a:gd name="connsiteY15" fmla="*/ 53203 h 4586594"/>
              <a:gd name="connsiteX16" fmla="*/ 8992161 w 9757962"/>
              <a:gd name="connsiteY16" fmla="*/ 13361 h 4586594"/>
              <a:gd name="connsiteX17" fmla="*/ 9494966 w 9757962"/>
              <a:gd name="connsiteY17" fmla="*/ 3458 h 4586594"/>
              <a:gd name="connsiteX0" fmla="*/ 9511995 w 9774991"/>
              <a:gd name="connsiteY0" fmla="*/ 3458 h 4586594"/>
              <a:gd name="connsiteX1" fmla="*/ 9740406 w 9774991"/>
              <a:gd name="connsiteY1" fmla="*/ 99833 h 4586594"/>
              <a:gd name="connsiteX2" fmla="*/ 9748250 w 9774991"/>
              <a:gd name="connsiteY2" fmla="*/ 1857735 h 4586594"/>
              <a:gd name="connsiteX3" fmla="*/ 9740776 w 9774991"/>
              <a:gd name="connsiteY3" fmla="*/ 4161359 h 4586594"/>
              <a:gd name="connsiteX4" fmla="*/ 9229398 w 9774991"/>
              <a:gd name="connsiteY4" fmla="*/ 4182508 h 4586594"/>
              <a:gd name="connsiteX5" fmla="*/ 8447260 w 9774991"/>
              <a:gd name="connsiteY5" fmla="*/ 4204129 h 4586594"/>
              <a:gd name="connsiteX6" fmla="*/ 8062631 w 9774991"/>
              <a:gd name="connsiteY6" fmla="*/ 4209361 h 4586594"/>
              <a:gd name="connsiteX7" fmla="*/ 7262587 w 9774991"/>
              <a:gd name="connsiteY7" fmla="*/ 4586012 h 4586594"/>
              <a:gd name="connsiteX8" fmla="*/ 7433132 w 9774991"/>
              <a:gd name="connsiteY8" fmla="*/ 4205667 h 4586594"/>
              <a:gd name="connsiteX9" fmla="*/ 7242574 w 9774991"/>
              <a:gd name="connsiteY9" fmla="*/ 4213740 h 4586594"/>
              <a:gd name="connsiteX10" fmla="*/ 6014577 w 9774991"/>
              <a:gd name="connsiteY10" fmla="*/ 4246431 h 4586594"/>
              <a:gd name="connsiteX11" fmla="*/ 264155 w 9774991"/>
              <a:gd name="connsiteY11" fmla="*/ 4298453 h 4586594"/>
              <a:gd name="connsiteX12" fmla="*/ 118598 w 9774991"/>
              <a:gd name="connsiteY12" fmla="*/ 2523145 h 4586594"/>
              <a:gd name="connsiteX13" fmla="*/ 34774 w 9774991"/>
              <a:gd name="connsiteY13" fmla="*/ 476529 h 4586594"/>
              <a:gd name="connsiteX14" fmla="*/ 187098 w 9774991"/>
              <a:gd name="connsiteY14" fmla="*/ 93555 h 4586594"/>
              <a:gd name="connsiteX15" fmla="*/ 6407020 w 9774991"/>
              <a:gd name="connsiteY15" fmla="*/ 53203 h 4586594"/>
              <a:gd name="connsiteX16" fmla="*/ 9009190 w 9774991"/>
              <a:gd name="connsiteY16" fmla="*/ 13361 h 4586594"/>
              <a:gd name="connsiteX17" fmla="*/ 9511995 w 9774991"/>
              <a:gd name="connsiteY17" fmla="*/ 3458 h 4586594"/>
              <a:gd name="connsiteX0" fmla="*/ 9482057 w 9745053"/>
              <a:gd name="connsiteY0" fmla="*/ 3458 h 4586594"/>
              <a:gd name="connsiteX1" fmla="*/ 9710468 w 9745053"/>
              <a:gd name="connsiteY1" fmla="*/ 99833 h 4586594"/>
              <a:gd name="connsiteX2" fmla="*/ 9718312 w 9745053"/>
              <a:gd name="connsiteY2" fmla="*/ 1857735 h 4586594"/>
              <a:gd name="connsiteX3" fmla="*/ 9710838 w 9745053"/>
              <a:gd name="connsiteY3" fmla="*/ 4161359 h 4586594"/>
              <a:gd name="connsiteX4" fmla="*/ 9199460 w 9745053"/>
              <a:gd name="connsiteY4" fmla="*/ 4182508 h 4586594"/>
              <a:gd name="connsiteX5" fmla="*/ 8417322 w 9745053"/>
              <a:gd name="connsiteY5" fmla="*/ 4204129 h 4586594"/>
              <a:gd name="connsiteX6" fmla="*/ 8032693 w 9745053"/>
              <a:gd name="connsiteY6" fmla="*/ 4209361 h 4586594"/>
              <a:gd name="connsiteX7" fmla="*/ 7232649 w 9745053"/>
              <a:gd name="connsiteY7" fmla="*/ 4586012 h 4586594"/>
              <a:gd name="connsiteX8" fmla="*/ 7403194 w 9745053"/>
              <a:gd name="connsiteY8" fmla="*/ 4205667 h 4586594"/>
              <a:gd name="connsiteX9" fmla="*/ 7212636 w 9745053"/>
              <a:gd name="connsiteY9" fmla="*/ 4213740 h 4586594"/>
              <a:gd name="connsiteX10" fmla="*/ 5984639 w 9745053"/>
              <a:gd name="connsiteY10" fmla="*/ 4246431 h 4586594"/>
              <a:gd name="connsiteX11" fmla="*/ 234217 w 9745053"/>
              <a:gd name="connsiteY11" fmla="*/ 4298453 h 4586594"/>
              <a:gd name="connsiteX12" fmla="*/ 88660 w 9745053"/>
              <a:gd name="connsiteY12" fmla="*/ 2523145 h 4586594"/>
              <a:gd name="connsiteX13" fmla="*/ 4836 w 9745053"/>
              <a:gd name="connsiteY13" fmla="*/ 476529 h 4586594"/>
              <a:gd name="connsiteX14" fmla="*/ 157160 w 9745053"/>
              <a:gd name="connsiteY14" fmla="*/ 93555 h 4586594"/>
              <a:gd name="connsiteX15" fmla="*/ 6377082 w 9745053"/>
              <a:gd name="connsiteY15" fmla="*/ 53203 h 4586594"/>
              <a:gd name="connsiteX16" fmla="*/ 8979252 w 9745053"/>
              <a:gd name="connsiteY16" fmla="*/ 13361 h 4586594"/>
              <a:gd name="connsiteX17" fmla="*/ 9482057 w 9745053"/>
              <a:gd name="connsiteY17" fmla="*/ 3458 h 4586594"/>
              <a:gd name="connsiteX0" fmla="*/ 9482057 w 9745053"/>
              <a:gd name="connsiteY0" fmla="*/ 3458 h 4586594"/>
              <a:gd name="connsiteX1" fmla="*/ 9710468 w 9745053"/>
              <a:gd name="connsiteY1" fmla="*/ 99833 h 4586594"/>
              <a:gd name="connsiteX2" fmla="*/ 9718312 w 9745053"/>
              <a:gd name="connsiteY2" fmla="*/ 1857735 h 4586594"/>
              <a:gd name="connsiteX3" fmla="*/ 9710838 w 9745053"/>
              <a:gd name="connsiteY3" fmla="*/ 4161359 h 4586594"/>
              <a:gd name="connsiteX4" fmla="*/ 9199460 w 9745053"/>
              <a:gd name="connsiteY4" fmla="*/ 4182508 h 4586594"/>
              <a:gd name="connsiteX5" fmla="*/ 8417322 w 9745053"/>
              <a:gd name="connsiteY5" fmla="*/ 4204129 h 4586594"/>
              <a:gd name="connsiteX6" fmla="*/ 8032693 w 9745053"/>
              <a:gd name="connsiteY6" fmla="*/ 4209361 h 4586594"/>
              <a:gd name="connsiteX7" fmla="*/ 7232649 w 9745053"/>
              <a:gd name="connsiteY7" fmla="*/ 4586012 h 4586594"/>
              <a:gd name="connsiteX8" fmla="*/ 7403194 w 9745053"/>
              <a:gd name="connsiteY8" fmla="*/ 4205667 h 4586594"/>
              <a:gd name="connsiteX9" fmla="*/ 7212636 w 9745053"/>
              <a:gd name="connsiteY9" fmla="*/ 4213740 h 4586594"/>
              <a:gd name="connsiteX10" fmla="*/ 5984639 w 9745053"/>
              <a:gd name="connsiteY10" fmla="*/ 4246431 h 4586594"/>
              <a:gd name="connsiteX11" fmla="*/ 234217 w 9745053"/>
              <a:gd name="connsiteY11" fmla="*/ 4298453 h 4586594"/>
              <a:gd name="connsiteX12" fmla="*/ 88660 w 9745053"/>
              <a:gd name="connsiteY12" fmla="*/ 2523145 h 4586594"/>
              <a:gd name="connsiteX13" fmla="*/ 4836 w 9745053"/>
              <a:gd name="connsiteY13" fmla="*/ 476529 h 4586594"/>
              <a:gd name="connsiteX14" fmla="*/ 157160 w 9745053"/>
              <a:gd name="connsiteY14" fmla="*/ 93555 h 4586594"/>
              <a:gd name="connsiteX15" fmla="*/ 6387207 w 9745053"/>
              <a:gd name="connsiteY15" fmla="*/ 9477 h 4586594"/>
              <a:gd name="connsiteX16" fmla="*/ 8979252 w 9745053"/>
              <a:gd name="connsiteY16" fmla="*/ 13361 h 4586594"/>
              <a:gd name="connsiteX17" fmla="*/ 9482057 w 9745053"/>
              <a:gd name="connsiteY17" fmla="*/ 3458 h 4586594"/>
              <a:gd name="connsiteX0" fmla="*/ 9481430 w 9744426"/>
              <a:gd name="connsiteY0" fmla="*/ 3458 h 4586594"/>
              <a:gd name="connsiteX1" fmla="*/ 9709841 w 9744426"/>
              <a:gd name="connsiteY1" fmla="*/ 99833 h 4586594"/>
              <a:gd name="connsiteX2" fmla="*/ 9717685 w 9744426"/>
              <a:gd name="connsiteY2" fmla="*/ 1857735 h 4586594"/>
              <a:gd name="connsiteX3" fmla="*/ 9710211 w 9744426"/>
              <a:gd name="connsiteY3" fmla="*/ 4161359 h 4586594"/>
              <a:gd name="connsiteX4" fmla="*/ 9198833 w 9744426"/>
              <a:gd name="connsiteY4" fmla="*/ 4182508 h 4586594"/>
              <a:gd name="connsiteX5" fmla="*/ 8416695 w 9744426"/>
              <a:gd name="connsiteY5" fmla="*/ 4204129 h 4586594"/>
              <a:gd name="connsiteX6" fmla="*/ 8032066 w 9744426"/>
              <a:gd name="connsiteY6" fmla="*/ 4209361 h 4586594"/>
              <a:gd name="connsiteX7" fmla="*/ 7232022 w 9744426"/>
              <a:gd name="connsiteY7" fmla="*/ 4586012 h 4586594"/>
              <a:gd name="connsiteX8" fmla="*/ 7402567 w 9744426"/>
              <a:gd name="connsiteY8" fmla="*/ 4205667 h 4586594"/>
              <a:gd name="connsiteX9" fmla="*/ 7212009 w 9744426"/>
              <a:gd name="connsiteY9" fmla="*/ 4213740 h 4586594"/>
              <a:gd name="connsiteX10" fmla="*/ 5984012 w 9744426"/>
              <a:gd name="connsiteY10" fmla="*/ 4246431 h 4586594"/>
              <a:gd name="connsiteX11" fmla="*/ 233590 w 9744426"/>
              <a:gd name="connsiteY11" fmla="*/ 4298453 h 4586594"/>
              <a:gd name="connsiteX12" fmla="*/ 88033 w 9744426"/>
              <a:gd name="connsiteY12" fmla="*/ 2523145 h 4586594"/>
              <a:gd name="connsiteX13" fmla="*/ 5158 w 9744426"/>
              <a:gd name="connsiteY13" fmla="*/ 530948 h 4586594"/>
              <a:gd name="connsiteX14" fmla="*/ 156533 w 9744426"/>
              <a:gd name="connsiteY14" fmla="*/ 93555 h 4586594"/>
              <a:gd name="connsiteX15" fmla="*/ 6386580 w 9744426"/>
              <a:gd name="connsiteY15" fmla="*/ 9477 h 4586594"/>
              <a:gd name="connsiteX16" fmla="*/ 8978625 w 9744426"/>
              <a:gd name="connsiteY16" fmla="*/ 13361 h 4586594"/>
              <a:gd name="connsiteX17" fmla="*/ 9481430 w 9744426"/>
              <a:gd name="connsiteY17" fmla="*/ 3458 h 4586594"/>
              <a:gd name="connsiteX0" fmla="*/ 9481117 w 9744113"/>
              <a:gd name="connsiteY0" fmla="*/ 3458 h 4586594"/>
              <a:gd name="connsiteX1" fmla="*/ 9709528 w 9744113"/>
              <a:gd name="connsiteY1" fmla="*/ 99833 h 4586594"/>
              <a:gd name="connsiteX2" fmla="*/ 9717372 w 9744113"/>
              <a:gd name="connsiteY2" fmla="*/ 1857735 h 4586594"/>
              <a:gd name="connsiteX3" fmla="*/ 9709898 w 9744113"/>
              <a:gd name="connsiteY3" fmla="*/ 4161359 h 4586594"/>
              <a:gd name="connsiteX4" fmla="*/ 9198520 w 9744113"/>
              <a:gd name="connsiteY4" fmla="*/ 4182508 h 4586594"/>
              <a:gd name="connsiteX5" fmla="*/ 8416382 w 9744113"/>
              <a:gd name="connsiteY5" fmla="*/ 4204129 h 4586594"/>
              <a:gd name="connsiteX6" fmla="*/ 8031753 w 9744113"/>
              <a:gd name="connsiteY6" fmla="*/ 4209361 h 4586594"/>
              <a:gd name="connsiteX7" fmla="*/ 7231709 w 9744113"/>
              <a:gd name="connsiteY7" fmla="*/ 4586012 h 4586594"/>
              <a:gd name="connsiteX8" fmla="*/ 7402254 w 9744113"/>
              <a:gd name="connsiteY8" fmla="*/ 4205667 h 4586594"/>
              <a:gd name="connsiteX9" fmla="*/ 7211696 w 9744113"/>
              <a:gd name="connsiteY9" fmla="*/ 4213740 h 4586594"/>
              <a:gd name="connsiteX10" fmla="*/ 5983699 w 9744113"/>
              <a:gd name="connsiteY10" fmla="*/ 4246431 h 4586594"/>
              <a:gd name="connsiteX11" fmla="*/ 233277 w 9744113"/>
              <a:gd name="connsiteY11" fmla="*/ 4298453 h 4586594"/>
              <a:gd name="connsiteX12" fmla="*/ 87720 w 9744113"/>
              <a:gd name="connsiteY12" fmla="*/ 2523145 h 4586594"/>
              <a:gd name="connsiteX13" fmla="*/ 4845 w 9744113"/>
              <a:gd name="connsiteY13" fmla="*/ 530948 h 4586594"/>
              <a:gd name="connsiteX14" fmla="*/ 156980 w 9744113"/>
              <a:gd name="connsiteY14" fmla="*/ 137092 h 4586594"/>
              <a:gd name="connsiteX15" fmla="*/ 6386267 w 9744113"/>
              <a:gd name="connsiteY15" fmla="*/ 9477 h 4586594"/>
              <a:gd name="connsiteX16" fmla="*/ 8978312 w 9744113"/>
              <a:gd name="connsiteY16" fmla="*/ 13361 h 4586594"/>
              <a:gd name="connsiteX17" fmla="*/ 9481117 w 9744113"/>
              <a:gd name="connsiteY17" fmla="*/ 3458 h 4586594"/>
              <a:gd name="connsiteX0" fmla="*/ 9477408 w 9740404"/>
              <a:gd name="connsiteY0" fmla="*/ 3458 h 4586594"/>
              <a:gd name="connsiteX1" fmla="*/ 9705819 w 9740404"/>
              <a:gd name="connsiteY1" fmla="*/ 99833 h 4586594"/>
              <a:gd name="connsiteX2" fmla="*/ 9713663 w 9740404"/>
              <a:gd name="connsiteY2" fmla="*/ 1857735 h 4586594"/>
              <a:gd name="connsiteX3" fmla="*/ 9706189 w 9740404"/>
              <a:gd name="connsiteY3" fmla="*/ 4161359 h 4586594"/>
              <a:gd name="connsiteX4" fmla="*/ 9194811 w 9740404"/>
              <a:gd name="connsiteY4" fmla="*/ 4182508 h 4586594"/>
              <a:gd name="connsiteX5" fmla="*/ 8412673 w 9740404"/>
              <a:gd name="connsiteY5" fmla="*/ 4204129 h 4586594"/>
              <a:gd name="connsiteX6" fmla="*/ 8028044 w 9740404"/>
              <a:gd name="connsiteY6" fmla="*/ 4209361 h 4586594"/>
              <a:gd name="connsiteX7" fmla="*/ 7228000 w 9740404"/>
              <a:gd name="connsiteY7" fmla="*/ 4586012 h 4586594"/>
              <a:gd name="connsiteX8" fmla="*/ 7398545 w 9740404"/>
              <a:gd name="connsiteY8" fmla="*/ 4205667 h 4586594"/>
              <a:gd name="connsiteX9" fmla="*/ 7207987 w 9740404"/>
              <a:gd name="connsiteY9" fmla="*/ 4213740 h 4586594"/>
              <a:gd name="connsiteX10" fmla="*/ 5979990 w 9740404"/>
              <a:gd name="connsiteY10" fmla="*/ 4246431 h 4586594"/>
              <a:gd name="connsiteX11" fmla="*/ 229568 w 9740404"/>
              <a:gd name="connsiteY11" fmla="*/ 4298453 h 4586594"/>
              <a:gd name="connsiteX12" fmla="*/ 84011 w 9740404"/>
              <a:gd name="connsiteY12" fmla="*/ 2523145 h 4586594"/>
              <a:gd name="connsiteX13" fmla="*/ 1136 w 9740404"/>
              <a:gd name="connsiteY13" fmla="*/ 530948 h 4586594"/>
              <a:gd name="connsiteX14" fmla="*/ 153271 w 9740404"/>
              <a:gd name="connsiteY14" fmla="*/ 137092 h 4586594"/>
              <a:gd name="connsiteX15" fmla="*/ 6382558 w 9740404"/>
              <a:gd name="connsiteY15" fmla="*/ 9477 h 4586594"/>
              <a:gd name="connsiteX16" fmla="*/ 8974603 w 9740404"/>
              <a:gd name="connsiteY16" fmla="*/ 13361 h 4586594"/>
              <a:gd name="connsiteX17" fmla="*/ 9477408 w 9740404"/>
              <a:gd name="connsiteY17" fmla="*/ 3458 h 4586594"/>
              <a:gd name="connsiteX0" fmla="*/ 9486740 w 9749736"/>
              <a:gd name="connsiteY0" fmla="*/ 3458 h 4586594"/>
              <a:gd name="connsiteX1" fmla="*/ 9715151 w 9749736"/>
              <a:gd name="connsiteY1" fmla="*/ 99833 h 4586594"/>
              <a:gd name="connsiteX2" fmla="*/ 9722995 w 9749736"/>
              <a:gd name="connsiteY2" fmla="*/ 1857735 h 4586594"/>
              <a:gd name="connsiteX3" fmla="*/ 9715521 w 9749736"/>
              <a:gd name="connsiteY3" fmla="*/ 4161359 h 4586594"/>
              <a:gd name="connsiteX4" fmla="*/ 9204143 w 9749736"/>
              <a:gd name="connsiteY4" fmla="*/ 4182508 h 4586594"/>
              <a:gd name="connsiteX5" fmla="*/ 8422005 w 9749736"/>
              <a:gd name="connsiteY5" fmla="*/ 4204129 h 4586594"/>
              <a:gd name="connsiteX6" fmla="*/ 8037376 w 9749736"/>
              <a:gd name="connsiteY6" fmla="*/ 4209361 h 4586594"/>
              <a:gd name="connsiteX7" fmla="*/ 7237332 w 9749736"/>
              <a:gd name="connsiteY7" fmla="*/ 4586012 h 4586594"/>
              <a:gd name="connsiteX8" fmla="*/ 7407877 w 9749736"/>
              <a:gd name="connsiteY8" fmla="*/ 4205667 h 4586594"/>
              <a:gd name="connsiteX9" fmla="*/ 7217319 w 9749736"/>
              <a:gd name="connsiteY9" fmla="*/ 4213740 h 4586594"/>
              <a:gd name="connsiteX10" fmla="*/ 5989322 w 9749736"/>
              <a:gd name="connsiteY10" fmla="*/ 4246431 h 4586594"/>
              <a:gd name="connsiteX11" fmla="*/ 238900 w 9749736"/>
              <a:gd name="connsiteY11" fmla="*/ 4298453 h 4586594"/>
              <a:gd name="connsiteX12" fmla="*/ 93343 w 9749736"/>
              <a:gd name="connsiteY12" fmla="*/ 2523145 h 4586594"/>
              <a:gd name="connsiteX13" fmla="*/ 10468 w 9749736"/>
              <a:gd name="connsiteY13" fmla="*/ 530948 h 4586594"/>
              <a:gd name="connsiteX14" fmla="*/ 97489 w 9749736"/>
              <a:gd name="connsiteY14" fmla="*/ 149115 h 4586594"/>
              <a:gd name="connsiteX15" fmla="*/ 6391890 w 9749736"/>
              <a:gd name="connsiteY15" fmla="*/ 9477 h 4586594"/>
              <a:gd name="connsiteX16" fmla="*/ 8983935 w 9749736"/>
              <a:gd name="connsiteY16" fmla="*/ 13361 h 4586594"/>
              <a:gd name="connsiteX17" fmla="*/ 9486740 w 9749736"/>
              <a:gd name="connsiteY17" fmla="*/ 3458 h 4586594"/>
              <a:gd name="connsiteX0" fmla="*/ 9486740 w 9793439"/>
              <a:gd name="connsiteY0" fmla="*/ 75473 h 4658609"/>
              <a:gd name="connsiteX1" fmla="*/ 9715151 w 9793439"/>
              <a:gd name="connsiteY1" fmla="*/ 171848 h 4658609"/>
              <a:gd name="connsiteX2" fmla="*/ 9779506 w 9793439"/>
              <a:gd name="connsiteY2" fmla="*/ 2048524 h 4658609"/>
              <a:gd name="connsiteX3" fmla="*/ 9715521 w 9793439"/>
              <a:gd name="connsiteY3" fmla="*/ 4233374 h 4658609"/>
              <a:gd name="connsiteX4" fmla="*/ 9204143 w 9793439"/>
              <a:gd name="connsiteY4" fmla="*/ 4254523 h 4658609"/>
              <a:gd name="connsiteX5" fmla="*/ 8422005 w 9793439"/>
              <a:gd name="connsiteY5" fmla="*/ 4276144 h 4658609"/>
              <a:gd name="connsiteX6" fmla="*/ 8037376 w 9793439"/>
              <a:gd name="connsiteY6" fmla="*/ 4281376 h 4658609"/>
              <a:gd name="connsiteX7" fmla="*/ 7237332 w 9793439"/>
              <a:gd name="connsiteY7" fmla="*/ 4658027 h 4658609"/>
              <a:gd name="connsiteX8" fmla="*/ 7407877 w 9793439"/>
              <a:gd name="connsiteY8" fmla="*/ 4277682 h 4658609"/>
              <a:gd name="connsiteX9" fmla="*/ 7217319 w 9793439"/>
              <a:gd name="connsiteY9" fmla="*/ 4285755 h 4658609"/>
              <a:gd name="connsiteX10" fmla="*/ 5989322 w 9793439"/>
              <a:gd name="connsiteY10" fmla="*/ 4318446 h 4658609"/>
              <a:gd name="connsiteX11" fmla="*/ 238900 w 9793439"/>
              <a:gd name="connsiteY11" fmla="*/ 4370468 h 4658609"/>
              <a:gd name="connsiteX12" fmla="*/ 93343 w 9793439"/>
              <a:gd name="connsiteY12" fmla="*/ 2595160 h 4658609"/>
              <a:gd name="connsiteX13" fmla="*/ 10468 w 9793439"/>
              <a:gd name="connsiteY13" fmla="*/ 602963 h 4658609"/>
              <a:gd name="connsiteX14" fmla="*/ 97489 w 9793439"/>
              <a:gd name="connsiteY14" fmla="*/ 221130 h 4658609"/>
              <a:gd name="connsiteX15" fmla="*/ 6391890 w 9793439"/>
              <a:gd name="connsiteY15" fmla="*/ 81492 h 4658609"/>
              <a:gd name="connsiteX16" fmla="*/ 8983935 w 9793439"/>
              <a:gd name="connsiteY16" fmla="*/ 85376 h 4658609"/>
              <a:gd name="connsiteX17" fmla="*/ 9486740 w 9793439"/>
              <a:gd name="connsiteY17" fmla="*/ 75473 h 4658609"/>
              <a:gd name="connsiteX0" fmla="*/ 9486740 w 9792089"/>
              <a:gd name="connsiteY0" fmla="*/ 3458 h 4586594"/>
              <a:gd name="connsiteX1" fmla="*/ 9715151 w 9792089"/>
              <a:gd name="connsiteY1" fmla="*/ 99833 h 4586594"/>
              <a:gd name="connsiteX2" fmla="*/ 9779506 w 9792089"/>
              <a:gd name="connsiteY2" fmla="*/ 1976509 h 4586594"/>
              <a:gd name="connsiteX3" fmla="*/ 9715521 w 9792089"/>
              <a:gd name="connsiteY3" fmla="*/ 4161359 h 4586594"/>
              <a:gd name="connsiteX4" fmla="*/ 9204143 w 9792089"/>
              <a:gd name="connsiteY4" fmla="*/ 4182508 h 4586594"/>
              <a:gd name="connsiteX5" fmla="*/ 8422005 w 9792089"/>
              <a:gd name="connsiteY5" fmla="*/ 4204129 h 4586594"/>
              <a:gd name="connsiteX6" fmla="*/ 8037376 w 9792089"/>
              <a:gd name="connsiteY6" fmla="*/ 4209361 h 4586594"/>
              <a:gd name="connsiteX7" fmla="*/ 7237332 w 9792089"/>
              <a:gd name="connsiteY7" fmla="*/ 4586012 h 4586594"/>
              <a:gd name="connsiteX8" fmla="*/ 7407877 w 9792089"/>
              <a:gd name="connsiteY8" fmla="*/ 4205667 h 4586594"/>
              <a:gd name="connsiteX9" fmla="*/ 7217319 w 9792089"/>
              <a:gd name="connsiteY9" fmla="*/ 4213740 h 4586594"/>
              <a:gd name="connsiteX10" fmla="*/ 5989322 w 9792089"/>
              <a:gd name="connsiteY10" fmla="*/ 4246431 h 4586594"/>
              <a:gd name="connsiteX11" fmla="*/ 238900 w 9792089"/>
              <a:gd name="connsiteY11" fmla="*/ 4298453 h 4586594"/>
              <a:gd name="connsiteX12" fmla="*/ 93343 w 9792089"/>
              <a:gd name="connsiteY12" fmla="*/ 2523145 h 4586594"/>
              <a:gd name="connsiteX13" fmla="*/ 10468 w 9792089"/>
              <a:gd name="connsiteY13" fmla="*/ 530948 h 4586594"/>
              <a:gd name="connsiteX14" fmla="*/ 97489 w 9792089"/>
              <a:gd name="connsiteY14" fmla="*/ 149115 h 4586594"/>
              <a:gd name="connsiteX15" fmla="*/ 6391890 w 9792089"/>
              <a:gd name="connsiteY15" fmla="*/ 9477 h 4586594"/>
              <a:gd name="connsiteX16" fmla="*/ 8983935 w 9792089"/>
              <a:gd name="connsiteY16" fmla="*/ 13361 h 4586594"/>
              <a:gd name="connsiteX17" fmla="*/ 9486740 w 9792089"/>
              <a:gd name="connsiteY17" fmla="*/ 3458 h 4586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792089" h="4586594">
                <a:moveTo>
                  <a:pt x="9486740" y="3458"/>
                </a:moveTo>
                <a:cubicBezTo>
                  <a:pt x="9608609" y="17870"/>
                  <a:pt x="9702239" y="-44549"/>
                  <a:pt x="9715151" y="99833"/>
                </a:cubicBezTo>
                <a:cubicBezTo>
                  <a:pt x="9744763" y="430954"/>
                  <a:pt x="9820064" y="1179006"/>
                  <a:pt x="9779506" y="1976509"/>
                </a:cubicBezTo>
                <a:cubicBezTo>
                  <a:pt x="9821453" y="2872786"/>
                  <a:pt x="9747762" y="4009775"/>
                  <a:pt x="9715521" y="4161359"/>
                </a:cubicBezTo>
                <a:cubicBezTo>
                  <a:pt x="9446860" y="4212001"/>
                  <a:pt x="9419729" y="4175380"/>
                  <a:pt x="9204143" y="4182508"/>
                </a:cubicBezTo>
                <a:lnTo>
                  <a:pt x="8422005" y="4204129"/>
                </a:lnTo>
                <a:lnTo>
                  <a:pt x="8037376" y="4209361"/>
                </a:lnTo>
                <a:cubicBezTo>
                  <a:pt x="7952820" y="4216563"/>
                  <a:pt x="7868491" y="4404455"/>
                  <a:pt x="7237332" y="4586012"/>
                </a:cubicBezTo>
                <a:cubicBezTo>
                  <a:pt x="7212892" y="4601135"/>
                  <a:pt x="7434449" y="4317853"/>
                  <a:pt x="7407877" y="4205667"/>
                </a:cubicBezTo>
                <a:lnTo>
                  <a:pt x="7217319" y="4213740"/>
                </a:lnTo>
                <a:lnTo>
                  <a:pt x="5989322" y="4246431"/>
                </a:lnTo>
                <a:cubicBezTo>
                  <a:pt x="4635231" y="4269266"/>
                  <a:pt x="2061843" y="4343979"/>
                  <a:pt x="238900" y="4298453"/>
                </a:cubicBezTo>
                <a:cubicBezTo>
                  <a:pt x="67346" y="4318795"/>
                  <a:pt x="106883" y="4077771"/>
                  <a:pt x="93343" y="2523145"/>
                </a:cubicBezTo>
                <a:cubicBezTo>
                  <a:pt x="78840" y="1882752"/>
                  <a:pt x="9777" y="926620"/>
                  <a:pt x="10468" y="530948"/>
                </a:cubicBezTo>
                <a:cubicBezTo>
                  <a:pt x="11159" y="135276"/>
                  <a:pt x="-45388" y="172775"/>
                  <a:pt x="97489" y="149115"/>
                </a:cubicBezTo>
                <a:cubicBezTo>
                  <a:pt x="1625900" y="105255"/>
                  <a:pt x="4329024" y="-2658"/>
                  <a:pt x="6391890" y="9477"/>
                </a:cubicBezTo>
                <a:lnTo>
                  <a:pt x="8983935" y="13361"/>
                </a:lnTo>
                <a:cubicBezTo>
                  <a:pt x="9151710" y="25102"/>
                  <a:pt x="9364871" y="-10954"/>
                  <a:pt x="9486740" y="3458"/>
                </a:cubicBezTo>
                <a:close/>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6D5F371-A0D1-4610-A662-CE89241BF42E}"/>
              </a:ext>
            </a:extLst>
          </p:cNvPr>
          <p:cNvSpPr>
            <a:spLocks noGrp="1"/>
          </p:cNvSpPr>
          <p:nvPr>
            <p:ph type="title"/>
          </p:nvPr>
        </p:nvSpPr>
        <p:spPr>
          <a:xfrm>
            <a:off x="2306385" y="1764734"/>
            <a:ext cx="7559817" cy="2551001"/>
          </a:xfrm>
        </p:spPr>
        <p:txBody>
          <a:bodyPr vert="horz" lIns="91440" tIns="45720" rIns="91440" bIns="45720" rtlCol="0" anchor="ctr">
            <a:normAutofit/>
          </a:bodyPr>
          <a:lstStyle/>
          <a:p>
            <a:pPr algn="ctr"/>
            <a:r>
              <a:rPr lang="en-GB" dirty="0"/>
              <a:t>What aspects of competitive/team sports could damage mental health?</a:t>
            </a:r>
            <a:endParaRPr lang="en-US" dirty="0"/>
          </a:p>
        </p:txBody>
      </p:sp>
      <p:sp>
        <p:nvSpPr>
          <p:cNvPr id="8" name="TextBox 7">
            <a:extLst>
              <a:ext uri="{FF2B5EF4-FFF2-40B4-BE49-F238E27FC236}">
                <a16:creationId xmlns:a16="http://schemas.microsoft.com/office/drawing/2014/main" id="{CE2A3FE7-3576-4699-9BC4-77297D935CAB}"/>
              </a:ext>
            </a:extLst>
          </p:cNvPr>
          <p:cNvSpPr txBox="1"/>
          <p:nvPr/>
        </p:nvSpPr>
        <p:spPr>
          <a:xfrm>
            <a:off x="2217099" y="1272326"/>
            <a:ext cx="2609237" cy="830997"/>
          </a:xfrm>
          <a:prstGeom prst="rect">
            <a:avLst/>
          </a:prstGeom>
          <a:noFill/>
        </p:spPr>
        <p:txBody>
          <a:bodyPr wrap="square" rtlCol="0">
            <a:spAutoFit/>
          </a:bodyPr>
          <a:lstStyle/>
          <a:p>
            <a:r>
              <a:rPr lang="en-GB" sz="4800" b="1" dirty="0">
                <a:solidFill>
                  <a:srgbClr val="FF0000"/>
                </a:solidFill>
              </a:rPr>
              <a:t>Pressure</a:t>
            </a:r>
          </a:p>
        </p:txBody>
      </p:sp>
      <p:sp>
        <p:nvSpPr>
          <p:cNvPr id="9" name="TextBox 8">
            <a:extLst>
              <a:ext uri="{FF2B5EF4-FFF2-40B4-BE49-F238E27FC236}">
                <a16:creationId xmlns:a16="http://schemas.microsoft.com/office/drawing/2014/main" id="{84E6EEB6-800C-4B56-9892-0FE3825FB960}"/>
              </a:ext>
            </a:extLst>
          </p:cNvPr>
          <p:cNvSpPr txBox="1"/>
          <p:nvPr/>
        </p:nvSpPr>
        <p:spPr>
          <a:xfrm>
            <a:off x="7962077" y="1272325"/>
            <a:ext cx="2609237" cy="830997"/>
          </a:xfrm>
          <a:prstGeom prst="rect">
            <a:avLst/>
          </a:prstGeom>
          <a:noFill/>
        </p:spPr>
        <p:txBody>
          <a:bodyPr wrap="square" rtlCol="0">
            <a:spAutoFit/>
          </a:bodyPr>
          <a:lstStyle/>
          <a:p>
            <a:r>
              <a:rPr lang="en-GB" sz="4800" b="1" dirty="0">
                <a:solidFill>
                  <a:srgbClr val="FF0000"/>
                </a:solidFill>
              </a:rPr>
              <a:t>Obsession</a:t>
            </a:r>
          </a:p>
        </p:txBody>
      </p:sp>
      <p:sp>
        <p:nvSpPr>
          <p:cNvPr id="10" name="TextBox 9">
            <a:extLst>
              <a:ext uri="{FF2B5EF4-FFF2-40B4-BE49-F238E27FC236}">
                <a16:creationId xmlns:a16="http://schemas.microsoft.com/office/drawing/2014/main" id="{8587D06A-78E4-42CB-8600-ACA565A1EB21}"/>
              </a:ext>
            </a:extLst>
          </p:cNvPr>
          <p:cNvSpPr txBox="1"/>
          <p:nvPr/>
        </p:nvSpPr>
        <p:spPr>
          <a:xfrm>
            <a:off x="5107890" y="3900236"/>
            <a:ext cx="2609237" cy="830997"/>
          </a:xfrm>
          <a:prstGeom prst="rect">
            <a:avLst/>
          </a:prstGeom>
          <a:noFill/>
        </p:spPr>
        <p:txBody>
          <a:bodyPr wrap="square" rtlCol="0">
            <a:spAutoFit/>
          </a:bodyPr>
          <a:lstStyle/>
          <a:p>
            <a:r>
              <a:rPr lang="en-GB" sz="4800" b="1" dirty="0">
                <a:solidFill>
                  <a:srgbClr val="FF0000"/>
                </a:solidFill>
              </a:rPr>
              <a:t>Exhaustion</a:t>
            </a:r>
          </a:p>
        </p:txBody>
      </p:sp>
    </p:spTree>
    <p:extLst>
      <p:ext uri="{BB962C8B-B14F-4D97-AF65-F5344CB8AC3E}">
        <p14:creationId xmlns:p14="http://schemas.microsoft.com/office/powerpoint/2010/main" val="12252886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D3D3F92-A42A-4783-8E68-3EA4940D8C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8806B02-335B-4B6E-B86F-D9FCF2E041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61732"/>
            <a:ext cx="8582787" cy="5958985"/>
          </a:xfrm>
          <a:custGeom>
            <a:avLst/>
            <a:gdLst>
              <a:gd name="connsiteX0" fmla="*/ 5536268 w 8582787"/>
              <a:gd name="connsiteY0" fmla="*/ 639 h 5951132"/>
              <a:gd name="connsiteX1" fmla="*/ 5778044 w 8582787"/>
              <a:gd name="connsiteY1" fmla="*/ 6086 h 5951132"/>
              <a:gd name="connsiteX2" fmla="*/ 8038102 w 8582787"/>
              <a:gd name="connsiteY2" fmla="*/ 1081190 h 5951132"/>
              <a:gd name="connsiteX3" fmla="*/ 6942561 w 8582787"/>
              <a:gd name="connsiteY3" fmla="*/ 4768552 h 5951132"/>
              <a:gd name="connsiteX4" fmla="*/ 7063610 w 8582787"/>
              <a:gd name="connsiteY4" fmla="*/ 5404000 h 5951132"/>
              <a:gd name="connsiteX5" fmla="*/ 5844719 w 8582787"/>
              <a:gd name="connsiteY5" fmla="*/ 5361006 h 5951132"/>
              <a:gd name="connsiteX6" fmla="*/ 3911437 w 8582787"/>
              <a:gd name="connsiteY6" fmla="*/ 5888175 h 5951132"/>
              <a:gd name="connsiteX7" fmla="*/ 529190 w 8582787"/>
              <a:gd name="connsiteY7" fmla="*/ 5577971 h 5951132"/>
              <a:gd name="connsiteX8" fmla="*/ 22956 w 8582787"/>
              <a:gd name="connsiteY8" fmla="*/ 5074657 h 5951132"/>
              <a:gd name="connsiteX9" fmla="*/ 0 w 8582787"/>
              <a:gd name="connsiteY9" fmla="*/ 5040008 h 5951132"/>
              <a:gd name="connsiteX10" fmla="*/ 0 w 8582787"/>
              <a:gd name="connsiteY10" fmla="*/ 1220901 h 5951132"/>
              <a:gd name="connsiteX11" fmla="*/ 23024 w 8582787"/>
              <a:gd name="connsiteY11" fmla="*/ 1202608 h 5951132"/>
              <a:gd name="connsiteX12" fmla="*/ 705292 w 8582787"/>
              <a:gd name="connsiteY12" fmla="*/ 821089 h 5951132"/>
              <a:gd name="connsiteX13" fmla="*/ 5536268 w 8582787"/>
              <a:gd name="connsiteY13" fmla="*/ 639 h 5951132"/>
              <a:gd name="connsiteX0" fmla="*/ 5536268 w 8582787"/>
              <a:gd name="connsiteY0" fmla="*/ 639 h 5915698"/>
              <a:gd name="connsiteX1" fmla="*/ 5778044 w 8582787"/>
              <a:gd name="connsiteY1" fmla="*/ 6086 h 5915698"/>
              <a:gd name="connsiteX2" fmla="*/ 8038102 w 8582787"/>
              <a:gd name="connsiteY2" fmla="*/ 1081190 h 5915698"/>
              <a:gd name="connsiteX3" fmla="*/ 6942561 w 8582787"/>
              <a:gd name="connsiteY3" fmla="*/ 4768552 h 5915698"/>
              <a:gd name="connsiteX4" fmla="*/ 7063610 w 8582787"/>
              <a:gd name="connsiteY4" fmla="*/ 5404000 h 5915698"/>
              <a:gd name="connsiteX5" fmla="*/ 5844719 w 8582787"/>
              <a:gd name="connsiteY5" fmla="*/ 5361006 h 5915698"/>
              <a:gd name="connsiteX6" fmla="*/ 3911437 w 8582787"/>
              <a:gd name="connsiteY6" fmla="*/ 5888175 h 5915698"/>
              <a:gd name="connsiteX7" fmla="*/ 591395 w 8582787"/>
              <a:gd name="connsiteY7" fmla="*/ 5528208 h 5915698"/>
              <a:gd name="connsiteX8" fmla="*/ 22956 w 8582787"/>
              <a:gd name="connsiteY8" fmla="*/ 5074657 h 5915698"/>
              <a:gd name="connsiteX9" fmla="*/ 0 w 8582787"/>
              <a:gd name="connsiteY9" fmla="*/ 5040008 h 5915698"/>
              <a:gd name="connsiteX10" fmla="*/ 0 w 8582787"/>
              <a:gd name="connsiteY10" fmla="*/ 1220901 h 5915698"/>
              <a:gd name="connsiteX11" fmla="*/ 23024 w 8582787"/>
              <a:gd name="connsiteY11" fmla="*/ 1202608 h 5915698"/>
              <a:gd name="connsiteX12" fmla="*/ 705292 w 8582787"/>
              <a:gd name="connsiteY12" fmla="*/ 821089 h 5915698"/>
              <a:gd name="connsiteX13" fmla="*/ 5536268 w 8582787"/>
              <a:gd name="connsiteY13" fmla="*/ 639 h 5915698"/>
              <a:gd name="connsiteX0" fmla="*/ 5536268 w 8582787"/>
              <a:gd name="connsiteY0" fmla="*/ 639 h 5931942"/>
              <a:gd name="connsiteX1" fmla="*/ 5778044 w 8582787"/>
              <a:gd name="connsiteY1" fmla="*/ 6086 h 5931942"/>
              <a:gd name="connsiteX2" fmla="*/ 8038102 w 8582787"/>
              <a:gd name="connsiteY2" fmla="*/ 1081190 h 5931942"/>
              <a:gd name="connsiteX3" fmla="*/ 6942561 w 8582787"/>
              <a:gd name="connsiteY3" fmla="*/ 4768552 h 5931942"/>
              <a:gd name="connsiteX4" fmla="*/ 7063610 w 8582787"/>
              <a:gd name="connsiteY4" fmla="*/ 5404000 h 5931942"/>
              <a:gd name="connsiteX5" fmla="*/ 5844719 w 8582787"/>
              <a:gd name="connsiteY5" fmla="*/ 5361006 h 5931942"/>
              <a:gd name="connsiteX6" fmla="*/ 3911437 w 8582787"/>
              <a:gd name="connsiteY6" fmla="*/ 5888175 h 5931942"/>
              <a:gd name="connsiteX7" fmla="*/ 591395 w 8582787"/>
              <a:gd name="connsiteY7" fmla="*/ 5528208 h 5931942"/>
              <a:gd name="connsiteX8" fmla="*/ 22956 w 8582787"/>
              <a:gd name="connsiteY8" fmla="*/ 5074657 h 5931942"/>
              <a:gd name="connsiteX9" fmla="*/ 0 w 8582787"/>
              <a:gd name="connsiteY9" fmla="*/ 5040008 h 5931942"/>
              <a:gd name="connsiteX10" fmla="*/ 0 w 8582787"/>
              <a:gd name="connsiteY10" fmla="*/ 1220901 h 5931942"/>
              <a:gd name="connsiteX11" fmla="*/ 23024 w 8582787"/>
              <a:gd name="connsiteY11" fmla="*/ 1202608 h 5931942"/>
              <a:gd name="connsiteX12" fmla="*/ 705292 w 8582787"/>
              <a:gd name="connsiteY12" fmla="*/ 821089 h 5931942"/>
              <a:gd name="connsiteX13" fmla="*/ 5536268 w 8582787"/>
              <a:gd name="connsiteY13" fmla="*/ 639 h 5931942"/>
              <a:gd name="connsiteX0" fmla="*/ 5536268 w 8582787"/>
              <a:gd name="connsiteY0" fmla="*/ 639 h 5931942"/>
              <a:gd name="connsiteX1" fmla="*/ 5778044 w 8582787"/>
              <a:gd name="connsiteY1" fmla="*/ 6086 h 5931942"/>
              <a:gd name="connsiteX2" fmla="*/ 8038102 w 8582787"/>
              <a:gd name="connsiteY2" fmla="*/ 1081190 h 5931942"/>
              <a:gd name="connsiteX3" fmla="*/ 6942561 w 8582787"/>
              <a:gd name="connsiteY3" fmla="*/ 4768552 h 5931942"/>
              <a:gd name="connsiteX4" fmla="*/ 7063610 w 8582787"/>
              <a:gd name="connsiteY4" fmla="*/ 5404000 h 5931942"/>
              <a:gd name="connsiteX5" fmla="*/ 5844719 w 8582787"/>
              <a:gd name="connsiteY5" fmla="*/ 5361006 h 5931942"/>
              <a:gd name="connsiteX6" fmla="*/ 3911437 w 8582787"/>
              <a:gd name="connsiteY6" fmla="*/ 5888175 h 5931942"/>
              <a:gd name="connsiteX7" fmla="*/ 591395 w 8582787"/>
              <a:gd name="connsiteY7" fmla="*/ 5528208 h 5931942"/>
              <a:gd name="connsiteX8" fmla="*/ 22956 w 8582787"/>
              <a:gd name="connsiteY8" fmla="*/ 5074657 h 5931942"/>
              <a:gd name="connsiteX9" fmla="*/ 0 w 8582787"/>
              <a:gd name="connsiteY9" fmla="*/ 5040008 h 5931942"/>
              <a:gd name="connsiteX10" fmla="*/ 0 w 8582787"/>
              <a:gd name="connsiteY10" fmla="*/ 1220901 h 5931942"/>
              <a:gd name="connsiteX11" fmla="*/ 23024 w 8582787"/>
              <a:gd name="connsiteY11" fmla="*/ 1202608 h 5931942"/>
              <a:gd name="connsiteX12" fmla="*/ 705292 w 8582787"/>
              <a:gd name="connsiteY12" fmla="*/ 821089 h 5931942"/>
              <a:gd name="connsiteX13" fmla="*/ 5536268 w 8582787"/>
              <a:gd name="connsiteY13" fmla="*/ 639 h 5931942"/>
              <a:gd name="connsiteX0" fmla="*/ 5536268 w 8582787"/>
              <a:gd name="connsiteY0" fmla="*/ 639 h 5953554"/>
              <a:gd name="connsiteX1" fmla="*/ 5778044 w 8582787"/>
              <a:gd name="connsiteY1" fmla="*/ 6086 h 5953554"/>
              <a:gd name="connsiteX2" fmla="*/ 8038102 w 8582787"/>
              <a:gd name="connsiteY2" fmla="*/ 1081190 h 5953554"/>
              <a:gd name="connsiteX3" fmla="*/ 6942561 w 8582787"/>
              <a:gd name="connsiteY3" fmla="*/ 4768552 h 5953554"/>
              <a:gd name="connsiteX4" fmla="*/ 7063610 w 8582787"/>
              <a:gd name="connsiteY4" fmla="*/ 5404000 h 5953554"/>
              <a:gd name="connsiteX5" fmla="*/ 5844719 w 8582787"/>
              <a:gd name="connsiteY5" fmla="*/ 5361006 h 5953554"/>
              <a:gd name="connsiteX6" fmla="*/ 3911437 w 8582787"/>
              <a:gd name="connsiteY6" fmla="*/ 5888175 h 5953554"/>
              <a:gd name="connsiteX7" fmla="*/ 591395 w 8582787"/>
              <a:gd name="connsiteY7" fmla="*/ 5528208 h 5953554"/>
              <a:gd name="connsiteX8" fmla="*/ 22956 w 8582787"/>
              <a:gd name="connsiteY8" fmla="*/ 5074657 h 5953554"/>
              <a:gd name="connsiteX9" fmla="*/ 0 w 8582787"/>
              <a:gd name="connsiteY9" fmla="*/ 5040008 h 5953554"/>
              <a:gd name="connsiteX10" fmla="*/ 0 w 8582787"/>
              <a:gd name="connsiteY10" fmla="*/ 1220901 h 5953554"/>
              <a:gd name="connsiteX11" fmla="*/ 23024 w 8582787"/>
              <a:gd name="connsiteY11" fmla="*/ 1202608 h 5953554"/>
              <a:gd name="connsiteX12" fmla="*/ 705292 w 8582787"/>
              <a:gd name="connsiteY12" fmla="*/ 821089 h 5953554"/>
              <a:gd name="connsiteX13" fmla="*/ 5536268 w 8582787"/>
              <a:gd name="connsiteY13" fmla="*/ 639 h 5953554"/>
              <a:gd name="connsiteX0" fmla="*/ 5536268 w 8582787"/>
              <a:gd name="connsiteY0" fmla="*/ 639 h 5958985"/>
              <a:gd name="connsiteX1" fmla="*/ 5778044 w 8582787"/>
              <a:gd name="connsiteY1" fmla="*/ 6086 h 5958985"/>
              <a:gd name="connsiteX2" fmla="*/ 8038102 w 8582787"/>
              <a:gd name="connsiteY2" fmla="*/ 1081190 h 5958985"/>
              <a:gd name="connsiteX3" fmla="*/ 6942561 w 8582787"/>
              <a:gd name="connsiteY3" fmla="*/ 4768552 h 5958985"/>
              <a:gd name="connsiteX4" fmla="*/ 7063610 w 8582787"/>
              <a:gd name="connsiteY4" fmla="*/ 5404000 h 5958985"/>
              <a:gd name="connsiteX5" fmla="*/ 5844719 w 8582787"/>
              <a:gd name="connsiteY5" fmla="*/ 5361006 h 5958985"/>
              <a:gd name="connsiteX6" fmla="*/ 3911437 w 8582787"/>
              <a:gd name="connsiteY6" fmla="*/ 5888175 h 5958985"/>
              <a:gd name="connsiteX7" fmla="*/ 591395 w 8582787"/>
              <a:gd name="connsiteY7" fmla="*/ 5528208 h 5958985"/>
              <a:gd name="connsiteX8" fmla="*/ 22956 w 8582787"/>
              <a:gd name="connsiteY8" fmla="*/ 5074657 h 5958985"/>
              <a:gd name="connsiteX9" fmla="*/ 0 w 8582787"/>
              <a:gd name="connsiteY9" fmla="*/ 5040008 h 5958985"/>
              <a:gd name="connsiteX10" fmla="*/ 0 w 8582787"/>
              <a:gd name="connsiteY10" fmla="*/ 1220901 h 5958985"/>
              <a:gd name="connsiteX11" fmla="*/ 23024 w 8582787"/>
              <a:gd name="connsiteY11" fmla="*/ 1202608 h 5958985"/>
              <a:gd name="connsiteX12" fmla="*/ 705292 w 8582787"/>
              <a:gd name="connsiteY12" fmla="*/ 821089 h 5958985"/>
              <a:gd name="connsiteX13" fmla="*/ 5536268 w 8582787"/>
              <a:gd name="connsiteY13" fmla="*/ 639 h 5958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582787" h="5958985">
                <a:moveTo>
                  <a:pt x="5536268" y="639"/>
                </a:moveTo>
                <a:cubicBezTo>
                  <a:pt x="5620910" y="1539"/>
                  <a:pt x="5701661" y="3377"/>
                  <a:pt x="5778044" y="6086"/>
                </a:cubicBezTo>
                <a:cubicBezTo>
                  <a:pt x="7000176" y="49432"/>
                  <a:pt x="7247305" y="292480"/>
                  <a:pt x="8038102" y="1081190"/>
                </a:cubicBezTo>
                <a:cubicBezTo>
                  <a:pt x="8887336" y="2189684"/>
                  <a:pt x="8898968" y="3432638"/>
                  <a:pt x="6942561" y="4768552"/>
                </a:cubicBezTo>
                <a:cubicBezTo>
                  <a:pt x="6485637" y="5086824"/>
                  <a:pt x="7063610" y="5404000"/>
                  <a:pt x="7063610" y="5404000"/>
                </a:cubicBezTo>
                <a:cubicBezTo>
                  <a:pt x="6980090" y="5421711"/>
                  <a:pt x="6370084" y="5280312"/>
                  <a:pt x="5844719" y="5361006"/>
                </a:cubicBezTo>
                <a:cubicBezTo>
                  <a:pt x="5319355" y="5441701"/>
                  <a:pt x="4650142" y="5798103"/>
                  <a:pt x="3911437" y="5888175"/>
                </a:cubicBezTo>
                <a:cubicBezTo>
                  <a:pt x="3172732" y="5978247"/>
                  <a:pt x="1498816" y="6078337"/>
                  <a:pt x="591395" y="5528208"/>
                </a:cubicBezTo>
                <a:cubicBezTo>
                  <a:pt x="398656" y="5411359"/>
                  <a:pt x="170148" y="5280966"/>
                  <a:pt x="22956" y="5074657"/>
                </a:cubicBezTo>
                <a:lnTo>
                  <a:pt x="0" y="5040008"/>
                </a:lnTo>
                <a:lnTo>
                  <a:pt x="0" y="1220901"/>
                </a:lnTo>
                <a:lnTo>
                  <a:pt x="23024" y="1202608"/>
                </a:lnTo>
                <a:cubicBezTo>
                  <a:pt x="198914" y="1075212"/>
                  <a:pt x="422087" y="948337"/>
                  <a:pt x="705292" y="821089"/>
                </a:cubicBezTo>
                <a:cubicBezTo>
                  <a:pt x="2121318" y="184849"/>
                  <a:pt x="4266630" y="-12850"/>
                  <a:pt x="5536268" y="639"/>
                </a:cubicBezTo>
                <a:close/>
              </a:path>
            </a:pathLst>
          </a:cu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56D5F371-A0D1-4610-A662-CE89241BF42E}"/>
              </a:ext>
            </a:extLst>
          </p:cNvPr>
          <p:cNvSpPr>
            <a:spLocks noGrp="1"/>
          </p:cNvSpPr>
          <p:nvPr>
            <p:ph type="title"/>
          </p:nvPr>
        </p:nvSpPr>
        <p:spPr>
          <a:xfrm>
            <a:off x="1176959" y="1005082"/>
            <a:ext cx="6513940" cy="1332451"/>
          </a:xfrm>
        </p:spPr>
        <p:txBody>
          <a:bodyPr anchor="ctr">
            <a:normAutofit/>
          </a:bodyPr>
          <a:lstStyle/>
          <a:p>
            <a:pPr algn="ctr"/>
            <a:r>
              <a:rPr lang="en-GB" dirty="0" err="1"/>
              <a:t>aGREE</a:t>
            </a:r>
            <a:r>
              <a:rPr lang="en-GB" dirty="0"/>
              <a:t> or DISAGREE?</a:t>
            </a:r>
          </a:p>
        </p:txBody>
      </p:sp>
      <p:sp>
        <p:nvSpPr>
          <p:cNvPr id="3" name="Content Placeholder 2">
            <a:extLst>
              <a:ext uri="{FF2B5EF4-FFF2-40B4-BE49-F238E27FC236}">
                <a16:creationId xmlns:a16="http://schemas.microsoft.com/office/drawing/2014/main" id="{F11B6D19-5D19-4C1E-A7DF-1892DCBAA4B5}"/>
              </a:ext>
            </a:extLst>
          </p:cNvPr>
          <p:cNvSpPr>
            <a:spLocks noGrp="1"/>
          </p:cNvSpPr>
          <p:nvPr>
            <p:ph idx="1"/>
          </p:nvPr>
        </p:nvSpPr>
        <p:spPr>
          <a:xfrm>
            <a:off x="685904" y="1721989"/>
            <a:ext cx="6537739" cy="3909619"/>
          </a:xfrm>
        </p:spPr>
        <p:txBody>
          <a:bodyPr anchor="ctr">
            <a:normAutofit/>
          </a:bodyPr>
          <a:lstStyle/>
          <a:p>
            <a:pPr lvl="0" algn="ctr"/>
            <a:r>
              <a:rPr lang="en-GB" sz="6600" dirty="0"/>
              <a:t>Mental wellness is as important as physical wellness. </a:t>
            </a:r>
          </a:p>
        </p:txBody>
      </p:sp>
      <p:sp>
        <p:nvSpPr>
          <p:cNvPr id="12" name="Freeform: Shape 11">
            <a:extLst>
              <a:ext uri="{FF2B5EF4-FFF2-40B4-BE49-F238E27FC236}">
                <a16:creationId xmlns:a16="http://schemas.microsoft.com/office/drawing/2014/main" id="{59B8D541-F0F1-448D-B481-76E8390D36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587144" flipH="1">
            <a:off x="-409095" y="235656"/>
            <a:ext cx="9030630" cy="6305817"/>
          </a:xfrm>
          <a:custGeom>
            <a:avLst/>
            <a:gdLst>
              <a:gd name="connsiteX0" fmla="*/ 284628 w 960507"/>
              <a:gd name="connsiteY0" fmla="*/ 725426 h 725435"/>
              <a:gd name="connsiteX1" fmla="*/ 429979 w 960507"/>
              <a:gd name="connsiteY1" fmla="*/ 636749 h 725435"/>
              <a:gd name="connsiteX2" fmla="*/ 805646 w 960507"/>
              <a:gd name="connsiteY2" fmla="*/ 523401 h 725435"/>
              <a:gd name="connsiteX3" fmla="*/ 954521 w 960507"/>
              <a:gd name="connsiteY3" fmla="*/ 257273 h 725435"/>
              <a:gd name="connsiteX4" fmla="*/ 674486 w 960507"/>
              <a:gd name="connsiteY4" fmla="*/ 5622 h 725435"/>
              <a:gd name="connsiteX5" fmla="*/ 15261 w 960507"/>
              <a:gd name="connsiteY5" fmla="*/ 246605 h 725435"/>
              <a:gd name="connsiteX6" fmla="*/ 217286 w 960507"/>
              <a:gd name="connsiteY6" fmla="*/ 650655 h 725435"/>
              <a:gd name="connsiteX7" fmla="*/ 284628 w 960507"/>
              <a:gd name="connsiteY7" fmla="*/ 725426 h 725435"/>
              <a:gd name="connsiteX0" fmla="*/ 284667 w 959010"/>
              <a:gd name="connsiteY0" fmla="*/ 725435 h 725435"/>
              <a:gd name="connsiteX1" fmla="*/ 408106 w 959010"/>
              <a:gd name="connsiteY1" fmla="*/ 662779 h 725435"/>
              <a:gd name="connsiteX2" fmla="*/ 805685 w 959010"/>
              <a:gd name="connsiteY2" fmla="*/ 523410 h 725435"/>
              <a:gd name="connsiteX3" fmla="*/ 954560 w 959010"/>
              <a:gd name="connsiteY3" fmla="*/ 257282 h 725435"/>
              <a:gd name="connsiteX4" fmla="*/ 674525 w 959010"/>
              <a:gd name="connsiteY4" fmla="*/ 5631 h 725435"/>
              <a:gd name="connsiteX5" fmla="*/ 15300 w 959010"/>
              <a:gd name="connsiteY5" fmla="*/ 246614 h 725435"/>
              <a:gd name="connsiteX6" fmla="*/ 217325 w 959010"/>
              <a:gd name="connsiteY6" fmla="*/ 650664 h 725435"/>
              <a:gd name="connsiteX7" fmla="*/ 284667 w 959010"/>
              <a:gd name="connsiteY7" fmla="*/ 725435 h 725435"/>
              <a:gd name="connsiteX0" fmla="*/ 284667 w 967667"/>
              <a:gd name="connsiteY0" fmla="*/ 725435 h 725435"/>
              <a:gd name="connsiteX1" fmla="*/ 408106 w 967667"/>
              <a:gd name="connsiteY1" fmla="*/ 662779 h 725435"/>
              <a:gd name="connsiteX2" fmla="*/ 868683 w 967667"/>
              <a:gd name="connsiteY2" fmla="*/ 556279 h 725435"/>
              <a:gd name="connsiteX3" fmla="*/ 954560 w 967667"/>
              <a:gd name="connsiteY3" fmla="*/ 257282 h 725435"/>
              <a:gd name="connsiteX4" fmla="*/ 674525 w 967667"/>
              <a:gd name="connsiteY4" fmla="*/ 5631 h 725435"/>
              <a:gd name="connsiteX5" fmla="*/ 15300 w 967667"/>
              <a:gd name="connsiteY5" fmla="*/ 246614 h 725435"/>
              <a:gd name="connsiteX6" fmla="*/ 217325 w 967667"/>
              <a:gd name="connsiteY6" fmla="*/ 650664 h 725435"/>
              <a:gd name="connsiteX7" fmla="*/ 284667 w 967667"/>
              <a:gd name="connsiteY7" fmla="*/ 725435 h 725435"/>
              <a:gd name="connsiteX0" fmla="*/ 284667 w 966979"/>
              <a:gd name="connsiteY0" fmla="*/ 685615 h 685615"/>
              <a:gd name="connsiteX1" fmla="*/ 408106 w 966979"/>
              <a:gd name="connsiteY1" fmla="*/ 622959 h 685615"/>
              <a:gd name="connsiteX2" fmla="*/ 868683 w 966979"/>
              <a:gd name="connsiteY2" fmla="*/ 516459 h 685615"/>
              <a:gd name="connsiteX3" fmla="*/ 954560 w 966979"/>
              <a:gd name="connsiteY3" fmla="*/ 217462 h 685615"/>
              <a:gd name="connsiteX4" fmla="*/ 684112 w 966979"/>
              <a:gd name="connsiteY4" fmla="*/ 9636 h 685615"/>
              <a:gd name="connsiteX5" fmla="*/ 15300 w 966979"/>
              <a:gd name="connsiteY5" fmla="*/ 206794 h 685615"/>
              <a:gd name="connsiteX6" fmla="*/ 217325 w 966979"/>
              <a:gd name="connsiteY6" fmla="*/ 610844 h 685615"/>
              <a:gd name="connsiteX7" fmla="*/ 284667 w 966979"/>
              <a:gd name="connsiteY7" fmla="*/ 685615 h 685615"/>
              <a:gd name="connsiteX0" fmla="*/ 283787 w 966099"/>
              <a:gd name="connsiteY0" fmla="*/ 685615 h 685615"/>
              <a:gd name="connsiteX1" fmla="*/ 407226 w 966099"/>
              <a:gd name="connsiteY1" fmla="*/ 622959 h 685615"/>
              <a:gd name="connsiteX2" fmla="*/ 867803 w 966099"/>
              <a:gd name="connsiteY2" fmla="*/ 516459 h 685615"/>
              <a:gd name="connsiteX3" fmla="*/ 953680 w 966099"/>
              <a:gd name="connsiteY3" fmla="*/ 217462 h 685615"/>
              <a:gd name="connsiteX4" fmla="*/ 683232 w 966099"/>
              <a:gd name="connsiteY4" fmla="*/ 9636 h 685615"/>
              <a:gd name="connsiteX5" fmla="*/ 14420 w 966099"/>
              <a:gd name="connsiteY5" fmla="*/ 206794 h 685615"/>
              <a:gd name="connsiteX6" fmla="*/ 221923 w 966099"/>
              <a:gd name="connsiteY6" fmla="*/ 610844 h 685615"/>
              <a:gd name="connsiteX7" fmla="*/ 283787 w 966099"/>
              <a:gd name="connsiteY7" fmla="*/ 685615 h 685615"/>
              <a:gd name="connsiteX0" fmla="*/ 282418 w 966099"/>
              <a:gd name="connsiteY0" fmla="*/ 671920 h 671920"/>
              <a:gd name="connsiteX1" fmla="*/ 407226 w 966099"/>
              <a:gd name="connsiteY1" fmla="*/ 622959 h 671920"/>
              <a:gd name="connsiteX2" fmla="*/ 867803 w 966099"/>
              <a:gd name="connsiteY2" fmla="*/ 516459 h 671920"/>
              <a:gd name="connsiteX3" fmla="*/ 953680 w 966099"/>
              <a:gd name="connsiteY3" fmla="*/ 217462 h 671920"/>
              <a:gd name="connsiteX4" fmla="*/ 683232 w 966099"/>
              <a:gd name="connsiteY4" fmla="*/ 9636 h 671920"/>
              <a:gd name="connsiteX5" fmla="*/ 14420 w 966099"/>
              <a:gd name="connsiteY5" fmla="*/ 206794 h 671920"/>
              <a:gd name="connsiteX6" fmla="*/ 221923 w 966099"/>
              <a:gd name="connsiteY6" fmla="*/ 610844 h 671920"/>
              <a:gd name="connsiteX7" fmla="*/ 282418 w 966099"/>
              <a:gd name="connsiteY7" fmla="*/ 671920 h 671920"/>
              <a:gd name="connsiteX0" fmla="*/ 282418 w 966099"/>
              <a:gd name="connsiteY0" fmla="*/ 671920 h 672429"/>
              <a:gd name="connsiteX1" fmla="*/ 338878 w 966099"/>
              <a:gd name="connsiteY1" fmla="*/ 639121 h 672429"/>
              <a:gd name="connsiteX2" fmla="*/ 407226 w 966099"/>
              <a:gd name="connsiteY2" fmla="*/ 622959 h 672429"/>
              <a:gd name="connsiteX3" fmla="*/ 867803 w 966099"/>
              <a:gd name="connsiteY3" fmla="*/ 516459 h 672429"/>
              <a:gd name="connsiteX4" fmla="*/ 953680 w 966099"/>
              <a:gd name="connsiteY4" fmla="*/ 217462 h 672429"/>
              <a:gd name="connsiteX5" fmla="*/ 683232 w 966099"/>
              <a:gd name="connsiteY5" fmla="*/ 9636 h 672429"/>
              <a:gd name="connsiteX6" fmla="*/ 14420 w 966099"/>
              <a:gd name="connsiteY6" fmla="*/ 206794 h 672429"/>
              <a:gd name="connsiteX7" fmla="*/ 221923 w 966099"/>
              <a:gd name="connsiteY7" fmla="*/ 610844 h 672429"/>
              <a:gd name="connsiteX8" fmla="*/ 282418 w 966099"/>
              <a:gd name="connsiteY8" fmla="*/ 671920 h 672429"/>
              <a:gd name="connsiteX0" fmla="*/ 282418 w 966099"/>
              <a:gd name="connsiteY0" fmla="*/ 671920 h 672356"/>
              <a:gd name="connsiteX1" fmla="*/ 337508 w 966099"/>
              <a:gd name="connsiteY1" fmla="*/ 633643 h 672356"/>
              <a:gd name="connsiteX2" fmla="*/ 407226 w 966099"/>
              <a:gd name="connsiteY2" fmla="*/ 622959 h 672356"/>
              <a:gd name="connsiteX3" fmla="*/ 867803 w 966099"/>
              <a:gd name="connsiteY3" fmla="*/ 516459 h 672356"/>
              <a:gd name="connsiteX4" fmla="*/ 953680 w 966099"/>
              <a:gd name="connsiteY4" fmla="*/ 217462 h 672356"/>
              <a:gd name="connsiteX5" fmla="*/ 683232 w 966099"/>
              <a:gd name="connsiteY5" fmla="*/ 9636 h 672356"/>
              <a:gd name="connsiteX6" fmla="*/ 14420 w 966099"/>
              <a:gd name="connsiteY6" fmla="*/ 206794 h 672356"/>
              <a:gd name="connsiteX7" fmla="*/ 221923 w 966099"/>
              <a:gd name="connsiteY7" fmla="*/ 610844 h 672356"/>
              <a:gd name="connsiteX8" fmla="*/ 282418 w 966099"/>
              <a:gd name="connsiteY8" fmla="*/ 671920 h 672356"/>
              <a:gd name="connsiteX0" fmla="*/ 282418 w 966099"/>
              <a:gd name="connsiteY0" fmla="*/ 671920 h 671920"/>
              <a:gd name="connsiteX1" fmla="*/ 337508 w 966099"/>
              <a:gd name="connsiteY1" fmla="*/ 633643 h 671920"/>
              <a:gd name="connsiteX2" fmla="*/ 407226 w 966099"/>
              <a:gd name="connsiteY2" fmla="*/ 622959 h 671920"/>
              <a:gd name="connsiteX3" fmla="*/ 867803 w 966099"/>
              <a:gd name="connsiteY3" fmla="*/ 516459 h 671920"/>
              <a:gd name="connsiteX4" fmla="*/ 953680 w 966099"/>
              <a:gd name="connsiteY4" fmla="*/ 217462 h 671920"/>
              <a:gd name="connsiteX5" fmla="*/ 683232 w 966099"/>
              <a:gd name="connsiteY5" fmla="*/ 9636 h 671920"/>
              <a:gd name="connsiteX6" fmla="*/ 14420 w 966099"/>
              <a:gd name="connsiteY6" fmla="*/ 206794 h 671920"/>
              <a:gd name="connsiteX7" fmla="*/ 221923 w 966099"/>
              <a:gd name="connsiteY7" fmla="*/ 610844 h 671920"/>
              <a:gd name="connsiteX8" fmla="*/ 282418 w 966099"/>
              <a:gd name="connsiteY8" fmla="*/ 671920 h 671920"/>
              <a:gd name="connsiteX0" fmla="*/ 282418 w 965409"/>
              <a:gd name="connsiteY0" fmla="*/ 671920 h 671920"/>
              <a:gd name="connsiteX1" fmla="*/ 337508 w 965409"/>
              <a:gd name="connsiteY1" fmla="*/ 633643 h 671920"/>
              <a:gd name="connsiteX2" fmla="*/ 434616 w 965409"/>
              <a:gd name="connsiteY2" fmla="*/ 627068 h 671920"/>
              <a:gd name="connsiteX3" fmla="*/ 867803 w 965409"/>
              <a:gd name="connsiteY3" fmla="*/ 516459 h 671920"/>
              <a:gd name="connsiteX4" fmla="*/ 953680 w 965409"/>
              <a:gd name="connsiteY4" fmla="*/ 217462 h 671920"/>
              <a:gd name="connsiteX5" fmla="*/ 683232 w 965409"/>
              <a:gd name="connsiteY5" fmla="*/ 9636 h 671920"/>
              <a:gd name="connsiteX6" fmla="*/ 14420 w 965409"/>
              <a:gd name="connsiteY6" fmla="*/ 206794 h 671920"/>
              <a:gd name="connsiteX7" fmla="*/ 221923 w 965409"/>
              <a:gd name="connsiteY7" fmla="*/ 610844 h 671920"/>
              <a:gd name="connsiteX8" fmla="*/ 282418 w 965409"/>
              <a:gd name="connsiteY8" fmla="*/ 671920 h 671920"/>
              <a:gd name="connsiteX0" fmla="*/ 282418 w 965409"/>
              <a:gd name="connsiteY0" fmla="*/ 671920 h 671920"/>
              <a:gd name="connsiteX1" fmla="*/ 337508 w 965409"/>
              <a:gd name="connsiteY1" fmla="*/ 633643 h 671920"/>
              <a:gd name="connsiteX2" fmla="*/ 434616 w 965409"/>
              <a:gd name="connsiteY2" fmla="*/ 627068 h 671920"/>
              <a:gd name="connsiteX3" fmla="*/ 867803 w 965409"/>
              <a:gd name="connsiteY3" fmla="*/ 516459 h 671920"/>
              <a:gd name="connsiteX4" fmla="*/ 953680 w 965409"/>
              <a:gd name="connsiteY4" fmla="*/ 217462 h 671920"/>
              <a:gd name="connsiteX5" fmla="*/ 683232 w 965409"/>
              <a:gd name="connsiteY5" fmla="*/ 9636 h 671920"/>
              <a:gd name="connsiteX6" fmla="*/ 14420 w 965409"/>
              <a:gd name="connsiteY6" fmla="*/ 206794 h 671920"/>
              <a:gd name="connsiteX7" fmla="*/ 221923 w 965409"/>
              <a:gd name="connsiteY7" fmla="*/ 610844 h 671920"/>
              <a:gd name="connsiteX8" fmla="*/ 282418 w 965409"/>
              <a:gd name="connsiteY8" fmla="*/ 671920 h 671920"/>
              <a:gd name="connsiteX0" fmla="*/ 282418 w 965409"/>
              <a:gd name="connsiteY0" fmla="*/ 671920 h 671920"/>
              <a:gd name="connsiteX1" fmla="*/ 337508 w 965409"/>
              <a:gd name="connsiteY1" fmla="*/ 633643 h 671920"/>
              <a:gd name="connsiteX2" fmla="*/ 434616 w 965409"/>
              <a:gd name="connsiteY2" fmla="*/ 627068 h 671920"/>
              <a:gd name="connsiteX3" fmla="*/ 867803 w 965409"/>
              <a:gd name="connsiteY3" fmla="*/ 516459 h 671920"/>
              <a:gd name="connsiteX4" fmla="*/ 953680 w 965409"/>
              <a:gd name="connsiteY4" fmla="*/ 217462 h 671920"/>
              <a:gd name="connsiteX5" fmla="*/ 683232 w 965409"/>
              <a:gd name="connsiteY5" fmla="*/ 9636 h 671920"/>
              <a:gd name="connsiteX6" fmla="*/ 14420 w 965409"/>
              <a:gd name="connsiteY6" fmla="*/ 206794 h 671920"/>
              <a:gd name="connsiteX7" fmla="*/ 221923 w 965409"/>
              <a:gd name="connsiteY7" fmla="*/ 610844 h 671920"/>
              <a:gd name="connsiteX8" fmla="*/ 282418 w 965409"/>
              <a:gd name="connsiteY8" fmla="*/ 671920 h 671920"/>
              <a:gd name="connsiteX0" fmla="*/ 282418 w 965343"/>
              <a:gd name="connsiteY0" fmla="*/ 671920 h 671920"/>
              <a:gd name="connsiteX1" fmla="*/ 337508 w 965343"/>
              <a:gd name="connsiteY1" fmla="*/ 633643 h 671920"/>
              <a:gd name="connsiteX2" fmla="*/ 437355 w 965343"/>
              <a:gd name="connsiteY2" fmla="*/ 631177 h 671920"/>
              <a:gd name="connsiteX3" fmla="*/ 867803 w 965343"/>
              <a:gd name="connsiteY3" fmla="*/ 516459 h 671920"/>
              <a:gd name="connsiteX4" fmla="*/ 953680 w 965343"/>
              <a:gd name="connsiteY4" fmla="*/ 217462 h 671920"/>
              <a:gd name="connsiteX5" fmla="*/ 683232 w 965343"/>
              <a:gd name="connsiteY5" fmla="*/ 9636 h 671920"/>
              <a:gd name="connsiteX6" fmla="*/ 14420 w 965343"/>
              <a:gd name="connsiteY6" fmla="*/ 206794 h 671920"/>
              <a:gd name="connsiteX7" fmla="*/ 221923 w 965343"/>
              <a:gd name="connsiteY7" fmla="*/ 610844 h 671920"/>
              <a:gd name="connsiteX8" fmla="*/ 282418 w 965343"/>
              <a:gd name="connsiteY8" fmla="*/ 671920 h 671920"/>
              <a:gd name="connsiteX0" fmla="*/ 282418 w 964893"/>
              <a:gd name="connsiteY0" fmla="*/ 664870 h 664870"/>
              <a:gd name="connsiteX1" fmla="*/ 337508 w 964893"/>
              <a:gd name="connsiteY1" fmla="*/ 626593 h 664870"/>
              <a:gd name="connsiteX2" fmla="*/ 437355 w 964893"/>
              <a:gd name="connsiteY2" fmla="*/ 624127 h 664870"/>
              <a:gd name="connsiteX3" fmla="*/ 867803 w 964893"/>
              <a:gd name="connsiteY3" fmla="*/ 509409 h 664870"/>
              <a:gd name="connsiteX4" fmla="*/ 953680 w 964893"/>
              <a:gd name="connsiteY4" fmla="*/ 210412 h 664870"/>
              <a:gd name="connsiteX5" fmla="*/ 689605 w 964893"/>
              <a:gd name="connsiteY5" fmla="*/ 10843 h 664870"/>
              <a:gd name="connsiteX6" fmla="*/ 14420 w 964893"/>
              <a:gd name="connsiteY6" fmla="*/ 199744 h 664870"/>
              <a:gd name="connsiteX7" fmla="*/ 221923 w 964893"/>
              <a:gd name="connsiteY7" fmla="*/ 603794 h 664870"/>
              <a:gd name="connsiteX8" fmla="*/ 282418 w 964893"/>
              <a:gd name="connsiteY8" fmla="*/ 664870 h 664870"/>
              <a:gd name="connsiteX0" fmla="*/ 288372 w 970847"/>
              <a:gd name="connsiteY0" fmla="*/ 654213 h 654213"/>
              <a:gd name="connsiteX1" fmla="*/ 343462 w 970847"/>
              <a:gd name="connsiteY1" fmla="*/ 615936 h 654213"/>
              <a:gd name="connsiteX2" fmla="*/ 443309 w 970847"/>
              <a:gd name="connsiteY2" fmla="*/ 613470 h 654213"/>
              <a:gd name="connsiteX3" fmla="*/ 873757 w 970847"/>
              <a:gd name="connsiteY3" fmla="*/ 498752 h 654213"/>
              <a:gd name="connsiteX4" fmla="*/ 959634 w 970847"/>
              <a:gd name="connsiteY4" fmla="*/ 199755 h 654213"/>
              <a:gd name="connsiteX5" fmla="*/ 695559 w 970847"/>
              <a:gd name="connsiteY5" fmla="*/ 186 h 654213"/>
              <a:gd name="connsiteX6" fmla="*/ 13395 w 970847"/>
              <a:gd name="connsiteY6" fmla="*/ 233317 h 654213"/>
              <a:gd name="connsiteX7" fmla="*/ 227877 w 970847"/>
              <a:gd name="connsiteY7" fmla="*/ 593137 h 654213"/>
              <a:gd name="connsiteX8" fmla="*/ 288372 w 970847"/>
              <a:gd name="connsiteY8" fmla="*/ 654213 h 654213"/>
              <a:gd name="connsiteX0" fmla="*/ 291425 w 973900"/>
              <a:gd name="connsiteY0" fmla="*/ 654213 h 654213"/>
              <a:gd name="connsiteX1" fmla="*/ 346515 w 973900"/>
              <a:gd name="connsiteY1" fmla="*/ 615936 h 654213"/>
              <a:gd name="connsiteX2" fmla="*/ 446362 w 973900"/>
              <a:gd name="connsiteY2" fmla="*/ 613470 h 654213"/>
              <a:gd name="connsiteX3" fmla="*/ 876810 w 973900"/>
              <a:gd name="connsiteY3" fmla="*/ 498752 h 654213"/>
              <a:gd name="connsiteX4" fmla="*/ 962687 w 973900"/>
              <a:gd name="connsiteY4" fmla="*/ 199755 h 654213"/>
              <a:gd name="connsiteX5" fmla="*/ 698612 w 973900"/>
              <a:gd name="connsiteY5" fmla="*/ 186 h 654213"/>
              <a:gd name="connsiteX6" fmla="*/ 16448 w 973900"/>
              <a:gd name="connsiteY6" fmla="*/ 233317 h 654213"/>
              <a:gd name="connsiteX7" fmla="*/ 230930 w 973900"/>
              <a:gd name="connsiteY7" fmla="*/ 593137 h 654213"/>
              <a:gd name="connsiteX8" fmla="*/ 291425 w 973900"/>
              <a:gd name="connsiteY8" fmla="*/ 654213 h 654213"/>
              <a:gd name="connsiteX0" fmla="*/ 291425 w 973900"/>
              <a:gd name="connsiteY0" fmla="*/ 655114 h 655114"/>
              <a:gd name="connsiteX1" fmla="*/ 346515 w 973900"/>
              <a:gd name="connsiteY1" fmla="*/ 616837 h 655114"/>
              <a:gd name="connsiteX2" fmla="*/ 446362 w 973900"/>
              <a:gd name="connsiteY2" fmla="*/ 614371 h 655114"/>
              <a:gd name="connsiteX3" fmla="*/ 876810 w 973900"/>
              <a:gd name="connsiteY3" fmla="*/ 499653 h 655114"/>
              <a:gd name="connsiteX4" fmla="*/ 962687 w 973900"/>
              <a:gd name="connsiteY4" fmla="*/ 200656 h 655114"/>
              <a:gd name="connsiteX5" fmla="*/ 698612 w 973900"/>
              <a:gd name="connsiteY5" fmla="*/ 1087 h 655114"/>
              <a:gd name="connsiteX6" fmla="*/ 16448 w 973900"/>
              <a:gd name="connsiteY6" fmla="*/ 234218 h 655114"/>
              <a:gd name="connsiteX7" fmla="*/ 230930 w 973900"/>
              <a:gd name="connsiteY7" fmla="*/ 594038 h 655114"/>
              <a:gd name="connsiteX8" fmla="*/ 291425 w 973900"/>
              <a:gd name="connsiteY8" fmla="*/ 655114 h 655114"/>
              <a:gd name="connsiteX0" fmla="*/ 291425 w 975164"/>
              <a:gd name="connsiteY0" fmla="*/ 647870 h 647870"/>
              <a:gd name="connsiteX1" fmla="*/ 346515 w 975164"/>
              <a:gd name="connsiteY1" fmla="*/ 609593 h 647870"/>
              <a:gd name="connsiteX2" fmla="*/ 446362 w 975164"/>
              <a:gd name="connsiteY2" fmla="*/ 607127 h 647870"/>
              <a:gd name="connsiteX3" fmla="*/ 876810 w 975164"/>
              <a:gd name="connsiteY3" fmla="*/ 492409 h 647870"/>
              <a:gd name="connsiteX4" fmla="*/ 962687 w 975164"/>
              <a:gd name="connsiteY4" fmla="*/ 193412 h 647870"/>
              <a:gd name="connsiteX5" fmla="*/ 680730 w 975164"/>
              <a:gd name="connsiteY5" fmla="*/ 1283 h 647870"/>
              <a:gd name="connsiteX6" fmla="*/ 16448 w 975164"/>
              <a:gd name="connsiteY6" fmla="*/ 226974 h 647870"/>
              <a:gd name="connsiteX7" fmla="*/ 230930 w 975164"/>
              <a:gd name="connsiteY7" fmla="*/ 586794 h 647870"/>
              <a:gd name="connsiteX8" fmla="*/ 291425 w 975164"/>
              <a:gd name="connsiteY8" fmla="*/ 647870 h 647870"/>
              <a:gd name="connsiteX0" fmla="*/ 291425 w 975164"/>
              <a:gd name="connsiteY0" fmla="*/ 651964 h 651964"/>
              <a:gd name="connsiteX1" fmla="*/ 346515 w 975164"/>
              <a:gd name="connsiteY1" fmla="*/ 613687 h 651964"/>
              <a:gd name="connsiteX2" fmla="*/ 446362 w 975164"/>
              <a:gd name="connsiteY2" fmla="*/ 611221 h 651964"/>
              <a:gd name="connsiteX3" fmla="*/ 876810 w 975164"/>
              <a:gd name="connsiteY3" fmla="*/ 496503 h 651964"/>
              <a:gd name="connsiteX4" fmla="*/ 962687 w 975164"/>
              <a:gd name="connsiteY4" fmla="*/ 197506 h 651964"/>
              <a:gd name="connsiteX5" fmla="*/ 680730 w 975164"/>
              <a:gd name="connsiteY5" fmla="*/ 5377 h 651964"/>
              <a:gd name="connsiteX6" fmla="*/ 218522 w 975164"/>
              <a:gd name="connsiteY6" fmla="*/ 68738 h 651964"/>
              <a:gd name="connsiteX7" fmla="*/ 16448 w 975164"/>
              <a:gd name="connsiteY7" fmla="*/ 231068 h 651964"/>
              <a:gd name="connsiteX8" fmla="*/ 230930 w 975164"/>
              <a:gd name="connsiteY8" fmla="*/ 590888 h 651964"/>
              <a:gd name="connsiteX9" fmla="*/ 291425 w 975164"/>
              <a:gd name="connsiteY9" fmla="*/ 651964 h 651964"/>
              <a:gd name="connsiteX0" fmla="*/ 291425 w 975164"/>
              <a:gd name="connsiteY0" fmla="*/ 651964 h 651964"/>
              <a:gd name="connsiteX1" fmla="*/ 346515 w 975164"/>
              <a:gd name="connsiteY1" fmla="*/ 613687 h 651964"/>
              <a:gd name="connsiteX2" fmla="*/ 446362 w 975164"/>
              <a:gd name="connsiteY2" fmla="*/ 611221 h 651964"/>
              <a:gd name="connsiteX3" fmla="*/ 876810 w 975164"/>
              <a:gd name="connsiteY3" fmla="*/ 496503 h 651964"/>
              <a:gd name="connsiteX4" fmla="*/ 962687 w 975164"/>
              <a:gd name="connsiteY4" fmla="*/ 197506 h 651964"/>
              <a:gd name="connsiteX5" fmla="*/ 680730 w 975164"/>
              <a:gd name="connsiteY5" fmla="*/ 5377 h 651964"/>
              <a:gd name="connsiteX6" fmla="*/ 218522 w 975164"/>
              <a:gd name="connsiteY6" fmla="*/ 68738 h 651964"/>
              <a:gd name="connsiteX7" fmla="*/ 16448 w 975164"/>
              <a:gd name="connsiteY7" fmla="*/ 231068 h 651964"/>
              <a:gd name="connsiteX8" fmla="*/ 230930 w 975164"/>
              <a:gd name="connsiteY8" fmla="*/ 590888 h 651964"/>
              <a:gd name="connsiteX9" fmla="*/ 291425 w 975164"/>
              <a:gd name="connsiteY9" fmla="*/ 651964 h 651964"/>
              <a:gd name="connsiteX0" fmla="*/ 291425 w 975164"/>
              <a:gd name="connsiteY0" fmla="*/ 651767 h 651767"/>
              <a:gd name="connsiteX1" fmla="*/ 346515 w 975164"/>
              <a:gd name="connsiteY1" fmla="*/ 613490 h 651767"/>
              <a:gd name="connsiteX2" fmla="*/ 446362 w 975164"/>
              <a:gd name="connsiteY2" fmla="*/ 611024 h 651767"/>
              <a:gd name="connsiteX3" fmla="*/ 876810 w 975164"/>
              <a:gd name="connsiteY3" fmla="*/ 496306 h 651767"/>
              <a:gd name="connsiteX4" fmla="*/ 962687 w 975164"/>
              <a:gd name="connsiteY4" fmla="*/ 197309 h 651767"/>
              <a:gd name="connsiteX5" fmla="*/ 680730 w 975164"/>
              <a:gd name="connsiteY5" fmla="*/ 5180 h 651767"/>
              <a:gd name="connsiteX6" fmla="*/ 201924 w 975164"/>
              <a:gd name="connsiteY6" fmla="*/ 69993 h 651767"/>
              <a:gd name="connsiteX7" fmla="*/ 16448 w 975164"/>
              <a:gd name="connsiteY7" fmla="*/ 230871 h 651767"/>
              <a:gd name="connsiteX8" fmla="*/ 230930 w 975164"/>
              <a:gd name="connsiteY8" fmla="*/ 590691 h 651767"/>
              <a:gd name="connsiteX9" fmla="*/ 291425 w 975164"/>
              <a:gd name="connsiteY9" fmla="*/ 651767 h 651767"/>
              <a:gd name="connsiteX0" fmla="*/ 291319 w 975058"/>
              <a:gd name="connsiteY0" fmla="*/ 651767 h 651767"/>
              <a:gd name="connsiteX1" fmla="*/ 346409 w 975058"/>
              <a:gd name="connsiteY1" fmla="*/ 613490 h 651767"/>
              <a:gd name="connsiteX2" fmla="*/ 446256 w 975058"/>
              <a:gd name="connsiteY2" fmla="*/ 611024 h 651767"/>
              <a:gd name="connsiteX3" fmla="*/ 876704 w 975058"/>
              <a:gd name="connsiteY3" fmla="*/ 496306 h 651767"/>
              <a:gd name="connsiteX4" fmla="*/ 962581 w 975058"/>
              <a:gd name="connsiteY4" fmla="*/ 197309 h 651767"/>
              <a:gd name="connsiteX5" fmla="*/ 680624 w 975058"/>
              <a:gd name="connsiteY5" fmla="*/ 5180 h 651767"/>
              <a:gd name="connsiteX6" fmla="*/ 201818 w 975058"/>
              <a:gd name="connsiteY6" fmla="*/ 69993 h 651767"/>
              <a:gd name="connsiteX7" fmla="*/ 16468 w 975058"/>
              <a:gd name="connsiteY7" fmla="*/ 247811 h 651767"/>
              <a:gd name="connsiteX8" fmla="*/ 230824 w 975058"/>
              <a:gd name="connsiteY8" fmla="*/ 590691 h 651767"/>
              <a:gd name="connsiteX9" fmla="*/ 291319 w 975058"/>
              <a:gd name="connsiteY9" fmla="*/ 651767 h 651767"/>
              <a:gd name="connsiteX0" fmla="*/ 294026 w 977765"/>
              <a:gd name="connsiteY0" fmla="*/ 651767 h 651767"/>
              <a:gd name="connsiteX1" fmla="*/ 349116 w 977765"/>
              <a:gd name="connsiteY1" fmla="*/ 613490 h 651767"/>
              <a:gd name="connsiteX2" fmla="*/ 448963 w 977765"/>
              <a:gd name="connsiteY2" fmla="*/ 611024 h 651767"/>
              <a:gd name="connsiteX3" fmla="*/ 879411 w 977765"/>
              <a:gd name="connsiteY3" fmla="*/ 496306 h 651767"/>
              <a:gd name="connsiteX4" fmla="*/ 965288 w 977765"/>
              <a:gd name="connsiteY4" fmla="*/ 197309 h 651767"/>
              <a:gd name="connsiteX5" fmla="*/ 683331 w 977765"/>
              <a:gd name="connsiteY5" fmla="*/ 5180 h 651767"/>
              <a:gd name="connsiteX6" fmla="*/ 204525 w 977765"/>
              <a:gd name="connsiteY6" fmla="*/ 69993 h 651767"/>
              <a:gd name="connsiteX7" fmla="*/ 19175 w 977765"/>
              <a:gd name="connsiteY7" fmla="*/ 247811 h 651767"/>
              <a:gd name="connsiteX8" fmla="*/ 233531 w 977765"/>
              <a:gd name="connsiteY8" fmla="*/ 590691 h 651767"/>
              <a:gd name="connsiteX9" fmla="*/ 294026 w 977765"/>
              <a:gd name="connsiteY9" fmla="*/ 651767 h 651767"/>
              <a:gd name="connsiteX0" fmla="*/ 292584 w 976323"/>
              <a:gd name="connsiteY0" fmla="*/ 651767 h 651767"/>
              <a:gd name="connsiteX1" fmla="*/ 347674 w 976323"/>
              <a:gd name="connsiteY1" fmla="*/ 613490 h 651767"/>
              <a:gd name="connsiteX2" fmla="*/ 447521 w 976323"/>
              <a:gd name="connsiteY2" fmla="*/ 611024 h 651767"/>
              <a:gd name="connsiteX3" fmla="*/ 877969 w 976323"/>
              <a:gd name="connsiteY3" fmla="*/ 496306 h 651767"/>
              <a:gd name="connsiteX4" fmla="*/ 963846 w 976323"/>
              <a:gd name="connsiteY4" fmla="*/ 197309 h 651767"/>
              <a:gd name="connsiteX5" fmla="*/ 681889 w 976323"/>
              <a:gd name="connsiteY5" fmla="*/ 5180 h 651767"/>
              <a:gd name="connsiteX6" fmla="*/ 203083 w 976323"/>
              <a:gd name="connsiteY6" fmla="*/ 69993 h 651767"/>
              <a:gd name="connsiteX7" fmla="*/ 19443 w 976323"/>
              <a:gd name="connsiteY7" fmla="*/ 254442 h 651767"/>
              <a:gd name="connsiteX8" fmla="*/ 232089 w 976323"/>
              <a:gd name="connsiteY8" fmla="*/ 590691 h 651767"/>
              <a:gd name="connsiteX9" fmla="*/ 292584 w 976323"/>
              <a:gd name="connsiteY9" fmla="*/ 651767 h 651767"/>
              <a:gd name="connsiteX0" fmla="*/ 292584 w 974891"/>
              <a:gd name="connsiteY0" fmla="*/ 651767 h 651767"/>
              <a:gd name="connsiteX1" fmla="*/ 347674 w 974891"/>
              <a:gd name="connsiteY1" fmla="*/ 613490 h 651767"/>
              <a:gd name="connsiteX2" fmla="*/ 447521 w 974891"/>
              <a:gd name="connsiteY2" fmla="*/ 611024 h 651767"/>
              <a:gd name="connsiteX3" fmla="*/ 871513 w 974891"/>
              <a:gd name="connsiteY3" fmla="*/ 476756 h 651767"/>
              <a:gd name="connsiteX4" fmla="*/ 963846 w 974891"/>
              <a:gd name="connsiteY4" fmla="*/ 197309 h 651767"/>
              <a:gd name="connsiteX5" fmla="*/ 681889 w 974891"/>
              <a:gd name="connsiteY5" fmla="*/ 5180 h 651767"/>
              <a:gd name="connsiteX6" fmla="*/ 203083 w 974891"/>
              <a:gd name="connsiteY6" fmla="*/ 69993 h 651767"/>
              <a:gd name="connsiteX7" fmla="*/ 19443 w 974891"/>
              <a:gd name="connsiteY7" fmla="*/ 254442 h 651767"/>
              <a:gd name="connsiteX8" fmla="*/ 232089 w 974891"/>
              <a:gd name="connsiteY8" fmla="*/ 590691 h 651767"/>
              <a:gd name="connsiteX9" fmla="*/ 292584 w 974891"/>
              <a:gd name="connsiteY9" fmla="*/ 651767 h 651767"/>
              <a:gd name="connsiteX0" fmla="*/ 292584 w 973991"/>
              <a:gd name="connsiteY0" fmla="*/ 651767 h 651767"/>
              <a:gd name="connsiteX1" fmla="*/ 347674 w 973991"/>
              <a:gd name="connsiteY1" fmla="*/ 613490 h 651767"/>
              <a:gd name="connsiteX2" fmla="*/ 492610 w 973991"/>
              <a:gd name="connsiteY2" fmla="*/ 599395 h 651767"/>
              <a:gd name="connsiteX3" fmla="*/ 871513 w 973991"/>
              <a:gd name="connsiteY3" fmla="*/ 476756 h 651767"/>
              <a:gd name="connsiteX4" fmla="*/ 963846 w 973991"/>
              <a:gd name="connsiteY4" fmla="*/ 197309 h 651767"/>
              <a:gd name="connsiteX5" fmla="*/ 681889 w 973991"/>
              <a:gd name="connsiteY5" fmla="*/ 5180 h 651767"/>
              <a:gd name="connsiteX6" fmla="*/ 203083 w 973991"/>
              <a:gd name="connsiteY6" fmla="*/ 69993 h 651767"/>
              <a:gd name="connsiteX7" fmla="*/ 19443 w 973991"/>
              <a:gd name="connsiteY7" fmla="*/ 254442 h 651767"/>
              <a:gd name="connsiteX8" fmla="*/ 232089 w 973991"/>
              <a:gd name="connsiteY8" fmla="*/ 590691 h 651767"/>
              <a:gd name="connsiteX9" fmla="*/ 292584 w 973991"/>
              <a:gd name="connsiteY9" fmla="*/ 651767 h 651767"/>
              <a:gd name="connsiteX0" fmla="*/ 292584 w 973991"/>
              <a:gd name="connsiteY0" fmla="*/ 651767 h 651767"/>
              <a:gd name="connsiteX1" fmla="*/ 347674 w 973991"/>
              <a:gd name="connsiteY1" fmla="*/ 613490 h 651767"/>
              <a:gd name="connsiteX2" fmla="*/ 492610 w 973991"/>
              <a:gd name="connsiteY2" fmla="*/ 599395 h 651767"/>
              <a:gd name="connsiteX3" fmla="*/ 871513 w 973991"/>
              <a:gd name="connsiteY3" fmla="*/ 476756 h 651767"/>
              <a:gd name="connsiteX4" fmla="*/ 963846 w 973991"/>
              <a:gd name="connsiteY4" fmla="*/ 197309 h 651767"/>
              <a:gd name="connsiteX5" fmla="*/ 681889 w 973991"/>
              <a:gd name="connsiteY5" fmla="*/ 5180 h 651767"/>
              <a:gd name="connsiteX6" fmla="*/ 203083 w 973991"/>
              <a:gd name="connsiteY6" fmla="*/ 69993 h 651767"/>
              <a:gd name="connsiteX7" fmla="*/ 19443 w 973991"/>
              <a:gd name="connsiteY7" fmla="*/ 254442 h 651767"/>
              <a:gd name="connsiteX8" fmla="*/ 232089 w 973991"/>
              <a:gd name="connsiteY8" fmla="*/ 590691 h 651767"/>
              <a:gd name="connsiteX9" fmla="*/ 292584 w 973991"/>
              <a:gd name="connsiteY9" fmla="*/ 651767 h 651767"/>
              <a:gd name="connsiteX0" fmla="*/ 292584 w 947259"/>
              <a:gd name="connsiteY0" fmla="*/ 652072 h 652072"/>
              <a:gd name="connsiteX1" fmla="*/ 347674 w 947259"/>
              <a:gd name="connsiteY1" fmla="*/ 613795 h 652072"/>
              <a:gd name="connsiteX2" fmla="*/ 492610 w 947259"/>
              <a:gd name="connsiteY2" fmla="*/ 599700 h 652072"/>
              <a:gd name="connsiteX3" fmla="*/ 871513 w 947259"/>
              <a:gd name="connsiteY3" fmla="*/ 477061 h 652072"/>
              <a:gd name="connsiteX4" fmla="*/ 932661 w 947259"/>
              <a:gd name="connsiteY4" fmla="*/ 202828 h 652072"/>
              <a:gd name="connsiteX5" fmla="*/ 681889 w 947259"/>
              <a:gd name="connsiteY5" fmla="*/ 5485 h 652072"/>
              <a:gd name="connsiteX6" fmla="*/ 203083 w 947259"/>
              <a:gd name="connsiteY6" fmla="*/ 70298 h 652072"/>
              <a:gd name="connsiteX7" fmla="*/ 19443 w 947259"/>
              <a:gd name="connsiteY7" fmla="*/ 254747 h 652072"/>
              <a:gd name="connsiteX8" fmla="*/ 232089 w 947259"/>
              <a:gd name="connsiteY8" fmla="*/ 590996 h 652072"/>
              <a:gd name="connsiteX9" fmla="*/ 292584 w 947259"/>
              <a:gd name="connsiteY9" fmla="*/ 652072 h 652072"/>
              <a:gd name="connsiteX0" fmla="*/ 292584 w 935943"/>
              <a:gd name="connsiteY0" fmla="*/ 652294 h 652294"/>
              <a:gd name="connsiteX1" fmla="*/ 347674 w 935943"/>
              <a:gd name="connsiteY1" fmla="*/ 614017 h 652294"/>
              <a:gd name="connsiteX2" fmla="*/ 492610 w 935943"/>
              <a:gd name="connsiteY2" fmla="*/ 599922 h 652294"/>
              <a:gd name="connsiteX3" fmla="*/ 871513 w 935943"/>
              <a:gd name="connsiteY3" fmla="*/ 477283 h 652294"/>
              <a:gd name="connsiteX4" fmla="*/ 918074 w 935943"/>
              <a:gd name="connsiteY4" fmla="*/ 206812 h 652294"/>
              <a:gd name="connsiteX5" fmla="*/ 681889 w 935943"/>
              <a:gd name="connsiteY5" fmla="*/ 5707 h 652294"/>
              <a:gd name="connsiteX6" fmla="*/ 203083 w 935943"/>
              <a:gd name="connsiteY6" fmla="*/ 70520 h 652294"/>
              <a:gd name="connsiteX7" fmla="*/ 19443 w 935943"/>
              <a:gd name="connsiteY7" fmla="*/ 254969 h 652294"/>
              <a:gd name="connsiteX8" fmla="*/ 232089 w 935943"/>
              <a:gd name="connsiteY8" fmla="*/ 591218 h 652294"/>
              <a:gd name="connsiteX9" fmla="*/ 292584 w 935943"/>
              <a:gd name="connsiteY9" fmla="*/ 652294 h 652294"/>
              <a:gd name="connsiteX0" fmla="*/ 292584 w 935943"/>
              <a:gd name="connsiteY0" fmla="*/ 651279 h 651279"/>
              <a:gd name="connsiteX1" fmla="*/ 347674 w 935943"/>
              <a:gd name="connsiteY1" fmla="*/ 613002 h 651279"/>
              <a:gd name="connsiteX2" fmla="*/ 492610 w 935943"/>
              <a:gd name="connsiteY2" fmla="*/ 598907 h 651279"/>
              <a:gd name="connsiteX3" fmla="*/ 871513 w 935943"/>
              <a:gd name="connsiteY3" fmla="*/ 476268 h 651279"/>
              <a:gd name="connsiteX4" fmla="*/ 918074 w 935943"/>
              <a:gd name="connsiteY4" fmla="*/ 205797 h 651279"/>
              <a:gd name="connsiteX5" fmla="*/ 681889 w 935943"/>
              <a:gd name="connsiteY5" fmla="*/ 4692 h 651279"/>
              <a:gd name="connsiteX6" fmla="*/ 205135 w 935943"/>
              <a:gd name="connsiteY6" fmla="*/ 77462 h 651279"/>
              <a:gd name="connsiteX7" fmla="*/ 19443 w 935943"/>
              <a:gd name="connsiteY7" fmla="*/ 253954 h 651279"/>
              <a:gd name="connsiteX8" fmla="*/ 232089 w 935943"/>
              <a:gd name="connsiteY8" fmla="*/ 590203 h 651279"/>
              <a:gd name="connsiteX9" fmla="*/ 292584 w 935943"/>
              <a:gd name="connsiteY9" fmla="*/ 651279 h 651279"/>
              <a:gd name="connsiteX0" fmla="*/ 292584 w 935229"/>
              <a:gd name="connsiteY0" fmla="*/ 641781 h 641781"/>
              <a:gd name="connsiteX1" fmla="*/ 347674 w 935229"/>
              <a:gd name="connsiteY1" fmla="*/ 603504 h 641781"/>
              <a:gd name="connsiteX2" fmla="*/ 492610 w 935229"/>
              <a:gd name="connsiteY2" fmla="*/ 589409 h 641781"/>
              <a:gd name="connsiteX3" fmla="*/ 871513 w 935229"/>
              <a:gd name="connsiteY3" fmla="*/ 466770 h 641781"/>
              <a:gd name="connsiteX4" fmla="*/ 918074 w 935229"/>
              <a:gd name="connsiteY4" fmla="*/ 196299 h 641781"/>
              <a:gd name="connsiteX5" fmla="*/ 691598 w 935229"/>
              <a:gd name="connsiteY5" fmla="*/ 5419 h 641781"/>
              <a:gd name="connsiteX6" fmla="*/ 205135 w 935229"/>
              <a:gd name="connsiteY6" fmla="*/ 67964 h 641781"/>
              <a:gd name="connsiteX7" fmla="*/ 19443 w 935229"/>
              <a:gd name="connsiteY7" fmla="*/ 244456 h 641781"/>
              <a:gd name="connsiteX8" fmla="*/ 232089 w 935229"/>
              <a:gd name="connsiteY8" fmla="*/ 580705 h 641781"/>
              <a:gd name="connsiteX9" fmla="*/ 292584 w 935229"/>
              <a:gd name="connsiteY9" fmla="*/ 641781 h 641781"/>
              <a:gd name="connsiteX0" fmla="*/ 292584 w 944778"/>
              <a:gd name="connsiteY0" fmla="*/ 641781 h 641781"/>
              <a:gd name="connsiteX1" fmla="*/ 347674 w 944778"/>
              <a:gd name="connsiteY1" fmla="*/ 603504 h 641781"/>
              <a:gd name="connsiteX2" fmla="*/ 492610 w 944778"/>
              <a:gd name="connsiteY2" fmla="*/ 589409 h 641781"/>
              <a:gd name="connsiteX3" fmla="*/ 871513 w 944778"/>
              <a:gd name="connsiteY3" fmla="*/ 466770 h 641781"/>
              <a:gd name="connsiteX4" fmla="*/ 918074 w 944778"/>
              <a:gd name="connsiteY4" fmla="*/ 196299 h 641781"/>
              <a:gd name="connsiteX5" fmla="*/ 691598 w 944778"/>
              <a:gd name="connsiteY5" fmla="*/ 5419 h 641781"/>
              <a:gd name="connsiteX6" fmla="*/ 205135 w 944778"/>
              <a:gd name="connsiteY6" fmla="*/ 67964 h 641781"/>
              <a:gd name="connsiteX7" fmla="*/ 19443 w 944778"/>
              <a:gd name="connsiteY7" fmla="*/ 244456 h 641781"/>
              <a:gd name="connsiteX8" fmla="*/ 232089 w 944778"/>
              <a:gd name="connsiteY8" fmla="*/ 580705 h 641781"/>
              <a:gd name="connsiteX9" fmla="*/ 292584 w 944778"/>
              <a:gd name="connsiteY9" fmla="*/ 641781 h 641781"/>
              <a:gd name="connsiteX0" fmla="*/ 292584 w 940808"/>
              <a:gd name="connsiteY0" fmla="*/ 641781 h 641781"/>
              <a:gd name="connsiteX1" fmla="*/ 347674 w 940808"/>
              <a:gd name="connsiteY1" fmla="*/ 603504 h 641781"/>
              <a:gd name="connsiteX2" fmla="*/ 492610 w 940808"/>
              <a:gd name="connsiteY2" fmla="*/ 589409 h 641781"/>
              <a:gd name="connsiteX3" fmla="*/ 871513 w 940808"/>
              <a:gd name="connsiteY3" fmla="*/ 466770 h 641781"/>
              <a:gd name="connsiteX4" fmla="*/ 918074 w 940808"/>
              <a:gd name="connsiteY4" fmla="*/ 196299 h 641781"/>
              <a:gd name="connsiteX5" fmla="*/ 691598 w 940808"/>
              <a:gd name="connsiteY5" fmla="*/ 5419 h 641781"/>
              <a:gd name="connsiteX6" fmla="*/ 205135 w 940808"/>
              <a:gd name="connsiteY6" fmla="*/ 67964 h 641781"/>
              <a:gd name="connsiteX7" fmla="*/ 19443 w 940808"/>
              <a:gd name="connsiteY7" fmla="*/ 244456 h 641781"/>
              <a:gd name="connsiteX8" fmla="*/ 232089 w 940808"/>
              <a:gd name="connsiteY8" fmla="*/ 580705 h 641781"/>
              <a:gd name="connsiteX9" fmla="*/ 292584 w 940808"/>
              <a:gd name="connsiteY9" fmla="*/ 641781 h 641781"/>
              <a:gd name="connsiteX0" fmla="*/ 292584 w 936876"/>
              <a:gd name="connsiteY0" fmla="*/ 640201 h 640201"/>
              <a:gd name="connsiteX1" fmla="*/ 347674 w 936876"/>
              <a:gd name="connsiteY1" fmla="*/ 601924 h 640201"/>
              <a:gd name="connsiteX2" fmla="*/ 492610 w 936876"/>
              <a:gd name="connsiteY2" fmla="*/ 587829 h 640201"/>
              <a:gd name="connsiteX3" fmla="*/ 871513 w 936876"/>
              <a:gd name="connsiteY3" fmla="*/ 465190 h 640201"/>
              <a:gd name="connsiteX4" fmla="*/ 907259 w 936876"/>
              <a:gd name="connsiteY4" fmla="*/ 167385 h 640201"/>
              <a:gd name="connsiteX5" fmla="*/ 691598 w 936876"/>
              <a:gd name="connsiteY5" fmla="*/ 3839 h 640201"/>
              <a:gd name="connsiteX6" fmla="*/ 205135 w 936876"/>
              <a:gd name="connsiteY6" fmla="*/ 66384 h 640201"/>
              <a:gd name="connsiteX7" fmla="*/ 19443 w 936876"/>
              <a:gd name="connsiteY7" fmla="*/ 242876 h 640201"/>
              <a:gd name="connsiteX8" fmla="*/ 232089 w 936876"/>
              <a:gd name="connsiteY8" fmla="*/ 579125 h 640201"/>
              <a:gd name="connsiteX9" fmla="*/ 292584 w 936876"/>
              <a:gd name="connsiteY9" fmla="*/ 640201 h 640201"/>
              <a:gd name="connsiteX0" fmla="*/ 292584 w 927257"/>
              <a:gd name="connsiteY0" fmla="*/ 654530 h 654530"/>
              <a:gd name="connsiteX1" fmla="*/ 347674 w 927257"/>
              <a:gd name="connsiteY1" fmla="*/ 616253 h 654530"/>
              <a:gd name="connsiteX2" fmla="*/ 492610 w 927257"/>
              <a:gd name="connsiteY2" fmla="*/ 602158 h 654530"/>
              <a:gd name="connsiteX3" fmla="*/ 871513 w 927257"/>
              <a:gd name="connsiteY3" fmla="*/ 479519 h 654530"/>
              <a:gd name="connsiteX4" fmla="*/ 907259 w 927257"/>
              <a:gd name="connsiteY4" fmla="*/ 181714 h 654530"/>
              <a:gd name="connsiteX5" fmla="*/ 695909 w 927257"/>
              <a:gd name="connsiteY5" fmla="*/ 3250 h 654530"/>
              <a:gd name="connsiteX6" fmla="*/ 205135 w 927257"/>
              <a:gd name="connsiteY6" fmla="*/ 80713 h 654530"/>
              <a:gd name="connsiteX7" fmla="*/ 19443 w 927257"/>
              <a:gd name="connsiteY7" fmla="*/ 257205 h 654530"/>
              <a:gd name="connsiteX8" fmla="*/ 232089 w 927257"/>
              <a:gd name="connsiteY8" fmla="*/ 593454 h 654530"/>
              <a:gd name="connsiteX9" fmla="*/ 292584 w 927257"/>
              <a:gd name="connsiteY9" fmla="*/ 654530 h 654530"/>
              <a:gd name="connsiteX0" fmla="*/ 292584 w 927257"/>
              <a:gd name="connsiteY0" fmla="*/ 656183 h 656183"/>
              <a:gd name="connsiteX1" fmla="*/ 347674 w 927257"/>
              <a:gd name="connsiteY1" fmla="*/ 617906 h 656183"/>
              <a:gd name="connsiteX2" fmla="*/ 492610 w 927257"/>
              <a:gd name="connsiteY2" fmla="*/ 603811 h 656183"/>
              <a:gd name="connsiteX3" fmla="*/ 871513 w 927257"/>
              <a:gd name="connsiteY3" fmla="*/ 481172 h 656183"/>
              <a:gd name="connsiteX4" fmla="*/ 907259 w 927257"/>
              <a:gd name="connsiteY4" fmla="*/ 183367 h 656183"/>
              <a:gd name="connsiteX5" fmla="*/ 695909 w 927257"/>
              <a:gd name="connsiteY5" fmla="*/ 4903 h 656183"/>
              <a:gd name="connsiteX6" fmla="*/ 205135 w 927257"/>
              <a:gd name="connsiteY6" fmla="*/ 82366 h 656183"/>
              <a:gd name="connsiteX7" fmla="*/ 19443 w 927257"/>
              <a:gd name="connsiteY7" fmla="*/ 258858 h 656183"/>
              <a:gd name="connsiteX8" fmla="*/ 232089 w 927257"/>
              <a:gd name="connsiteY8" fmla="*/ 595107 h 656183"/>
              <a:gd name="connsiteX9" fmla="*/ 292584 w 927257"/>
              <a:gd name="connsiteY9" fmla="*/ 656183 h 656183"/>
              <a:gd name="connsiteX0" fmla="*/ 292584 w 925838"/>
              <a:gd name="connsiteY0" fmla="*/ 651595 h 651595"/>
              <a:gd name="connsiteX1" fmla="*/ 347674 w 925838"/>
              <a:gd name="connsiteY1" fmla="*/ 613318 h 651595"/>
              <a:gd name="connsiteX2" fmla="*/ 492610 w 925838"/>
              <a:gd name="connsiteY2" fmla="*/ 599223 h 651595"/>
              <a:gd name="connsiteX3" fmla="*/ 871513 w 925838"/>
              <a:gd name="connsiteY3" fmla="*/ 476584 h 651595"/>
              <a:gd name="connsiteX4" fmla="*/ 907259 w 925838"/>
              <a:gd name="connsiteY4" fmla="*/ 178779 h 651595"/>
              <a:gd name="connsiteX5" fmla="*/ 715990 w 925838"/>
              <a:gd name="connsiteY5" fmla="*/ 5177 h 651595"/>
              <a:gd name="connsiteX6" fmla="*/ 205135 w 925838"/>
              <a:gd name="connsiteY6" fmla="*/ 77778 h 651595"/>
              <a:gd name="connsiteX7" fmla="*/ 19443 w 925838"/>
              <a:gd name="connsiteY7" fmla="*/ 254270 h 651595"/>
              <a:gd name="connsiteX8" fmla="*/ 232089 w 925838"/>
              <a:gd name="connsiteY8" fmla="*/ 590519 h 651595"/>
              <a:gd name="connsiteX9" fmla="*/ 292584 w 925838"/>
              <a:gd name="connsiteY9" fmla="*/ 651595 h 651595"/>
              <a:gd name="connsiteX0" fmla="*/ 262897 w 925838"/>
              <a:gd name="connsiteY0" fmla="*/ 663017 h 663017"/>
              <a:gd name="connsiteX1" fmla="*/ 347674 w 925838"/>
              <a:gd name="connsiteY1" fmla="*/ 613318 h 663017"/>
              <a:gd name="connsiteX2" fmla="*/ 492610 w 925838"/>
              <a:gd name="connsiteY2" fmla="*/ 599223 h 663017"/>
              <a:gd name="connsiteX3" fmla="*/ 871513 w 925838"/>
              <a:gd name="connsiteY3" fmla="*/ 476584 h 663017"/>
              <a:gd name="connsiteX4" fmla="*/ 907259 w 925838"/>
              <a:gd name="connsiteY4" fmla="*/ 178779 h 663017"/>
              <a:gd name="connsiteX5" fmla="*/ 715990 w 925838"/>
              <a:gd name="connsiteY5" fmla="*/ 5177 h 663017"/>
              <a:gd name="connsiteX6" fmla="*/ 205135 w 925838"/>
              <a:gd name="connsiteY6" fmla="*/ 77778 h 663017"/>
              <a:gd name="connsiteX7" fmla="*/ 19443 w 925838"/>
              <a:gd name="connsiteY7" fmla="*/ 254270 h 663017"/>
              <a:gd name="connsiteX8" fmla="*/ 232089 w 925838"/>
              <a:gd name="connsiteY8" fmla="*/ 590519 h 663017"/>
              <a:gd name="connsiteX9" fmla="*/ 262897 w 925838"/>
              <a:gd name="connsiteY9" fmla="*/ 663017 h 663017"/>
              <a:gd name="connsiteX0" fmla="*/ 238982 w 925838"/>
              <a:gd name="connsiteY0" fmla="*/ 657889 h 657889"/>
              <a:gd name="connsiteX1" fmla="*/ 347674 w 925838"/>
              <a:gd name="connsiteY1" fmla="*/ 613318 h 657889"/>
              <a:gd name="connsiteX2" fmla="*/ 492610 w 925838"/>
              <a:gd name="connsiteY2" fmla="*/ 599223 h 657889"/>
              <a:gd name="connsiteX3" fmla="*/ 871513 w 925838"/>
              <a:gd name="connsiteY3" fmla="*/ 476584 h 657889"/>
              <a:gd name="connsiteX4" fmla="*/ 907259 w 925838"/>
              <a:gd name="connsiteY4" fmla="*/ 178779 h 657889"/>
              <a:gd name="connsiteX5" fmla="*/ 715990 w 925838"/>
              <a:gd name="connsiteY5" fmla="*/ 5177 h 657889"/>
              <a:gd name="connsiteX6" fmla="*/ 205135 w 925838"/>
              <a:gd name="connsiteY6" fmla="*/ 77778 h 657889"/>
              <a:gd name="connsiteX7" fmla="*/ 19443 w 925838"/>
              <a:gd name="connsiteY7" fmla="*/ 254270 h 657889"/>
              <a:gd name="connsiteX8" fmla="*/ 232089 w 925838"/>
              <a:gd name="connsiteY8" fmla="*/ 590519 h 657889"/>
              <a:gd name="connsiteX9" fmla="*/ 238982 w 925838"/>
              <a:gd name="connsiteY9" fmla="*/ 657889 h 657889"/>
              <a:gd name="connsiteX0" fmla="*/ 238982 w 925838"/>
              <a:gd name="connsiteY0" fmla="*/ 657889 h 657889"/>
              <a:gd name="connsiteX1" fmla="*/ 354772 w 925838"/>
              <a:gd name="connsiteY1" fmla="*/ 616508 h 657889"/>
              <a:gd name="connsiteX2" fmla="*/ 492610 w 925838"/>
              <a:gd name="connsiteY2" fmla="*/ 599223 h 657889"/>
              <a:gd name="connsiteX3" fmla="*/ 871513 w 925838"/>
              <a:gd name="connsiteY3" fmla="*/ 476584 h 657889"/>
              <a:gd name="connsiteX4" fmla="*/ 907259 w 925838"/>
              <a:gd name="connsiteY4" fmla="*/ 178779 h 657889"/>
              <a:gd name="connsiteX5" fmla="*/ 715990 w 925838"/>
              <a:gd name="connsiteY5" fmla="*/ 5177 h 657889"/>
              <a:gd name="connsiteX6" fmla="*/ 205135 w 925838"/>
              <a:gd name="connsiteY6" fmla="*/ 77778 h 657889"/>
              <a:gd name="connsiteX7" fmla="*/ 19443 w 925838"/>
              <a:gd name="connsiteY7" fmla="*/ 254270 h 657889"/>
              <a:gd name="connsiteX8" fmla="*/ 232089 w 925838"/>
              <a:gd name="connsiteY8" fmla="*/ 590519 h 657889"/>
              <a:gd name="connsiteX9" fmla="*/ 238982 w 925838"/>
              <a:gd name="connsiteY9" fmla="*/ 657889 h 657889"/>
              <a:gd name="connsiteX0" fmla="*/ 238982 w 924637"/>
              <a:gd name="connsiteY0" fmla="*/ 657889 h 657889"/>
              <a:gd name="connsiteX1" fmla="*/ 354772 w 924637"/>
              <a:gd name="connsiteY1" fmla="*/ 616508 h 657889"/>
              <a:gd name="connsiteX2" fmla="*/ 516487 w 924637"/>
              <a:gd name="connsiteY2" fmla="*/ 599340 h 657889"/>
              <a:gd name="connsiteX3" fmla="*/ 871513 w 924637"/>
              <a:gd name="connsiteY3" fmla="*/ 476584 h 657889"/>
              <a:gd name="connsiteX4" fmla="*/ 907259 w 924637"/>
              <a:gd name="connsiteY4" fmla="*/ 178779 h 657889"/>
              <a:gd name="connsiteX5" fmla="*/ 715990 w 924637"/>
              <a:gd name="connsiteY5" fmla="*/ 5177 h 657889"/>
              <a:gd name="connsiteX6" fmla="*/ 205135 w 924637"/>
              <a:gd name="connsiteY6" fmla="*/ 77778 h 657889"/>
              <a:gd name="connsiteX7" fmla="*/ 19443 w 924637"/>
              <a:gd name="connsiteY7" fmla="*/ 254270 h 657889"/>
              <a:gd name="connsiteX8" fmla="*/ 232089 w 924637"/>
              <a:gd name="connsiteY8" fmla="*/ 590519 h 657889"/>
              <a:gd name="connsiteX9" fmla="*/ 238982 w 924637"/>
              <a:gd name="connsiteY9" fmla="*/ 657889 h 657889"/>
              <a:gd name="connsiteX0" fmla="*/ 238982 w 924262"/>
              <a:gd name="connsiteY0" fmla="*/ 657889 h 657889"/>
              <a:gd name="connsiteX1" fmla="*/ 354772 w 924262"/>
              <a:gd name="connsiteY1" fmla="*/ 616508 h 657889"/>
              <a:gd name="connsiteX2" fmla="*/ 524192 w 924262"/>
              <a:gd name="connsiteY2" fmla="*/ 604883 h 657889"/>
              <a:gd name="connsiteX3" fmla="*/ 871513 w 924262"/>
              <a:gd name="connsiteY3" fmla="*/ 476584 h 657889"/>
              <a:gd name="connsiteX4" fmla="*/ 907259 w 924262"/>
              <a:gd name="connsiteY4" fmla="*/ 178779 h 657889"/>
              <a:gd name="connsiteX5" fmla="*/ 715990 w 924262"/>
              <a:gd name="connsiteY5" fmla="*/ 5177 h 657889"/>
              <a:gd name="connsiteX6" fmla="*/ 205135 w 924262"/>
              <a:gd name="connsiteY6" fmla="*/ 77778 h 657889"/>
              <a:gd name="connsiteX7" fmla="*/ 19443 w 924262"/>
              <a:gd name="connsiteY7" fmla="*/ 254270 h 657889"/>
              <a:gd name="connsiteX8" fmla="*/ 232089 w 924262"/>
              <a:gd name="connsiteY8" fmla="*/ 590519 h 657889"/>
              <a:gd name="connsiteX9" fmla="*/ 238982 w 924262"/>
              <a:gd name="connsiteY9" fmla="*/ 657889 h 657889"/>
              <a:gd name="connsiteX0" fmla="*/ 238982 w 924262"/>
              <a:gd name="connsiteY0" fmla="*/ 657889 h 657889"/>
              <a:gd name="connsiteX1" fmla="*/ 354772 w 924262"/>
              <a:gd name="connsiteY1" fmla="*/ 616508 h 657889"/>
              <a:gd name="connsiteX2" fmla="*/ 524192 w 924262"/>
              <a:gd name="connsiteY2" fmla="*/ 604883 h 657889"/>
              <a:gd name="connsiteX3" fmla="*/ 871513 w 924262"/>
              <a:gd name="connsiteY3" fmla="*/ 476584 h 657889"/>
              <a:gd name="connsiteX4" fmla="*/ 907259 w 924262"/>
              <a:gd name="connsiteY4" fmla="*/ 178779 h 657889"/>
              <a:gd name="connsiteX5" fmla="*/ 715990 w 924262"/>
              <a:gd name="connsiteY5" fmla="*/ 5177 h 657889"/>
              <a:gd name="connsiteX6" fmla="*/ 205135 w 924262"/>
              <a:gd name="connsiteY6" fmla="*/ 77778 h 657889"/>
              <a:gd name="connsiteX7" fmla="*/ 19443 w 924262"/>
              <a:gd name="connsiteY7" fmla="*/ 254270 h 657889"/>
              <a:gd name="connsiteX8" fmla="*/ 232089 w 924262"/>
              <a:gd name="connsiteY8" fmla="*/ 590519 h 657889"/>
              <a:gd name="connsiteX9" fmla="*/ 238982 w 924262"/>
              <a:gd name="connsiteY9" fmla="*/ 657889 h 657889"/>
              <a:gd name="connsiteX0" fmla="*/ 238982 w 923327"/>
              <a:gd name="connsiteY0" fmla="*/ 657889 h 657889"/>
              <a:gd name="connsiteX1" fmla="*/ 354772 w 923327"/>
              <a:gd name="connsiteY1" fmla="*/ 616508 h 657889"/>
              <a:gd name="connsiteX2" fmla="*/ 543969 w 923327"/>
              <a:gd name="connsiteY2" fmla="*/ 608568 h 657889"/>
              <a:gd name="connsiteX3" fmla="*/ 871513 w 923327"/>
              <a:gd name="connsiteY3" fmla="*/ 476584 h 657889"/>
              <a:gd name="connsiteX4" fmla="*/ 907259 w 923327"/>
              <a:gd name="connsiteY4" fmla="*/ 178779 h 657889"/>
              <a:gd name="connsiteX5" fmla="*/ 715990 w 923327"/>
              <a:gd name="connsiteY5" fmla="*/ 5177 h 657889"/>
              <a:gd name="connsiteX6" fmla="*/ 205135 w 923327"/>
              <a:gd name="connsiteY6" fmla="*/ 77778 h 657889"/>
              <a:gd name="connsiteX7" fmla="*/ 19443 w 923327"/>
              <a:gd name="connsiteY7" fmla="*/ 254270 h 657889"/>
              <a:gd name="connsiteX8" fmla="*/ 232089 w 923327"/>
              <a:gd name="connsiteY8" fmla="*/ 590519 h 657889"/>
              <a:gd name="connsiteX9" fmla="*/ 238982 w 923327"/>
              <a:gd name="connsiteY9" fmla="*/ 657889 h 657889"/>
              <a:gd name="connsiteX0" fmla="*/ 238982 w 922789"/>
              <a:gd name="connsiteY0" fmla="*/ 657889 h 657889"/>
              <a:gd name="connsiteX1" fmla="*/ 354772 w 922789"/>
              <a:gd name="connsiteY1" fmla="*/ 616508 h 657889"/>
              <a:gd name="connsiteX2" fmla="*/ 555775 w 922789"/>
              <a:gd name="connsiteY2" fmla="*/ 610544 h 657889"/>
              <a:gd name="connsiteX3" fmla="*/ 871513 w 922789"/>
              <a:gd name="connsiteY3" fmla="*/ 476584 h 657889"/>
              <a:gd name="connsiteX4" fmla="*/ 907259 w 922789"/>
              <a:gd name="connsiteY4" fmla="*/ 178779 h 657889"/>
              <a:gd name="connsiteX5" fmla="*/ 715990 w 922789"/>
              <a:gd name="connsiteY5" fmla="*/ 5177 h 657889"/>
              <a:gd name="connsiteX6" fmla="*/ 205135 w 922789"/>
              <a:gd name="connsiteY6" fmla="*/ 77778 h 657889"/>
              <a:gd name="connsiteX7" fmla="*/ 19443 w 922789"/>
              <a:gd name="connsiteY7" fmla="*/ 254270 h 657889"/>
              <a:gd name="connsiteX8" fmla="*/ 232089 w 922789"/>
              <a:gd name="connsiteY8" fmla="*/ 590519 h 657889"/>
              <a:gd name="connsiteX9" fmla="*/ 238982 w 922789"/>
              <a:gd name="connsiteY9" fmla="*/ 657889 h 657889"/>
              <a:gd name="connsiteX0" fmla="*/ 907259 w 925253"/>
              <a:gd name="connsiteY0" fmla="*/ 178779 h 657889"/>
              <a:gd name="connsiteX1" fmla="*/ 715990 w 925253"/>
              <a:gd name="connsiteY1" fmla="*/ 5177 h 657889"/>
              <a:gd name="connsiteX2" fmla="*/ 205135 w 925253"/>
              <a:gd name="connsiteY2" fmla="*/ 77778 h 657889"/>
              <a:gd name="connsiteX3" fmla="*/ 19443 w 925253"/>
              <a:gd name="connsiteY3" fmla="*/ 254270 h 657889"/>
              <a:gd name="connsiteX4" fmla="*/ 232089 w 925253"/>
              <a:gd name="connsiteY4" fmla="*/ 590519 h 657889"/>
              <a:gd name="connsiteX5" fmla="*/ 238982 w 925253"/>
              <a:gd name="connsiteY5" fmla="*/ 657889 h 657889"/>
              <a:gd name="connsiteX6" fmla="*/ 354772 w 925253"/>
              <a:gd name="connsiteY6" fmla="*/ 616508 h 657889"/>
              <a:gd name="connsiteX7" fmla="*/ 555775 w 925253"/>
              <a:gd name="connsiteY7" fmla="*/ 610544 h 657889"/>
              <a:gd name="connsiteX8" fmla="*/ 871513 w 925253"/>
              <a:gd name="connsiteY8" fmla="*/ 476584 h 657889"/>
              <a:gd name="connsiteX9" fmla="*/ 916435 w 925253"/>
              <a:gd name="connsiteY9" fmla="*/ 188356 h 657889"/>
              <a:gd name="connsiteX0" fmla="*/ 715990 w 925253"/>
              <a:gd name="connsiteY0" fmla="*/ 5177 h 657889"/>
              <a:gd name="connsiteX1" fmla="*/ 205135 w 925253"/>
              <a:gd name="connsiteY1" fmla="*/ 77778 h 657889"/>
              <a:gd name="connsiteX2" fmla="*/ 19443 w 925253"/>
              <a:gd name="connsiteY2" fmla="*/ 254270 h 657889"/>
              <a:gd name="connsiteX3" fmla="*/ 232089 w 925253"/>
              <a:gd name="connsiteY3" fmla="*/ 590519 h 657889"/>
              <a:gd name="connsiteX4" fmla="*/ 238982 w 925253"/>
              <a:gd name="connsiteY4" fmla="*/ 657889 h 657889"/>
              <a:gd name="connsiteX5" fmla="*/ 354772 w 925253"/>
              <a:gd name="connsiteY5" fmla="*/ 616508 h 657889"/>
              <a:gd name="connsiteX6" fmla="*/ 555775 w 925253"/>
              <a:gd name="connsiteY6" fmla="*/ 610544 h 657889"/>
              <a:gd name="connsiteX7" fmla="*/ 871513 w 925253"/>
              <a:gd name="connsiteY7" fmla="*/ 476584 h 657889"/>
              <a:gd name="connsiteX8" fmla="*/ 916435 w 925253"/>
              <a:gd name="connsiteY8" fmla="*/ 188356 h 657889"/>
              <a:gd name="connsiteX0" fmla="*/ 796516 w 925253"/>
              <a:gd name="connsiteY0" fmla="*/ 6385 h 642389"/>
              <a:gd name="connsiteX1" fmla="*/ 205135 w 925253"/>
              <a:gd name="connsiteY1" fmla="*/ 62278 h 642389"/>
              <a:gd name="connsiteX2" fmla="*/ 19443 w 925253"/>
              <a:gd name="connsiteY2" fmla="*/ 238770 h 642389"/>
              <a:gd name="connsiteX3" fmla="*/ 232089 w 925253"/>
              <a:gd name="connsiteY3" fmla="*/ 575019 h 642389"/>
              <a:gd name="connsiteX4" fmla="*/ 238982 w 925253"/>
              <a:gd name="connsiteY4" fmla="*/ 642389 h 642389"/>
              <a:gd name="connsiteX5" fmla="*/ 354772 w 925253"/>
              <a:gd name="connsiteY5" fmla="*/ 601008 h 642389"/>
              <a:gd name="connsiteX6" fmla="*/ 555775 w 925253"/>
              <a:gd name="connsiteY6" fmla="*/ 595044 h 642389"/>
              <a:gd name="connsiteX7" fmla="*/ 871513 w 925253"/>
              <a:gd name="connsiteY7" fmla="*/ 461084 h 642389"/>
              <a:gd name="connsiteX8" fmla="*/ 916435 w 925253"/>
              <a:gd name="connsiteY8" fmla="*/ 172856 h 642389"/>
              <a:gd name="connsiteX0" fmla="*/ 796516 w 925253"/>
              <a:gd name="connsiteY0" fmla="*/ 21300 h 657304"/>
              <a:gd name="connsiteX1" fmla="*/ 205135 w 925253"/>
              <a:gd name="connsiteY1" fmla="*/ 77193 h 657304"/>
              <a:gd name="connsiteX2" fmla="*/ 19443 w 925253"/>
              <a:gd name="connsiteY2" fmla="*/ 253685 h 657304"/>
              <a:gd name="connsiteX3" fmla="*/ 232089 w 925253"/>
              <a:gd name="connsiteY3" fmla="*/ 589934 h 657304"/>
              <a:gd name="connsiteX4" fmla="*/ 238982 w 925253"/>
              <a:gd name="connsiteY4" fmla="*/ 657304 h 657304"/>
              <a:gd name="connsiteX5" fmla="*/ 354772 w 925253"/>
              <a:gd name="connsiteY5" fmla="*/ 615923 h 657304"/>
              <a:gd name="connsiteX6" fmla="*/ 555775 w 925253"/>
              <a:gd name="connsiteY6" fmla="*/ 609959 h 657304"/>
              <a:gd name="connsiteX7" fmla="*/ 871513 w 925253"/>
              <a:gd name="connsiteY7" fmla="*/ 475999 h 657304"/>
              <a:gd name="connsiteX8" fmla="*/ 916435 w 925253"/>
              <a:gd name="connsiteY8" fmla="*/ 187771 h 657304"/>
              <a:gd name="connsiteX0" fmla="*/ 796516 w 925253"/>
              <a:gd name="connsiteY0" fmla="*/ 23028 h 659032"/>
              <a:gd name="connsiteX1" fmla="*/ 205135 w 925253"/>
              <a:gd name="connsiteY1" fmla="*/ 78921 h 659032"/>
              <a:gd name="connsiteX2" fmla="*/ 19443 w 925253"/>
              <a:gd name="connsiteY2" fmla="*/ 255413 h 659032"/>
              <a:gd name="connsiteX3" fmla="*/ 232089 w 925253"/>
              <a:gd name="connsiteY3" fmla="*/ 591662 h 659032"/>
              <a:gd name="connsiteX4" fmla="*/ 238982 w 925253"/>
              <a:gd name="connsiteY4" fmla="*/ 659032 h 659032"/>
              <a:gd name="connsiteX5" fmla="*/ 354772 w 925253"/>
              <a:gd name="connsiteY5" fmla="*/ 617651 h 659032"/>
              <a:gd name="connsiteX6" fmla="*/ 555775 w 925253"/>
              <a:gd name="connsiteY6" fmla="*/ 611687 h 659032"/>
              <a:gd name="connsiteX7" fmla="*/ 871513 w 925253"/>
              <a:gd name="connsiteY7" fmla="*/ 477727 h 659032"/>
              <a:gd name="connsiteX8" fmla="*/ 916435 w 925253"/>
              <a:gd name="connsiteY8" fmla="*/ 189499 h 659032"/>
              <a:gd name="connsiteX0" fmla="*/ 796516 w 925253"/>
              <a:gd name="connsiteY0" fmla="*/ 24296 h 660300"/>
              <a:gd name="connsiteX1" fmla="*/ 205135 w 925253"/>
              <a:gd name="connsiteY1" fmla="*/ 80189 h 660300"/>
              <a:gd name="connsiteX2" fmla="*/ 19443 w 925253"/>
              <a:gd name="connsiteY2" fmla="*/ 256681 h 660300"/>
              <a:gd name="connsiteX3" fmla="*/ 232089 w 925253"/>
              <a:gd name="connsiteY3" fmla="*/ 592930 h 660300"/>
              <a:gd name="connsiteX4" fmla="*/ 238982 w 925253"/>
              <a:gd name="connsiteY4" fmla="*/ 660300 h 660300"/>
              <a:gd name="connsiteX5" fmla="*/ 354772 w 925253"/>
              <a:gd name="connsiteY5" fmla="*/ 618919 h 660300"/>
              <a:gd name="connsiteX6" fmla="*/ 555775 w 925253"/>
              <a:gd name="connsiteY6" fmla="*/ 612955 h 660300"/>
              <a:gd name="connsiteX7" fmla="*/ 871513 w 925253"/>
              <a:gd name="connsiteY7" fmla="*/ 478995 h 660300"/>
              <a:gd name="connsiteX8" fmla="*/ 916435 w 925253"/>
              <a:gd name="connsiteY8" fmla="*/ 190767 h 660300"/>
              <a:gd name="connsiteX0" fmla="*/ 796516 w 925253"/>
              <a:gd name="connsiteY0" fmla="*/ 24296 h 660300"/>
              <a:gd name="connsiteX1" fmla="*/ 205135 w 925253"/>
              <a:gd name="connsiteY1" fmla="*/ 80189 h 660300"/>
              <a:gd name="connsiteX2" fmla="*/ 19443 w 925253"/>
              <a:gd name="connsiteY2" fmla="*/ 256681 h 660300"/>
              <a:gd name="connsiteX3" fmla="*/ 232089 w 925253"/>
              <a:gd name="connsiteY3" fmla="*/ 592930 h 660300"/>
              <a:gd name="connsiteX4" fmla="*/ 238982 w 925253"/>
              <a:gd name="connsiteY4" fmla="*/ 660300 h 660300"/>
              <a:gd name="connsiteX5" fmla="*/ 354772 w 925253"/>
              <a:gd name="connsiteY5" fmla="*/ 618919 h 660300"/>
              <a:gd name="connsiteX6" fmla="*/ 555775 w 925253"/>
              <a:gd name="connsiteY6" fmla="*/ 612955 h 660300"/>
              <a:gd name="connsiteX7" fmla="*/ 871513 w 925253"/>
              <a:gd name="connsiteY7" fmla="*/ 478995 h 660300"/>
              <a:gd name="connsiteX8" fmla="*/ 916435 w 925253"/>
              <a:gd name="connsiteY8" fmla="*/ 190767 h 660300"/>
              <a:gd name="connsiteX0" fmla="*/ 796516 w 925253"/>
              <a:gd name="connsiteY0" fmla="*/ 24462 h 660466"/>
              <a:gd name="connsiteX1" fmla="*/ 203578 w 925253"/>
              <a:gd name="connsiteY1" fmla="*/ 79486 h 660466"/>
              <a:gd name="connsiteX2" fmla="*/ 19443 w 925253"/>
              <a:gd name="connsiteY2" fmla="*/ 256847 h 660466"/>
              <a:gd name="connsiteX3" fmla="*/ 232089 w 925253"/>
              <a:gd name="connsiteY3" fmla="*/ 593096 h 660466"/>
              <a:gd name="connsiteX4" fmla="*/ 238982 w 925253"/>
              <a:gd name="connsiteY4" fmla="*/ 660466 h 660466"/>
              <a:gd name="connsiteX5" fmla="*/ 354772 w 925253"/>
              <a:gd name="connsiteY5" fmla="*/ 619085 h 660466"/>
              <a:gd name="connsiteX6" fmla="*/ 555775 w 925253"/>
              <a:gd name="connsiteY6" fmla="*/ 613121 h 660466"/>
              <a:gd name="connsiteX7" fmla="*/ 871513 w 925253"/>
              <a:gd name="connsiteY7" fmla="*/ 479161 h 660466"/>
              <a:gd name="connsiteX8" fmla="*/ 916435 w 925253"/>
              <a:gd name="connsiteY8" fmla="*/ 190933 h 660466"/>
              <a:gd name="connsiteX0" fmla="*/ 796516 w 871513"/>
              <a:gd name="connsiteY0" fmla="*/ 24462 h 660466"/>
              <a:gd name="connsiteX1" fmla="*/ 203578 w 871513"/>
              <a:gd name="connsiteY1" fmla="*/ 79486 h 660466"/>
              <a:gd name="connsiteX2" fmla="*/ 19443 w 871513"/>
              <a:gd name="connsiteY2" fmla="*/ 256847 h 660466"/>
              <a:gd name="connsiteX3" fmla="*/ 232089 w 871513"/>
              <a:gd name="connsiteY3" fmla="*/ 593096 h 660466"/>
              <a:gd name="connsiteX4" fmla="*/ 238982 w 871513"/>
              <a:gd name="connsiteY4" fmla="*/ 660466 h 660466"/>
              <a:gd name="connsiteX5" fmla="*/ 354772 w 871513"/>
              <a:gd name="connsiteY5" fmla="*/ 619085 h 660466"/>
              <a:gd name="connsiteX6" fmla="*/ 555775 w 871513"/>
              <a:gd name="connsiteY6" fmla="*/ 613121 h 660466"/>
              <a:gd name="connsiteX7" fmla="*/ 871513 w 871513"/>
              <a:gd name="connsiteY7" fmla="*/ 479161 h 660466"/>
              <a:gd name="connsiteX0" fmla="*/ 796516 w 907656"/>
              <a:gd name="connsiteY0" fmla="*/ 24462 h 660466"/>
              <a:gd name="connsiteX1" fmla="*/ 203578 w 907656"/>
              <a:gd name="connsiteY1" fmla="*/ 79486 h 660466"/>
              <a:gd name="connsiteX2" fmla="*/ 19443 w 907656"/>
              <a:gd name="connsiteY2" fmla="*/ 256847 h 660466"/>
              <a:gd name="connsiteX3" fmla="*/ 232089 w 907656"/>
              <a:gd name="connsiteY3" fmla="*/ 593096 h 660466"/>
              <a:gd name="connsiteX4" fmla="*/ 238982 w 907656"/>
              <a:gd name="connsiteY4" fmla="*/ 660466 h 660466"/>
              <a:gd name="connsiteX5" fmla="*/ 354772 w 907656"/>
              <a:gd name="connsiteY5" fmla="*/ 619085 h 660466"/>
              <a:gd name="connsiteX6" fmla="*/ 555775 w 907656"/>
              <a:gd name="connsiteY6" fmla="*/ 613121 h 660466"/>
              <a:gd name="connsiteX7" fmla="*/ 907656 w 907656"/>
              <a:gd name="connsiteY7" fmla="*/ 410521 h 660466"/>
              <a:gd name="connsiteX0" fmla="*/ 796516 w 907656"/>
              <a:gd name="connsiteY0" fmla="*/ 24462 h 660466"/>
              <a:gd name="connsiteX1" fmla="*/ 203578 w 907656"/>
              <a:gd name="connsiteY1" fmla="*/ 79486 h 660466"/>
              <a:gd name="connsiteX2" fmla="*/ 19443 w 907656"/>
              <a:gd name="connsiteY2" fmla="*/ 256847 h 660466"/>
              <a:gd name="connsiteX3" fmla="*/ 232089 w 907656"/>
              <a:gd name="connsiteY3" fmla="*/ 593096 h 660466"/>
              <a:gd name="connsiteX4" fmla="*/ 238982 w 907656"/>
              <a:gd name="connsiteY4" fmla="*/ 660466 h 660466"/>
              <a:gd name="connsiteX5" fmla="*/ 354772 w 907656"/>
              <a:gd name="connsiteY5" fmla="*/ 619085 h 660466"/>
              <a:gd name="connsiteX6" fmla="*/ 555775 w 907656"/>
              <a:gd name="connsiteY6" fmla="*/ 613121 h 660466"/>
              <a:gd name="connsiteX7" fmla="*/ 907656 w 907656"/>
              <a:gd name="connsiteY7" fmla="*/ 410521 h 660466"/>
              <a:gd name="connsiteX0" fmla="*/ 796516 w 907656"/>
              <a:gd name="connsiteY0" fmla="*/ 24462 h 660466"/>
              <a:gd name="connsiteX1" fmla="*/ 203578 w 907656"/>
              <a:gd name="connsiteY1" fmla="*/ 79486 h 660466"/>
              <a:gd name="connsiteX2" fmla="*/ 19443 w 907656"/>
              <a:gd name="connsiteY2" fmla="*/ 256847 h 660466"/>
              <a:gd name="connsiteX3" fmla="*/ 232089 w 907656"/>
              <a:gd name="connsiteY3" fmla="*/ 593096 h 660466"/>
              <a:gd name="connsiteX4" fmla="*/ 238982 w 907656"/>
              <a:gd name="connsiteY4" fmla="*/ 660466 h 660466"/>
              <a:gd name="connsiteX5" fmla="*/ 354772 w 907656"/>
              <a:gd name="connsiteY5" fmla="*/ 619085 h 660466"/>
              <a:gd name="connsiteX6" fmla="*/ 555775 w 907656"/>
              <a:gd name="connsiteY6" fmla="*/ 613121 h 660466"/>
              <a:gd name="connsiteX7" fmla="*/ 907656 w 907656"/>
              <a:gd name="connsiteY7" fmla="*/ 410521 h 660466"/>
              <a:gd name="connsiteX0" fmla="*/ 796516 w 907656"/>
              <a:gd name="connsiteY0" fmla="*/ 24462 h 660466"/>
              <a:gd name="connsiteX1" fmla="*/ 203578 w 907656"/>
              <a:gd name="connsiteY1" fmla="*/ 79486 h 660466"/>
              <a:gd name="connsiteX2" fmla="*/ 19443 w 907656"/>
              <a:gd name="connsiteY2" fmla="*/ 256847 h 660466"/>
              <a:gd name="connsiteX3" fmla="*/ 232089 w 907656"/>
              <a:gd name="connsiteY3" fmla="*/ 593096 h 660466"/>
              <a:gd name="connsiteX4" fmla="*/ 238982 w 907656"/>
              <a:gd name="connsiteY4" fmla="*/ 660466 h 660466"/>
              <a:gd name="connsiteX5" fmla="*/ 354772 w 907656"/>
              <a:gd name="connsiteY5" fmla="*/ 619085 h 660466"/>
              <a:gd name="connsiteX6" fmla="*/ 555775 w 907656"/>
              <a:gd name="connsiteY6" fmla="*/ 613121 h 660466"/>
              <a:gd name="connsiteX7" fmla="*/ 907656 w 907656"/>
              <a:gd name="connsiteY7" fmla="*/ 410521 h 660466"/>
              <a:gd name="connsiteX0" fmla="*/ 796516 w 906206"/>
              <a:gd name="connsiteY0" fmla="*/ 24462 h 660466"/>
              <a:gd name="connsiteX1" fmla="*/ 203578 w 906206"/>
              <a:gd name="connsiteY1" fmla="*/ 79486 h 660466"/>
              <a:gd name="connsiteX2" fmla="*/ 19443 w 906206"/>
              <a:gd name="connsiteY2" fmla="*/ 256847 h 660466"/>
              <a:gd name="connsiteX3" fmla="*/ 232089 w 906206"/>
              <a:gd name="connsiteY3" fmla="*/ 593096 h 660466"/>
              <a:gd name="connsiteX4" fmla="*/ 238982 w 906206"/>
              <a:gd name="connsiteY4" fmla="*/ 660466 h 660466"/>
              <a:gd name="connsiteX5" fmla="*/ 354772 w 906206"/>
              <a:gd name="connsiteY5" fmla="*/ 619085 h 660466"/>
              <a:gd name="connsiteX6" fmla="*/ 555775 w 906206"/>
              <a:gd name="connsiteY6" fmla="*/ 613121 h 660466"/>
              <a:gd name="connsiteX7" fmla="*/ 906206 w 906206"/>
              <a:gd name="connsiteY7" fmla="*/ 405534 h 660466"/>
              <a:gd name="connsiteX0" fmla="*/ 796516 w 906206"/>
              <a:gd name="connsiteY0" fmla="*/ 24462 h 660466"/>
              <a:gd name="connsiteX1" fmla="*/ 203578 w 906206"/>
              <a:gd name="connsiteY1" fmla="*/ 79486 h 660466"/>
              <a:gd name="connsiteX2" fmla="*/ 19443 w 906206"/>
              <a:gd name="connsiteY2" fmla="*/ 256847 h 660466"/>
              <a:gd name="connsiteX3" fmla="*/ 232089 w 906206"/>
              <a:gd name="connsiteY3" fmla="*/ 593096 h 660466"/>
              <a:gd name="connsiteX4" fmla="*/ 238982 w 906206"/>
              <a:gd name="connsiteY4" fmla="*/ 660466 h 660466"/>
              <a:gd name="connsiteX5" fmla="*/ 354772 w 906206"/>
              <a:gd name="connsiteY5" fmla="*/ 619085 h 660466"/>
              <a:gd name="connsiteX6" fmla="*/ 555775 w 906206"/>
              <a:gd name="connsiteY6" fmla="*/ 613121 h 660466"/>
              <a:gd name="connsiteX7" fmla="*/ 906206 w 906206"/>
              <a:gd name="connsiteY7" fmla="*/ 405534 h 660466"/>
              <a:gd name="connsiteX0" fmla="*/ 796516 w 906206"/>
              <a:gd name="connsiteY0" fmla="*/ 24462 h 660466"/>
              <a:gd name="connsiteX1" fmla="*/ 203578 w 906206"/>
              <a:gd name="connsiteY1" fmla="*/ 79486 h 660466"/>
              <a:gd name="connsiteX2" fmla="*/ 19443 w 906206"/>
              <a:gd name="connsiteY2" fmla="*/ 256847 h 660466"/>
              <a:gd name="connsiteX3" fmla="*/ 232089 w 906206"/>
              <a:gd name="connsiteY3" fmla="*/ 593096 h 660466"/>
              <a:gd name="connsiteX4" fmla="*/ 238982 w 906206"/>
              <a:gd name="connsiteY4" fmla="*/ 660466 h 660466"/>
              <a:gd name="connsiteX5" fmla="*/ 354772 w 906206"/>
              <a:gd name="connsiteY5" fmla="*/ 619085 h 660466"/>
              <a:gd name="connsiteX6" fmla="*/ 555775 w 906206"/>
              <a:gd name="connsiteY6" fmla="*/ 613121 h 660466"/>
              <a:gd name="connsiteX7" fmla="*/ 906206 w 906206"/>
              <a:gd name="connsiteY7" fmla="*/ 405534 h 660466"/>
              <a:gd name="connsiteX0" fmla="*/ 796516 w 906206"/>
              <a:gd name="connsiteY0" fmla="*/ 24462 h 660466"/>
              <a:gd name="connsiteX1" fmla="*/ 203578 w 906206"/>
              <a:gd name="connsiteY1" fmla="*/ 79486 h 660466"/>
              <a:gd name="connsiteX2" fmla="*/ 19443 w 906206"/>
              <a:gd name="connsiteY2" fmla="*/ 256847 h 660466"/>
              <a:gd name="connsiteX3" fmla="*/ 232089 w 906206"/>
              <a:gd name="connsiteY3" fmla="*/ 593096 h 660466"/>
              <a:gd name="connsiteX4" fmla="*/ 238982 w 906206"/>
              <a:gd name="connsiteY4" fmla="*/ 660466 h 660466"/>
              <a:gd name="connsiteX5" fmla="*/ 354772 w 906206"/>
              <a:gd name="connsiteY5" fmla="*/ 619085 h 660466"/>
              <a:gd name="connsiteX6" fmla="*/ 555775 w 906206"/>
              <a:gd name="connsiteY6" fmla="*/ 613121 h 660466"/>
              <a:gd name="connsiteX7" fmla="*/ 906206 w 906206"/>
              <a:gd name="connsiteY7" fmla="*/ 405534 h 660466"/>
              <a:gd name="connsiteX0" fmla="*/ 796516 w 906206"/>
              <a:gd name="connsiteY0" fmla="*/ 24462 h 660466"/>
              <a:gd name="connsiteX1" fmla="*/ 203578 w 906206"/>
              <a:gd name="connsiteY1" fmla="*/ 79486 h 660466"/>
              <a:gd name="connsiteX2" fmla="*/ 19443 w 906206"/>
              <a:gd name="connsiteY2" fmla="*/ 256847 h 660466"/>
              <a:gd name="connsiteX3" fmla="*/ 232089 w 906206"/>
              <a:gd name="connsiteY3" fmla="*/ 593096 h 660466"/>
              <a:gd name="connsiteX4" fmla="*/ 238982 w 906206"/>
              <a:gd name="connsiteY4" fmla="*/ 660466 h 660466"/>
              <a:gd name="connsiteX5" fmla="*/ 354772 w 906206"/>
              <a:gd name="connsiteY5" fmla="*/ 619085 h 660466"/>
              <a:gd name="connsiteX6" fmla="*/ 555775 w 906206"/>
              <a:gd name="connsiteY6" fmla="*/ 613121 h 660466"/>
              <a:gd name="connsiteX7" fmla="*/ 906206 w 906206"/>
              <a:gd name="connsiteY7" fmla="*/ 405534 h 660466"/>
              <a:gd name="connsiteX0" fmla="*/ 796516 w 906206"/>
              <a:gd name="connsiteY0" fmla="*/ 24462 h 660466"/>
              <a:gd name="connsiteX1" fmla="*/ 203578 w 906206"/>
              <a:gd name="connsiteY1" fmla="*/ 79486 h 660466"/>
              <a:gd name="connsiteX2" fmla="*/ 19443 w 906206"/>
              <a:gd name="connsiteY2" fmla="*/ 256847 h 660466"/>
              <a:gd name="connsiteX3" fmla="*/ 232089 w 906206"/>
              <a:gd name="connsiteY3" fmla="*/ 593096 h 660466"/>
              <a:gd name="connsiteX4" fmla="*/ 238982 w 906206"/>
              <a:gd name="connsiteY4" fmla="*/ 660466 h 660466"/>
              <a:gd name="connsiteX5" fmla="*/ 354772 w 906206"/>
              <a:gd name="connsiteY5" fmla="*/ 619085 h 660466"/>
              <a:gd name="connsiteX6" fmla="*/ 555775 w 906206"/>
              <a:gd name="connsiteY6" fmla="*/ 613121 h 660466"/>
              <a:gd name="connsiteX7" fmla="*/ 906206 w 906206"/>
              <a:gd name="connsiteY7" fmla="*/ 405534 h 660466"/>
              <a:gd name="connsiteX0" fmla="*/ 796516 w 906206"/>
              <a:gd name="connsiteY0" fmla="*/ 24462 h 660466"/>
              <a:gd name="connsiteX1" fmla="*/ 203578 w 906206"/>
              <a:gd name="connsiteY1" fmla="*/ 79486 h 660466"/>
              <a:gd name="connsiteX2" fmla="*/ 19443 w 906206"/>
              <a:gd name="connsiteY2" fmla="*/ 256847 h 660466"/>
              <a:gd name="connsiteX3" fmla="*/ 232089 w 906206"/>
              <a:gd name="connsiteY3" fmla="*/ 593096 h 660466"/>
              <a:gd name="connsiteX4" fmla="*/ 238982 w 906206"/>
              <a:gd name="connsiteY4" fmla="*/ 660466 h 660466"/>
              <a:gd name="connsiteX5" fmla="*/ 354772 w 906206"/>
              <a:gd name="connsiteY5" fmla="*/ 619085 h 660466"/>
              <a:gd name="connsiteX6" fmla="*/ 555775 w 906206"/>
              <a:gd name="connsiteY6" fmla="*/ 613121 h 660466"/>
              <a:gd name="connsiteX7" fmla="*/ 906206 w 906206"/>
              <a:gd name="connsiteY7" fmla="*/ 405534 h 660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06206" h="660466">
                <a:moveTo>
                  <a:pt x="796516" y="24462"/>
                </a:moveTo>
                <a:cubicBezTo>
                  <a:pt x="582196" y="-37768"/>
                  <a:pt x="332110" y="32895"/>
                  <a:pt x="203578" y="79486"/>
                </a:cubicBezTo>
                <a:cubicBezTo>
                  <a:pt x="75046" y="126077"/>
                  <a:pt x="65228" y="156016"/>
                  <a:pt x="19443" y="256847"/>
                </a:cubicBezTo>
                <a:cubicBezTo>
                  <a:pt x="-29803" y="393776"/>
                  <a:pt x="5299" y="518706"/>
                  <a:pt x="232089" y="593096"/>
                </a:cubicBezTo>
                <a:cubicBezTo>
                  <a:pt x="285239" y="611098"/>
                  <a:pt x="238982" y="660466"/>
                  <a:pt x="238982" y="660466"/>
                </a:cubicBezTo>
                <a:cubicBezTo>
                  <a:pt x="247518" y="659701"/>
                  <a:pt x="301973" y="626976"/>
                  <a:pt x="354772" y="619085"/>
                </a:cubicBezTo>
                <a:cubicBezTo>
                  <a:pt x="407571" y="611194"/>
                  <a:pt x="483775" y="627430"/>
                  <a:pt x="555775" y="613121"/>
                </a:cubicBezTo>
                <a:cubicBezTo>
                  <a:pt x="627775" y="598812"/>
                  <a:pt x="866839" y="543580"/>
                  <a:pt x="906206" y="405534"/>
                </a:cubicBezTo>
              </a:path>
            </a:pathLst>
          </a:custGeom>
          <a:noFill/>
          <a:ln w="19050" cap="flat">
            <a:solidFill>
              <a:schemeClr val="tx1"/>
            </a:solidFill>
            <a:prstDash val="solid"/>
            <a:miter/>
          </a:ln>
        </p:spPr>
        <p:txBody>
          <a:bodyPr rtlCol="0" anchor="ctr"/>
          <a:lstStyle/>
          <a:p>
            <a:endParaRPr lang="en-US"/>
          </a:p>
        </p:txBody>
      </p:sp>
      <p:sp>
        <p:nvSpPr>
          <p:cNvPr id="4" name="Left Arrow 3"/>
          <p:cNvSpPr/>
          <p:nvPr/>
        </p:nvSpPr>
        <p:spPr>
          <a:xfrm rot="5400000">
            <a:off x="1816779" y="1187786"/>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ight Arrow 4"/>
          <p:cNvSpPr/>
          <p:nvPr/>
        </p:nvSpPr>
        <p:spPr>
          <a:xfrm rot="5400000">
            <a:off x="5934048" y="125197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036293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0B80D39A-0BA2-4F75-B566-6236661898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D1DE4653-4C0D-4C98-9FD1-95AD4A0C67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449824" flipH="1">
            <a:off x="4803301" y="377320"/>
            <a:ext cx="6912706" cy="5902624"/>
          </a:xfrm>
          <a:custGeom>
            <a:avLst/>
            <a:gdLst>
              <a:gd name="connsiteX0" fmla="*/ 1289525 w 6745768"/>
              <a:gd name="connsiteY0" fmla="*/ 2301903 h 2794242"/>
              <a:gd name="connsiteX1" fmla="*/ 182620 w 6745768"/>
              <a:gd name="connsiteY1" fmla="*/ 1797161 h 2794242"/>
              <a:gd name="connsiteX2" fmla="*/ 12857 w 6745768"/>
              <a:gd name="connsiteY2" fmla="*/ 794567 h 2794242"/>
              <a:gd name="connsiteX3" fmla="*/ 697283 w 6745768"/>
              <a:gd name="connsiteY3" fmla="*/ 56263 h 2794242"/>
              <a:gd name="connsiteX4" fmla="*/ 6042476 w 6745768"/>
              <a:gd name="connsiteY4" fmla="*/ 156302 h 2794242"/>
              <a:gd name="connsiteX5" fmla="*/ 6744264 w 6745768"/>
              <a:gd name="connsiteY5" fmla="*/ 865255 h 2794242"/>
              <a:gd name="connsiteX6" fmla="*/ 6299463 w 6745768"/>
              <a:gd name="connsiteY6" fmla="*/ 2129659 h 2794242"/>
              <a:gd name="connsiteX7" fmla="*/ 1843321 w 6745768"/>
              <a:gd name="connsiteY7" fmla="*/ 2302040 h 2794242"/>
              <a:gd name="connsiteX8" fmla="*/ 1297241 w 6745768"/>
              <a:gd name="connsiteY8" fmla="*/ 2794243 h 2794242"/>
              <a:gd name="connsiteX9" fmla="*/ 1289525 w 6745768"/>
              <a:gd name="connsiteY9" fmla="*/ 2301903 h 2794242"/>
              <a:gd name="connsiteX0" fmla="*/ 1289525 w 6745768"/>
              <a:gd name="connsiteY0" fmla="*/ 2301903 h 2633547"/>
              <a:gd name="connsiteX1" fmla="*/ 182620 w 6745768"/>
              <a:gd name="connsiteY1" fmla="*/ 1797161 h 2633547"/>
              <a:gd name="connsiteX2" fmla="*/ 12857 w 6745768"/>
              <a:gd name="connsiteY2" fmla="*/ 794567 h 2633547"/>
              <a:gd name="connsiteX3" fmla="*/ 697283 w 6745768"/>
              <a:gd name="connsiteY3" fmla="*/ 56263 h 2633547"/>
              <a:gd name="connsiteX4" fmla="*/ 6042476 w 6745768"/>
              <a:gd name="connsiteY4" fmla="*/ 156302 h 2633547"/>
              <a:gd name="connsiteX5" fmla="*/ 6744264 w 6745768"/>
              <a:gd name="connsiteY5" fmla="*/ 865255 h 2633547"/>
              <a:gd name="connsiteX6" fmla="*/ 6299463 w 6745768"/>
              <a:gd name="connsiteY6" fmla="*/ 2129659 h 2633547"/>
              <a:gd name="connsiteX7" fmla="*/ 1843321 w 6745768"/>
              <a:gd name="connsiteY7" fmla="*/ 2302040 h 2633547"/>
              <a:gd name="connsiteX8" fmla="*/ 1297241 w 6745768"/>
              <a:gd name="connsiteY8" fmla="*/ 2633547 h 2633547"/>
              <a:gd name="connsiteX9" fmla="*/ 1289525 w 6745768"/>
              <a:gd name="connsiteY9" fmla="*/ 2301903 h 2633547"/>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6299463 w 6745768"/>
              <a:gd name="connsiteY6" fmla="*/ 2129659 h 2588909"/>
              <a:gd name="connsiteX7" fmla="*/ 1843321 w 6745768"/>
              <a:gd name="connsiteY7" fmla="*/ 2302040 h 2588909"/>
              <a:gd name="connsiteX8" fmla="*/ 1321290 w 6745768"/>
              <a:gd name="connsiteY8" fmla="*/ 2588909 h 2588909"/>
              <a:gd name="connsiteX9" fmla="*/ 1289525 w 6745768"/>
              <a:gd name="connsiteY9" fmla="*/ 2301903 h 2588909"/>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6299463 w 6745768"/>
              <a:gd name="connsiteY6" fmla="*/ 2129659 h 2588909"/>
              <a:gd name="connsiteX7" fmla="*/ 1843321 w 6745768"/>
              <a:gd name="connsiteY7" fmla="*/ 2302040 h 2588909"/>
              <a:gd name="connsiteX8" fmla="*/ 1321290 w 6745768"/>
              <a:gd name="connsiteY8" fmla="*/ 2588909 h 2588909"/>
              <a:gd name="connsiteX9" fmla="*/ 1289525 w 6745768"/>
              <a:gd name="connsiteY9" fmla="*/ 2301903 h 2588909"/>
              <a:gd name="connsiteX0" fmla="*/ 1289525 w 6813483"/>
              <a:gd name="connsiteY0" fmla="*/ 2301903 h 2588909"/>
              <a:gd name="connsiteX1" fmla="*/ 182620 w 6813483"/>
              <a:gd name="connsiteY1" fmla="*/ 1797161 h 2588909"/>
              <a:gd name="connsiteX2" fmla="*/ 12857 w 6813483"/>
              <a:gd name="connsiteY2" fmla="*/ 794567 h 2588909"/>
              <a:gd name="connsiteX3" fmla="*/ 697283 w 6813483"/>
              <a:gd name="connsiteY3" fmla="*/ 56263 h 2588909"/>
              <a:gd name="connsiteX4" fmla="*/ 6042476 w 6813483"/>
              <a:gd name="connsiteY4" fmla="*/ 156302 h 2588909"/>
              <a:gd name="connsiteX5" fmla="*/ 6744264 w 6813483"/>
              <a:gd name="connsiteY5" fmla="*/ 865255 h 2588909"/>
              <a:gd name="connsiteX6" fmla="*/ 6299463 w 6813483"/>
              <a:gd name="connsiteY6" fmla="*/ 2129659 h 2588909"/>
              <a:gd name="connsiteX7" fmla="*/ 1855346 w 6813483"/>
              <a:gd name="connsiteY7" fmla="*/ 2302040 h 2588909"/>
              <a:gd name="connsiteX8" fmla="*/ 1321290 w 6813483"/>
              <a:gd name="connsiteY8" fmla="*/ 2588909 h 2588909"/>
              <a:gd name="connsiteX9" fmla="*/ 1289525 w 6813483"/>
              <a:gd name="connsiteY9" fmla="*/ 2301903 h 2588909"/>
              <a:gd name="connsiteX0" fmla="*/ 1289525 w 6813483"/>
              <a:gd name="connsiteY0" fmla="*/ 2301903 h 2588909"/>
              <a:gd name="connsiteX1" fmla="*/ 182620 w 6813483"/>
              <a:gd name="connsiteY1" fmla="*/ 1797161 h 2588909"/>
              <a:gd name="connsiteX2" fmla="*/ 12857 w 6813483"/>
              <a:gd name="connsiteY2" fmla="*/ 794567 h 2588909"/>
              <a:gd name="connsiteX3" fmla="*/ 697283 w 6813483"/>
              <a:gd name="connsiteY3" fmla="*/ 56263 h 2588909"/>
              <a:gd name="connsiteX4" fmla="*/ 6042476 w 6813483"/>
              <a:gd name="connsiteY4" fmla="*/ 156302 h 2588909"/>
              <a:gd name="connsiteX5" fmla="*/ 6744264 w 6813483"/>
              <a:gd name="connsiteY5" fmla="*/ 865255 h 2588909"/>
              <a:gd name="connsiteX6" fmla="*/ 6299463 w 6813483"/>
              <a:gd name="connsiteY6" fmla="*/ 2129659 h 2588909"/>
              <a:gd name="connsiteX7" fmla="*/ 1855346 w 6813483"/>
              <a:gd name="connsiteY7" fmla="*/ 2302040 h 2588909"/>
              <a:gd name="connsiteX8" fmla="*/ 1321290 w 6813483"/>
              <a:gd name="connsiteY8" fmla="*/ 2588909 h 2588909"/>
              <a:gd name="connsiteX9" fmla="*/ 1289525 w 6813483"/>
              <a:gd name="connsiteY9" fmla="*/ 2301903 h 2588909"/>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6046952 w 6745768"/>
              <a:gd name="connsiteY6" fmla="*/ 2129659 h 2588909"/>
              <a:gd name="connsiteX7" fmla="*/ 1855346 w 6745768"/>
              <a:gd name="connsiteY7" fmla="*/ 2302040 h 2588909"/>
              <a:gd name="connsiteX8" fmla="*/ 1321290 w 6745768"/>
              <a:gd name="connsiteY8" fmla="*/ 2588909 h 2588909"/>
              <a:gd name="connsiteX9" fmla="*/ 1289525 w 6745768"/>
              <a:gd name="connsiteY9" fmla="*/ 2301903 h 2588909"/>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5926709 w 6745768"/>
              <a:gd name="connsiteY6" fmla="*/ 2129659 h 2588909"/>
              <a:gd name="connsiteX7" fmla="*/ 1855346 w 6745768"/>
              <a:gd name="connsiteY7" fmla="*/ 2302040 h 2588909"/>
              <a:gd name="connsiteX8" fmla="*/ 1321290 w 6745768"/>
              <a:gd name="connsiteY8" fmla="*/ 2588909 h 2588909"/>
              <a:gd name="connsiteX9" fmla="*/ 1289525 w 6745768"/>
              <a:gd name="connsiteY9" fmla="*/ 2301903 h 2588909"/>
              <a:gd name="connsiteX0" fmla="*/ 1289525 w 6745768"/>
              <a:gd name="connsiteY0" fmla="*/ 2301903 h 2555846"/>
              <a:gd name="connsiteX1" fmla="*/ 182620 w 6745768"/>
              <a:gd name="connsiteY1" fmla="*/ 1797161 h 2555846"/>
              <a:gd name="connsiteX2" fmla="*/ 12857 w 6745768"/>
              <a:gd name="connsiteY2" fmla="*/ 794567 h 2555846"/>
              <a:gd name="connsiteX3" fmla="*/ 697283 w 6745768"/>
              <a:gd name="connsiteY3" fmla="*/ 56263 h 2555846"/>
              <a:gd name="connsiteX4" fmla="*/ 6042476 w 6745768"/>
              <a:gd name="connsiteY4" fmla="*/ 156302 h 2555846"/>
              <a:gd name="connsiteX5" fmla="*/ 6744264 w 6745768"/>
              <a:gd name="connsiteY5" fmla="*/ 865255 h 2555846"/>
              <a:gd name="connsiteX6" fmla="*/ 5926709 w 6745768"/>
              <a:gd name="connsiteY6" fmla="*/ 2129659 h 2555846"/>
              <a:gd name="connsiteX7" fmla="*/ 1855346 w 6745768"/>
              <a:gd name="connsiteY7" fmla="*/ 2302040 h 2555846"/>
              <a:gd name="connsiteX8" fmla="*/ 1321290 w 6745768"/>
              <a:gd name="connsiteY8" fmla="*/ 2555846 h 2555846"/>
              <a:gd name="connsiteX9" fmla="*/ 1289525 w 6745768"/>
              <a:gd name="connsiteY9" fmla="*/ 2301903 h 2555846"/>
              <a:gd name="connsiteX0" fmla="*/ 1289525 w 6745768"/>
              <a:gd name="connsiteY0" fmla="*/ 2301903 h 2555846"/>
              <a:gd name="connsiteX1" fmla="*/ 182620 w 6745768"/>
              <a:gd name="connsiteY1" fmla="*/ 1797161 h 2555846"/>
              <a:gd name="connsiteX2" fmla="*/ 12857 w 6745768"/>
              <a:gd name="connsiteY2" fmla="*/ 794567 h 2555846"/>
              <a:gd name="connsiteX3" fmla="*/ 697283 w 6745768"/>
              <a:gd name="connsiteY3" fmla="*/ 56263 h 2555846"/>
              <a:gd name="connsiteX4" fmla="*/ 6042476 w 6745768"/>
              <a:gd name="connsiteY4" fmla="*/ 156302 h 2555846"/>
              <a:gd name="connsiteX5" fmla="*/ 6744264 w 6745768"/>
              <a:gd name="connsiteY5" fmla="*/ 865255 h 2555846"/>
              <a:gd name="connsiteX6" fmla="*/ 5926709 w 6745768"/>
              <a:gd name="connsiteY6" fmla="*/ 2129659 h 2555846"/>
              <a:gd name="connsiteX7" fmla="*/ 1855346 w 6745768"/>
              <a:gd name="connsiteY7" fmla="*/ 2302040 h 2555846"/>
              <a:gd name="connsiteX8" fmla="*/ 1321290 w 6745768"/>
              <a:gd name="connsiteY8" fmla="*/ 2555846 h 2555846"/>
              <a:gd name="connsiteX9" fmla="*/ 1289525 w 6745768"/>
              <a:gd name="connsiteY9" fmla="*/ 2301903 h 2555846"/>
              <a:gd name="connsiteX0" fmla="*/ 1289525 w 6745768"/>
              <a:gd name="connsiteY0" fmla="*/ 2301903 h 2522783"/>
              <a:gd name="connsiteX1" fmla="*/ 182620 w 6745768"/>
              <a:gd name="connsiteY1" fmla="*/ 1797161 h 2522783"/>
              <a:gd name="connsiteX2" fmla="*/ 12857 w 6745768"/>
              <a:gd name="connsiteY2" fmla="*/ 794567 h 2522783"/>
              <a:gd name="connsiteX3" fmla="*/ 697283 w 6745768"/>
              <a:gd name="connsiteY3" fmla="*/ 56263 h 2522783"/>
              <a:gd name="connsiteX4" fmla="*/ 6042476 w 6745768"/>
              <a:gd name="connsiteY4" fmla="*/ 156302 h 2522783"/>
              <a:gd name="connsiteX5" fmla="*/ 6744264 w 6745768"/>
              <a:gd name="connsiteY5" fmla="*/ 865255 h 2522783"/>
              <a:gd name="connsiteX6" fmla="*/ 5926709 w 6745768"/>
              <a:gd name="connsiteY6" fmla="*/ 2129659 h 2522783"/>
              <a:gd name="connsiteX7" fmla="*/ 1855346 w 6745768"/>
              <a:gd name="connsiteY7" fmla="*/ 2302040 h 2522783"/>
              <a:gd name="connsiteX8" fmla="*/ 1303420 w 6745768"/>
              <a:gd name="connsiteY8" fmla="*/ 2522783 h 2522783"/>
              <a:gd name="connsiteX9" fmla="*/ 1289525 w 6745768"/>
              <a:gd name="connsiteY9" fmla="*/ 2301903 h 2522783"/>
              <a:gd name="connsiteX0" fmla="*/ 1289525 w 6745768"/>
              <a:gd name="connsiteY0" fmla="*/ 2301903 h 2522783"/>
              <a:gd name="connsiteX1" fmla="*/ 182620 w 6745768"/>
              <a:gd name="connsiteY1" fmla="*/ 1797161 h 2522783"/>
              <a:gd name="connsiteX2" fmla="*/ 12857 w 6745768"/>
              <a:gd name="connsiteY2" fmla="*/ 794567 h 2522783"/>
              <a:gd name="connsiteX3" fmla="*/ 697283 w 6745768"/>
              <a:gd name="connsiteY3" fmla="*/ 56263 h 2522783"/>
              <a:gd name="connsiteX4" fmla="*/ 6042476 w 6745768"/>
              <a:gd name="connsiteY4" fmla="*/ 156302 h 2522783"/>
              <a:gd name="connsiteX5" fmla="*/ 6744264 w 6745768"/>
              <a:gd name="connsiteY5" fmla="*/ 865255 h 2522783"/>
              <a:gd name="connsiteX6" fmla="*/ 5926709 w 6745768"/>
              <a:gd name="connsiteY6" fmla="*/ 2129659 h 2522783"/>
              <a:gd name="connsiteX7" fmla="*/ 1855346 w 6745768"/>
              <a:gd name="connsiteY7" fmla="*/ 2302040 h 2522783"/>
              <a:gd name="connsiteX8" fmla="*/ 1303420 w 6745768"/>
              <a:gd name="connsiteY8" fmla="*/ 2522783 h 2522783"/>
              <a:gd name="connsiteX9" fmla="*/ 1289525 w 6745768"/>
              <a:gd name="connsiteY9" fmla="*/ 2301903 h 2522783"/>
              <a:gd name="connsiteX0" fmla="*/ 1289525 w 6745768"/>
              <a:gd name="connsiteY0" fmla="*/ 2301903 h 2522783"/>
              <a:gd name="connsiteX1" fmla="*/ 182620 w 6745768"/>
              <a:gd name="connsiteY1" fmla="*/ 1797161 h 2522783"/>
              <a:gd name="connsiteX2" fmla="*/ 12857 w 6745768"/>
              <a:gd name="connsiteY2" fmla="*/ 794567 h 2522783"/>
              <a:gd name="connsiteX3" fmla="*/ 697283 w 6745768"/>
              <a:gd name="connsiteY3" fmla="*/ 56263 h 2522783"/>
              <a:gd name="connsiteX4" fmla="*/ 6042476 w 6745768"/>
              <a:gd name="connsiteY4" fmla="*/ 156302 h 2522783"/>
              <a:gd name="connsiteX5" fmla="*/ 6744264 w 6745768"/>
              <a:gd name="connsiteY5" fmla="*/ 865255 h 2522783"/>
              <a:gd name="connsiteX6" fmla="*/ 5926709 w 6745768"/>
              <a:gd name="connsiteY6" fmla="*/ 2129659 h 2522783"/>
              <a:gd name="connsiteX7" fmla="*/ 2018095 w 6745768"/>
              <a:gd name="connsiteY7" fmla="*/ 2302040 h 2522783"/>
              <a:gd name="connsiteX8" fmla="*/ 1303420 w 6745768"/>
              <a:gd name="connsiteY8" fmla="*/ 2522783 h 2522783"/>
              <a:gd name="connsiteX9" fmla="*/ 1289525 w 6745768"/>
              <a:gd name="connsiteY9" fmla="*/ 2301903 h 2522783"/>
              <a:gd name="connsiteX0" fmla="*/ 1289525 w 6745768"/>
              <a:gd name="connsiteY0" fmla="*/ 2301903 h 2502083"/>
              <a:gd name="connsiteX1" fmla="*/ 182620 w 6745768"/>
              <a:gd name="connsiteY1" fmla="*/ 1797161 h 2502083"/>
              <a:gd name="connsiteX2" fmla="*/ 12857 w 6745768"/>
              <a:gd name="connsiteY2" fmla="*/ 794567 h 2502083"/>
              <a:gd name="connsiteX3" fmla="*/ 697283 w 6745768"/>
              <a:gd name="connsiteY3" fmla="*/ 56263 h 2502083"/>
              <a:gd name="connsiteX4" fmla="*/ 6042476 w 6745768"/>
              <a:gd name="connsiteY4" fmla="*/ 156302 h 2502083"/>
              <a:gd name="connsiteX5" fmla="*/ 6744264 w 6745768"/>
              <a:gd name="connsiteY5" fmla="*/ 865255 h 2502083"/>
              <a:gd name="connsiteX6" fmla="*/ 5926709 w 6745768"/>
              <a:gd name="connsiteY6" fmla="*/ 2129659 h 2502083"/>
              <a:gd name="connsiteX7" fmla="*/ 2018095 w 6745768"/>
              <a:gd name="connsiteY7" fmla="*/ 2302040 h 2502083"/>
              <a:gd name="connsiteX8" fmla="*/ 1303420 w 6745768"/>
              <a:gd name="connsiteY8" fmla="*/ 2502083 h 2502083"/>
              <a:gd name="connsiteX9" fmla="*/ 1289525 w 6745768"/>
              <a:gd name="connsiteY9" fmla="*/ 2301903 h 2502083"/>
              <a:gd name="connsiteX0" fmla="*/ 1198511 w 6749690"/>
              <a:gd name="connsiteY0" fmla="*/ 2291553 h 2502083"/>
              <a:gd name="connsiteX1" fmla="*/ 186542 w 6749690"/>
              <a:gd name="connsiteY1" fmla="*/ 1797161 h 2502083"/>
              <a:gd name="connsiteX2" fmla="*/ 16779 w 6749690"/>
              <a:gd name="connsiteY2" fmla="*/ 794567 h 2502083"/>
              <a:gd name="connsiteX3" fmla="*/ 701205 w 6749690"/>
              <a:gd name="connsiteY3" fmla="*/ 56263 h 2502083"/>
              <a:gd name="connsiteX4" fmla="*/ 6046398 w 6749690"/>
              <a:gd name="connsiteY4" fmla="*/ 156302 h 2502083"/>
              <a:gd name="connsiteX5" fmla="*/ 6748186 w 6749690"/>
              <a:gd name="connsiteY5" fmla="*/ 865255 h 2502083"/>
              <a:gd name="connsiteX6" fmla="*/ 5930631 w 6749690"/>
              <a:gd name="connsiteY6" fmla="*/ 2129659 h 2502083"/>
              <a:gd name="connsiteX7" fmla="*/ 2022017 w 6749690"/>
              <a:gd name="connsiteY7" fmla="*/ 2302040 h 2502083"/>
              <a:gd name="connsiteX8" fmla="*/ 1307342 w 6749690"/>
              <a:gd name="connsiteY8" fmla="*/ 2502083 h 2502083"/>
              <a:gd name="connsiteX9" fmla="*/ 1198511 w 6749690"/>
              <a:gd name="connsiteY9" fmla="*/ 2291553 h 2502083"/>
              <a:gd name="connsiteX0" fmla="*/ 1198511 w 6749690"/>
              <a:gd name="connsiteY0" fmla="*/ 2291553 h 2502083"/>
              <a:gd name="connsiteX1" fmla="*/ 186542 w 6749690"/>
              <a:gd name="connsiteY1" fmla="*/ 1797161 h 2502083"/>
              <a:gd name="connsiteX2" fmla="*/ 16779 w 6749690"/>
              <a:gd name="connsiteY2" fmla="*/ 794567 h 2502083"/>
              <a:gd name="connsiteX3" fmla="*/ 701205 w 6749690"/>
              <a:gd name="connsiteY3" fmla="*/ 56263 h 2502083"/>
              <a:gd name="connsiteX4" fmla="*/ 6046398 w 6749690"/>
              <a:gd name="connsiteY4" fmla="*/ 156302 h 2502083"/>
              <a:gd name="connsiteX5" fmla="*/ 6748186 w 6749690"/>
              <a:gd name="connsiteY5" fmla="*/ 865255 h 2502083"/>
              <a:gd name="connsiteX6" fmla="*/ 5930631 w 6749690"/>
              <a:gd name="connsiteY6" fmla="*/ 2129659 h 2502083"/>
              <a:gd name="connsiteX7" fmla="*/ 2022017 w 6749690"/>
              <a:gd name="connsiteY7" fmla="*/ 2302040 h 2502083"/>
              <a:gd name="connsiteX8" fmla="*/ 1307342 w 6749690"/>
              <a:gd name="connsiteY8" fmla="*/ 2502083 h 2502083"/>
              <a:gd name="connsiteX9" fmla="*/ 1198511 w 6749690"/>
              <a:gd name="connsiteY9" fmla="*/ 2291553 h 2502083"/>
              <a:gd name="connsiteX0" fmla="*/ 1188693 w 6739872"/>
              <a:gd name="connsiteY0" fmla="*/ 2291553 h 2502083"/>
              <a:gd name="connsiteX1" fmla="*/ 556806 w 6739872"/>
              <a:gd name="connsiteY1" fmla="*/ 2240036 h 2502083"/>
              <a:gd name="connsiteX2" fmla="*/ 176724 w 6739872"/>
              <a:gd name="connsiteY2" fmla="*/ 1797161 h 2502083"/>
              <a:gd name="connsiteX3" fmla="*/ 6961 w 6739872"/>
              <a:gd name="connsiteY3" fmla="*/ 794567 h 2502083"/>
              <a:gd name="connsiteX4" fmla="*/ 691387 w 6739872"/>
              <a:gd name="connsiteY4" fmla="*/ 56263 h 2502083"/>
              <a:gd name="connsiteX5" fmla="*/ 6036580 w 6739872"/>
              <a:gd name="connsiteY5" fmla="*/ 156302 h 2502083"/>
              <a:gd name="connsiteX6" fmla="*/ 6738368 w 6739872"/>
              <a:gd name="connsiteY6" fmla="*/ 865255 h 2502083"/>
              <a:gd name="connsiteX7" fmla="*/ 5920813 w 6739872"/>
              <a:gd name="connsiteY7" fmla="*/ 2129659 h 2502083"/>
              <a:gd name="connsiteX8" fmla="*/ 2012199 w 6739872"/>
              <a:gd name="connsiteY8" fmla="*/ 2302040 h 2502083"/>
              <a:gd name="connsiteX9" fmla="*/ 1297524 w 6739872"/>
              <a:gd name="connsiteY9" fmla="*/ 2502083 h 2502083"/>
              <a:gd name="connsiteX10" fmla="*/ 1188693 w 6739872"/>
              <a:gd name="connsiteY10" fmla="*/ 2291553 h 2502083"/>
              <a:gd name="connsiteX0" fmla="*/ 1188693 w 6739872"/>
              <a:gd name="connsiteY0" fmla="*/ 2291553 h 2502083"/>
              <a:gd name="connsiteX1" fmla="*/ 556806 w 6739872"/>
              <a:gd name="connsiteY1" fmla="*/ 2240036 h 2502083"/>
              <a:gd name="connsiteX2" fmla="*/ 176724 w 6739872"/>
              <a:gd name="connsiteY2" fmla="*/ 1797161 h 2502083"/>
              <a:gd name="connsiteX3" fmla="*/ 6961 w 6739872"/>
              <a:gd name="connsiteY3" fmla="*/ 794567 h 2502083"/>
              <a:gd name="connsiteX4" fmla="*/ 691387 w 6739872"/>
              <a:gd name="connsiteY4" fmla="*/ 56263 h 2502083"/>
              <a:gd name="connsiteX5" fmla="*/ 6036580 w 6739872"/>
              <a:gd name="connsiteY5" fmla="*/ 156302 h 2502083"/>
              <a:gd name="connsiteX6" fmla="*/ 6738368 w 6739872"/>
              <a:gd name="connsiteY6" fmla="*/ 865255 h 2502083"/>
              <a:gd name="connsiteX7" fmla="*/ 5920813 w 6739872"/>
              <a:gd name="connsiteY7" fmla="*/ 2129659 h 2502083"/>
              <a:gd name="connsiteX8" fmla="*/ 2012199 w 6739872"/>
              <a:gd name="connsiteY8" fmla="*/ 2302040 h 2502083"/>
              <a:gd name="connsiteX9" fmla="*/ 1297524 w 6739872"/>
              <a:gd name="connsiteY9" fmla="*/ 2502083 h 2502083"/>
              <a:gd name="connsiteX10" fmla="*/ 1188693 w 6739872"/>
              <a:gd name="connsiteY10" fmla="*/ 2291553 h 2502083"/>
              <a:gd name="connsiteX0" fmla="*/ 1187858 w 6739037"/>
              <a:gd name="connsiteY0" fmla="*/ 2291553 h 2502083"/>
              <a:gd name="connsiteX1" fmla="*/ 429511 w 6739037"/>
              <a:gd name="connsiteY1" fmla="*/ 2224594 h 2502083"/>
              <a:gd name="connsiteX2" fmla="*/ 175889 w 6739037"/>
              <a:gd name="connsiteY2" fmla="*/ 1797161 h 2502083"/>
              <a:gd name="connsiteX3" fmla="*/ 6126 w 6739037"/>
              <a:gd name="connsiteY3" fmla="*/ 794567 h 2502083"/>
              <a:gd name="connsiteX4" fmla="*/ 690552 w 6739037"/>
              <a:gd name="connsiteY4" fmla="*/ 56263 h 2502083"/>
              <a:gd name="connsiteX5" fmla="*/ 6035745 w 6739037"/>
              <a:gd name="connsiteY5" fmla="*/ 156302 h 2502083"/>
              <a:gd name="connsiteX6" fmla="*/ 6737533 w 6739037"/>
              <a:gd name="connsiteY6" fmla="*/ 865255 h 2502083"/>
              <a:gd name="connsiteX7" fmla="*/ 5919978 w 6739037"/>
              <a:gd name="connsiteY7" fmla="*/ 2129659 h 2502083"/>
              <a:gd name="connsiteX8" fmla="*/ 2011364 w 6739037"/>
              <a:gd name="connsiteY8" fmla="*/ 2302040 h 2502083"/>
              <a:gd name="connsiteX9" fmla="*/ 1296689 w 6739037"/>
              <a:gd name="connsiteY9" fmla="*/ 2502083 h 2502083"/>
              <a:gd name="connsiteX10" fmla="*/ 1187858 w 6739037"/>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8071 w 6739250"/>
              <a:gd name="connsiteY0" fmla="*/ 2291553 h 2502083"/>
              <a:gd name="connsiteX1" fmla="*/ 464950 w 6739250"/>
              <a:gd name="connsiteY1" fmla="*/ 2162792 h 2502083"/>
              <a:gd name="connsiteX2" fmla="*/ 176102 w 6739250"/>
              <a:gd name="connsiteY2" fmla="*/ 1797161 h 2502083"/>
              <a:gd name="connsiteX3" fmla="*/ 6339 w 6739250"/>
              <a:gd name="connsiteY3" fmla="*/ 794567 h 2502083"/>
              <a:gd name="connsiteX4" fmla="*/ 690765 w 6739250"/>
              <a:gd name="connsiteY4" fmla="*/ 56263 h 2502083"/>
              <a:gd name="connsiteX5" fmla="*/ 6035958 w 6739250"/>
              <a:gd name="connsiteY5" fmla="*/ 156302 h 2502083"/>
              <a:gd name="connsiteX6" fmla="*/ 6737746 w 6739250"/>
              <a:gd name="connsiteY6" fmla="*/ 865255 h 2502083"/>
              <a:gd name="connsiteX7" fmla="*/ 5920191 w 6739250"/>
              <a:gd name="connsiteY7" fmla="*/ 2129659 h 2502083"/>
              <a:gd name="connsiteX8" fmla="*/ 2011577 w 6739250"/>
              <a:gd name="connsiteY8" fmla="*/ 2302040 h 2502083"/>
              <a:gd name="connsiteX9" fmla="*/ 1296902 w 6739250"/>
              <a:gd name="connsiteY9" fmla="*/ 2502083 h 2502083"/>
              <a:gd name="connsiteX10" fmla="*/ 1188071 w 6739250"/>
              <a:gd name="connsiteY10" fmla="*/ 2291553 h 2502083"/>
              <a:gd name="connsiteX0" fmla="*/ 1218613 w 6769792"/>
              <a:gd name="connsiteY0" fmla="*/ 2291553 h 2502083"/>
              <a:gd name="connsiteX1" fmla="*/ 495492 w 6769792"/>
              <a:gd name="connsiteY1" fmla="*/ 2162792 h 2502083"/>
              <a:gd name="connsiteX2" fmla="*/ 134625 w 6769792"/>
              <a:gd name="connsiteY2" fmla="*/ 1835847 h 2502083"/>
              <a:gd name="connsiteX3" fmla="*/ 36881 w 6769792"/>
              <a:gd name="connsiteY3" fmla="*/ 794567 h 2502083"/>
              <a:gd name="connsiteX4" fmla="*/ 721307 w 6769792"/>
              <a:gd name="connsiteY4" fmla="*/ 56263 h 2502083"/>
              <a:gd name="connsiteX5" fmla="*/ 6066500 w 6769792"/>
              <a:gd name="connsiteY5" fmla="*/ 156302 h 2502083"/>
              <a:gd name="connsiteX6" fmla="*/ 6768288 w 6769792"/>
              <a:gd name="connsiteY6" fmla="*/ 865255 h 2502083"/>
              <a:gd name="connsiteX7" fmla="*/ 5950733 w 6769792"/>
              <a:gd name="connsiteY7" fmla="*/ 2129659 h 2502083"/>
              <a:gd name="connsiteX8" fmla="*/ 2042119 w 6769792"/>
              <a:gd name="connsiteY8" fmla="*/ 2302040 h 2502083"/>
              <a:gd name="connsiteX9" fmla="*/ 1327444 w 6769792"/>
              <a:gd name="connsiteY9" fmla="*/ 2502083 h 2502083"/>
              <a:gd name="connsiteX10" fmla="*/ 1218613 w 6769792"/>
              <a:gd name="connsiteY10" fmla="*/ 2291553 h 2502083"/>
              <a:gd name="connsiteX0" fmla="*/ 1218613 w 6769792"/>
              <a:gd name="connsiteY0" fmla="*/ 2291553 h 2468349"/>
              <a:gd name="connsiteX1" fmla="*/ 495492 w 6769792"/>
              <a:gd name="connsiteY1" fmla="*/ 2162792 h 2468349"/>
              <a:gd name="connsiteX2" fmla="*/ 134625 w 6769792"/>
              <a:gd name="connsiteY2" fmla="*/ 1835847 h 2468349"/>
              <a:gd name="connsiteX3" fmla="*/ 36881 w 6769792"/>
              <a:gd name="connsiteY3" fmla="*/ 794567 h 2468349"/>
              <a:gd name="connsiteX4" fmla="*/ 721307 w 6769792"/>
              <a:gd name="connsiteY4" fmla="*/ 56263 h 2468349"/>
              <a:gd name="connsiteX5" fmla="*/ 6066500 w 6769792"/>
              <a:gd name="connsiteY5" fmla="*/ 156302 h 2468349"/>
              <a:gd name="connsiteX6" fmla="*/ 6768288 w 6769792"/>
              <a:gd name="connsiteY6" fmla="*/ 865255 h 2468349"/>
              <a:gd name="connsiteX7" fmla="*/ 5950733 w 6769792"/>
              <a:gd name="connsiteY7" fmla="*/ 2129659 h 2468349"/>
              <a:gd name="connsiteX8" fmla="*/ 2042119 w 6769792"/>
              <a:gd name="connsiteY8" fmla="*/ 2302040 h 2468349"/>
              <a:gd name="connsiteX9" fmla="*/ 1300505 w 6769792"/>
              <a:gd name="connsiteY9" fmla="*/ 2468349 h 2468349"/>
              <a:gd name="connsiteX10" fmla="*/ 1218613 w 6769792"/>
              <a:gd name="connsiteY10" fmla="*/ 2291553 h 2468349"/>
              <a:gd name="connsiteX0" fmla="*/ 1227232 w 6769792"/>
              <a:gd name="connsiteY0" fmla="*/ 2262059 h 2468349"/>
              <a:gd name="connsiteX1" fmla="*/ 495492 w 6769792"/>
              <a:gd name="connsiteY1" fmla="*/ 2162792 h 2468349"/>
              <a:gd name="connsiteX2" fmla="*/ 134625 w 6769792"/>
              <a:gd name="connsiteY2" fmla="*/ 1835847 h 2468349"/>
              <a:gd name="connsiteX3" fmla="*/ 36881 w 6769792"/>
              <a:gd name="connsiteY3" fmla="*/ 794567 h 2468349"/>
              <a:gd name="connsiteX4" fmla="*/ 721307 w 6769792"/>
              <a:gd name="connsiteY4" fmla="*/ 56263 h 2468349"/>
              <a:gd name="connsiteX5" fmla="*/ 6066500 w 6769792"/>
              <a:gd name="connsiteY5" fmla="*/ 156302 h 2468349"/>
              <a:gd name="connsiteX6" fmla="*/ 6768288 w 6769792"/>
              <a:gd name="connsiteY6" fmla="*/ 865255 h 2468349"/>
              <a:gd name="connsiteX7" fmla="*/ 5950733 w 6769792"/>
              <a:gd name="connsiteY7" fmla="*/ 2129659 h 2468349"/>
              <a:gd name="connsiteX8" fmla="*/ 2042119 w 6769792"/>
              <a:gd name="connsiteY8" fmla="*/ 2302040 h 2468349"/>
              <a:gd name="connsiteX9" fmla="*/ 1300505 w 6769792"/>
              <a:gd name="connsiteY9" fmla="*/ 2468349 h 2468349"/>
              <a:gd name="connsiteX10" fmla="*/ 1227232 w 6769792"/>
              <a:gd name="connsiteY10" fmla="*/ 2262059 h 2468349"/>
              <a:gd name="connsiteX0" fmla="*/ 1227139 w 6769699"/>
              <a:gd name="connsiteY0" fmla="*/ 2262059 h 2468349"/>
              <a:gd name="connsiteX1" fmla="*/ 491824 w 6769699"/>
              <a:gd name="connsiteY1" fmla="*/ 2128631 h 2468349"/>
              <a:gd name="connsiteX2" fmla="*/ 134532 w 6769699"/>
              <a:gd name="connsiteY2" fmla="*/ 1835847 h 2468349"/>
              <a:gd name="connsiteX3" fmla="*/ 36788 w 6769699"/>
              <a:gd name="connsiteY3" fmla="*/ 794567 h 2468349"/>
              <a:gd name="connsiteX4" fmla="*/ 721214 w 6769699"/>
              <a:gd name="connsiteY4" fmla="*/ 56263 h 2468349"/>
              <a:gd name="connsiteX5" fmla="*/ 6066407 w 6769699"/>
              <a:gd name="connsiteY5" fmla="*/ 156302 h 2468349"/>
              <a:gd name="connsiteX6" fmla="*/ 6768195 w 6769699"/>
              <a:gd name="connsiteY6" fmla="*/ 865255 h 2468349"/>
              <a:gd name="connsiteX7" fmla="*/ 5950640 w 6769699"/>
              <a:gd name="connsiteY7" fmla="*/ 2129659 h 2468349"/>
              <a:gd name="connsiteX8" fmla="*/ 2042026 w 6769699"/>
              <a:gd name="connsiteY8" fmla="*/ 2302040 h 2468349"/>
              <a:gd name="connsiteX9" fmla="*/ 1300412 w 6769699"/>
              <a:gd name="connsiteY9" fmla="*/ 2468349 h 2468349"/>
              <a:gd name="connsiteX10" fmla="*/ 1227139 w 6769699"/>
              <a:gd name="connsiteY10" fmla="*/ 2262059 h 2468349"/>
              <a:gd name="connsiteX0" fmla="*/ 1231573 w 6774133"/>
              <a:gd name="connsiteY0" fmla="*/ 2262059 h 2468349"/>
              <a:gd name="connsiteX1" fmla="*/ 496258 w 6774133"/>
              <a:gd name="connsiteY1" fmla="*/ 2128631 h 2468349"/>
              <a:gd name="connsiteX2" fmla="*/ 122177 w 6774133"/>
              <a:gd name="connsiteY2" fmla="*/ 1787259 h 2468349"/>
              <a:gd name="connsiteX3" fmla="*/ 41222 w 6774133"/>
              <a:gd name="connsiteY3" fmla="*/ 794567 h 2468349"/>
              <a:gd name="connsiteX4" fmla="*/ 725648 w 6774133"/>
              <a:gd name="connsiteY4" fmla="*/ 56263 h 2468349"/>
              <a:gd name="connsiteX5" fmla="*/ 6070841 w 6774133"/>
              <a:gd name="connsiteY5" fmla="*/ 156302 h 2468349"/>
              <a:gd name="connsiteX6" fmla="*/ 6772629 w 6774133"/>
              <a:gd name="connsiteY6" fmla="*/ 865255 h 2468349"/>
              <a:gd name="connsiteX7" fmla="*/ 5955074 w 6774133"/>
              <a:gd name="connsiteY7" fmla="*/ 2129659 h 2468349"/>
              <a:gd name="connsiteX8" fmla="*/ 2046460 w 6774133"/>
              <a:gd name="connsiteY8" fmla="*/ 2302040 h 2468349"/>
              <a:gd name="connsiteX9" fmla="*/ 1304846 w 6774133"/>
              <a:gd name="connsiteY9" fmla="*/ 2468349 h 2468349"/>
              <a:gd name="connsiteX10" fmla="*/ 1231573 w 6774133"/>
              <a:gd name="connsiteY10" fmla="*/ 2262059 h 2468349"/>
              <a:gd name="connsiteX0" fmla="*/ 1231573 w 6774133"/>
              <a:gd name="connsiteY0" fmla="*/ 2262059 h 2464962"/>
              <a:gd name="connsiteX1" fmla="*/ 496258 w 6774133"/>
              <a:gd name="connsiteY1" fmla="*/ 2128631 h 2464962"/>
              <a:gd name="connsiteX2" fmla="*/ 122177 w 6774133"/>
              <a:gd name="connsiteY2" fmla="*/ 1787259 h 2464962"/>
              <a:gd name="connsiteX3" fmla="*/ 41222 w 6774133"/>
              <a:gd name="connsiteY3" fmla="*/ 794567 h 2464962"/>
              <a:gd name="connsiteX4" fmla="*/ 725648 w 6774133"/>
              <a:gd name="connsiteY4" fmla="*/ 56263 h 2464962"/>
              <a:gd name="connsiteX5" fmla="*/ 6070841 w 6774133"/>
              <a:gd name="connsiteY5" fmla="*/ 156302 h 2464962"/>
              <a:gd name="connsiteX6" fmla="*/ 6772629 w 6774133"/>
              <a:gd name="connsiteY6" fmla="*/ 865255 h 2464962"/>
              <a:gd name="connsiteX7" fmla="*/ 5955074 w 6774133"/>
              <a:gd name="connsiteY7" fmla="*/ 2129659 h 2464962"/>
              <a:gd name="connsiteX8" fmla="*/ 2046460 w 6774133"/>
              <a:gd name="connsiteY8" fmla="*/ 2302040 h 2464962"/>
              <a:gd name="connsiteX9" fmla="*/ 1222559 w 6774133"/>
              <a:gd name="connsiteY9" fmla="*/ 2464962 h 2464962"/>
              <a:gd name="connsiteX10" fmla="*/ 1231573 w 6774133"/>
              <a:gd name="connsiteY10" fmla="*/ 2262059 h 2464962"/>
              <a:gd name="connsiteX0" fmla="*/ 1231573 w 6774133"/>
              <a:gd name="connsiteY0" fmla="*/ 2262059 h 2464962"/>
              <a:gd name="connsiteX1" fmla="*/ 496258 w 6774133"/>
              <a:gd name="connsiteY1" fmla="*/ 2128631 h 2464962"/>
              <a:gd name="connsiteX2" fmla="*/ 122177 w 6774133"/>
              <a:gd name="connsiteY2" fmla="*/ 1787259 h 2464962"/>
              <a:gd name="connsiteX3" fmla="*/ 41222 w 6774133"/>
              <a:gd name="connsiteY3" fmla="*/ 794567 h 2464962"/>
              <a:gd name="connsiteX4" fmla="*/ 725648 w 6774133"/>
              <a:gd name="connsiteY4" fmla="*/ 56263 h 2464962"/>
              <a:gd name="connsiteX5" fmla="*/ 6070841 w 6774133"/>
              <a:gd name="connsiteY5" fmla="*/ 156302 h 2464962"/>
              <a:gd name="connsiteX6" fmla="*/ 6772629 w 6774133"/>
              <a:gd name="connsiteY6" fmla="*/ 865255 h 2464962"/>
              <a:gd name="connsiteX7" fmla="*/ 5955074 w 6774133"/>
              <a:gd name="connsiteY7" fmla="*/ 2129659 h 2464962"/>
              <a:gd name="connsiteX8" fmla="*/ 2046460 w 6774133"/>
              <a:gd name="connsiteY8" fmla="*/ 2302040 h 2464962"/>
              <a:gd name="connsiteX9" fmla="*/ 1222559 w 6774133"/>
              <a:gd name="connsiteY9" fmla="*/ 2464962 h 2464962"/>
              <a:gd name="connsiteX10" fmla="*/ 1231573 w 6774133"/>
              <a:gd name="connsiteY10" fmla="*/ 2262059 h 2464962"/>
              <a:gd name="connsiteX0" fmla="*/ 1231573 w 6774133"/>
              <a:gd name="connsiteY0" fmla="*/ 2262059 h 2464962"/>
              <a:gd name="connsiteX1" fmla="*/ 496258 w 6774133"/>
              <a:gd name="connsiteY1" fmla="*/ 2128631 h 2464962"/>
              <a:gd name="connsiteX2" fmla="*/ 122177 w 6774133"/>
              <a:gd name="connsiteY2" fmla="*/ 1787259 h 2464962"/>
              <a:gd name="connsiteX3" fmla="*/ 41222 w 6774133"/>
              <a:gd name="connsiteY3" fmla="*/ 794567 h 2464962"/>
              <a:gd name="connsiteX4" fmla="*/ 725648 w 6774133"/>
              <a:gd name="connsiteY4" fmla="*/ 56263 h 2464962"/>
              <a:gd name="connsiteX5" fmla="*/ 6070841 w 6774133"/>
              <a:gd name="connsiteY5" fmla="*/ 156302 h 2464962"/>
              <a:gd name="connsiteX6" fmla="*/ 6772629 w 6774133"/>
              <a:gd name="connsiteY6" fmla="*/ 865255 h 2464962"/>
              <a:gd name="connsiteX7" fmla="*/ 6125712 w 6774133"/>
              <a:gd name="connsiteY7" fmla="*/ 2082537 h 2464962"/>
              <a:gd name="connsiteX8" fmla="*/ 2046460 w 6774133"/>
              <a:gd name="connsiteY8" fmla="*/ 2302040 h 2464962"/>
              <a:gd name="connsiteX9" fmla="*/ 1222559 w 6774133"/>
              <a:gd name="connsiteY9" fmla="*/ 2464962 h 2464962"/>
              <a:gd name="connsiteX10" fmla="*/ 1231573 w 6774133"/>
              <a:gd name="connsiteY10" fmla="*/ 2262059 h 2464962"/>
              <a:gd name="connsiteX0" fmla="*/ 1231573 w 6774133"/>
              <a:gd name="connsiteY0" fmla="*/ 2262059 h 2464962"/>
              <a:gd name="connsiteX1" fmla="*/ 496258 w 6774133"/>
              <a:gd name="connsiteY1" fmla="*/ 2128631 h 2464962"/>
              <a:gd name="connsiteX2" fmla="*/ 122177 w 6774133"/>
              <a:gd name="connsiteY2" fmla="*/ 1787259 h 2464962"/>
              <a:gd name="connsiteX3" fmla="*/ 41222 w 6774133"/>
              <a:gd name="connsiteY3" fmla="*/ 794567 h 2464962"/>
              <a:gd name="connsiteX4" fmla="*/ 725648 w 6774133"/>
              <a:gd name="connsiteY4" fmla="*/ 56263 h 2464962"/>
              <a:gd name="connsiteX5" fmla="*/ 6070841 w 6774133"/>
              <a:gd name="connsiteY5" fmla="*/ 156302 h 2464962"/>
              <a:gd name="connsiteX6" fmla="*/ 6772629 w 6774133"/>
              <a:gd name="connsiteY6" fmla="*/ 865255 h 2464962"/>
              <a:gd name="connsiteX7" fmla="*/ 6123669 w 6774133"/>
              <a:gd name="connsiteY7" fmla="*/ 2063016 h 2464962"/>
              <a:gd name="connsiteX8" fmla="*/ 2046460 w 6774133"/>
              <a:gd name="connsiteY8" fmla="*/ 2302040 h 2464962"/>
              <a:gd name="connsiteX9" fmla="*/ 1222559 w 6774133"/>
              <a:gd name="connsiteY9" fmla="*/ 2464962 h 2464962"/>
              <a:gd name="connsiteX10" fmla="*/ 1231573 w 6774133"/>
              <a:gd name="connsiteY10" fmla="*/ 2262059 h 2464962"/>
              <a:gd name="connsiteX0" fmla="*/ 1231573 w 6830714"/>
              <a:gd name="connsiteY0" fmla="*/ 2285938 h 2488841"/>
              <a:gd name="connsiteX1" fmla="*/ 496258 w 6830714"/>
              <a:gd name="connsiteY1" fmla="*/ 2152510 h 2488841"/>
              <a:gd name="connsiteX2" fmla="*/ 122177 w 6830714"/>
              <a:gd name="connsiteY2" fmla="*/ 1811138 h 2488841"/>
              <a:gd name="connsiteX3" fmla="*/ 41222 w 6830714"/>
              <a:gd name="connsiteY3" fmla="*/ 818446 h 2488841"/>
              <a:gd name="connsiteX4" fmla="*/ 725648 w 6830714"/>
              <a:gd name="connsiteY4" fmla="*/ 80142 h 2488841"/>
              <a:gd name="connsiteX5" fmla="*/ 6070841 w 6830714"/>
              <a:gd name="connsiteY5" fmla="*/ 180181 h 2488841"/>
              <a:gd name="connsiteX6" fmla="*/ 6772693 w 6830714"/>
              <a:gd name="connsiteY6" fmla="*/ 1001592 h 2488841"/>
              <a:gd name="connsiteX7" fmla="*/ 6123669 w 6830714"/>
              <a:gd name="connsiteY7" fmla="*/ 2086895 h 2488841"/>
              <a:gd name="connsiteX8" fmla="*/ 2046460 w 6830714"/>
              <a:gd name="connsiteY8" fmla="*/ 2325919 h 2488841"/>
              <a:gd name="connsiteX9" fmla="*/ 1222559 w 6830714"/>
              <a:gd name="connsiteY9" fmla="*/ 2488841 h 2488841"/>
              <a:gd name="connsiteX10" fmla="*/ 1231573 w 6830714"/>
              <a:gd name="connsiteY10" fmla="*/ 2285938 h 2488841"/>
              <a:gd name="connsiteX0" fmla="*/ 1231573 w 6775421"/>
              <a:gd name="connsiteY0" fmla="*/ 2285174 h 2488077"/>
              <a:gd name="connsiteX1" fmla="*/ 496258 w 6775421"/>
              <a:gd name="connsiteY1" fmla="*/ 2151746 h 2488077"/>
              <a:gd name="connsiteX2" fmla="*/ 122177 w 6775421"/>
              <a:gd name="connsiteY2" fmla="*/ 1810374 h 2488077"/>
              <a:gd name="connsiteX3" fmla="*/ 41222 w 6775421"/>
              <a:gd name="connsiteY3" fmla="*/ 817682 h 2488077"/>
              <a:gd name="connsiteX4" fmla="*/ 725648 w 6775421"/>
              <a:gd name="connsiteY4" fmla="*/ 79378 h 2488077"/>
              <a:gd name="connsiteX5" fmla="*/ 6070841 w 6775421"/>
              <a:gd name="connsiteY5" fmla="*/ 179417 h 2488077"/>
              <a:gd name="connsiteX6" fmla="*/ 6772693 w 6775421"/>
              <a:gd name="connsiteY6" fmla="*/ 1000828 h 2488077"/>
              <a:gd name="connsiteX7" fmla="*/ 6123669 w 6775421"/>
              <a:gd name="connsiteY7" fmla="*/ 2086131 h 2488077"/>
              <a:gd name="connsiteX8" fmla="*/ 2046460 w 6775421"/>
              <a:gd name="connsiteY8" fmla="*/ 2325155 h 2488077"/>
              <a:gd name="connsiteX9" fmla="*/ 1222559 w 6775421"/>
              <a:gd name="connsiteY9" fmla="*/ 2488077 h 2488077"/>
              <a:gd name="connsiteX10" fmla="*/ 1231573 w 6775421"/>
              <a:gd name="connsiteY10" fmla="*/ 2285174 h 2488077"/>
              <a:gd name="connsiteX0" fmla="*/ 1231573 w 6851024"/>
              <a:gd name="connsiteY0" fmla="*/ 2287499 h 2490402"/>
              <a:gd name="connsiteX1" fmla="*/ 496258 w 6851024"/>
              <a:gd name="connsiteY1" fmla="*/ 2154071 h 2490402"/>
              <a:gd name="connsiteX2" fmla="*/ 122177 w 6851024"/>
              <a:gd name="connsiteY2" fmla="*/ 1812699 h 2490402"/>
              <a:gd name="connsiteX3" fmla="*/ 41222 w 6851024"/>
              <a:gd name="connsiteY3" fmla="*/ 820007 h 2490402"/>
              <a:gd name="connsiteX4" fmla="*/ 725648 w 6851024"/>
              <a:gd name="connsiteY4" fmla="*/ 81703 h 2490402"/>
              <a:gd name="connsiteX5" fmla="*/ 6070841 w 6851024"/>
              <a:gd name="connsiteY5" fmla="*/ 181742 h 2490402"/>
              <a:gd name="connsiteX6" fmla="*/ 6800142 w 6851024"/>
              <a:gd name="connsiteY6" fmla="*/ 1041768 h 2490402"/>
              <a:gd name="connsiteX7" fmla="*/ 6123669 w 6851024"/>
              <a:gd name="connsiteY7" fmla="*/ 2088456 h 2490402"/>
              <a:gd name="connsiteX8" fmla="*/ 2046460 w 6851024"/>
              <a:gd name="connsiteY8" fmla="*/ 2327480 h 2490402"/>
              <a:gd name="connsiteX9" fmla="*/ 1222559 w 6851024"/>
              <a:gd name="connsiteY9" fmla="*/ 2490402 h 2490402"/>
              <a:gd name="connsiteX10" fmla="*/ 1231573 w 6851024"/>
              <a:gd name="connsiteY10" fmla="*/ 2287499 h 2490402"/>
              <a:gd name="connsiteX0" fmla="*/ 1231573 w 6851024"/>
              <a:gd name="connsiteY0" fmla="*/ 2287499 h 2486130"/>
              <a:gd name="connsiteX1" fmla="*/ 496258 w 6851024"/>
              <a:gd name="connsiteY1" fmla="*/ 2154071 h 2486130"/>
              <a:gd name="connsiteX2" fmla="*/ 122177 w 6851024"/>
              <a:gd name="connsiteY2" fmla="*/ 1812699 h 2486130"/>
              <a:gd name="connsiteX3" fmla="*/ 41222 w 6851024"/>
              <a:gd name="connsiteY3" fmla="*/ 820007 h 2486130"/>
              <a:gd name="connsiteX4" fmla="*/ 725648 w 6851024"/>
              <a:gd name="connsiteY4" fmla="*/ 81703 h 2486130"/>
              <a:gd name="connsiteX5" fmla="*/ 6070841 w 6851024"/>
              <a:gd name="connsiteY5" fmla="*/ 181742 h 2486130"/>
              <a:gd name="connsiteX6" fmla="*/ 6800142 w 6851024"/>
              <a:gd name="connsiteY6" fmla="*/ 1041768 h 2486130"/>
              <a:gd name="connsiteX7" fmla="*/ 6123669 w 6851024"/>
              <a:gd name="connsiteY7" fmla="*/ 2088456 h 2486130"/>
              <a:gd name="connsiteX8" fmla="*/ 2046460 w 6851024"/>
              <a:gd name="connsiteY8" fmla="*/ 2327480 h 2486130"/>
              <a:gd name="connsiteX9" fmla="*/ 1187001 w 6851024"/>
              <a:gd name="connsiteY9" fmla="*/ 2486130 h 2486130"/>
              <a:gd name="connsiteX10" fmla="*/ 1231573 w 6851024"/>
              <a:gd name="connsiteY10" fmla="*/ 2287499 h 2486130"/>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046460 w 6851024"/>
              <a:gd name="connsiteY8" fmla="*/ 2327480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851024" h="2461764">
                <a:moveTo>
                  <a:pt x="1231573" y="2287499"/>
                </a:moveTo>
                <a:cubicBezTo>
                  <a:pt x="1112336" y="2271169"/>
                  <a:pt x="681157" y="2233204"/>
                  <a:pt x="496258" y="2154071"/>
                </a:cubicBezTo>
                <a:cubicBezTo>
                  <a:pt x="311359" y="2074938"/>
                  <a:pt x="198016" y="2035043"/>
                  <a:pt x="122177" y="1812699"/>
                </a:cubicBezTo>
                <a:cubicBezTo>
                  <a:pt x="46338" y="1590355"/>
                  <a:pt x="-59356" y="1108506"/>
                  <a:pt x="41222" y="820007"/>
                </a:cubicBezTo>
                <a:cubicBezTo>
                  <a:pt x="141800" y="531508"/>
                  <a:pt x="395768" y="136683"/>
                  <a:pt x="725648" y="81703"/>
                </a:cubicBezTo>
                <a:cubicBezTo>
                  <a:pt x="1694758" y="-79792"/>
                  <a:pt x="5058425" y="21731"/>
                  <a:pt x="6070841" y="181742"/>
                </a:cubicBezTo>
                <a:cubicBezTo>
                  <a:pt x="7083257" y="341753"/>
                  <a:pt x="6832799" y="565274"/>
                  <a:pt x="6800142" y="1041768"/>
                </a:cubicBezTo>
                <a:cubicBezTo>
                  <a:pt x="6762524" y="1588400"/>
                  <a:pt x="6896479" y="1874529"/>
                  <a:pt x="6123669" y="2088456"/>
                </a:cubicBezTo>
                <a:cubicBezTo>
                  <a:pt x="5350859" y="2302383"/>
                  <a:pt x="2371629" y="2317340"/>
                  <a:pt x="2163283" y="2325332"/>
                </a:cubicBezTo>
                <a:cubicBezTo>
                  <a:pt x="1581595" y="2463408"/>
                  <a:pt x="1234045" y="2459053"/>
                  <a:pt x="1172765" y="2461764"/>
                </a:cubicBezTo>
                <a:cubicBezTo>
                  <a:pt x="1538023" y="2321109"/>
                  <a:pt x="1231573" y="2287499"/>
                  <a:pt x="1231573" y="2287499"/>
                </a:cubicBezTo>
                <a:close/>
              </a:path>
            </a:pathLst>
          </a:custGeom>
          <a:solidFill>
            <a:schemeClr val="bg1"/>
          </a:solidFill>
          <a:ln w="19050"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D4FB7586-D41B-4287-9864-5CA49B350F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449824" flipH="1">
            <a:off x="4868349" y="422322"/>
            <a:ext cx="6912706" cy="5902624"/>
          </a:xfrm>
          <a:custGeom>
            <a:avLst/>
            <a:gdLst>
              <a:gd name="connsiteX0" fmla="*/ 1289525 w 6745768"/>
              <a:gd name="connsiteY0" fmla="*/ 2301903 h 2794242"/>
              <a:gd name="connsiteX1" fmla="*/ 182620 w 6745768"/>
              <a:gd name="connsiteY1" fmla="*/ 1797161 h 2794242"/>
              <a:gd name="connsiteX2" fmla="*/ 12857 w 6745768"/>
              <a:gd name="connsiteY2" fmla="*/ 794567 h 2794242"/>
              <a:gd name="connsiteX3" fmla="*/ 697283 w 6745768"/>
              <a:gd name="connsiteY3" fmla="*/ 56263 h 2794242"/>
              <a:gd name="connsiteX4" fmla="*/ 6042476 w 6745768"/>
              <a:gd name="connsiteY4" fmla="*/ 156302 h 2794242"/>
              <a:gd name="connsiteX5" fmla="*/ 6744264 w 6745768"/>
              <a:gd name="connsiteY5" fmla="*/ 865255 h 2794242"/>
              <a:gd name="connsiteX6" fmla="*/ 6299463 w 6745768"/>
              <a:gd name="connsiteY6" fmla="*/ 2129659 h 2794242"/>
              <a:gd name="connsiteX7" fmla="*/ 1843321 w 6745768"/>
              <a:gd name="connsiteY7" fmla="*/ 2302040 h 2794242"/>
              <a:gd name="connsiteX8" fmla="*/ 1297241 w 6745768"/>
              <a:gd name="connsiteY8" fmla="*/ 2794243 h 2794242"/>
              <a:gd name="connsiteX9" fmla="*/ 1289525 w 6745768"/>
              <a:gd name="connsiteY9" fmla="*/ 2301903 h 2794242"/>
              <a:gd name="connsiteX0" fmla="*/ 1289525 w 6745768"/>
              <a:gd name="connsiteY0" fmla="*/ 2301903 h 2633547"/>
              <a:gd name="connsiteX1" fmla="*/ 182620 w 6745768"/>
              <a:gd name="connsiteY1" fmla="*/ 1797161 h 2633547"/>
              <a:gd name="connsiteX2" fmla="*/ 12857 w 6745768"/>
              <a:gd name="connsiteY2" fmla="*/ 794567 h 2633547"/>
              <a:gd name="connsiteX3" fmla="*/ 697283 w 6745768"/>
              <a:gd name="connsiteY3" fmla="*/ 56263 h 2633547"/>
              <a:gd name="connsiteX4" fmla="*/ 6042476 w 6745768"/>
              <a:gd name="connsiteY4" fmla="*/ 156302 h 2633547"/>
              <a:gd name="connsiteX5" fmla="*/ 6744264 w 6745768"/>
              <a:gd name="connsiteY5" fmla="*/ 865255 h 2633547"/>
              <a:gd name="connsiteX6" fmla="*/ 6299463 w 6745768"/>
              <a:gd name="connsiteY6" fmla="*/ 2129659 h 2633547"/>
              <a:gd name="connsiteX7" fmla="*/ 1843321 w 6745768"/>
              <a:gd name="connsiteY7" fmla="*/ 2302040 h 2633547"/>
              <a:gd name="connsiteX8" fmla="*/ 1297241 w 6745768"/>
              <a:gd name="connsiteY8" fmla="*/ 2633547 h 2633547"/>
              <a:gd name="connsiteX9" fmla="*/ 1289525 w 6745768"/>
              <a:gd name="connsiteY9" fmla="*/ 2301903 h 2633547"/>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6299463 w 6745768"/>
              <a:gd name="connsiteY6" fmla="*/ 2129659 h 2588909"/>
              <a:gd name="connsiteX7" fmla="*/ 1843321 w 6745768"/>
              <a:gd name="connsiteY7" fmla="*/ 2302040 h 2588909"/>
              <a:gd name="connsiteX8" fmla="*/ 1321290 w 6745768"/>
              <a:gd name="connsiteY8" fmla="*/ 2588909 h 2588909"/>
              <a:gd name="connsiteX9" fmla="*/ 1289525 w 6745768"/>
              <a:gd name="connsiteY9" fmla="*/ 2301903 h 2588909"/>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6299463 w 6745768"/>
              <a:gd name="connsiteY6" fmla="*/ 2129659 h 2588909"/>
              <a:gd name="connsiteX7" fmla="*/ 1843321 w 6745768"/>
              <a:gd name="connsiteY7" fmla="*/ 2302040 h 2588909"/>
              <a:gd name="connsiteX8" fmla="*/ 1321290 w 6745768"/>
              <a:gd name="connsiteY8" fmla="*/ 2588909 h 2588909"/>
              <a:gd name="connsiteX9" fmla="*/ 1289525 w 6745768"/>
              <a:gd name="connsiteY9" fmla="*/ 2301903 h 2588909"/>
              <a:gd name="connsiteX0" fmla="*/ 1289525 w 6813483"/>
              <a:gd name="connsiteY0" fmla="*/ 2301903 h 2588909"/>
              <a:gd name="connsiteX1" fmla="*/ 182620 w 6813483"/>
              <a:gd name="connsiteY1" fmla="*/ 1797161 h 2588909"/>
              <a:gd name="connsiteX2" fmla="*/ 12857 w 6813483"/>
              <a:gd name="connsiteY2" fmla="*/ 794567 h 2588909"/>
              <a:gd name="connsiteX3" fmla="*/ 697283 w 6813483"/>
              <a:gd name="connsiteY3" fmla="*/ 56263 h 2588909"/>
              <a:gd name="connsiteX4" fmla="*/ 6042476 w 6813483"/>
              <a:gd name="connsiteY4" fmla="*/ 156302 h 2588909"/>
              <a:gd name="connsiteX5" fmla="*/ 6744264 w 6813483"/>
              <a:gd name="connsiteY5" fmla="*/ 865255 h 2588909"/>
              <a:gd name="connsiteX6" fmla="*/ 6299463 w 6813483"/>
              <a:gd name="connsiteY6" fmla="*/ 2129659 h 2588909"/>
              <a:gd name="connsiteX7" fmla="*/ 1855346 w 6813483"/>
              <a:gd name="connsiteY7" fmla="*/ 2302040 h 2588909"/>
              <a:gd name="connsiteX8" fmla="*/ 1321290 w 6813483"/>
              <a:gd name="connsiteY8" fmla="*/ 2588909 h 2588909"/>
              <a:gd name="connsiteX9" fmla="*/ 1289525 w 6813483"/>
              <a:gd name="connsiteY9" fmla="*/ 2301903 h 2588909"/>
              <a:gd name="connsiteX0" fmla="*/ 1289525 w 6813483"/>
              <a:gd name="connsiteY0" fmla="*/ 2301903 h 2588909"/>
              <a:gd name="connsiteX1" fmla="*/ 182620 w 6813483"/>
              <a:gd name="connsiteY1" fmla="*/ 1797161 h 2588909"/>
              <a:gd name="connsiteX2" fmla="*/ 12857 w 6813483"/>
              <a:gd name="connsiteY2" fmla="*/ 794567 h 2588909"/>
              <a:gd name="connsiteX3" fmla="*/ 697283 w 6813483"/>
              <a:gd name="connsiteY3" fmla="*/ 56263 h 2588909"/>
              <a:gd name="connsiteX4" fmla="*/ 6042476 w 6813483"/>
              <a:gd name="connsiteY4" fmla="*/ 156302 h 2588909"/>
              <a:gd name="connsiteX5" fmla="*/ 6744264 w 6813483"/>
              <a:gd name="connsiteY5" fmla="*/ 865255 h 2588909"/>
              <a:gd name="connsiteX6" fmla="*/ 6299463 w 6813483"/>
              <a:gd name="connsiteY6" fmla="*/ 2129659 h 2588909"/>
              <a:gd name="connsiteX7" fmla="*/ 1855346 w 6813483"/>
              <a:gd name="connsiteY7" fmla="*/ 2302040 h 2588909"/>
              <a:gd name="connsiteX8" fmla="*/ 1321290 w 6813483"/>
              <a:gd name="connsiteY8" fmla="*/ 2588909 h 2588909"/>
              <a:gd name="connsiteX9" fmla="*/ 1289525 w 6813483"/>
              <a:gd name="connsiteY9" fmla="*/ 2301903 h 2588909"/>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6046952 w 6745768"/>
              <a:gd name="connsiteY6" fmla="*/ 2129659 h 2588909"/>
              <a:gd name="connsiteX7" fmla="*/ 1855346 w 6745768"/>
              <a:gd name="connsiteY7" fmla="*/ 2302040 h 2588909"/>
              <a:gd name="connsiteX8" fmla="*/ 1321290 w 6745768"/>
              <a:gd name="connsiteY8" fmla="*/ 2588909 h 2588909"/>
              <a:gd name="connsiteX9" fmla="*/ 1289525 w 6745768"/>
              <a:gd name="connsiteY9" fmla="*/ 2301903 h 2588909"/>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5926709 w 6745768"/>
              <a:gd name="connsiteY6" fmla="*/ 2129659 h 2588909"/>
              <a:gd name="connsiteX7" fmla="*/ 1855346 w 6745768"/>
              <a:gd name="connsiteY7" fmla="*/ 2302040 h 2588909"/>
              <a:gd name="connsiteX8" fmla="*/ 1321290 w 6745768"/>
              <a:gd name="connsiteY8" fmla="*/ 2588909 h 2588909"/>
              <a:gd name="connsiteX9" fmla="*/ 1289525 w 6745768"/>
              <a:gd name="connsiteY9" fmla="*/ 2301903 h 2588909"/>
              <a:gd name="connsiteX0" fmla="*/ 1289525 w 6745768"/>
              <a:gd name="connsiteY0" fmla="*/ 2301903 h 2555846"/>
              <a:gd name="connsiteX1" fmla="*/ 182620 w 6745768"/>
              <a:gd name="connsiteY1" fmla="*/ 1797161 h 2555846"/>
              <a:gd name="connsiteX2" fmla="*/ 12857 w 6745768"/>
              <a:gd name="connsiteY2" fmla="*/ 794567 h 2555846"/>
              <a:gd name="connsiteX3" fmla="*/ 697283 w 6745768"/>
              <a:gd name="connsiteY3" fmla="*/ 56263 h 2555846"/>
              <a:gd name="connsiteX4" fmla="*/ 6042476 w 6745768"/>
              <a:gd name="connsiteY4" fmla="*/ 156302 h 2555846"/>
              <a:gd name="connsiteX5" fmla="*/ 6744264 w 6745768"/>
              <a:gd name="connsiteY5" fmla="*/ 865255 h 2555846"/>
              <a:gd name="connsiteX6" fmla="*/ 5926709 w 6745768"/>
              <a:gd name="connsiteY6" fmla="*/ 2129659 h 2555846"/>
              <a:gd name="connsiteX7" fmla="*/ 1855346 w 6745768"/>
              <a:gd name="connsiteY7" fmla="*/ 2302040 h 2555846"/>
              <a:gd name="connsiteX8" fmla="*/ 1321290 w 6745768"/>
              <a:gd name="connsiteY8" fmla="*/ 2555846 h 2555846"/>
              <a:gd name="connsiteX9" fmla="*/ 1289525 w 6745768"/>
              <a:gd name="connsiteY9" fmla="*/ 2301903 h 2555846"/>
              <a:gd name="connsiteX0" fmla="*/ 1289525 w 6745768"/>
              <a:gd name="connsiteY0" fmla="*/ 2301903 h 2555846"/>
              <a:gd name="connsiteX1" fmla="*/ 182620 w 6745768"/>
              <a:gd name="connsiteY1" fmla="*/ 1797161 h 2555846"/>
              <a:gd name="connsiteX2" fmla="*/ 12857 w 6745768"/>
              <a:gd name="connsiteY2" fmla="*/ 794567 h 2555846"/>
              <a:gd name="connsiteX3" fmla="*/ 697283 w 6745768"/>
              <a:gd name="connsiteY3" fmla="*/ 56263 h 2555846"/>
              <a:gd name="connsiteX4" fmla="*/ 6042476 w 6745768"/>
              <a:gd name="connsiteY4" fmla="*/ 156302 h 2555846"/>
              <a:gd name="connsiteX5" fmla="*/ 6744264 w 6745768"/>
              <a:gd name="connsiteY5" fmla="*/ 865255 h 2555846"/>
              <a:gd name="connsiteX6" fmla="*/ 5926709 w 6745768"/>
              <a:gd name="connsiteY6" fmla="*/ 2129659 h 2555846"/>
              <a:gd name="connsiteX7" fmla="*/ 1855346 w 6745768"/>
              <a:gd name="connsiteY7" fmla="*/ 2302040 h 2555846"/>
              <a:gd name="connsiteX8" fmla="*/ 1321290 w 6745768"/>
              <a:gd name="connsiteY8" fmla="*/ 2555846 h 2555846"/>
              <a:gd name="connsiteX9" fmla="*/ 1289525 w 6745768"/>
              <a:gd name="connsiteY9" fmla="*/ 2301903 h 2555846"/>
              <a:gd name="connsiteX0" fmla="*/ 1289525 w 6745768"/>
              <a:gd name="connsiteY0" fmla="*/ 2301903 h 2522783"/>
              <a:gd name="connsiteX1" fmla="*/ 182620 w 6745768"/>
              <a:gd name="connsiteY1" fmla="*/ 1797161 h 2522783"/>
              <a:gd name="connsiteX2" fmla="*/ 12857 w 6745768"/>
              <a:gd name="connsiteY2" fmla="*/ 794567 h 2522783"/>
              <a:gd name="connsiteX3" fmla="*/ 697283 w 6745768"/>
              <a:gd name="connsiteY3" fmla="*/ 56263 h 2522783"/>
              <a:gd name="connsiteX4" fmla="*/ 6042476 w 6745768"/>
              <a:gd name="connsiteY4" fmla="*/ 156302 h 2522783"/>
              <a:gd name="connsiteX5" fmla="*/ 6744264 w 6745768"/>
              <a:gd name="connsiteY5" fmla="*/ 865255 h 2522783"/>
              <a:gd name="connsiteX6" fmla="*/ 5926709 w 6745768"/>
              <a:gd name="connsiteY6" fmla="*/ 2129659 h 2522783"/>
              <a:gd name="connsiteX7" fmla="*/ 1855346 w 6745768"/>
              <a:gd name="connsiteY7" fmla="*/ 2302040 h 2522783"/>
              <a:gd name="connsiteX8" fmla="*/ 1303420 w 6745768"/>
              <a:gd name="connsiteY8" fmla="*/ 2522783 h 2522783"/>
              <a:gd name="connsiteX9" fmla="*/ 1289525 w 6745768"/>
              <a:gd name="connsiteY9" fmla="*/ 2301903 h 2522783"/>
              <a:gd name="connsiteX0" fmla="*/ 1289525 w 6745768"/>
              <a:gd name="connsiteY0" fmla="*/ 2301903 h 2522783"/>
              <a:gd name="connsiteX1" fmla="*/ 182620 w 6745768"/>
              <a:gd name="connsiteY1" fmla="*/ 1797161 h 2522783"/>
              <a:gd name="connsiteX2" fmla="*/ 12857 w 6745768"/>
              <a:gd name="connsiteY2" fmla="*/ 794567 h 2522783"/>
              <a:gd name="connsiteX3" fmla="*/ 697283 w 6745768"/>
              <a:gd name="connsiteY3" fmla="*/ 56263 h 2522783"/>
              <a:gd name="connsiteX4" fmla="*/ 6042476 w 6745768"/>
              <a:gd name="connsiteY4" fmla="*/ 156302 h 2522783"/>
              <a:gd name="connsiteX5" fmla="*/ 6744264 w 6745768"/>
              <a:gd name="connsiteY5" fmla="*/ 865255 h 2522783"/>
              <a:gd name="connsiteX6" fmla="*/ 5926709 w 6745768"/>
              <a:gd name="connsiteY6" fmla="*/ 2129659 h 2522783"/>
              <a:gd name="connsiteX7" fmla="*/ 1855346 w 6745768"/>
              <a:gd name="connsiteY7" fmla="*/ 2302040 h 2522783"/>
              <a:gd name="connsiteX8" fmla="*/ 1303420 w 6745768"/>
              <a:gd name="connsiteY8" fmla="*/ 2522783 h 2522783"/>
              <a:gd name="connsiteX9" fmla="*/ 1289525 w 6745768"/>
              <a:gd name="connsiteY9" fmla="*/ 2301903 h 2522783"/>
              <a:gd name="connsiteX0" fmla="*/ 1289525 w 6745768"/>
              <a:gd name="connsiteY0" fmla="*/ 2301903 h 2522783"/>
              <a:gd name="connsiteX1" fmla="*/ 182620 w 6745768"/>
              <a:gd name="connsiteY1" fmla="*/ 1797161 h 2522783"/>
              <a:gd name="connsiteX2" fmla="*/ 12857 w 6745768"/>
              <a:gd name="connsiteY2" fmla="*/ 794567 h 2522783"/>
              <a:gd name="connsiteX3" fmla="*/ 697283 w 6745768"/>
              <a:gd name="connsiteY3" fmla="*/ 56263 h 2522783"/>
              <a:gd name="connsiteX4" fmla="*/ 6042476 w 6745768"/>
              <a:gd name="connsiteY4" fmla="*/ 156302 h 2522783"/>
              <a:gd name="connsiteX5" fmla="*/ 6744264 w 6745768"/>
              <a:gd name="connsiteY5" fmla="*/ 865255 h 2522783"/>
              <a:gd name="connsiteX6" fmla="*/ 5926709 w 6745768"/>
              <a:gd name="connsiteY6" fmla="*/ 2129659 h 2522783"/>
              <a:gd name="connsiteX7" fmla="*/ 2018095 w 6745768"/>
              <a:gd name="connsiteY7" fmla="*/ 2302040 h 2522783"/>
              <a:gd name="connsiteX8" fmla="*/ 1303420 w 6745768"/>
              <a:gd name="connsiteY8" fmla="*/ 2522783 h 2522783"/>
              <a:gd name="connsiteX9" fmla="*/ 1289525 w 6745768"/>
              <a:gd name="connsiteY9" fmla="*/ 2301903 h 2522783"/>
              <a:gd name="connsiteX0" fmla="*/ 1289525 w 6745768"/>
              <a:gd name="connsiteY0" fmla="*/ 2301903 h 2502083"/>
              <a:gd name="connsiteX1" fmla="*/ 182620 w 6745768"/>
              <a:gd name="connsiteY1" fmla="*/ 1797161 h 2502083"/>
              <a:gd name="connsiteX2" fmla="*/ 12857 w 6745768"/>
              <a:gd name="connsiteY2" fmla="*/ 794567 h 2502083"/>
              <a:gd name="connsiteX3" fmla="*/ 697283 w 6745768"/>
              <a:gd name="connsiteY3" fmla="*/ 56263 h 2502083"/>
              <a:gd name="connsiteX4" fmla="*/ 6042476 w 6745768"/>
              <a:gd name="connsiteY4" fmla="*/ 156302 h 2502083"/>
              <a:gd name="connsiteX5" fmla="*/ 6744264 w 6745768"/>
              <a:gd name="connsiteY5" fmla="*/ 865255 h 2502083"/>
              <a:gd name="connsiteX6" fmla="*/ 5926709 w 6745768"/>
              <a:gd name="connsiteY6" fmla="*/ 2129659 h 2502083"/>
              <a:gd name="connsiteX7" fmla="*/ 2018095 w 6745768"/>
              <a:gd name="connsiteY7" fmla="*/ 2302040 h 2502083"/>
              <a:gd name="connsiteX8" fmla="*/ 1303420 w 6745768"/>
              <a:gd name="connsiteY8" fmla="*/ 2502083 h 2502083"/>
              <a:gd name="connsiteX9" fmla="*/ 1289525 w 6745768"/>
              <a:gd name="connsiteY9" fmla="*/ 2301903 h 2502083"/>
              <a:gd name="connsiteX0" fmla="*/ 1198511 w 6749690"/>
              <a:gd name="connsiteY0" fmla="*/ 2291553 h 2502083"/>
              <a:gd name="connsiteX1" fmla="*/ 186542 w 6749690"/>
              <a:gd name="connsiteY1" fmla="*/ 1797161 h 2502083"/>
              <a:gd name="connsiteX2" fmla="*/ 16779 w 6749690"/>
              <a:gd name="connsiteY2" fmla="*/ 794567 h 2502083"/>
              <a:gd name="connsiteX3" fmla="*/ 701205 w 6749690"/>
              <a:gd name="connsiteY3" fmla="*/ 56263 h 2502083"/>
              <a:gd name="connsiteX4" fmla="*/ 6046398 w 6749690"/>
              <a:gd name="connsiteY4" fmla="*/ 156302 h 2502083"/>
              <a:gd name="connsiteX5" fmla="*/ 6748186 w 6749690"/>
              <a:gd name="connsiteY5" fmla="*/ 865255 h 2502083"/>
              <a:gd name="connsiteX6" fmla="*/ 5930631 w 6749690"/>
              <a:gd name="connsiteY6" fmla="*/ 2129659 h 2502083"/>
              <a:gd name="connsiteX7" fmla="*/ 2022017 w 6749690"/>
              <a:gd name="connsiteY7" fmla="*/ 2302040 h 2502083"/>
              <a:gd name="connsiteX8" fmla="*/ 1307342 w 6749690"/>
              <a:gd name="connsiteY8" fmla="*/ 2502083 h 2502083"/>
              <a:gd name="connsiteX9" fmla="*/ 1198511 w 6749690"/>
              <a:gd name="connsiteY9" fmla="*/ 2291553 h 2502083"/>
              <a:gd name="connsiteX0" fmla="*/ 1198511 w 6749690"/>
              <a:gd name="connsiteY0" fmla="*/ 2291553 h 2502083"/>
              <a:gd name="connsiteX1" fmla="*/ 186542 w 6749690"/>
              <a:gd name="connsiteY1" fmla="*/ 1797161 h 2502083"/>
              <a:gd name="connsiteX2" fmla="*/ 16779 w 6749690"/>
              <a:gd name="connsiteY2" fmla="*/ 794567 h 2502083"/>
              <a:gd name="connsiteX3" fmla="*/ 701205 w 6749690"/>
              <a:gd name="connsiteY3" fmla="*/ 56263 h 2502083"/>
              <a:gd name="connsiteX4" fmla="*/ 6046398 w 6749690"/>
              <a:gd name="connsiteY4" fmla="*/ 156302 h 2502083"/>
              <a:gd name="connsiteX5" fmla="*/ 6748186 w 6749690"/>
              <a:gd name="connsiteY5" fmla="*/ 865255 h 2502083"/>
              <a:gd name="connsiteX6" fmla="*/ 5930631 w 6749690"/>
              <a:gd name="connsiteY6" fmla="*/ 2129659 h 2502083"/>
              <a:gd name="connsiteX7" fmla="*/ 2022017 w 6749690"/>
              <a:gd name="connsiteY7" fmla="*/ 2302040 h 2502083"/>
              <a:gd name="connsiteX8" fmla="*/ 1307342 w 6749690"/>
              <a:gd name="connsiteY8" fmla="*/ 2502083 h 2502083"/>
              <a:gd name="connsiteX9" fmla="*/ 1198511 w 6749690"/>
              <a:gd name="connsiteY9" fmla="*/ 2291553 h 2502083"/>
              <a:gd name="connsiteX0" fmla="*/ 1188693 w 6739872"/>
              <a:gd name="connsiteY0" fmla="*/ 2291553 h 2502083"/>
              <a:gd name="connsiteX1" fmla="*/ 556806 w 6739872"/>
              <a:gd name="connsiteY1" fmla="*/ 2240036 h 2502083"/>
              <a:gd name="connsiteX2" fmla="*/ 176724 w 6739872"/>
              <a:gd name="connsiteY2" fmla="*/ 1797161 h 2502083"/>
              <a:gd name="connsiteX3" fmla="*/ 6961 w 6739872"/>
              <a:gd name="connsiteY3" fmla="*/ 794567 h 2502083"/>
              <a:gd name="connsiteX4" fmla="*/ 691387 w 6739872"/>
              <a:gd name="connsiteY4" fmla="*/ 56263 h 2502083"/>
              <a:gd name="connsiteX5" fmla="*/ 6036580 w 6739872"/>
              <a:gd name="connsiteY5" fmla="*/ 156302 h 2502083"/>
              <a:gd name="connsiteX6" fmla="*/ 6738368 w 6739872"/>
              <a:gd name="connsiteY6" fmla="*/ 865255 h 2502083"/>
              <a:gd name="connsiteX7" fmla="*/ 5920813 w 6739872"/>
              <a:gd name="connsiteY7" fmla="*/ 2129659 h 2502083"/>
              <a:gd name="connsiteX8" fmla="*/ 2012199 w 6739872"/>
              <a:gd name="connsiteY8" fmla="*/ 2302040 h 2502083"/>
              <a:gd name="connsiteX9" fmla="*/ 1297524 w 6739872"/>
              <a:gd name="connsiteY9" fmla="*/ 2502083 h 2502083"/>
              <a:gd name="connsiteX10" fmla="*/ 1188693 w 6739872"/>
              <a:gd name="connsiteY10" fmla="*/ 2291553 h 2502083"/>
              <a:gd name="connsiteX0" fmla="*/ 1188693 w 6739872"/>
              <a:gd name="connsiteY0" fmla="*/ 2291553 h 2502083"/>
              <a:gd name="connsiteX1" fmla="*/ 556806 w 6739872"/>
              <a:gd name="connsiteY1" fmla="*/ 2240036 h 2502083"/>
              <a:gd name="connsiteX2" fmla="*/ 176724 w 6739872"/>
              <a:gd name="connsiteY2" fmla="*/ 1797161 h 2502083"/>
              <a:gd name="connsiteX3" fmla="*/ 6961 w 6739872"/>
              <a:gd name="connsiteY3" fmla="*/ 794567 h 2502083"/>
              <a:gd name="connsiteX4" fmla="*/ 691387 w 6739872"/>
              <a:gd name="connsiteY4" fmla="*/ 56263 h 2502083"/>
              <a:gd name="connsiteX5" fmla="*/ 6036580 w 6739872"/>
              <a:gd name="connsiteY5" fmla="*/ 156302 h 2502083"/>
              <a:gd name="connsiteX6" fmla="*/ 6738368 w 6739872"/>
              <a:gd name="connsiteY6" fmla="*/ 865255 h 2502083"/>
              <a:gd name="connsiteX7" fmla="*/ 5920813 w 6739872"/>
              <a:gd name="connsiteY7" fmla="*/ 2129659 h 2502083"/>
              <a:gd name="connsiteX8" fmla="*/ 2012199 w 6739872"/>
              <a:gd name="connsiteY8" fmla="*/ 2302040 h 2502083"/>
              <a:gd name="connsiteX9" fmla="*/ 1297524 w 6739872"/>
              <a:gd name="connsiteY9" fmla="*/ 2502083 h 2502083"/>
              <a:gd name="connsiteX10" fmla="*/ 1188693 w 6739872"/>
              <a:gd name="connsiteY10" fmla="*/ 2291553 h 2502083"/>
              <a:gd name="connsiteX0" fmla="*/ 1187858 w 6739037"/>
              <a:gd name="connsiteY0" fmla="*/ 2291553 h 2502083"/>
              <a:gd name="connsiteX1" fmla="*/ 429511 w 6739037"/>
              <a:gd name="connsiteY1" fmla="*/ 2224594 h 2502083"/>
              <a:gd name="connsiteX2" fmla="*/ 175889 w 6739037"/>
              <a:gd name="connsiteY2" fmla="*/ 1797161 h 2502083"/>
              <a:gd name="connsiteX3" fmla="*/ 6126 w 6739037"/>
              <a:gd name="connsiteY3" fmla="*/ 794567 h 2502083"/>
              <a:gd name="connsiteX4" fmla="*/ 690552 w 6739037"/>
              <a:gd name="connsiteY4" fmla="*/ 56263 h 2502083"/>
              <a:gd name="connsiteX5" fmla="*/ 6035745 w 6739037"/>
              <a:gd name="connsiteY5" fmla="*/ 156302 h 2502083"/>
              <a:gd name="connsiteX6" fmla="*/ 6737533 w 6739037"/>
              <a:gd name="connsiteY6" fmla="*/ 865255 h 2502083"/>
              <a:gd name="connsiteX7" fmla="*/ 5919978 w 6739037"/>
              <a:gd name="connsiteY7" fmla="*/ 2129659 h 2502083"/>
              <a:gd name="connsiteX8" fmla="*/ 2011364 w 6739037"/>
              <a:gd name="connsiteY8" fmla="*/ 2302040 h 2502083"/>
              <a:gd name="connsiteX9" fmla="*/ 1296689 w 6739037"/>
              <a:gd name="connsiteY9" fmla="*/ 2502083 h 2502083"/>
              <a:gd name="connsiteX10" fmla="*/ 1187858 w 6739037"/>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8071 w 6739250"/>
              <a:gd name="connsiteY0" fmla="*/ 2291553 h 2502083"/>
              <a:gd name="connsiteX1" fmla="*/ 464950 w 6739250"/>
              <a:gd name="connsiteY1" fmla="*/ 2162792 h 2502083"/>
              <a:gd name="connsiteX2" fmla="*/ 176102 w 6739250"/>
              <a:gd name="connsiteY2" fmla="*/ 1797161 h 2502083"/>
              <a:gd name="connsiteX3" fmla="*/ 6339 w 6739250"/>
              <a:gd name="connsiteY3" fmla="*/ 794567 h 2502083"/>
              <a:gd name="connsiteX4" fmla="*/ 690765 w 6739250"/>
              <a:gd name="connsiteY4" fmla="*/ 56263 h 2502083"/>
              <a:gd name="connsiteX5" fmla="*/ 6035958 w 6739250"/>
              <a:gd name="connsiteY5" fmla="*/ 156302 h 2502083"/>
              <a:gd name="connsiteX6" fmla="*/ 6737746 w 6739250"/>
              <a:gd name="connsiteY6" fmla="*/ 865255 h 2502083"/>
              <a:gd name="connsiteX7" fmla="*/ 5920191 w 6739250"/>
              <a:gd name="connsiteY7" fmla="*/ 2129659 h 2502083"/>
              <a:gd name="connsiteX8" fmla="*/ 2011577 w 6739250"/>
              <a:gd name="connsiteY8" fmla="*/ 2302040 h 2502083"/>
              <a:gd name="connsiteX9" fmla="*/ 1296902 w 6739250"/>
              <a:gd name="connsiteY9" fmla="*/ 2502083 h 2502083"/>
              <a:gd name="connsiteX10" fmla="*/ 1188071 w 6739250"/>
              <a:gd name="connsiteY10" fmla="*/ 2291553 h 2502083"/>
              <a:gd name="connsiteX0" fmla="*/ 1218613 w 6769792"/>
              <a:gd name="connsiteY0" fmla="*/ 2291553 h 2502083"/>
              <a:gd name="connsiteX1" fmla="*/ 495492 w 6769792"/>
              <a:gd name="connsiteY1" fmla="*/ 2162792 h 2502083"/>
              <a:gd name="connsiteX2" fmla="*/ 134625 w 6769792"/>
              <a:gd name="connsiteY2" fmla="*/ 1835847 h 2502083"/>
              <a:gd name="connsiteX3" fmla="*/ 36881 w 6769792"/>
              <a:gd name="connsiteY3" fmla="*/ 794567 h 2502083"/>
              <a:gd name="connsiteX4" fmla="*/ 721307 w 6769792"/>
              <a:gd name="connsiteY4" fmla="*/ 56263 h 2502083"/>
              <a:gd name="connsiteX5" fmla="*/ 6066500 w 6769792"/>
              <a:gd name="connsiteY5" fmla="*/ 156302 h 2502083"/>
              <a:gd name="connsiteX6" fmla="*/ 6768288 w 6769792"/>
              <a:gd name="connsiteY6" fmla="*/ 865255 h 2502083"/>
              <a:gd name="connsiteX7" fmla="*/ 5950733 w 6769792"/>
              <a:gd name="connsiteY7" fmla="*/ 2129659 h 2502083"/>
              <a:gd name="connsiteX8" fmla="*/ 2042119 w 6769792"/>
              <a:gd name="connsiteY8" fmla="*/ 2302040 h 2502083"/>
              <a:gd name="connsiteX9" fmla="*/ 1327444 w 6769792"/>
              <a:gd name="connsiteY9" fmla="*/ 2502083 h 2502083"/>
              <a:gd name="connsiteX10" fmla="*/ 1218613 w 6769792"/>
              <a:gd name="connsiteY10" fmla="*/ 2291553 h 2502083"/>
              <a:gd name="connsiteX0" fmla="*/ 1218613 w 6769792"/>
              <a:gd name="connsiteY0" fmla="*/ 2291553 h 2468349"/>
              <a:gd name="connsiteX1" fmla="*/ 495492 w 6769792"/>
              <a:gd name="connsiteY1" fmla="*/ 2162792 h 2468349"/>
              <a:gd name="connsiteX2" fmla="*/ 134625 w 6769792"/>
              <a:gd name="connsiteY2" fmla="*/ 1835847 h 2468349"/>
              <a:gd name="connsiteX3" fmla="*/ 36881 w 6769792"/>
              <a:gd name="connsiteY3" fmla="*/ 794567 h 2468349"/>
              <a:gd name="connsiteX4" fmla="*/ 721307 w 6769792"/>
              <a:gd name="connsiteY4" fmla="*/ 56263 h 2468349"/>
              <a:gd name="connsiteX5" fmla="*/ 6066500 w 6769792"/>
              <a:gd name="connsiteY5" fmla="*/ 156302 h 2468349"/>
              <a:gd name="connsiteX6" fmla="*/ 6768288 w 6769792"/>
              <a:gd name="connsiteY6" fmla="*/ 865255 h 2468349"/>
              <a:gd name="connsiteX7" fmla="*/ 5950733 w 6769792"/>
              <a:gd name="connsiteY7" fmla="*/ 2129659 h 2468349"/>
              <a:gd name="connsiteX8" fmla="*/ 2042119 w 6769792"/>
              <a:gd name="connsiteY8" fmla="*/ 2302040 h 2468349"/>
              <a:gd name="connsiteX9" fmla="*/ 1300505 w 6769792"/>
              <a:gd name="connsiteY9" fmla="*/ 2468349 h 2468349"/>
              <a:gd name="connsiteX10" fmla="*/ 1218613 w 6769792"/>
              <a:gd name="connsiteY10" fmla="*/ 2291553 h 2468349"/>
              <a:gd name="connsiteX0" fmla="*/ 1227232 w 6769792"/>
              <a:gd name="connsiteY0" fmla="*/ 2262059 h 2468349"/>
              <a:gd name="connsiteX1" fmla="*/ 495492 w 6769792"/>
              <a:gd name="connsiteY1" fmla="*/ 2162792 h 2468349"/>
              <a:gd name="connsiteX2" fmla="*/ 134625 w 6769792"/>
              <a:gd name="connsiteY2" fmla="*/ 1835847 h 2468349"/>
              <a:gd name="connsiteX3" fmla="*/ 36881 w 6769792"/>
              <a:gd name="connsiteY3" fmla="*/ 794567 h 2468349"/>
              <a:gd name="connsiteX4" fmla="*/ 721307 w 6769792"/>
              <a:gd name="connsiteY4" fmla="*/ 56263 h 2468349"/>
              <a:gd name="connsiteX5" fmla="*/ 6066500 w 6769792"/>
              <a:gd name="connsiteY5" fmla="*/ 156302 h 2468349"/>
              <a:gd name="connsiteX6" fmla="*/ 6768288 w 6769792"/>
              <a:gd name="connsiteY6" fmla="*/ 865255 h 2468349"/>
              <a:gd name="connsiteX7" fmla="*/ 5950733 w 6769792"/>
              <a:gd name="connsiteY7" fmla="*/ 2129659 h 2468349"/>
              <a:gd name="connsiteX8" fmla="*/ 2042119 w 6769792"/>
              <a:gd name="connsiteY8" fmla="*/ 2302040 h 2468349"/>
              <a:gd name="connsiteX9" fmla="*/ 1300505 w 6769792"/>
              <a:gd name="connsiteY9" fmla="*/ 2468349 h 2468349"/>
              <a:gd name="connsiteX10" fmla="*/ 1227232 w 6769792"/>
              <a:gd name="connsiteY10" fmla="*/ 2262059 h 2468349"/>
              <a:gd name="connsiteX0" fmla="*/ 1227139 w 6769699"/>
              <a:gd name="connsiteY0" fmla="*/ 2262059 h 2468349"/>
              <a:gd name="connsiteX1" fmla="*/ 491824 w 6769699"/>
              <a:gd name="connsiteY1" fmla="*/ 2128631 h 2468349"/>
              <a:gd name="connsiteX2" fmla="*/ 134532 w 6769699"/>
              <a:gd name="connsiteY2" fmla="*/ 1835847 h 2468349"/>
              <a:gd name="connsiteX3" fmla="*/ 36788 w 6769699"/>
              <a:gd name="connsiteY3" fmla="*/ 794567 h 2468349"/>
              <a:gd name="connsiteX4" fmla="*/ 721214 w 6769699"/>
              <a:gd name="connsiteY4" fmla="*/ 56263 h 2468349"/>
              <a:gd name="connsiteX5" fmla="*/ 6066407 w 6769699"/>
              <a:gd name="connsiteY5" fmla="*/ 156302 h 2468349"/>
              <a:gd name="connsiteX6" fmla="*/ 6768195 w 6769699"/>
              <a:gd name="connsiteY6" fmla="*/ 865255 h 2468349"/>
              <a:gd name="connsiteX7" fmla="*/ 5950640 w 6769699"/>
              <a:gd name="connsiteY7" fmla="*/ 2129659 h 2468349"/>
              <a:gd name="connsiteX8" fmla="*/ 2042026 w 6769699"/>
              <a:gd name="connsiteY8" fmla="*/ 2302040 h 2468349"/>
              <a:gd name="connsiteX9" fmla="*/ 1300412 w 6769699"/>
              <a:gd name="connsiteY9" fmla="*/ 2468349 h 2468349"/>
              <a:gd name="connsiteX10" fmla="*/ 1227139 w 6769699"/>
              <a:gd name="connsiteY10" fmla="*/ 2262059 h 2468349"/>
              <a:gd name="connsiteX0" fmla="*/ 1231573 w 6774133"/>
              <a:gd name="connsiteY0" fmla="*/ 2262059 h 2468349"/>
              <a:gd name="connsiteX1" fmla="*/ 496258 w 6774133"/>
              <a:gd name="connsiteY1" fmla="*/ 2128631 h 2468349"/>
              <a:gd name="connsiteX2" fmla="*/ 122177 w 6774133"/>
              <a:gd name="connsiteY2" fmla="*/ 1787259 h 2468349"/>
              <a:gd name="connsiteX3" fmla="*/ 41222 w 6774133"/>
              <a:gd name="connsiteY3" fmla="*/ 794567 h 2468349"/>
              <a:gd name="connsiteX4" fmla="*/ 725648 w 6774133"/>
              <a:gd name="connsiteY4" fmla="*/ 56263 h 2468349"/>
              <a:gd name="connsiteX5" fmla="*/ 6070841 w 6774133"/>
              <a:gd name="connsiteY5" fmla="*/ 156302 h 2468349"/>
              <a:gd name="connsiteX6" fmla="*/ 6772629 w 6774133"/>
              <a:gd name="connsiteY6" fmla="*/ 865255 h 2468349"/>
              <a:gd name="connsiteX7" fmla="*/ 5955074 w 6774133"/>
              <a:gd name="connsiteY7" fmla="*/ 2129659 h 2468349"/>
              <a:gd name="connsiteX8" fmla="*/ 2046460 w 6774133"/>
              <a:gd name="connsiteY8" fmla="*/ 2302040 h 2468349"/>
              <a:gd name="connsiteX9" fmla="*/ 1304846 w 6774133"/>
              <a:gd name="connsiteY9" fmla="*/ 2468349 h 2468349"/>
              <a:gd name="connsiteX10" fmla="*/ 1231573 w 6774133"/>
              <a:gd name="connsiteY10" fmla="*/ 2262059 h 2468349"/>
              <a:gd name="connsiteX0" fmla="*/ 1231573 w 6774133"/>
              <a:gd name="connsiteY0" fmla="*/ 2262059 h 2464962"/>
              <a:gd name="connsiteX1" fmla="*/ 496258 w 6774133"/>
              <a:gd name="connsiteY1" fmla="*/ 2128631 h 2464962"/>
              <a:gd name="connsiteX2" fmla="*/ 122177 w 6774133"/>
              <a:gd name="connsiteY2" fmla="*/ 1787259 h 2464962"/>
              <a:gd name="connsiteX3" fmla="*/ 41222 w 6774133"/>
              <a:gd name="connsiteY3" fmla="*/ 794567 h 2464962"/>
              <a:gd name="connsiteX4" fmla="*/ 725648 w 6774133"/>
              <a:gd name="connsiteY4" fmla="*/ 56263 h 2464962"/>
              <a:gd name="connsiteX5" fmla="*/ 6070841 w 6774133"/>
              <a:gd name="connsiteY5" fmla="*/ 156302 h 2464962"/>
              <a:gd name="connsiteX6" fmla="*/ 6772629 w 6774133"/>
              <a:gd name="connsiteY6" fmla="*/ 865255 h 2464962"/>
              <a:gd name="connsiteX7" fmla="*/ 5955074 w 6774133"/>
              <a:gd name="connsiteY7" fmla="*/ 2129659 h 2464962"/>
              <a:gd name="connsiteX8" fmla="*/ 2046460 w 6774133"/>
              <a:gd name="connsiteY8" fmla="*/ 2302040 h 2464962"/>
              <a:gd name="connsiteX9" fmla="*/ 1222559 w 6774133"/>
              <a:gd name="connsiteY9" fmla="*/ 2464962 h 2464962"/>
              <a:gd name="connsiteX10" fmla="*/ 1231573 w 6774133"/>
              <a:gd name="connsiteY10" fmla="*/ 2262059 h 2464962"/>
              <a:gd name="connsiteX0" fmla="*/ 1231573 w 6774133"/>
              <a:gd name="connsiteY0" fmla="*/ 2262059 h 2464962"/>
              <a:gd name="connsiteX1" fmla="*/ 496258 w 6774133"/>
              <a:gd name="connsiteY1" fmla="*/ 2128631 h 2464962"/>
              <a:gd name="connsiteX2" fmla="*/ 122177 w 6774133"/>
              <a:gd name="connsiteY2" fmla="*/ 1787259 h 2464962"/>
              <a:gd name="connsiteX3" fmla="*/ 41222 w 6774133"/>
              <a:gd name="connsiteY3" fmla="*/ 794567 h 2464962"/>
              <a:gd name="connsiteX4" fmla="*/ 725648 w 6774133"/>
              <a:gd name="connsiteY4" fmla="*/ 56263 h 2464962"/>
              <a:gd name="connsiteX5" fmla="*/ 6070841 w 6774133"/>
              <a:gd name="connsiteY5" fmla="*/ 156302 h 2464962"/>
              <a:gd name="connsiteX6" fmla="*/ 6772629 w 6774133"/>
              <a:gd name="connsiteY6" fmla="*/ 865255 h 2464962"/>
              <a:gd name="connsiteX7" fmla="*/ 5955074 w 6774133"/>
              <a:gd name="connsiteY7" fmla="*/ 2129659 h 2464962"/>
              <a:gd name="connsiteX8" fmla="*/ 2046460 w 6774133"/>
              <a:gd name="connsiteY8" fmla="*/ 2302040 h 2464962"/>
              <a:gd name="connsiteX9" fmla="*/ 1222559 w 6774133"/>
              <a:gd name="connsiteY9" fmla="*/ 2464962 h 2464962"/>
              <a:gd name="connsiteX10" fmla="*/ 1231573 w 6774133"/>
              <a:gd name="connsiteY10" fmla="*/ 2262059 h 2464962"/>
              <a:gd name="connsiteX0" fmla="*/ 1231573 w 6774133"/>
              <a:gd name="connsiteY0" fmla="*/ 2262059 h 2464962"/>
              <a:gd name="connsiteX1" fmla="*/ 496258 w 6774133"/>
              <a:gd name="connsiteY1" fmla="*/ 2128631 h 2464962"/>
              <a:gd name="connsiteX2" fmla="*/ 122177 w 6774133"/>
              <a:gd name="connsiteY2" fmla="*/ 1787259 h 2464962"/>
              <a:gd name="connsiteX3" fmla="*/ 41222 w 6774133"/>
              <a:gd name="connsiteY3" fmla="*/ 794567 h 2464962"/>
              <a:gd name="connsiteX4" fmla="*/ 725648 w 6774133"/>
              <a:gd name="connsiteY4" fmla="*/ 56263 h 2464962"/>
              <a:gd name="connsiteX5" fmla="*/ 6070841 w 6774133"/>
              <a:gd name="connsiteY5" fmla="*/ 156302 h 2464962"/>
              <a:gd name="connsiteX6" fmla="*/ 6772629 w 6774133"/>
              <a:gd name="connsiteY6" fmla="*/ 865255 h 2464962"/>
              <a:gd name="connsiteX7" fmla="*/ 6125712 w 6774133"/>
              <a:gd name="connsiteY7" fmla="*/ 2082537 h 2464962"/>
              <a:gd name="connsiteX8" fmla="*/ 2046460 w 6774133"/>
              <a:gd name="connsiteY8" fmla="*/ 2302040 h 2464962"/>
              <a:gd name="connsiteX9" fmla="*/ 1222559 w 6774133"/>
              <a:gd name="connsiteY9" fmla="*/ 2464962 h 2464962"/>
              <a:gd name="connsiteX10" fmla="*/ 1231573 w 6774133"/>
              <a:gd name="connsiteY10" fmla="*/ 2262059 h 2464962"/>
              <a:gd name="connsiteX0" fmla="*/ 1231573 w 6774133"/>
              <a:gd name="connsiteY0" fmla="*/ 2262059 h 2464962"/>
              <a:gd name="connsiteX1" fmla="*/ 496258 w 6774133"/>
              <a:gd name="connsiteY1" fmla="*/ 2128631 h 2464962"/>
              <a:gd name="connsiteX2" fmla="*/ 122177 w 6774133"/>
              <a:gd name="connsiteY2" fmla="*/ 1787259 h 2464962"/>
              <a:gd name="connsiteX3" fmla="*/ 41222 w 6774133"/>
              <a:gd name="connsiteY3" fmla="*/ 794567 h 2464962"/>
              <a:gd name="connsiteX4" fmla="*/ 725648 w 6774133"/>
              <a:gd name="connsiteY4" fmla="*/ 56263 h 2464962"/>
              <a:gd name="connsiteX5" fmla="*/ 6070841 w 6774133"/>
              <a:gd name="connsiteY5" fmla="*/ 156302 h 2464962"/>
              <a:gd name="connsiteX6" fmla="*/ 6772629 w 6774133"/>
              <a:gd name="connsiteY6" fmla="*/ 865255 h 2464962"/>
              <a:gd name="connsiteX7" fmla="*/ 6123669 w 6774133"/>
              <a:gd name="connsiteY7" fmla="*/ 2063016 h 2464962"/>
              <a:gd name="connsiteX8" fmla="*/ 2046460 w 6774133"/>
              <a:gd name="connsiteY8" fmla="*/ 2302040 h 2464962"/>
              <a:gd name="connsiteX9" fmla="*/ 1222559 w 6774133"/>
              <a:gd name="connsiteY9" fmla="*/ 2464962 h 2464962"/>
              <a:gd name="connsiteX10" fmla="*/ 1231573 w 6774133"/>
              <a:gd name="connsiteY10" fmla="*/ 2262059 h 2464962"/>
              <a:gd name="connsiteX0" fmla="*/ 1231573 w 6830714"/>
              <a:gd name="connsiteY0" fmla="*/ 2285938 h 2488841"/>
              <a:gd name="connsiteX1" fmla="*/ 496258 w 6830714"/>
              <a:gd name="connsiteY1" fmla="*/ 2152510 h 2488841"/>
              <a:gd name="connsiteX2" fmla="*/ 122177 w 6830714"/>
              <a:gd name="connsiteY2" fmla="*/ 1811138 h 2488841"/>
              <a:gd name="connsiteX3" fmla="*/ 41222 w 6830714"/>
              <a:gd name="connsiteY3" fmla="*/ 818446 h 2488841"/>
              <a:gd name="connsiteX4" fmla="*/ 725648 w 6830714"/>
              <a:gd name="connsiteY4" fmla="*/ 80142 h 2488841"/>
              <a:gd name="connsiteX5" fmla="*/ 6070841 w 6830714"/>
              <a:gd name="connsiteY5" fmla="*/ 180181 h 2488841"/>
              <a:gd name="connsiteX6" fmla="*/ 6772693 w 6830714"/>
              <a:gd name="connsiteY6" fmla="*/ 1001592 h 2488841"/>
              <a:gd name="connsiteX7" fmla="*/ 6123669 w 6830714"/>
              <a:gd name="connsiteY7" fmla="*/ 2086895 h 2488841"/>
              <a:gd name="connsiteX8" fmla="*/ 2046460 w 6830714"/>
              <a:gd name="connsiteY8" fmla="*/ 2325919 h 2488841"/>
              <a:gd name="connsiteX9" fmla="*/ 1222559 w 6830714"/>
              <a:gd name="connsiteY9" fmla="*/ 2488841 h 2488841"/>
              <a:gd name="connsiteX10" fmla="*/ 1231573 w 6830714"/>
              <a:gd name="connsiteY10" fmla="*/ 2285938 h 2488841"/>
              <a:gd name="connsiteX0" fmla="*/ 1231573 w 6775421"/>
              <a:gd name="connsiteY0" fmla="*/ 2285174 h 2488077"/>
              <a:gd name="connsiteX1" fmla="*/ 496258 w 6775421"/>
              <a:gd name="connsiteY1" fmla="*/ 2151746 h 2488077"/>
              <a:gd name="connsiteX2" fmla="*/ 122177 w 6775421"/>
              <a:gd name="connsiteY2" fmla="*/ 1810374 h 2488077"/>
              <a:gd name="connsiteX3" fmla="*/ 41222 w 6775421"/>
              <a:gd name="connsiteY3" fmla="*/ 817682 h 2488077"/>
              <a:gd name="connsiteX4" fmla="*/ 725648 w 6775421"/>
              <a:gd name="connsiteY4" fmla="*/ 79378 h 2488077"/>
              <a:gd name="connsiteX5" fmla="*/ 6070841 w 6775421"/>
              <a:gd name="connsiteY5" fmla="*/ 179417 h 2488077"/>
              <a:gd name="connsiteX6" fmla="*/ 6772693 w 6775421"/>
              <a:gd name="connsiteY6" fmla="*/ 1000828 h 2488077"/>
              <a:gd name="connsiteX7" fmla="*/ 6123669 w 6775421"/>
              <a:gd name="connsiteY7" fmla="*/ 2086131 h 2488077"/>
              <a:gd name="connsiteX8" fmla="*/ 2046460 w 6775421"/>
              <a:gd name="connsiteY8" fmla="*/ 2325155 h 2488077"/>
              <a:gd name="connsiteX9" fmla="*/ 1222559 w 6775421"/>
              <a:gd name="connsiteY9" fmla="*/ 2488077 h 2488077"/>
              <a:gd name="connsiteX10" fmla="*/ 1231573 w 6775421"/>
              <a:gd name="connsiteY10" fmla="*/ 2285174 h 2488077"/>
              <a:gd name="connsiteX0" fmla="*/ 1231573 w 6851024"/>
              <a:gd name="connsiteY0" fmla="*/ 2287499 h 2490402"/>
              <a:gd name="connsiteX1" fmla="*/ 496258 w 6851024"/>
              <a:gd name="connsiteY1" fmla="*/ 2154071 h 2490402"/>
              <a:gd name="connsiteX2" fmla="*/ 122177 w 6851024"/>
              <a:gd name="connsiteY2" fmla="*/ 1812699 h 2490402"/>
              <a:gd name="connsiteX3" fmla="*/ 41222 w 6851024"/>
              <a:gd name="connsiteY3" fmla="*/ 820007 h 2490402"/>
              <a:gd name="connsiteX4" fmla="*/ 725648 w 6851024"/>
              <a:gd name="connsiteY4" fmla="*/ 81703 h 2490402"/>
              <a:gd name="connsiteX5" fmla="*/ 6070841 w 6851024"/>
              <a:gd name="connsiteY5" fmla="*/ 181742 h 2490402"/>
              <a:gd name="connsiteX6" fmla="*/ 6800142 w 6851024"/>
              <a:gd name="connsiteY6" fmla="*/ 1041768 h 2490402"/>
              <a:gd name="connsiteX7" fmla="*/ 6123669 w 6851024"/>
              <a:gd name="connsiteY7" fmla="*/ 2088456 h 2490402"/>
              <a:gd name="connsiteX8" fmla="*/ 2046460 w 6851024"/>
              <a:gd name="connsiteY8" fmla="*/ 2327480 h 2490402"/>
              <a:gd name="connsiteX9" fmla="*/ 1222559 w 6851024"/>
              <a:gd name="connsiteY9" fmla="*/ 2490402 h 2490402"/>
              <a:gd name="connsiteX10" fmla="*/ 1231573 w 6851024"/>
              <a:gd name="connsiteY10" fmla="*/ 2287499 h 2490402"/>
              <a:gd name="connsiteX0" fmla="*/ 1231573 w 6851024"/>
              <a:gd name="connsiteY0" fmla="*/ 2287499 h 2486130"/>
              <a:gd name="connsiteX1" fmla="*/ 496258 w 6851024"/>
              <a:gd name="connsiteY1" fmla="*/ 2154071 h 2486130"/>
              <a:gd name="connsiteX2" fmla="*/ 122177 w 6851024"/>
              <a:gd name="connsiteY2" fmla="*/ 1812699 h 2486130"/>
              <a:gd name="connsiteX3" fmla="*/ 41222 w 6851024"/>
              <a:gd name="connsiteY3" fmla="*/ 820007 h 2486130"/>
              <a:gd name="connsiteX4" fmla="*/ 725648 w 6851024"/>
              <a:gd name="connsiteY4" fmla="*/ 81703 h 2486130"/>
              <a:gd name="connsiteX5" fmla="*/ 6070841 w 6851024"/>
              <a:gd name="connsiteY5" fmla="*/ 181742 h 2486130"/>
              <a:gd name="connsiteX6" fmla="*/ 6800142 w 6851024"/>
              <a:gd name="connsiteY6" fmla="*/ 1041768 h 2486130"/>
              <a:gd name="connsiteX7" fmla="*/ 6123669 w 6851024"/>
              <a:gd name="connsiteY7" fmla="*/ 2088456 h 2486130"/>
              <a:gd name="connsiteX8" fmla="*/ 2046460 w 6851024"/>
              <a:gd name="connsiteY8" fmla="*/ 2327480 h 2486130"/>
              <a:gd name="connsiteX9" fmla="*/ 1187001 w 6851024"/>
              <a:gd name="connsiteY9" fmla="*/ 2486130 h 2486130"/>
              <a:gd name="connsiteX10" fmla="*/ 1231573 w 6851024"/>
              <a:gd name="connsiteY10" fmla="*/ 2287499 h 2486130"/>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046460 w 6851024"/>
              <a:gd name="connsiteY8" fmla="*/ 2327480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851024" h="2461764">
                <a:moveTo>
                  <a:pt x="1231573" y="2287499"/>
                </a:moveTo>
                <a:cubicBezTo>
                  <a:pt x="1112336" y="2271169"/>
                  <a:pt x="681157" y="2233204"/>
                  <a:pt x="496258" y="2154071"/>
                </a:cubicBezTo>
                <a:cubicBezTo>
                  <a:pt x="311359" y="2074938"/>
                  <a:pt x="198016" y="2035043"/>
                  <a:pt x="122177" y="1812699"/>
                </a:cubicBezTo>
                <a:cubicBezTo>
                  <a:pt x="46338" y="1590355"/>
                  <a:pt x="-59356" y="1108506"/>
                  <a:pt x="41222" y="820007"/>
                </a:cubicBezTo>
                <a:cubicBezTo>
                  <a:pt x="141800" y="531508"/>
                  <a:pt x="395768" y="136683"/>
                  <a:pt x="725648" y="81703"/>
                </a:cubicBezTo>
                <a:cubicBezTo>
                  <a:pt x="1694758" y="-79792"/>
                  <a:pt x="5058425" y="21731"/>
                  <a:pt x="6070841" y="181742"/>
                </a:cubicBezTo>
                <a:cubicBezTo>
                  <a:pt x="7083257" y="341753"/>
                  <a:pt x="6832799" y="565274"/>
                  <a:pt x="6800142" y="1041768"/>
                </a:cubicBezTo>
                <a:cubicBezTo>
                  <a:pt x="6762524" y="1588400"/>
                  <a:pt x="6896479" y="1874529"/>
                  <a:pt x="6123669" y="2088456"/>
                </a:cubicBezTo>
                <a:cubicBezTo>
                  <a:pt x="5350859" y="2302383"/>
                  <a:pt x="2371629" y="2317340"/>
                  <a:pt x="2163283" y="2325332"/>
                </a:cubicBezTo>
                <a:cubicBezTo>
                  <a:pt x="1581595" y="2463408"/>
                  <a:pt x="1234045" y="2459053"/>
                  <a:pt x="1172765" y="2461764"/>
                </a:cubicBezTo>
                <a:cubicBezTo>
                  <a:pt x="1538023" y="2321109"/>
                  <a:pt x="1231573" y="2287499"/>
                  <a:pt x="1231573" y="2287499"/>
                </a:cubicBezTo>
                <a:close/>
              </a:path>
            </a:pathLst>
          </a:custGeom>
          <a:noFill/>
          <a:ln w="19050" cap="flat">
            <a:solidFill>
              <a:schemeClr val="tx1"/>
            </a:solid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CD9E833B-71C6-4E5A-8EE9-2F5C6CF093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295116">
            <a:off x="776088" y="584312"/>
            <a:ext cx="4653004" cy="3398069"/>
          </a:xfrm>
          <a:custGeom>
            <a:avLst/>
            <a:gdLst>
              <a:gd name="connsiteX0" fmla="*/ 986774 w 5065355"/>
              <a:gd name="connsiteY0" fmla="*/ 0 h 3864077"/>
              <a:gd name="connsiteX1" fmla="*/ 1598492 w 5065355"/>
              <a:gd name="connsiteY1" fmla="*/ 571743 h 3864077"/>
              <a:gd name="connsiteX2" fmla="*/ 4623587 w 5065355"/>
              <a:gd name="connsiteY2" fmla="*/ 815032 h 3864077"/>
              <a:gd name="connsiteX3" fmla="*/ 5045794 w 5065355"/>
              <a:gd name="connsiteY3" fmla="*/ 2583837 h 3864077"/>
              <a:gd name="connsiteX4" fmla="*/ 5065097 w 5065355"/>
              <a:gd name="connsiteY4" fmla="*/ 3007422 h 3864077"/>
              <a:gd name="connsiteX5" fmla="*/ 5064540 w 5065355"/>
              <a:gd name="connsiteY5" fmla="*/ 3083457 h 3864077"/>
              <a:gd name="connsiteX6" fmla="*/ 5065355 w 5065355"/>
              <a:gd name="connsiteY6" fmla="*/ 3093208 h 3864077"/>
              <a:gd name="connsiteX7" fmla="*/ 5059336 w 5065355"/>
              <a:gd name="connsiteY7" fmla="*/ 3165214 h 3864077"/>
              <a:gd name="connsiteX8" fmla="*/ 5058896 w 5065355"/>
              <a:gd name="connsiteY8" fmla="*/ 3171406 h 3864077"/>
              <a:gd name="connsiteX9" fmla="*/ 5058773 w 5065355"/>
              <a:gd name="connsiteY9" fmla="*/ 3171941 h 3864077"/>
              <a:gd name="connsiteX10" fmla="*/ 5057188 w 5065355"/>
              <a:gd name="connsiteY10" fmla="*/ 3190910 h 3864077"/>
              <a:gd name="connsiteX11" fmla="*/ 5033762 w 5065355"/>
              <a:gd name="connsiteY11" fmla="*/ 3281910 h 3864077"/>
              <a:gd name="connsiteX12" fmla="*/ 5033487 w 5065355"/>
              <a:gd name="connsiteY12" fmla="*/ 3282522 h 3864077"/>
              <a:gd name="connsiteX13" fmla="*/ 5027369 w 5065355"/>
              <a:gd name="connsiteY13" fmla="*/ 3309275 h 3864077"/>
              <a:gd name="connsiteX14" fmla="*/ 4908386 w 5065355"/>
              <a:gd name="connsiteY14" fmla="*/ 3476562 h 3864077"/>
              <a:gd name="connsiteX15" fmla="*/ 4902444 w 5065355"/>
              <a:gd name="connsiteY15" fmla="*/ 3480940 h 3864077"/>
              <a:gd name="connsiteX16" fmla="*/ 4888108 w 5065355"/>
              <a:gd name="connsiteY16" fmla="*/ 3495204 h 3864077"/>
              <a:gd name="connsiteX17" fmla="*/ 4819819 w 5065355"/>
              <a:gd name="connsiteY17" fmla="*/ 3539901 h 3864077"/>
              <a:gd name="connsiteX18" fmla="*/ 4806748 w 5065355"/>
              <a:gd name="connsiteY18" fmla="*/ 3544794 h 3864077"/>
              <a:gd name="connsiteX19" fmla="*/ 4765129 w 5065355"/>
              <a:gd name="connsiteY19" fmla="*/ 3568040 h 3864077"/>
              <a:gd name="connsiteX20" fmla="*/ 4426673 w 5065355"/>
              <a:gd name="connsiteY20" fmla="*/ 3685984 h 3864077"/>
              <a:gd name="connsiteX21" fmla="*/ 534075 w 5065355"/>
              <a:gd name="connsiteY21" fmla="*/ 3761757 h 3864077"/>
              <a:gd name="connsiteX22" fmla="*/ 451805 w 5065355"/>
              <a:gd name="connsiteY22" fmla="*/ 3738960 h 3864077"/>
              <a:gd name="connsiteX23" fmla="*/ 417467 w 5065355"/>
              <a:gd name="connsiteY23" fmla="*/ 3743134 h 3864077"/>
              <a:gd name="connsiteX24" fmla="*/ 47039 w 5065355"/>
              <a:gd name="connsiteY24" fmla="*/ 3447046 h 3864077"/>
              <a:gd name="connsiteX25" fmla="*/ 38763 w 5065355"/>
              <a:gd name="connsiteY25" fmla="*/ 3414896 h 3864077"/>
              <a:gd name="connsiteX26" fmla="*/ 28376 w 5065355"/>
              <a:gd name="connsiteY26" fmla="*/ 3388641 h 3864077"/>
              <a:gd name="connsiteX27" fmla="*/ 14642 w 5065355"/>
              <a:gd name="connsiteY27" fmla="*/ 2681940 h 3864077"/>
              <a:gd name="connsiteX28" fmla="*/ 141525 w 5065355"/>
              <a:gd name="connsiteY28" fmla="*/ 1290513 h 3864077"/>
              <a:gd name="connsiteX29" fmla="*/ 968842 w 5065355"/>
              <a:gd name="connsiteY29" fmla="*/ 590018 h 3864077"/>
              <a:gd name="connsiteX30" fmla="*/ 986774 w 5065355"/>
              <a:gd name="connsiteY30" fmla="*/ 0 h 3864077"/>
              <a:gd name="connsiteX0" fmla="*/ 986774 w 5065355"/>
              <a:gd name="connsiteY0" fmla="*/ 0 h 3852421"/>
              <a:gd name="connsiteX1" fmla="*/ 1598492 w 5065355"/>
              <a:gd name="connsiteY1" fmla="*/ 571743 h 3852421"/>
              <a:gd name="connsiteX2" fmla="*/ 4623587 w 5065355"/>
              <a:gd name="connsiteY2" fmla="*/ 815032 h 3852421"/>
              <a:gd name="connsiteX3" fmla="*/ 5045794 w 5065355"/>
              <a:gd name="connsiteY3" fmla="*/ 2583837 h 3852421"/>
              <a:gd name="connsiteX4" fmla="*/ 5065097 w 5065355"/>
              <a:gd name="connsiteY4" fmla="*/ 3007422 h 3852421"/>
              <a:gd name="connsiteX5" fmla="*/ 5064540 w 5065355"/>
              <a:gd name="connsiteY5" fmla="*/ 3083457 h 3852421"/>
              <a:gd name="connsiteX6" fmla="*/ 5065355 w 5065355"/>
              <a:gd name="connsiteY6" fmla="*/ 3093208 h 3852421"/>
              <a:gd name="connsiteX7" fmla="*/ 5059336 w 5065355"/>
              <a:gd name="connsiteY7" fmla="*/ 3165214 h 3852421"/>
              <a:gd name="connsiteX8" fmla="*/ 5058896 w 5065355"/>
              <a:gd name="connsiteY8" fmla="*/ 3171406 h 3852421"/>
              <a:gd name="connsiteX9" fmla="*/ 5058773 w 5065355"/>
              <a:gd name="connsiteY9" fmla="*/ 3171941 h 3852421"/>
              <a:gd name="connsiteX10" fmla="*/ 5057188 w 5065355"/>
              <a:gd name="connsiteY10" fmla="*/ 3190910 h 3852421"/>
              <a:gd name="connsiteX11" fmla="*/ 5033762 w 5065355"/>
              <a:gd name="connsiteY11" fmla="*/ 3281910 h 3852421"/>
              <a:gd name="connsiteX12" fmla="*/ 5033487 w 5065355"/>
              <a:gd name="connsiteY12" fmla="*/ 3282522 h 3852421"/>
              <a:gd name="connsiteX13" fmla="*/ 5027369 w 5065355"/>
              <a:gd name="connsiteY13" fmla="*/ 3309275 h 3852421"/>
              <a:gd name="connsiteX14" fmla="*/ 4908386 w 5065355"/>
              <a:gd name="connsiteY14" fmla="*/ 3476562 h 3852421"/>
              <a:gd name="connsiteX15" fmla="*/ 4902444 w 5065355"/>
              <a:gd name="connsiteY15" fmla="*/ 3480940 h 3852421"/>
              <a:gd name="connsiteX16" fmla="*/ 4888108 w 5065355"/>
              <a:gd name="connsiteY16" fmla="*/ 3495204 h 3852421"/>
              <a:gd name="connsiteX17" fmla="*/ 4819819 w 5065355"/>
              <a:gd name="connsiteY17" fmla="*/ 3539901 h 3852421"/>
              <a:gd name="connsiteX18" fmla="*/ 4806748 w 5065355"/>
              <a:gd name="connsiteY18" fmla="*/ 3544794 h 3852421"/>
              <a:gd name="connsiteX19" fmla="*/ 4765129 w 5065355"/>
              <a:gd name="connsiteY19" fmla="*/ 3568040 h 3852421"/>
              <a:gd name="connsiteX20" fmla="*/ 4426673 w 5065355"/>
              <a:gd name="connsiteY20" fmla="*/ 3685984 h 3852421"/>
              <a:gd name="connsiteX21" fmla="*/ 904564 w 5065355"/>
              <a:gd name="connsiteY21" fmla="*/ 3793288 h 3852421"/>
              <a:gd name="connsiteX22" fmla="*/ 451805 w 5065355"/>
              <a:gd name="connsiteY22" fmla="*/ 3738960 h 3852421"/>
              <a:gd name="connsiteX23" fmla="*/ 417467 w 5065355"/>
              <a:gd name="connsiteY23" fmla="*/ 3743134 h 3852421"/>
              <a:gd name="connsiteX24" fmla="*/ 47039 w 5065355"/>
              <a:gd name="connsiteY24" fmla="*/ 3447046 h 3852421"/>
              <a:gd name="connsiteX25" fmla="*/ 38763 w 5065355"/>
              <a:gd name="connsiteY25" fmla="*/ 3414896 h 3852421"/>
              <a:gd name="connsiteX26" fmla="*/ 28376 w 5065355"/>
              <a:gd name="connsiteY26" fmla="*/ 3388641 h 3852421"/>
              <a:gd name="connsiteX27" fmla="*/ 14642 w 5065355"/>
              <a:gd name="connsiteY27" fmla="*/ 2681940 h 3852421"/>
              <a:gd name="connsiteX28" fmla="*/ 141525 w 5065355"/>
              <a:gd name="connsiteY28" fmla="*/ 1290513 h 3852421"/>
              <a:gd name="connsiteX29" fmla="*/ 968842 w 5065355"/>
              <a:gd name="connsiteY29" fmla="*/ 590018 h 3852421"/>
              <a:gd name="connsiteX30" fmla="*/ 986774 w 5065355"/>
              <a:gd name="connsiteY30" fmla="*/ 0 h 3852421"/>
              <a:gd name="connsiteX0" fmla="*/ 986774 w 5065355"/>
              <a:gd name="connsiteY0" fmla="*/ 0 h 3899315"/>
              <a:gd name="connsiteX1" fmla="*/ 1598492 w 5065355"/>
              <a:gd name="connsiteY1" fmla="*/ 571743 h 3899315"/>
              <a:gd name="connsiteX2" fmla="*/ 4623587 w 5065355"/>
              <a:gd name="connsiteY2" fmla="*/ 815032 h 3899315"/>
              <a:gd name="connsiteX3" fmla="*/ 5045794 w 5065355"/>
              <a:gd name="connsiteY3" fmla="*/ 2583837 h 3899315"/>
              <a:gd name="connsiteX4" fmla="*/ 5065097 w 5065355"/>
              <a:gd name="connsiteY4" fmla="*/ 3007422 h 3899315"/>
              <a:gd name="connsiteX5" fmla="*/ 5064540 w 5065355"/>
              <a:gd name="connsiteY5" fmla="*/ 3083457 h 3899315"/>
              <a:gd name="connsiteX6" fmla="*/ 5065355 w 5065355"/>
              <a:gd name="connsiteY6" fmla="*/ 3093208 h 3899315"/>
              <a:gd name="connsiteX7" fmla="*/ 5059336 w 5065355"/>
              <a:gd name="connsiteY7" fmla="*/ 3165214 h 3899315"/>
              <a:gd name="connsiteX8" fmla="*/ 5058896 w 5065355"/>
              <a:gd name="connsiteY8" fmla="*/ 3171406 h 3899315"/>
              <a:gd name="connsiteX9" fmla="*/ 5058773 w 5065355"/>
              <a:gd name="connsiteY9" fmla="*/ 3171941 h 3899315"/>
              <a:gd name="connsiteX10" fmla="*/ 5057188 w 5065355"/>
              <a:gd name="connsiteY10" fmla="*/ 3190910 h 3899315"/>
              <a:gd name="connsiteX11" fmla="*/ 5033762 w 5065355"/>
              <a:gd name="connsiteY11" fmla="*/ 3281910 h 3899315"/>
              <a:gd name="connsiteX12" fmla="*/ 5033487 w 5065355"/>
              <a:gd name="connsiteY12" fmla="*/ 3282522 h 3899315"/>
              <a:gd name="connsiteX13" fmla="*/ 5027369 w 5065355"/>
              <a:gd name="connsiteY13" fmla="*/ 3309275 h 3899315"/>
              <a:gd name="connsiteX14" fmla="*/ 4908386 w 5065355"/>
              <a:gd name="connsiteY14" fmla="*/ 3476562 h 3899315"/>
              <a:gd name="connsiteX15" fmla="*/ 4902444 w 5065355"/>
              <a:gd name="connsiteY15" fmla="*/ 3480940 h 3899315"/>
              <a:gd name="connsiteX16" fmla="*/ 4888108 w 5065355"/>
              <a:gd name="connsiteY16" fmla="*/ 3495204 h 3899315"/>
              <a:gd name="connsiteX17" fmla="*/ 4819819 w 5065355"/>
              <a:gd name="connsiteY17" fmla="*/ 3539901 h 3899315"/>
              <a:gd name="connsiteX18" fmla="*/ 4806748 w 5065355"/>
              <a:gd name="connsiteY18" fmla="*/ 3544794 h 3899315"/>
              <a:gd name="connsiteX19" fmla="*/ 4765129 w 5065355"/>
              <a:gd name="connsiteY19" fmla="*/ 3568040 h 3899315"/>
              <a:gd name="connsiteX20" fmla="*/ 4229604 w 5065355"/>
              <a:gd name="connsiteY20" fmla="*/ 3851522 h 3899315"/>
              <a:gd name="connsiteX21" fmla="*/ 904564 w 5065355"/>
              <a:gd name="connsiteY21" fmla="*/ 3793288 h 3899315"/>
              <a:gd name="connsiteX22" fmla="*/ 451805 w 5065355"/>
              <a:gd name="connsiteY22" fmla="*/ 3738960 h 3899315"/>
              <a:gd name="connsiteX23" fmla="*/ 417467 w 5065355"/>
              <a:gd name="connsiteY23" fmla="*/ 3743134 h 3899315"/>
              <a:gd name="connsiteX24" fmla="*/ 47039 w 5065355"/>
              <a:gd name="connsiteY24" fmla="*/ 3447046 h 3899315"/>
              <a:gd name="connsiteX25" fmla="*/ 38763 w 5065355"/>
              <a:gd name="connsiteY25" fmla="*/ 3414896 h 3899315"/>
              <a:gd name="connsiteX26" fmla="*/ 28376 w 5065355"/>
              <a:gd name="connsiteY26" fmla="*/ 3388641 h 3899315"/>
              <a:gd name="connsiteX27" fmla="*/ 14642 w 5065355"/>
              <a:gd name="connsiteY27" fmla="*/ 2681940 h 3899315"/>
              <a:gd name="connsiteX28" fmla="*/ 141525 w 5065355"/>
              <a:gd name="connsiteY28" fmla="*/ 1290513 h 3899315"/>
              <a:gd name="connsiteX29" fmla="*/ 968842 w 5065355"/>
              <a:gd name="connsiteY29" fmla="*/ 590018 h 3899315"/>
              <a:gd name="connsiteX30" fmla="*/ 986774 w 5065355"/>
              <a:gd name="connsiteY30" fmla="*/ 0 h 3899315"/>
              <a:gd name="connsiteX0" fmla="*/ 986774 w 5065355"/>
              <a:gd name="connsiteY0" fmla="*/ 0 h 3899315"/>
              <a:gd name="connsiteX1" fmla="*/ 1598492 w 5065355"/>
              <a:gd name="connsiteY1" fmla="*/ 571743 h 3899315"/>
              <a:gd name="connsiteX2" fmla="*/ 4623587 w 5065355"/>
              <a:gd name="connsiteY2" fmla="*/ 815032 h 3899315"/>
              <a:gd name="connsiteX3" fmla="*/ 5045794 w 5065355"/>
              <a:gd name="connsiteY3" fmla="*/ 2583837 h 3899315"/>
              <a:gd name="connsiteX4" fmla="*/ 5065097 w 5065355"/>
              <a:gd name="connsiteY4" fmla="*/ 3007422 h 3899315"/>
              <a:gd name="connsiteX5" fmla="*/ 5064540 w 5065355"/>
              <a:gd name="connsiteY5" fmla="*/ 3083457 h 3899315"/>
              <a:gd name="connsiteX6" fmla="*/ 5065355 w 5065355"/>
              <a:gd name="connsiteY6" fmla="*/ 3093208 h 3899315"/>
              <a:gd name="connsiteX7" fmla="*/ 5059336 w 5065355"/>
              <a:gd name="connsiteY7" fmla="*/ 3165214 h 3899315"/>
              <a:gd name="connsiteX8" fmla="*/ 5058896 w 5065355"/>
              <a:gd name="connsiteY8" fmla="*/ 3171406 h 3899315"/>
              <a:gd name="connsiteX9" fmla="*/ 5058773 w 5065355"/>
              <a:gd name="connsiteY9" fmla="*/ 3171941 h 3899315"/>
              <a:gd name="connsiteX10" fmla="*/ 5057188 w 5065355"/>
              <a:gd name="connsiteY10" fmla="*/ 3190910 h 3899315"/>
              <a:gd name="connsiteX11" fmla="*/ 5033762 w 5065355"/>
              <a:gd name="connsiteY11" fmla="*/ 3281910 h 3899315"/>
              <a:gd name="connsiteX12" fmla="*/ 5033487 w 5065355"/>
              <a:gd name="connsiteY12" fmla="*/ 3282522 h 3899315"/>
              <a:gd name="connsiteX13" fmla="*/ 5027369 w 5065355"/>
              <a:gd name="connsiteY13" fmla="*/ 3309275 h 3899315"/>
              <a:gd name="connsiteX14" fmla="*/ 4908386 w 5065355"/>
              <a:gd name="connsiteY14" fmla="*/ 3476562 h 3899315"/>
              <a:gd name="connsiteX15" fmla="*/ 4902444 w 5065355"/>
              <a:gd name="connsiteY15" fmla="*/ 3480940 h 3899315"/>
              <a:gd name="connsiteX16" fmla="*/ 4888108 w 5065355"/>
              <a:gd name="connsiteY16" fmla="*/ 3495204 h 3899315"/>
              <a:gd name="connsiteX17" fmla="*/ 4819819 w 5065355"/>
              <a:gd name="connsiteY17" fmla="*/ 3539901 h 3899315"/>
              <a:gd name="connsiteX18" fmla="*/ 4806748 w 5065355"/>
              <a:gd name="connsiteY18" fmla="*/ 3544794 h 3899315"/>
              <a:gd name="connsiteX19" fmla="*/ 4765129 w 5065355"/>
              <a:gd name="connsiteY19" fmla="*/ 3568040 h 3899315"/>
              <a:gd name="connsiteX20" fmla="*/ 4229604 w 5065355"/>
              <a:gd name="connsiteY20" fmla="*/ 3851522 h 3899315"/>
              <a:gd name="connsiteX21" fmla="*/ 904564 w 5065355"/>
              <a:gd name="connsiteY21" fmla="*/ 3793288 h 3899315"/>
              <a:gd name="connsiteX22" fmla="*/ 451805 w 5065355"/>
              <a:gd name="connsiteY22" fmla="*/ 3738960 h 3899315"/>
              <a:gd name="connsiteX23" fmla="*/ 417467 w 5065355"/>
              <a:gd name="connsiteY23" fmla="*/ 3743134 h 3899315"/>
              <a:gd name="connsiteX24" fmla="*/ 47039 w 5065355"/>
              <a:gd name="connsiteY24" fmla="*/ 3447046 h 3899315"/>
              <a:gd name="connsiteX25" fmla="*/ 38763 w 5065355"/>
              <a:gd name="connsiteY25" fmla="*/ 3414896 h 3899315"/>
              <a:gd name="connsiteX26" fmla="*/ 28376 w 5065355"/>
              <a:gd name="connsiteY26" fmla="*/ 3388641 h 3899315"/>
              <a:gd name="connsiteX27" fmla="*/ 14642 w 5065355"/>
              <a:gd name="connsiteY27" fmla="*/ 2681940 h 3899315"/>
              <a:gd name="connsiteX28" fmla="*/ 141525 w 5065355"/>
              <a:gd name="connsiteY28" fmla="*/ 1290513 h 3899315"/>
              <a:gd name="connsiteX29" fmla="*/ 968842 w 5065355"/>
              <a:gd name="connsiteY29" fmla="*/ 590018 h 3899315"/>
              <a:gd name="connsiteX30" fmla="*/ 986774 w 5065355"/>
              <a:gd name="connsiteY30" fmla="*/ 0 h 3899315"/>
              <a:gd name="connsiteX0" fmla="*/ 986774 w 5065355"/>
              <a:gd name="connsiteY0" fmla="*/ 0 h 3899315"/>
              <a:gd name="connsiteX1" fmla="*/ 1598492 w 5065355"/>
              <a:gd name="connsiteY1" fmla="*/ 571743 h 3899315"/>
              <a:gd name="connsiteX2" fmla="*/ 4623587 w 5065355"/>
              <a:gd name="connsiteY2" fmla="*/ 815032 h 3899315"/>
              <a:gd name="connsiteX3" fmla="*/ 5045794 w 5065355"/>
              <a:gd name="connsiteY3" fmla="*/ 2583837 h 3899315"/>
              <a:gd name="connsiteX4" fmla="*/ 5065097 w 5065355"/>
              <a:gd name="connsiteY4" fmla="*/ 3007422 h 3899315"/>
              <a:gd name="connsiteX5" fmla="*/ 5064540 w 5065355"/>
              <a:gd name="connsiteY5" fmla="*/ 3083457 h 3899315"/>
              <a:gd name="connsiteX6" fmla="*/ 5065355 w 5065355"/>
              <a:gd name="connsiteY6" fmla="*/ 3093208 h 3899315"/>
              <a:gd name="connsiteX7" fmla="*/ 5059336 w 5065355"/>
              <a:gd name="connsiteY7" fmla="*/ 3165214 h 3899315"/>
              <a:gd name="connsiteX8" fmla="*/ 5058896 w 5065355"/>
              <a:gd name="connsiteY8" fmla="*/ 3171406 h 3899315"/>
              <a:gd name="connsiteX9" fmla="*/ 5058773 w 5065355"/>
              <a:gd name="connsiteY9" fmla="*/ 3171941 h 3899315"/>
              <a:gd name="connsiteX10" fmla="*/ 5057188 w 5065355"/>
              <a:gd name="connsiteY10" fmla="*/ 3190910 h 3899315"/>
              <a:gd name="connsiteX11" fmla="*/ 5033762 w 5065355"/>
              <a:gd name="connsiteY11" fmla="*/ 3281910 h 3899315"/>
              <a:gd name="connsiteX12" fmla="*/ 5033487 w 5065355"/>
              <a:gd name="connsiteY12" fmla="*/ 3282522 h 3899315"/>
              <a:gd name="connsiteX13" fmla="*/ 5027369 w 5065355"/>
              <a:gd name="connsiteY13" fmla="*/ 3309275 h 3899315"/>
              <a:gd name="connsiteX14" fmla="*/ 4908386 w 5065355"/>
              <a:gd name="connsiteY14" fmla="*/ 3476562 h 3899315"/>
              <a:gd name="connsiteX15" fmla="*/ 4902444 w 5065355"/>
              <a:gd name="connsiteY15" fmla="*/ 3480940 h 3899315"/>
              <a:gd name="connsiteX16" fmla="*/ 4888108 w 5065355"/>
              <a:gd name="connsiteY16" fmla="*/ 3495204 h 3899315"/>
              <a:gd name="connsiteX17" fmla="*/ 4819819 w 5065355"/>
              <a:gd name="connsiteY17" fmla="*/ 3539901 h 3899315"/>
              <a:gd name="connsiteX18" fmla="*/ 4806748 w 5065355"/>
              <a:gd name="connsiteY18" fmla="*/ 3544794 h 3899315"/>
              <a:gd name="connsiteX19" fmla="*/ 4229604 w 5065355"/>
              <a:gd name="connsiteY19" fmla="*/ 3851522 h 3899315"/>
              <a:gd name="connsiteX20" fmla="*/ 904564 w 5065355"/>
              <a:gd name="connsiteY20" fmla="*/ 3793288 h 3899315"/>
              <a:gd name="connsiteX21" fmla="*/ 451805 w 5065355"/>
              <a:gd name="connsiteY21" fmla="*/ 3738960 h 3899315"/>
              <a:gd name="connsiteX22" fmla="*/ 417467 w 5065355"/>
              <a:gd name="connsiteY22" fmla="*/ 3743134 h 3899315"/>
              <a:gd name="connsiteX23" fmla="*/ 47039 w 5065355"/>
              <a:gd name="connsiteY23" fmla="*/ 3447046 h 3899315"/>
              <a:gd name="connsiteX24" fmla="*/ 38763 w 5065355"/>
              <a:gd name="connsiteY24" fmla="*/ 3414896 h 3899315"/>
              <a:gd name="connsiteX25" fmla="*/ 28376 w 5065355"/>
              <a:gd name="connsiteY25" fmla="*/ 3388641 h 3899315"/>
              <a:gd name="connsiteX26" fmla="*/ 14642 w 5065355"/>
              <a:gd name="connsiteY26" fmla="*/ 2681940 h 3899315"/>
              <a:gd name="connsiteX27" fmla="*/ 141525 w 5065355"/>
              <a:gd name="connsiteY27" fmla="*/ 1290513 h 3899315"/>
              <a:gd name="connsiteX28" fmla="*/ 968842 w 5065355"/>
              <a:gd name="connsiteY28" fmla="*/ 590018 h 3899315"/>
              <a:gd name="connsiteX29" fmla="*/ 986774 w 5065355"/>
              <a:gd name="connsiteY29" fmla="*/ 0 h 3899315"/>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5033487 w 5065355"/>
              <a:gd name="connsiteY12" fmla="*/ 3282522 h 3885853"/>
              <a:gd name="connsiteX13" fmla="*/ 5027369 w 5065355"/>
              <a:gd name="connsiteY13" fmla="*/ 3309275 h 3885853"/>
              <a:gd name="connsiteX14" fmla="*/ 4908386 w 5065355"/>
              <a:gd name="connsiteY14" fmla="*/ 3476562 h 3885853"/>
              <a:gd name="connsiteX15" fmla="*/ 4902444 w 5065355"/>
              <a:gd name="connsiteY15" fmla="*/ 3480940 h 3885853"/>
              <a:gd name="connsiteX16" fmla="*/ 4888108 w 5065355"/>
              <a:gd name="connsiteY16" fmla="*/ 3495204 h 3885853"/>
              <a:gd name="connsiteX17" fmla="*/ 4819819 w 5065355"/>
              <a:gd name="connsiteY17" fmla="*/ 3539901 h 3885853"/>
              <a:gd name="connsiteX18" fmla="*/ 4735804 w 5065355"/>
              <a:gd name="connsiteY18" fmla="*/ 3804925 h 3885853"/>
              <a:gd name="connsiteX19" fmla="*/ 4229604 w 5065355"/>
              <a:gd name="connsiteY19" fmla="*/ 3851522 h 3885853"/>
              <a:gd name="connsiteX20" fmla="*/ 904564 w 5065355"/>
              <a:gd name="connsiteY20" fmla="*/ 3793288 h 3885853"/>
              <a:gd name="connsiteX21" fmla="*/ 451805 w 5065355"/>
              <a:gd name="connsiteY21" fmla="*/ 3738960 h 3885853"/>
              <a:gd name="connsiteX22" fmla="*/ 417467 w 5065355"/>
              <a:gd name="connsiteY22" fmla="*/ 3743134 h 3885853"/>
              <a:gd name="connsiteX23" fmla="*/ 47039 w 5065355"/>
              <a:gd name="connsiteY23" fmla="*/ 3447046 h 3885853"/>
              <a:gd name="connsiteX24" fmla="*/ 38763 w 5065355"/>
              <a:gd name="connsiteY24" fmla="*/ 3414896 h 3885853"/>
              <a:gd name="connsiteX25" fmla="*/ 28376 w 5065355"/>
              <a:gd name="connsiteY25" fmla="*/ 3388641 h 3885853"/>
              <a:gd name="connsiteX26" fmla="*/ 14642 w 5065355"/>
              <a:gd name="connsiteY26" fmla="*/ 2681940 h 3885853"/>
              <a:gd name="connsiteX27" fmla="*/ 141525 w 5065355"/>
              <a:gd name="connsiteY27" fmla="*/ 1290513 h 3885853"/>
              <a:gd name="connsiteX28" fmla="*/ 968842 w 5065355"/>
              <a:gd name="connsiteY28" fmla="*/ 590018 h 3885853"/>
              <a:gd name="connsiteX29" fmla="*/ 986774 w 5065355"/>
              <a:gd name="connsiteY29" fmla="*/ 0 h 3885853"/>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5033487 w 5065355"/>
              <a:gd name="connsiteY12" fmla="*/ 3282522 h 3885853"/>
              <a:gd name="connsiteX13" fmla="*/ 5027369 w 5065355"/>
              <a:gd name="connsiteY13" fmla="*/ 3309275 h 3885853"/>
              <a:gd name="connsiteX14" fmla="*/ 4908386 w 5065355"/>
              <a:gd name="connsiteY14" fmla="*/ 3476562 h 3885853"/>
              <a:gd name="connsiteX15" fmla="*/ 4902444 w 5065355"/>
              <a:gd name="connsiteY15" fmla="*/ 3480940 h 3885853"/>
              <a:gd name="connsiteX16" fmla="*/ 4819819 w 5065355"/>
              <a:gd name="connsiteY16" fmla="*/ 3539901 h 3885853"/>
              <a:gd name="connsiteX17" fmla="*/ 4735804 w 5065355"/>
              <a:gd name="connsiteY17" fmla="*/ 3804925 h 3885853"/>
              <a:gd name="connsiteX18" fmla="*/ 4229604 w 5065355"/>
              <a:gd name="connsiteY18" fmla="*/ 3851522 h 3885853"/>
              <a:gd name="connsiteX19" fmla="*/ 904564 w 5065355"/>
              <a:gd name="connsiteY19" fmla="*/ 3793288 h 3885853"/>
              <a:gd name="connsiteX20" fmla="*/ 451805 w 5065355"/>
              <a:gd name="connsiteY20" fmla="*/ 3738960 h 3885853"/>
              <a:gd name="connsiteX21" fmla="*/ 417467 w 5065355"/>
              <a:gd name="connsiteY21" fmla="*/ 3743134 h 3885853"/>
              <a:gd name="connsiteX22" fmla="*/ 47039 w 5065355"/>
              <a:gd name="connsiteY22" fmla="*/ 3447046 h 3885853"/>
              <a:gd name="connsiteX23" fmla="*/ 38763 w 5065355"/>
              <a:gd name="connsiteY23" fmla="*/ 3414896 h 3885853"/>
              <a:gd name="connsiteX24" fmla="*/ 28376 w 5065355"/>
              <a:gd name="connsiteY24" fmla="*/ 3388641 h 3885853"/>
              <a:gd name="connsiteX25" fmla="*/ 14642 w 5065355"/>
              <a:gd name="connsiteY25" fmla="*/ 2681940 h 3885853"/>
              <a:gd name="connsiteX26" fmla="*/ 141525 w 5065355"/>
              <a:gd name="connsiteY26" fmla="*/ 1290513 h 3885853"/>
              <a:gd name="connsiteX27" fmla="*/ 968842 w 5065355"/>
              <a:gd name="connsiteY27" fmla="*/ 590018 h 3885853"/>
              <a:gd name="connsiteX28" fmla="*/ 986774 w 5065355"/>
              <a:gd name="connsiteY28" fmla="*/ 0 h 3885853"/>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5033487 w 5065355"/>
              <a:gd name="connsiteY12" fmla="*/ 3282522 h 3885853"/>
              <a:gd name="connsiteX13" fmla="*/ 4908386 w 5065355"/>
              <a:gd name="connsiteY13" fmla="*/ 3476562 h 3885853"/>
              <a:gd name="connsiteX14" fmla="*/ 4902444 w 5065355"/>
              <a:gd name="connsiteY14" fmla="*/ 3480940 h 3885853"/>
              <a:gd name="connsiteX15" fmla="*/ 4819819 w 5065355"/>
              <a:gd name="connsiteY15" fmla="*/ 3539901 h 3885853"/>
              <a:gd name="connsiteX16" fmla="*/ 4735804 w 5065355"/>
              <a:gd name="connsiteY16" fmla="*/ 3804925 h 3885853"/>
              <a:gd name="connsiteX17" fmla="*/ 4229604 w 5065355"/>
              <a:gd name="connsiteY17" fmla="*/ 3851522 h 3885853"/>
              <a:gd name="connsiteX18" fmla="*/ 904564 w 5065355"/>
              <a:gd name="connsiteY18" fmla="*/ 3793288 h 3885853"/>
              <a:gd name="connsiteX19" fmla="*/ 451805 w 5065355"/>
              <a:gd name="connsiteY19" fmla="*/ 3738960 h 3885853"/>
              <a:gd name="connsiteX20" fmla="*/ 417467 w 5065355"/>
              <a:gd name="connsiteY20" fmla="*/ 3743134 h 3885853"/>
              <a:gd name="connsiteX21" fmla="*/ 47039 w 5065355"/>
              <a:gd name="connsiteY21" fmla="*/ 3447046 h 3885853"/>
              <a:gd name="connsiteX22" fmla="*/ 38763 w 5065355"/>
              <a:gd name="connsiteY22" fmla="*/ 3414896 h 3885853"/>
              <a:gd name="connsiteX23" fmla="*/ 28376 w 5065355"/>
              <a:gd name="connsiteY23" fmla="*/ 3388641 h 3885853"/>
              <a:gd name="connsiteX24" fmla="*/ 14642 w 5065355"/>
              <a:gd name="connsiteY24" fmla="*/ 2681940 h 3885853"/>
              <a:gd name="connsiteX25" fmla="*/ 141525 w 5065355"/>
              <a:gd name="connsiteY25" fmla="*/ 1290513 h 3885853"/>
              <a:gd name="connsiteX26" fmla="*/ 968842 w 5065355"/>
              <a:gd name="connsiteY26" fmla="*/ 590018 h 3885853"/>
              <a:gd name="connsiteX27" fmla="*/ 986774 w 5065355"/>
              <a:gd name="connsiteY27" fmla="*/ 0 h 3885853"/>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4908386 w 5065355"/>
              <a:gd name="connsiteY12" fmla="*/ 3476562 h 3885853"/>
              <a:gd name="connsiteX13" fmla="*/ 4902444 w 5065355"/>
              <a:gd name="connsiteY13" fmla="*/ 3480940 h 3885853"/>
              <a:gd name="connsiteX14" fmla="*/ 4819819 w 5065355"/>
              <a:gd name="connsiteY14" fmla="*/ 3539901 h 3885853"/>
              <a:gd name="connsiteX15" fmla="*/ 4735804 w 5065355"/>
              <a:gd name="connsiteY15" fmla="*/ 3804925 h 3885853"/>
              <a:gd name="connsiteX16" fmla="*/ 4229604 w 5065355"/>
              <a:gd name="connsiteY16" fmla="*/ 3851522 h 3885853"/>
              <a:gd name="connsiteX17" fmla="*/ 904564 w 5065355"/>
              <a:gd name="connsiteY17" fmla="*/ 3793288 h 3885853"/>
              <a:gd name="connsiteX18" fmla="*/ 451805 w 5065355"/>
              <a:gd name="connsiteY18" fmla="*/ 3738960 h 3885853"/>
              <a:gd name="connsiteX19" fmla="*/ 417467 w 5065355"/>
              <a:gd name="connsiteY19" fmla="*/ 3743134 h 3885853"/>
              <a:gd name="connsiteX20" fmla="*/ 47039 w 5065355"/>
              <a:gd name="connsiteY20" fmla="*/ 3447046 h 3885853"/>
              <a:gd name="connsiteX21" fmla="*/ 38763 w 5065355"/>
              <a:gd name="connsiteY21" fmla="*/ 3414896 h 3885853"/>
              <a:gd name="connsiteX22" fmla="*/ 28376 w 5065355"/>
              <a:gd name="connsiteY22" fmla="*/ 3388641 h 3885853"/>
              <a:gd name="connsiteX23" fmla="*/ 14642 w 5065355"/>
              <a:gd name="connsiteY23" fmla="*/ 2681940 h 3885853"/>
              <a:gd name="connsiteX24" fmla="*/ 141525 w 5065355"/>
              <a:gd name="connsiteY24" fmla="*/ 1290513 h 3885853"/>
              <a:gd name="connsiteX25" fmla="*/ 968842 w 5065355"/>
              <a:gd name="connsiteY25" fmla="*/ 590018 h 3885853"/>
              <a:gd name="connsiteX26" fmla="*/ 986774 w 5065355"/>
              <a:gd name="connsiteY26"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58773 w 5065097"/>
              <a:gd name="connsiteY8" fmla="*/ 3171941 h 3885853"/>
              <a:gd name="connsiteX9" fmla="*/ 5057188 w 5065097"/>
              <a:gd name="connsiteY9" fmla="*/ 3190910 h 3885853"/>
              <a:gd name="connsiteX10" fmla="*/ 5033762 w 5065097"/>
              <a:gd name="connsiteY10" fmla="*/ 3281910 h 3885853"/>
              <a:gd name="connsiteX11" fmla="*/ 4908386 w 5065097"/>
              <a:gd name="connsiteY11" fmla="*/ 3476562 h 3885853"/>
              <a:gd name="connsiteX12" fmla="*/ 4902444 w 5065097"/>
              <a:gd name="connsiteY12" fmla="*/ 3480940 h 3885853"/>
              <a:gd name="connsiteX13" fmla="*/ 4819819 w 5065097"/>
              <a:gd name="connsiteY13" fmla="*/ 3539901 h 3885853"/>
              <a:gd name="connsiteX14" fmla="*/ 4735804 w 5065097"/>
              <a:gd name="connsiteY14" fmla="*/ 3804925 h 3885853"/>
              <a:gd name="connsiteX15" fmla="*/ 4229604 w 5065097"/>
              <a:gd name="connsiteY15" fmla="*/ 3851522 h 3885853"/>
              <a:gd name="connsiteX16" fmla="*/ 904564 w 5065097"/>
              <a:gd name="connsiteY16" fmla="*/ 3793288 h 3885853"/>
              <a:gd name="connsiteX17" fmla="*/ 451805 w 5065097"/>
              <a:gd name="connsiteY17" fmla="*/ 3738960 h 3885853"/>
              <a:gd name="connsiteX18" fmla="*/ 417467 w 5065097"/>
              <a:gd name="connsiteY18" fmla="*/ 3743134 h 3885853"/>
              <a:gd name="connsiteX19" fmla="*/ 47039 w 5065097"/>
              <a:gd name="connsiteY19" fmla="*/ 3447046 h 3885853"/>
              <a:gd name="connsiteX20" fmla="*/ 38763 w 5065097"/>
              <a:gd name="connsiteY20" fmla="*/ 3414896 h 3885853"/>
              <a:gd name="connsiteX21" fmla="*/ 28376 w 5065097"/>
              <a:gd name="connsiteY21" fmla="*/ 3388641 h 3885853"/>
              <a:gd name="connsiteX22" fmla="*/ 14642 w 5065097"/>
              <a:gd name="connsiteY22" fmla="*/ 2681940 h 3885853"/>
              <a:gd name="connsiteX23" fmla="*/ 141525 w 5065097"/>
              <a:gd name="connsiteY23" fmla="*/ 1290513 h 3885853"/>
              <a:gd name="connsiteX24" fmla="*/ 968842 w 5065097"/>
              <a:gd name="connsiteY24" fmla="*/ 590018 h 3885853"/>
              <a:gd name="connsiteX25" fmla="*/ 986774 w 5065097"/>
              <a:gd name="connsiteY25"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58773 w 5065097"/>
              <a:gd name="connsiteY8" fmla="*/ 3171941 h 3885853"/>
              <a:gd name="connsiteX9" fmla="*/ 5033762 w 5065097"/>
              <a:gd name="connsiteY9" fmla="*/ 3281910 h 3885853"/>
              <a:gd name="connsiteX10" fmla="*/ 4908386 w 5065097"/>
              <a:gd name="connsiteY10" fmla="*/ 3476562 h 3885853"/>
              <a:gd name="connsiteX11" fmla="*/ 4902444 w 5065097"/>
              <a:gd name="connsiteY11" fmla="*/ 3480940 h 3885853"/>
              <a:gd name="connsiteX12" fmla="*/ 4819819 w 5065097"/>
              <a:gd name="connsiteY12" fmla="*/ 3539901 h 3885853"/>
              <a:gd name="connsiteX13" fmla="*/ 4735804 w 5065097"/>
              <a:gd name="connsiteY13" fmla="*/ 3804925 h 3885853"/>
              <a:gd name="connsiteX14" fmla="*/ 4229604 w 5065097"/>
              <a:gd name="connsiteY14" fmla="*/ 3851522 h 3885853"/>
              <a:gd name="connsiteX15" fmla="*/ 904564 w 5065097"/>
              <a:gd name="connsiteY15" fmla="*/ 3793288 h 3885853"/>
              <a:gd name="connsiteX16" fmla="*/ 451805 w 5065097"/>
              <a:gd name="connsiteY16" fmla="*/ 3738960 h 3885853"/>
              <a:gd name="connsiteX17" fmla="*/ 417467 w 5065097"/>
              <a:gd name="connsiteY17" fmla="*/ 3743134 h 3885853"/>
              <a:gd name="connsiteX18" fmla="*/ 47039 w 5065097"/>
              <a:gd name="connsiteY18" fmla="*/ 3447046 h 3885853"/>
              <a:gd name="connsiteX19" fmla="*/ 38763 w 5065097"/>
              <a:gd name="connsiteY19" fmla="*/ 3414896 h 3885853"/>
              <a:gd name="connsiteX20" fmla="*/ 28376 w 5065097"/>
              <a:gd name="connsiteY20" fmla="*/ 3388641 h 3885853"/>
              <a:gd name="connsiteX21" fmla="*/ 14642 w 5065097"/>
              <a:gd name="connsiteY21" fmla="*/ 2681940 h 3885853"/>
              <a:gd name="connsiteX22" fmla="*/ 141525 w 5065097"/>
              <a:gd name="connsiteY22" fmla="*/ 1290513 h 3885853"/>
              <a:gd name="connsiteX23" fmla="*/ 968842 w 5065097"/>
              <a:gd name="connsiteY23" fmla="*/ 590018 h 3885853"/>
              <a:gd name="connsiteX24" fmla="*/ 986774 w 5065097"/>
              <a:gd name="connsiteY24"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33762 w 5065097"/>
              <a:gd name="connsiteY8" fmla="*/ 3281910 h 3885853"/>
              <a:gd name="connsiteX9" fmla="*/ 4908386 w 5065097"/>
              <a:gd name="connsiteY9" fmla="*/ 3476562 h 3885853"/>
              <a:gd name="connsiteX10" fmla="*/ 4902444 w 5065097"/>
              <a:gd name="connsiteY10" fmla="*/ 3480940 h 3885853"/>
              <a:gd name="connsiteX11" fmla="*/ 4819819 w 5065097"/>
              <a:gd name="connsiteY11" fmla="*/ 3539901 h 3885853"/>
              <a:gd name="connsiteX12" fmla="*/ 4735804 w 5065097"/>
              <a:gd name="connsiteY12" fmla="*/ 3804925 h 3885853"/>
              <a:gd name="connsiteX13" fmla="*/ 4229604 w 5065097"/>
              <a:gd name="connsiteY13" fmla="*/ 3851522 h 3885853"/>
              <a:gd name="connsiteX14" fmla="*/ 904564 w 5065097"/>
              <a:gd name="connsiteY14" fmla="*/ 3793288 h 3885853"/>
              <a:gd name="connsiteX15" fmla="*/ 451805 w 5065097"/>
              <a:gd name="connsiteY15" fmla="*/ 3738960 h 3885853"/>
              <a:gd name="connsiteX16" fmla="*/ 417467 w 5065097"/>
              <a:gd name="connsiteY16" fmla="*/ 3743134 h 3885853"/>
              <a:gd name="connsiteX17" fmla="*/ 47039 w 5065097"/>
              <a:gd name="connsiteY17" fmla="*/ 3447046 h 3885853"/>
              <a:gd name="connsiteX18" fmla="*/ 38763 w 5065097"/>
              <a:gd name="connsiteY18" fmla="*/ 3414896 h 3885853"/>
              <a:gd name="connsiteX19" fmla="*/ 28376 w 5065097"/>
              <a:gd name="connsiteY19" fmla="*/ 3388641 h 3885853"/>
              <a:gd name="connsiteX20" fmla="*/ 14642 w 5065097"/>
              <a:gd name="connsiteY20" fmla="*/ 2681940 h 3885853"/>
              <a:gd name="connsiteX21" fmla="*/ 141525 w 5065097"/>
              <a:gd name="connsiteY21" fmla="*/ 1290513 h 3885853"/>
              <a:gd name="connsiteX22" fmla="*/ 968842 w 5065097"/>
              <a:gd name="connsiteY22" fmla="*/ 590018 h 3885853"/>
              <a:gd name="connsiteX23" fmla="*/ 986774 w 5065097"/>
              <a:gd name="connsiteY23"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33762 w 5065097"/>
              <a:gd name="connsiteY8" fmla="*/ 3281910 h 3885853"/>
              <a:gd name="connsiteX9" fmla="*/ 4908386 w 5065097"/>
              <a:gd name="connsiteY9" fmla="*/ 3476562 h 3885853"/>
              <a:gd name="connsiteX10" fmla="*/ 4819819 w 5065097"/>
              <a:gd name="connsiteY10" fmla="*/ 3539901 h 3885853"/>
              <a:gd name="connsiteX11" fmla="*/ 4735804 w 5065097"/>
              <a:gd name="connsiteY11" fmla="*/ 3804925 h 3885853"/>
              <a:gd name="connsiteX12" fmla="*/ 4229604 w 5065097"/>
              <a:gd name="connsiteY12" fmla="*/ 3851522 h 3885853"/>
              <a:gd name="connsiteX13" fmla="*/ 904564 w 5065097"/>
              <a:gd name="connsiteY13" fmla="*/ 3793288 h 3885853"/>
              <a:gd name="connsiteX14" fmla="*/ 451805 w 5065097"/>
              <a:gd name="connsiteY14" fmla="*/ 3738960 h 3885853"/>
              <a:gd name="connsiteX15" fmla="*/ 417467 w 5065097"/>
              <a:gd name="connsiteY15" fmla="*/ 3743134 h 3885853"/>
              <a:gd name="connsiteX16" fmla="*/ 47039 w 5065097"/>
              <a:gd name="connsiteY16" fmla="*/ 3447046 h 3885853"/>
              <a:gd name="connsiteX17" fmla="*/ 38763 w 5065097"/>
              <a:gd name="connsiteY17" fmla="*/ 3414896 h 3885853"/>
              <a:gd name="connsiteX18" fmla="*/ 28376 w 5065097"/>
              <a:gd name="connsiteY18" fmla="*/ 3388641 h 3885853"/>
              <a:gd name="connsiteX19" fmla="*/ 14642 w 5065097"/>
              <a:gd name="connsiteY19" fmla="*/ 2681940 h 3885853"/>
              <a:gd name="connsiteX20" fmla="*/ 141525 w 5065097"/>
              <a:gd name="connsiteY20" fmla="*/ 1290513 h 3885853"/>
              <a:gd name="connsiteX21" fmla="*/ 968842 w 5065097"/>
              <a:gd name="connsiteY21" fmla="*/ 590018 h 3885853"/>
              <a:gd name="connsiteX22" fmla="*/ 986774 w 5065097"/>
              <a:gd name="connsiteY22"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08386 w 5065543"/>
              <a:gd name="connsiteY8" fmla="*/ 3476562 h 3885853"/>
              <a:gd name="connsiteX9" fmla="*/ 4819819 w 5065543"/>
              <a:gd name="connsiteY9" fmla="*/ 3539901 h 3885853"/>
              <a:gd name="connsiteX10" fmla="*/ 4735804 w 5065543"/>
              <a:gd name="connsiteY10" fmla="*/ 3804925 h 3885853"/>
              <a:gd name="connsiteX11" fmla="*/ 4229604 w 5065543"/>
              <a:gd name="connsiteY11" fmla="*/ 3851522 h 3885853"/>
              <a:gd name="connsiteX12" fmla="*/ 904564 w 5065543"/>
              <a:gd name="connsiteY12" fmla="*/ 3793288 h 3885853"/>
              <a:gd name="connsiteX13" fmla="*/ 451805 w 5065543"/>
              <a:gd name="connsiteY13" fmla="*/ 3738960 h 3885853"/>
              <a:gd name="connsiteX14" fmla="*/ 417467 w 5065543"/>
              <a:gd name="connsiteY14" fmla="*/ 3743134 h 3885853"/>
              <a:gd name="connsiteX15" fmla="*/ 47039 w 5065543"/>
              <a:gd name="connsiteY15" fmla="*/ 3447046 h 3885853"/>
              <a:gd name="connsiteX16" fmla="*/ 38763 w 5065543"/>
              <a:gd name="connsiteY16" fmla="*/ 3414896 h 3885853"/>
              <a:gd name="connsiteX17" fmla="*/ 28376 w 5065543"/>
              <a:gd name="connsiteY17" fmla="*/ 3388641 h 3885853"/>
              <a:gd name="connsiteX18" fmla="*/ 14642 w 5065543"/>
              <a:gd name="connsiteY18" fmla="*/ 2681940 h 3885853"/>
              <a:gd name="connsiteX19" fmla="*/ 141525 w 5065543"/>
              <a:gd name="connsiteY19" fmla="*/ 1290513 h 3885853"/>
              <a:gd name="connsiteX20" fmla="*/ 968842 w 5065543"/>
              <a:gd name="connsiteY20" fmla="*/ 590018 h 3885853"/>
              <a:gd name="connsiteX21" fmla="*/ 986774 w 5065543"/>
              <a:gd name="connsiteY21"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08386 w 5065543"/>
              <a:gd name="connsiteY8" fmla="*/ 3476562 h 3885853"/>
              <a:gd name="connsiteX9" fmla="*/ 4993239 w 5065543"/>
              <a:gd name="connsiteY9" fmla="*/ 3784266 h 3885853"/>
              <a:gd name="connsiteX10" fmla="*/ 4735804 w 5065543"/>
              <a:gd name="connsiteY10" fmla="*/ 3804925 h 3885853"/>
              <a:gd name="connsiteX11" fmla="*/ 4229604 w 5065543"/>
              <a:gd name="connsiteY11" fmla="*/ 3851522 h 3885853"/>
              <a:gd name="connsiteX12" fmla="*/ 904564 w 5065543"/>
              <a:gd name="connsiteY12" fmla="*/ 3793288 h 3885853"/>
              <a:gd name="connsiteX13" fmla="*/ 451805 w 5065543"/>
              <a:gd name="connsiteY13" fmla="*/ 3738960 h 3885853"/>
              <a:gd name="connsiteX14" fmla="*/ 417467 w 5065543"/>
              <a:gd name="connsiteY14" fmla="*/ 3743134 h 3885853"/>
              <a:gd name="connsiteX15" fmla="*/ 47039 w 5065543"/>
              <a:gd name="connsiteY15" fmla="*/ 3447046 h 3885853"/>
              <a:gd name="connsiteX16" fmla="*/ 38763 w 5065543"/>
              <a:gd name="connsiteY16" fmla="*/ 3414896 h 3885853"/>
              <a:gd name="connsiteX17" fmla="*/ 28376 w 5065543"/>
              <a:gd name="connsiteY17" fmla="*/ 3388641 h 3885853"/>
              <a:gd name="connsiteX18" fmla="*/ 14642 w 5065543"/>
              <a:gd name="connsiteY18" fmla="*/ 2681940 h 3885853"/>
              <a:gd name="connsiteX19" fmla="*/ 141525 w 5065543"/>
              <a:gd name="connsiteY19" fmla="*/ 1290513 h 3885853"/>
              <a:gd name="connsiteX20" fmla="*/ 968842 w 5065543"/>
              <a:gd name="connsiteY20" fmla="*/ 590018 h 3885853"/>
              <a:gd name="connsiteX21" fmla="*/ 986774 w 5065543"/>
              <a:gd name="connsiteY21"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735804 w 5065543"/>
              <a:gd name="connsiteY9" fmla="*/ 3804925 h 3885853"/>
              <a:gd name="connsiteX10" fmla="*/ 4229604 w 5065543"/>
              <a:gd name="connsiteY10" fmla="*/ 3851522 h 3885853"/>
              <a:gd name="connsiteX11" fmla="*/ 904564 w 5065543"/>
              <a:gd name="connsiteY11" fmla="*/ 3793288 h 3885853"/>
              <a:gd name="connsiteX12" fmla="*/ 451805 w 5065543"/>
              <a:gd name="connsiteY12" fmla="*/ 3738960 h 3885853"/>
              <a:gd name="connsiteX13" fmla="*/ 417467 w 5065543"/>
              <a:gd name="connsiteY13" fmla="*/ 3743134 h 3885853"/>
              <a:gd name="connsiteX14" fmla="*/ 47039 w 5065543"/>
              <a:gd name="connsiteY14" fmla="*/ 3447046 h 3885853"/>
              <a:gd name="connsiteX15" fmla="*/ 38763 w 5065543"/>
              <a:gd name="connsiteY15" fmla="*/ 3414896 h 3885853"/>
              <a:gd name="connsiteX16" fmla="*/ 28376 w 5065543"/>
              <a:gd name="connsiteY16" fmla="*/ 3388641 h 3885853"/>
              <a:gd name="connsiteX17" fmla="*/ 14642 w 5065543"/>
              <a:gd name="connsiteY17" fmla="*/ 2681940 h 3885853"/>
              <a:gd name="connsiteX18" fmla="*/ 141525 w 5065543"/>
              <a:gd name="connsiteY18" fmla="*/ 1290513 h 3885853"/>
              <a:gd name="connsiteX19" fmla="*/ 968842 w 5065543"/>
              <a:gd name="connsiteY19" fmla="*/ 590018 h 3885853"/>
              <a:gd name="connsiteX20" fmla="*/ 986774 w 5065543"/>
              <a:gd name="connsiteY20"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229604 w 5065543"/>
              <a:gd name="connsiteY9" fmla="*/ 3851522 h 3885853"/>
              <a:gd name="connsiteX10" fmla="*/ 904564 w 5065543"/>
              <a:gd name="connsiteY10" fmla="*/ 3793288 h 3885853"/>
              <a:gd name="connsiteX11" fmla="*/ 451805 w 5065543"/>
              <a:gd name="connsiteY11" fmla="*/ 3738960 h 3885853"/>
              <a:gd name="connsiteX12" fmla="*/ 417467 w 5065543"/>
              <a:gd name="connsiteY12" fmla="*/ 3743134 h 3885853"/>
              <a:gd name="connsiteX13" fmla="*/ 47039 w 5065543"/>
              <a:gd name="connsiteY13" fmla="*/ 3447046 h 3885853"/>
              <a:gd name="connsiteX14" fmla="*/ 38763 w 5065543"/>
              <a:gd name="connsiteY14" fmla="*/ 3414896 h 3885853"/>
              <a:gd name="connsiteX15" fmla="*/ 28376 w 5065543"/>
              <a:gd name="connsiteY15" fmla="*/ 3388641 h 3885853"/>
              <a:gd name="connsiteX16" fmla="*/ 14642 w 5065543"/>
              <a:gd name="connsiteY16" fmla="*/ 2681940 h 3885853"/>
              <a:gd name="connsiteX17" fmla="*/ 141525 w 5065543"/>
              <a:gd name="connsiteY17" fmla="*/ 1290513 h 3885853"/>
              <a:gd name="connsiteX18" fmla="*/ 968842 w 5065543"/>
              <a:gd name="connsiteY18" fmla="*/ 590018 h 3885853"/>
              <a:gd name="connsiteX19" fmla="*/ 986774 w 5065543"/>
              <a:gd name="connsiteY19"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229604 w 5065543"/>
              <a:gd name="connsiteY9" fmla="*/ 3851522 h 3885853"/>
              <a:gd name="connsiteX10" fmla="*/ 904564 w 5065543"/>
              <a:gd name="connsiteY10" fmla="*/ 3793288 h 3885853"/>
              <a:gd name="connsiteX11" fmla="*/ 451805 w 5065543"/>
              <a:gd name="connsiteY11" fmla="*/ 3738960 h 3885853"/>
              <a:gd name="connsiteX12" fmla="*/ 417467 w 5065543"/>
              <a:gd name="connsiteY12" fmla="*/ 3743134 h 3885853"/>
              <a:gd name="connsiteX13" fmla="*/ 47039 w 5065543"/>
              <a:gd name="connsiteY13" fmla="*/ 3447046 h 3885853"/>
              <a:gd name="connsiteX14" fmla="*/ 38763 w 5065543"/>
              <a:gd name="connsiteY14" fmla="*/ 3414896 h 3885853"/>
              <a:gd name="connsiteX15" fmla="*/ 28376 w 5065543"/>
              <a:gd name="connsiteY15" fmla="*/ 3388641 h 3885853"/>
              <a:gd name="connsiteX16" fmla="*/ 14642 w 5065543"/>
              <a:gd name="connsiteY16" fmla="*/ 2681940 h 3885853"/>
              <a:gd name="connsiteX17" fmla="*/ 141525 w 5065543"/>
              <a:gd name="connsiteY17" fmla="*/ 1290513 h 3885853"/>
              <a:gd name="connsiteX18" fmla="*/ 968842 w 5065543"/>
              <a:gd name="connsiteY18" fmla="*/ 590018 h 3885853"/>
              <a:gd name="connsiteX19" fmla="*/ 986774 w 5065543"/>
              <a:gd name="connsiteY19"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229604 w 5065543"/>
              <a:gd name="connsiteY9" fmla="*/ 3851522 h 3885853"/>
              <a:gd name="connsiteX10" fmla="*/ 904564 w 5065543"/>
              <a:gd name="connsiteY10" fmla="*/ 3793288 h 3885853"/>
              <a:gd name="connsiteX11" fmla="*/ 451805 w 5065543"/>
              <a:gd name="connsiteY11" fmla="*/ 3738960 h 3885853"/>
              <a:gd name="connsiteX12" fmla="*/ 417467 w 5065543"/>
              <a:gd name="connsiteY12" fmla="*/ 3743134 h 3885853"/>
              <a:gd name="connsiteX13" fmla="*/ 47039 w 5065543"/>
              <a:gd name="connsiteY13" fmla="*/ 3447046 h 3885853"/>
              <a:gd name="connsiteX14" fmla="*/ 38763 w 5065543"/>
              <a:gd name="connsiteY14" fmla="*/ 3414896 h 3885853"/>
              <a:gd name="connsiteX15" fmla="*/ 28376 w 5065543"/>
              <a:gd name="connsiteY15" fmla="*/ 3388641 h 3885853"/>
              <a:gd name="connsiteX16" fmla="*/ 14642 w 5065543"/>
              <a:gd name="connsiteY16" fmla="*/ 2681940 h 3885853"/>
              <a:gd name="connsiteX17" fmla="*/ 141525 w 5065543"/>
              <a:gd name="connsiteY17" fmla="*/ 1290513 h 3885853"/>
              <a:gd name="connsiteX18" fmla="*/ 968842 w 5065543"/>
              <a:gd name="connsiteY18" fmla="*/ 590018 h 3885853"/>
              <a:gd name="connsiteX19" fmla="*/ 986774 w 5065543"/>
              <a:gd name="connsiteY19"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4993239 w 5065543"/>
              <a:gd name="connsiteY7" fmla="*/ 3784266 h 3885853"/>
              <a:gd name="connsiteX8" fmla="*/ 4229604 w 5065543"/>
              <a:gd name="connsiteY8" fmla="*/ 3851522 h 3885853"/>
              <a:gd name="connsiteX9" fmla="*/ 904564 w 5065543"/>
              <a:gd name="connsiteY9" fmla="*/ 3793288 h 3885853"/>
              <a:gd name="connsiteX10" fmla="*/ 451805 w 5065543"/>
              <a:gd name="connsiteY10" fmla="*/ 3738960 h 3885853"/>
              <a:gd name="connsiteX11" fmla="*/ 417467 w 5065543"/>
              <a:gd name="connsiteY11" fmla="*/ 3743134 h 3885853"/>
              <a:gd name="connsiteX12" fmla="*/ 47039 w 5065543"/>
              <a:gd name="connsiteY12" fmla="*/ 3447046 h 3885853"/>
              <a:gd name="connsiteX13" fmla="*/ 38763 w 5065543"/>
              <a:gd name="connsiteY13" fmla="*/ 3414896 h 3885853"/>
              <a:gd name="connsiteX14" fmla="*/ 28376 w 5065543"/>
              <a:gd name="connsiteY14" fmla="*/ 3388641 h 3885853"/>
              <a:gd name="connsiteX15" fmla="*/ 14642 w 5065543"/>
              <a:gd name="connsiteY15" fmla="*/ 2681940 h 3885853"/>
              <a:gd name="connsiteX16" fmla="*/ 141525 w 5065543"/>
              <a:gd name="connsiteY16" fmla="*/ 1290513 h 3885853"/>
              <a:gd name="connsiteX17" fmla="*/ 968842 w 5065543"/>
              <a:gd name="connsiteY17" fmla="*/ 590018 h 3885853"/>
              <a:gd name="connsiteX18" fmla="*/ 986774 w 5065543"/>
              <a:gd name="connsiteY18" fmla="*/ 0 h 3885853"/>
              <a:gd name="connsiteX0" fmla="*/ 986774 w 5073884"/>
              <a:gd name="connsiteY0" fmla="*/ 0 h 3885853"/>
              <a:gd name="connsiteX1" fmla="*/ 1598492 w 5073884"/>
              <a:gd name="connsiteY1" fmla="*/ 571743 h 3885853"/>
              <a:gd name="connsiteX2" fmla="*/ 4623587 w 5073884"/>
              <a:gd name="connsiteY2" fmla="*/ 815032 h 3885853"/>
              <a:gd name="connsiteX3" fmla="*/ 5045794 w 5073884"/>
              <a:gd name="connsiteY3" fmla="*/ 2583837 h 3885853"/>
              <a:gd name="connsiteX4" fmla="*/ 5065097 w 5073884"/>
              <a:gd name="connsiteY4" fmla="*/ 3007422 h 3885853"/>
              <a:gd name="connsiteX5" fmla="*/ 5059336 w 5073884"/>
              <a:gd name="connsiteY5" fmla="*/ 3165214 h 3885853"/>
              <a:gd name="connsiteX6" fmla="*/ 4993239 w 5073884"/>
              <a:gd name="connsiteY6" fmla="*/ 3784266 h 3885853"/>
              <a:gd name="connsiteX7" fmla="*/ 4229604 w 5073884"/>
              <a:gd name="connsiteY7" fmla="*/ 3851522 h 3885853"/>
              <a:gd name="connsiteX8" fmla="*/ 904564 w 5073884"/>
              <a:gd name="connsiteY8" fmla="*/ 3793288 h 3885853"/>
              <a:gd name="connsiteX9" fmla="*/ 451805 w 5073884"/>
              <a:gd name="connsiteY9" fmla="*/ 3738960 h 3885853"/>
              <a:gd name="connsiteX10" fmla="*/ 417467 w 5073884"/>
              <a:gd name="connsiteY10" fmla="*/ 3743134 h 3885853"/>
              <a:gd name="connsiteX11" fmla="*/ 47039 w 5073884"/>
              <a:gd name="connsiteY11" fmla="*/ 3447046 h 3885853"/>
              <a:gd name="connsiteX12" fmla="*/ 38763 w 5073884"/>
              <a:gd name="connsiteY12" fmla="*/ 3414896 h 3885853"/>
              <a:gd name="connsiteX13" fmla="*/ 28376 w 5073884"/>
              <a:gd name="connsiteY13" fmla="*/ 3388641 h 3885853"/>
              <a:gd name="connsiteX14" fmla="*/ 14642 w 5073884"/>
              <a:gd name="connsiteY14" fmla="*/ 2681940 h 3885853"/>
              <a:gd name="connsiteX15" fmla="*/ 141525 w 5073884"/>
              <a:gd name="connsiteY15" fmla="*/ 1290513 h 3885853"/>
              <a:gd name="connsiteX16" fmla="*/ 968842 w 5073884"/>
              <a:gd name="connsiteY16" fmla="*/ 590018 h 3885853"/>
              <a:gd name="connsiteX17" fmla="*/ 986774 w 5073884"/>
              <a:gd name="connsiteY17" fmla="*/ 0 h 3885853"/>
              <a:gd name="connsiteX0" fmla="*/ 986774 w 5078114"/>
              <a:gd name="connsiteY0" fmla="*/ 0 h 3885853"/>
              <a:gd name="connsiteX1" fmla="*/ 1598492 w 5078114"/>
              <a:gd name="connsiteY1" fmla="*/ 571743 h 3885853"/>
              <a:gd name="connsiteX2" fmla="*/ 4623587 w 5078114"/>
              <a:gd name="connsiteY2" fmla="*/ 815032 h 3885853"/>
              <a:gd name="connsiteX3" fmla="*/ 5045794 w 5078114"/>
              <a:gd name="connsiteY3" fmla="*/ 2583837 h 3885853"/>
              <a:gd name="connsiteX4" fmla="*/ 5065097 w 5078114"/>
              <a:gd name="connsiteY4" fmla="*/ 3007422 h 3885853"/>
              <a:gd name="connsiteX5" fmla="*/ 4993239 w 5078114"/>
              <a:gd name="connsiteY5" fmla="*/ 3784266 h 3885853"/>
              <a:gd name="connsiteX6" fmla="*/ 4229604 w 5078114"/>
              <a:gd name="connsiteY6" fmla="*/ 3851522 h 3885853"/>
              <a:gd name="connsiteX7" fmla="*/ 904564 w 5078114"/>
              <a:gd name="connsiteY7" fmla="*/ 3793288 h 3885853"/>
              <a:gd name="connsiteX8" fmla="*/ 451805 w 5078114"/>
              <a:gd name="connsiteY8" fmla="*/ 3738960 h 3885853"/>
              <a:gd name="connsiteX9" fmla="*/ 417467 w 5078114"/>
              <a:gd name="connsiteY9" fmla="*/ 3743134 h 3885853"/>
              <a:gd name="connsiteX10" fmla="*/ 47039 w 5078114"/>
              <a:gd name="connsiteY10" fmla="*/ 3447046 h 3885853"/>
              <a:gd name="connsiteX11" fmla="*/ 38763 w 5078114"/>
              <a:gd name="connsiteY11" fmla="*/ 3414896 h 3885853"/>
              <a:gd name="connsiteX12" fmla="*/ 28376 w 5078114"/>
              <a:gd name="connsiteY12" fmla="*/ 3388641 h 3885853"/>
              <a:gd name="connsiteX13" fmla="*/ 14642 w 5078114"/>
              <a:gd name="connsiteY13" fmla="*/ 2681940 h 3885853"/>
              <a:gd name="connsiteX14" fmla="*/ 141525 w 5078114"/>
              <a:gd name="connsiteY14" fmla="*/ 1290513 h 3885853"/>
              <a:gd name="connsiteX15" fmla="*/ 968842 w 5078114"/>
              <a:gd name="connsiteY15" fmla="*/ 590018 h 3885853"/>
              <a:gd name="connsiteX16" fmla="*/ 986774 w 5078114"/>
              <a:gd name="connsiteY16" fmla="*/ 0 h 3885853"/>
              <a:gd name="connsiteX0" fmla="*/ 986774 w 5094085"/>
              <a:gd name="connsiteY0" fmla="*/ 0 h 3885853"/>
              <a:gd name="connsiteX1" fmla="*/ 1598492 w 5094085"/>
              <a:gd name="connsiteY1" fmla="*/ 571743 h 3885853"/>
              <a:gd name="connsiteX2" fmla="*/ 4623587 w 5094085"/>
              <a:gd name="connsiteY2" fmla="*/ 815032 h 3885853"/>
              <a:gd name="connsiteX3" fmla="*/ 5045794 w 5094085"/>
              <a:gd name="connsiteY3" fmla="*/ 2583837 h 3885853"/>
              <a:gd name="connsiteX4" fmla="*/ 4993239 w 5094085"/>
              <a:gd name="connsiteY4" fmla="*/ 3784266 h 3885853"/>
              <a:gd name="connsiteX5" fmla="*/ 4229604 w 5094085"/>
              <a:gd name="connsiteY5" fmla="*/ 3851522 h 3885853"/>
              <a:gd name="connsiteX6" fmla="*/ 904564 w 5094085"/>
              <a:gd name="connsiteY6" fmla="*/ 3793288 h 3885853"/>
              <a:gd name="connsiteX7" fmla="*/ 451805 w 5094085"/>
              <a:gd name="connsiteY7" fmla="*/ 3738960 h 3885853"/>
              <a:gd name="connsiteX8" fmla="*/ 417467 w 5094085"/>
              <a:gd name="connsiteY8" fmla="*/ 3743134 h 3885853"/>
              <a:gd name="connsiteX9" fmla="*/ 47039 w 5094085"/>
              <a:gd name="connsiteY9" fmla="*/ 3447046 h 3885853"/>
              <a:gd name="connsiteX10" fmla="*/ 38763 w 5094085"/>
              <a:gd name="connsiteY10" fmla="*/ 3414896 h 3885853"/>
              <a:gd name="connsiteX11" fmla="*/ 28376 w 5094085"/>
              <a:gd name="connsiteY11" fmla="*/ 3388641 h 3885853"/>
              <a:gd name="connsiteX12" fmla="*/ 14642 w 5094085"/>
              <a:gd name="connsiteY12" fmla="*/ 2681940 h 3885853"/>
              <a:gd name="connsiteX13" fmla="*/ 141525 w 5094085"/>
              <a:gd name="connsiteY13" fmla="*/ 1290513 h 3885853"/>
              <a:gd name="connsiteX14" fmla="*/ 968842 w 5094085"/>
              <a:gd name="connsiteY14" fmla="*/ 590018 h 3885853"/>
              <a:gd name="connsiteX15" fmla="*/ 986774 w 5094085"/>
              <a:gd name="connsiteY15" fmla="*/ 0 h 3885853"/>
              <a:gd name="connsiteX0" fmla="*/ 986774 w 5062386"/>
              <a:gd name="connsiteY0" fmla="*/ 0 h 3895361"/>
              <a:gd name="connsiteX1" fmla="*/ 1598492 w 5062386"/>
              <a:gd name="connsiteY1" fmla="*/ 571743 h 3895361"/>
              <a:gd name="connsiteX2" fmla="*/ 4623587 w 5062386"/>
              <a:gd name="connsiteY2" fmla="*/ 815032 h 3895361"/>
              <a:gd name="connsiteX3" fmla="*/ 5045794 w 5062386"/>
              <a:gd name="connsiteY3" fmla="*/ 2583837 h 3895361"/>
              <a:gd name="connsiteX4" fmla="*/ 4851350 w 5062386"/>
              <a:gd name="connsiteY4" fmla="*/ 3634494 h 3895361"/>
              <a:gd name="connsiteX5" fmla="*/ 4229604 w 5062386"/>
              <a:gd name="connsiteY5" fmla="*/ 3851522 h 3895361"/>
              <a:gd name="connsiteX6" fmla="*/ 904564 w 5062386"/>
              <a:gd name="connsiteY6" fmla="*/ 3793288 h 3895361"/>
              <a:gd name="connsiteX7" fmla="*/ 451805 w 5062386"/>
              <a:gd name="connsiteY7" fmla="*/ 3738960 h 3895361"/>
              <a:gd name="connsiteX8" fmla="*/ 417467 w 5062386"/>
              <a:gd name="connsiteY8" fmla="*/ 3743134 h 3895361"/>
              <a:gd name="connsiteX9" fmla="*/ 47039 w 5062386"/>
              <a:gd name="connsiteY9" fmla="*/ 3447046 h 3895361"/>
              <a:gd name="connsiteX10" fmla="*/ 38763 w 5062386"/>
              <a:gd name="connsiteY10" fmla="*/ 3414896 h 3895361"/>
              <a:gd name="connsiteX11" fmla="*/ 28376 w 5062386"/>
              <a:gd name="connsiteY11" fmla="*/ 3388641 h 3895361"/>
              <a:gd name="connsiteX12" fmla="*/ 14642 w 5062386"/>
              <a:gd name="connsiteY12" fmla="*/ 2681940 h 3895361"/>
              <a:gd name="connsiteX13" fmla="*/ 141525 w 5062386"/>
              <a:gd name="connsiteY13" fmla="*/ 1290513 h 3895361"/>
              <a:gd name="connsiteX14" fmla="*/ 968842 w 5062386"/>
              <a:gd name="connsiteY14" fmla="*/ 590018 h 3895361"/>
              <a:gd name="connsiteX15" fmla="*/ 986774 w 5062386"/>
              <a:gd name="connsiteY15" fmla="*/ 0 h 3895361"/>
              <a:gd name="connsiteX0" fmla="*/ 986774 w 5051609"/>
              <a:gd name="connsiteY0" fmla="*/ 0 h 3895361"/>
              <a:gd name="connsiteX1" fmla="*/ 1598492 w 5051609"/>
              <a:gd name="connsiteY1" fmla="*/ 571743 h 3895361"/>
              <a:gd name="connsiteX2" fmla="*/ 4623587 w 5051609"/>
              <a:gd name="connsiteY2" fmla="*/ 815032 h 3895361"/>
              <a:gd name="connsiteX3" fmla="*/ 5045794 w 5051609"/>
              <a:gd name="connsiteY3" fmla="*/ 2583837 h 3895361"/>
              <a:gd name="connsiteX4" fmla="*/ 4851350 w 5051609"/>
              <a:gd name="connsiteY4" fmla="*/ 3634494 h 3895361"/>
              <a:gd name="connsiteX5" fmla="*/ 4229604 w 5051609"/>
              <a:gd name="connsiteY5" fmla="*/ 3851522 h 3895361"/>
              <a:gd name="connsiteX6" fmla="*/ 904564 w 5051609"/>
              <a:gd name="connsiteY6" fmla="*/ 3793288 h 3895361"/>
              <a:gd name="connsiteX7" fmla="*/ 451805 w 5051609"/>
              <a:gd name="connsiteY7" fmla="*/ 3738960 h 3895361"/>
              <a:gd name="connsiteX8" fmla="*/ 417467 w 5051609"/>
              <a:gd name="connsiteY8" fmla="*/ 3743134 h 3895361"/>
              <a:gd name="connsiteX9" fmla="*/ 47039 w 5051609"/>
              <a:gd name="connsiteY9" fmla="*/ 3447046 h 3895361"/>
              <a:gd name="connsiteX10" fmla="*/ 38763 w 5051609"/>
              <a:gd name="connsiteY10" fmla="*/ 3414896 h 3895361"/>
              <a:gd name="connsiteX11" fmla="*/ 28376 w 5051609"/>
              <a:gd name="connsiteY11" fmla="*/ 3388641 h 3895361"/>
              <a:gd name="connsiteX12" fmla="*/ 14642 w 5051609"/>
              <a:gd name="connsiteY12" fmla="*/ 2681940 h 3895361"/>
              <a:gd name="connsiteX13" fmla="*/ 141525 w 5051609"/>
              <a:gd name="connsiteY13" fmla="*/ 1290513 h 3895361"/>
              <a:gd name="connsiteX14" fmla="*/ 968842 w 5051609"/>
              <a:gd name="connsiteY14" fmla="*/ 590018 h 3895361"/>
              <a:gd name="connsiteX15" fmla="*/ 986774 w 5051609"/>
              <a:gd name="connsiteY15" fmla="*/ 0 h 3895361"/>
              <a:gd name="connsiteX0" fmla="*/ 986774 w 5100973"/>
              <a:gd name="connsiteY0" fmla="*/ 0 h 3895361"/>
              <a:gd name="connsiteX1" fmla="*/ 1598492 w 5100973"/>
              <a:gd name="connsiteY1" fmla="*/ 571743 h 3895361"/>
              <a:gd name="connsiteX2" fmla="*/ 4623587 w 5100973"/>
              <a:gd name="connsiteY2" fmla="*/ 815032 h 3895361"/>
              <a:gd name="connsiteX3" fmla="*/ 5100973 w 5100973"/>
              <a:gd name="connsiteY3" fmla="*/ 2118754 h 3895361"/>
              <a:gd name="connsiteX4" fmla="*/ 4851350 w 5100973"/>
              <a:gd name="connsiteY4" fmla="*/ 3634494 h 3895361"/>
              <a:gd name="connsiteX5" fmla="*/ 4229604 w 5100973"/>
              <a:gd name="connsiteY5" fmla="*/ 3851522 h 3895361"/>
              <a:gd name="connsiteX6" fmla="*/ 904564 w 5100973"/>
              <a:gd name="connsiteY6" fmla="*/ 3793288 h 3895361"/>
              <a:gd name="connsiteX7" fmla="*/ 451805 w 5100973"/>
              <a:gd name="connsiteY7" fmla="*/ 3738960 h 3895361"/>
              <a:gd name="connsiteX8" fmla="*/ 417467 w 5100973"/>
              <a:gd name="connsiteY8" fmla="*/ 3743134 h 3895361"/>
              <a:gd name="connsiteX9" fmla="*/ 47039 w 5100973"/>
              <a:gd name="connsiteY9" fmla="*/ 3447046 h 3895361"/>
              <a:gd name="connsiteX10" fmla="*/ 38763 w 5100973"/>
              <a:gd name="connsiteY10" fmla="*/ 3414896 h 3895361"/>
              <a:gd name="connsiteX11" fmla="*/ 28376 w 5100973"/>
              <a:gd name="connsiteY11" fmla="*/ 3388641 h 3895361"/>
              <a:gd name="connsiteX12" fmla="*/ 14642 w 5100973"/>
              <a:gd name="connsiteY12" fmla="*/ 2681940 h 3895361"/>
              <a:gd name="connsiteX13" fmla="*/ 141525 w 5100973"/>
              <a:gd name="connsiteY13" fmla="*/ 1290513 h 3895361"/>
              <a:gd name="connsiteX14" fmla="*/ 968842 w 5100973"/>
              <a:gd name="connsiteY14" fmla="*/ 590018 h 3895361"/>
              <a:gd name="connsiteX15" fmla="*/ 986774 w 5100973"/>
              <a:gd name="connsiteY15" fmla="*/ 0 h 3895361"/>
              <a:gd name="connsiteX0" fmla="*/ 986774 w 5100973"/>
              <a:gd name="connsiteY0" fmla="*/ 0 h 3895361"/>
              <a:gd name="connsiteX1" fmla="*/ 1598492 w 5100973"/>
              <a:gd name="connsiteY1" fmla="*/ 571743 h 3895361"/>
              <a:gd name="connsiteX2" fmla="*/ 4623587 w 5100973"/>
              <a:gd name="connsiteY2" fmla="*/ 815032 h 3895361"/>
              <a:gd name="connsiteX3" fmla="*/ 5100973 w 5100973"/>
              <a:gd name="connsiteY3" fmla="*/ 2118754 h 3895361"/>
              <a:gd name="connsiteX4" fmla="*/ 4851350 w 5100973"/>
              <a:gd name="connsiteY4" fmla="*/ 3634494 h 3895361"/>
              <a:gd name="connsiteX5" fmla="*/ 4229604 w 5100973"/>
              <a:gd name="connsiteY5" fmla="*/ 3851522 h 3895361"/>
              <a:gd name="connsiteX6" fmla="*/ 904564 w 5100973"/>
              <a:gd name="connsiteY6" fmla="*/ 3793288 h 3895361"/>
              <a:gd name="connsiteX7" fmla="*/ 451805 w 5100973"/>
              <a:gd name="connsiteY7" fmla="*/ 3738960 h 3895361"/>
              <a:gd name="connsiteX8" fmla="*/ 417467 w 5100973"/>
              <a:gd name="connsiteY8" fmla="*/ 3743134 h 3895361"/>
              <a:gd name="connsiteX9" fmla="*/ 47039 w 5100973"/>
              <a:gd name="connsiteY9" fmla="*/ 3447046 h 3895361"/>
              <a:gd name="connsiteX10" fmla="*/ 38763 w 5100973"/>
              <a:gd name="connsiteY10" fmla="*/ 3414896 h 3895361"/>
              <a:gd name="connsiteX11" fmla="*/ 28376 w 5100973"/>
              <a:gd name="connsiteY11" fmla="*/ 3388641 h 3895361"/>
              <a:gd name="connsiteX12" fmla="*/ 14642 w 5100973"/>
              <a:gd name="connsiteY12" fmla="*/ 2681940 h 3895361"/>
              <a:gd name="connsiteX13" fmla="*/ 141525 w 5100973"/>
              <a:gd name="connsiteY13" fmla="*/ 1290513 h 3895361"/>
              <a:gd name="connsiteX14" fmla="*/ 968842 w 5100973"/>
              <a:gd name="connsiteY14" fmla="*/ 590018 h 3895361"/>
              <a:gd name="connsiteX15" fmla="*/ 986774 w 5100973"/>
              <a:gd name="connsiteY15" fmla="*/ 0 h 3895361"/>
              <a:gd name="connsiteX0" fmla="*/ 986774 w 5100973"/>
              <a:gd name="connsiteY0" fmla="*/ 0 h 3895361"/>
              <a:gd name="connsiteX1" fmla="*/ 1598492 w 5100973"/>
              <a:gd name="connsiteY1" fmla="*/ 571743 h 3895361"/>
              <a:gd name="connsiteX2" fmla="*/ 4623587 w 5100973"/>
              <a:gd name="connsiteY2" fmla="*/ 815032 h 3895361"/>
              <a:gd name="connsiteX3" fmla="*/ 5100973 w 5100973"/>
              <a:gd name="connsiteY3" fmla="*/ 2118754 h 3895361"/>
              <a:gd name="connsiteX4" fmla="*/ 4851350 w 5100973"/>
              <a:gd name="connsiteY4" fmla="*/ 3634494 h 3895361"/>
              <a:gd name="connsiteX5" fmla="*/ 4229604 w 5100973"/>
              <a:gd name="connsiteY5" fmla="*/ 3851522 h 3895361"/>
              <a:gd name="connsiteX6" fmla="*/ 904564 w 5100973"/>
              <a:gd name="connsiteY6" fmla="*/ 3793288 h 3895361"/>
              <a:gd name="connsiteX7" fmla="*/ 451805 w 5100973"/>
              <a:gd name="connsiteY7" fmla="*/ 3738960 h 3895361"/>
              <a:gd name="connsiteX8" fmla="*/ 417467 w 5100973"/>
              <a:gd name="connsiteY8" fmla="*/ 3743134 h 3895361"/>
              <a:gd name="connsiteX9" fmla="*/ 47039 w 5100973"/>
              <a:gd name="connsiteY9" fmla="*/ 3447046 h 3895361"/>
              <a:gd name="connsiteX10" fmla="*/ 38763 w 5100973"/>
              <a:gd name="connsiteY10" fmla="*/ 3414896 h 3895361"/>
              <a:gd name="connsiteX11" fmla="*/ 28376 w 5100973"/>
              <a:gd name="connsiteY11" fmla="*/ 3388641 h 3895361"/>
              <a:gd name="connsiteX12" fmla="*/ 14642 w 5100973"/>
              <a:gd name="connsiteY12" fmla="*/ 2681940 h 3895361"/>
              <a:gd name="connsiteX13" fmla="*/ 141525 w 5100973"/>
              <a:gd name="connsiteY13" fmla="*/ 1290513 h 3895361"/>
              <a:gd name="connsiteX14" fmla="*/ 968842 w 5100973"/>
              <a:gd name="connsiteY14" fmla="*/ 590018 h 3895361"/>
              <a:gd name="connsiteX15" fmla="*/ 986774 w 5100973"/>
              <a:gd name="connsiteY15" fmla="*/ 0 h 3895361"/>
              <a:gd name="connsiteX0" fmla="*/ 986774 w 5100973"/>
              <a:gd name="connsiteY0" fmla="*/ 0 h 3992101"/>
              <a:gd name="connsiteX1" fmla="*/ 1598492 w 5100973"/>
              <a:gd name="connsiteY1" fmla="*/ 571743 h 3992101"/>
              <a:gd name="connsiteX2" fmla="*/ 4623587 w 5100973"/>
              <a:gd name="connsiteY2" fmla="*/ 815032 h 3992101"/>
              <a:gd name="connsiteX3" fmla="*/ 5100973 w 5100973"/>
              <a:gd name="connsiteY3" fmla="*/ 2118754 h 3992101"/>
              <a:gd name="connsiteX4" fmla="*/ 4851350 w 5100973"/>
              <a:gd name="connsiteY4" fmla="*/ 3634494 h 3992101"/>
              <a:gd name="connsiteX5" fmla="*/ 3796052 w 5100973"/>
              <a:gd name="connsiteY5" fmla="*/ 3985529 h 3992101"/>
              <a:gd name="connsiteX6" fmla="*/ 904564 w 5100973"/>
              <a:gd name="connsiteY6" fmla="*/ 3793288 h 3992101"/>
              <a:gd name="connsiteX7" fmla="*/ 451805 w 5100973"/>
              <a:gd name="connsiteY7" fmla="*/ 3738960 h 3992101"/>
              <a:gd name="connsiteX8" fmla="*/ 417467 w 5100973"/>
              <a:gd name="connsiteY8" fmla="*/ 3743134 h 3992101"/>
              <a:gd name="connsiteX9" fmla="*/ 47039 w 5100973"/>
              <a:gd name="connsiteY9" fmla="*/ 3447046 h 3992101"/>
              <a:gd name="connsiteX10" fmla="*/ 38763 w 5100973"/>
              <a:gd name="connsiteY10" fmla="*/ 3414896 h 3992101"/>
              <a:gd name="connsiteX11" fmla="*/ 28376 w 5100973"/>
              <a:gd name="connsiteY11" fmla="*/ 3388641 h 3992101"/>
              <a:gd name="connsiteX12" fmla="*/ 14642 w 5100973"/>
              <a:gd name="connsiteY12" fmla="*/ 2681940 h 3992101"/>
              <a:gd name="connsiteX13" fmla="*/ 141525 w 5100973"/>
              <a:gd name="connsiteY13" fmla="*/ 1290513 h 3992101"/>
              <a:gd name="connsiteX14" fmla="*/ 968842 w 5100973"/>
              <a:gd name="connsiteY14" fmla="*/ 590018 h 3992101"/>
              <a:gd name="connsiteX15" fmla="*/ 986774 w 5100973"/>
              <a:gd name="connsiteY15" fmla="*/ 0 h 3992101"/>
              <a:gd name="connsiteX0" fmla="*/ 986774 w 5100973"/>
              <a:gd name="connsiteY0" fmla="*/ 0 h 3992101"/>
              <a:gd name="connsiteX1" fmla="*/ 1598492 w 5100973"/>
              <a:gd name="connsiteY1" fmla="*/ 571743 h 3992101"/>
              <a:gd name="connsiteX2" fmla="*/ 4623587 w 5100973"/>
              <a:gd name="connsiteY2" fmla="*/ 815032 h 3992101"/>
              <a:gd name="connsiteX3" fmla="*/ 5100973 w 5100973"/>
              <a:gd name="connsiteY3" fmla="*/ 2118754 h 3992101"/>
              <a:gd name="connsiteX4" fmla="*/ 4851350 w 5100973"/>
              <a:gd name="connsiteY4" fmla="*/ 3634494 h 3992101"/>
              <a:gd name="connsiteX5" fmla="*/ 3796052 w 5100973"/>
              <a:gd name="connsiteY5" fmla="*/ 3985529 h 3992101"/>
              <a:gd name="connsiteX6" fmla="*/ 904564 w 5100973"/>
              <a:gd name="connsiteY6" fmla="*/ 3793288 h 3992101"/>
              <a:gd name="connsiteX7" fmla="*/ 451805 w 5100973"/>
              <a:gd name="connsiteY7" fmla="*/ 3738960 h 3992101"/>
              <a:gd name="connsiteX8" fmla="*/ 417467 w 5100973"/>
              <a:gd name="connsiteY8" fmla="*/ 3743134 h 3992101"/>
              <a:gd name="connsiteX9" fmla="*/ 47039 w 5100973"/>
              <a:gd name="connsiteY9" fmla="*/ 3447046 h 3992101"/>
              <a:gd name="connsiteX10" fmla="*/ 38763 w 5100973"/>
              <a:gd name="connsiteY10" fmla="*/ 3414896 h 3992101"/>
              <a:gd name="connsiteX11" fmla="*/ 28376 w 5100973"/>
              <a:gd name="connsiteY11" fmla="*/ 3388641 h 3992101"/>
              <a:gd name="connsiteX12" fmla="*/ 14642 w 5100973"/>
              <a:gd name="connsiteY12" fmla="*/ 2681940 h 3992101"/>
              <a:gd name="connsiteX13" fmla="*/ 141525 w 5100973"/>
              <a:gd name="connsiteY13" fmla="*/ 1290513 h 3992101"/>
              <a:gd name="connsiteX14" fmla="*/ 968842 w 5100973"/>
              <a:gd name="connsiteY14" fmla="*/ 590018 h 3992101"/>
              <a:gd name="connsiteX15" fmla="*/ 986774 w 5100973"/>
              <a:gd name="connsiteY15" fmla="*/ 0 h 3992101"/>
              <a:gd name="connsiteX0" fmla="*/ 986774 w 5100973"/>
              <a:gd name="connsiteY0" fmla="*/ 0 h 4001096"/>
              <a:gd name="connsiteX1" fmla="*/ 1598492 w 5100973"/>
              <a:gd name="connsiteY1" fmla="*/ 571743 h 4001096"/>
              <a:gd name="connsiteX2" fmla="*/ 4623587 w 5100973"/>
              <a:gd name="connsiteY2" fmla="*/ 815032 h 4001096"/>
              <a:gd name="connsiteX3" fmla="*/ 5100973 w 5100973"/>
              <a:gd name="connsiteY3" fmla="*/ 2118754 h 4001096"/>
              <a:gd name="connsiteX4" fmla="*/ 4851350 w 5100973"/>
              <a:gd name="connsiteY4" fmla="*/ 3634494 h 4001096"/>
              <a:gd name="connsiteX5" fmla="*/ 3796052 w 5100973"/>
              <a:gd name="connsiteY5" fmla="*/ 3985529 h 4001096"/>
              <a:gd name="connsiteX6" fmla="*/ 959744 w 5100973"/>
              <a:gd name="connsiteY6" fmla="*/ 3840584 h 4001096"/>
              <a:gd name="connsiteX7" fmla="*/ 451805 w 5100973"/>
              <a:gd name="connsiteY7" fmla="*/ 3738960 h 4001096"/>
              <a:gd name="connsiteX8" fmla="*/ 417467 w 5100973"/>
              <a:gd name="connsiteY8" fmla="*/ 3743134 h 4001096"/>
              <a:gd name="connsiteX9" fmla="*/ 47039 w 5100973"/>
              <a:gd name="connsiteY9" fmla="*/ 3447046 h 4001096"/>
              <a:gd name="connsiteX10" fmla="*/ 38763 w 5100973"/>
              <a:gd name="connsiteY10" fmla="*/ 3414896 h 4001096"/>
              <a:gd name="connsiteX11" fmla="*/ 28376 w 5100973"/>
              <a:gd name="connsiteY11" fmla="*/ 3388641 h 4001096"/>
              <a:gd name="connsiteX12" fmla="*/ 14642 w 5100973"/>
              <a:gd name="connsiteY12" fmla="*/ 2681940 h 4001096"/>
              <a:gd name="connsiteX13" fmla="*/ 141525 w 5100973"/>
              <a:gd name="connsiteY13" fmla="*/ 1290513 h 4001096"/>
              <a:gd name="connsiteX14" fmla="*/ 968842 w 5100973"/>
              <a:gd name="connsiteY14" fmla="*/ 590018 h 4001096"/>
              <a:gd name="connsiteX15" fmla="*/ 986774 w 5100973"/>
              <a:gd name="connsiteY15" fmla="*/ 0 h 4001096"/>
              <a:gd name="connsiteX0" fmla="*/ 986774 w 5100973"/>
              <a:gd name="connsiteY0" fmla="*/ 0 h 4001096"/>
              <a:gd name="connsiteX1" fmla="*/ 1598492 w 5100973"/>
              <a:gd name="connsiteY1" fmla="*/ 571743 h 4001096"/>
              <a:gd name="connsiteX2" fmla="*/ 4623587 w 5100973"/>
              <a:gd name="connsiteY2" fmla="*/ 815032 h 4001096"/>
              <a:gd name="connsiteX3" fmla="*/ 5100973 w 5100973"/>
              <a:gd name="connsiteY3" fmla="*/ 2118754 h 4001096"/>
              <a:gd name="connsiteX4" fmla="*/ 4851350 w 5100973"/>
              <a:gd name="connsiteY4" fmla="*/ 3634494 h 4001096"/>
              <a:gd name="connsiteX5" fmla="*/ 3796052 w 5100973"/>
              <a:gd name="connsiteY5" fmla="*/ 3985529 h 4001096"/>
              <a:gd name="connsiteX6" fmla="*/ 959744 w 5100973"/>
              <a:gd name="connsiteY6" fmla="*/ 3840584 h 4001096"/>
              <a:gd name="connsiteX7" fmla="*/ 451805 w 5100973"/>
              <a:gd name="connsiteY7" fmla="*/ 3738960 h 4001096"/>
              <a:gd name="connsiteX8" fmla="*/ 47039 w 5100973"/>
              <a:gd name="connsiteY8" fmla="*/ 3447046 h 4001096"/>
              <a:gd name="connsiteX9" fmla="*/ 38763 w 5100973"/>
              <a:gd name="connsiteY9" fmla="*/ 3414896 h 4001096"/>
              <a:gd name="connsiteX10" fmla="*/ 28376 w 5100973"/>
              <a:gd name="connsiteY10" fmla="*/ 3388641 h 4001096"/>
              <a:gd name="connsiteX11" fmla="*/ 14642 w 5100973"/>
              <a:gd name="connsiteY11" fmla="*/ 2681940 h 4001096"/>
              <a:gd name="connsiteX12" fmla="*/ 141525 w 5100973"/>
              <a:gd name="connsiteY12" fmla="*/ 1290513 h 4001096"/>
              <a:gd name="connsiteX13" fmla="*/ 968842 w 5100973"/>
              <a:gd name="connsiteY13" fmla="*/ 590018 h 4001096"/>
              <a:gd name="connsiteX14" fmla="*/ 986774 w 5100973"/>
              <a:gd name="connsiteY14" fmla="*/ 0 h 4001096"/>
              <a:gd name="connsiteX0" fmla="*/ 984626 w 5098825"/>
              <a:gd name="connsiteY0" fmla="*/ 0 h 4001096"/>
              <a:gd name="connsiteX1" fmla="*/ 1596344 w 5098825"/>
              <a:gd name="connsiteY1" fmla="*/ 571743 h 4001096"/>
              <a:gd name="connsiteX2" fmla="*/ 4621439 w 5098825"/>
              <a:gd name="connsiteY2" fmla="*/ 815032 h 4001096"/>
              <a:gd name="connsiteX3" fmla="*/ 5098825 w 5098825"/>
              <a:gd name="connsiteY3" fmla="*/ 2118754 h 4001096"/>
              <a:gd name="connsiteX4" fmla="*/ 4849202 w 5098825"/>
              <a:gd name="connsiteY4" fmla="*/ 3634494 h 4001096"/>
              <a:gd name="connsiteX5" fmla="*/ 3793904 w 5098825"/>
              <a:gd name="connsiteY5" fmla="*/ 3985529 h 4001096"/>
              <a:gd name="connsiteX6" fmla="*/ 957596 w 5098825"/>
              <a:gd name="connsiteY6" fmla="*/ 3840584 h 4001096"/>
              <a:gd name="connsiteX7" fmla="*/ 449657 w 5098825"/>
              <a:gd name="connsiteY7" fmla="*/ 3738960 h 4001096"/>
              <a:gd name="connsiteX8" fmla="*/ 44891 w 5098825"/>
              <a:gd name="connsiteY8" fmla="*/ 3447046 h 4001096"/>
              <a:gd name="connsiteX9" fmla="*/ 36615 w 5098825"/>
              <a:gd name="connsiteY9" fmla="*/ 3414896 h 4001096"/>
              <a:gd name="connsiteX10" fmla="*/ 12494 w 5098825"/>
              <a:gd name="connsiteY10" fmla="*/ 2681940 h 4001096"/>
              <a:gd name="connsiteX11" fmla="*/ 139377 w 5098825"/>
              <a:gd name="connsiteY11" fmla="*/ 1290513 h 4001096"/>
              <a:gd name="connsiteX12" fmla="*/ 966694 w 5098825"/>
              <a:gd name="connsiteY12" fmla="*/ 590018 h 4001096"/>
              <a:gd name="connsiteX13" fmla="*/ 984626 w 5098825"/>
              <a:gd name="connsiteY13" fmla="*/ 0 h 4001096"/>
              <a:gd name="connsiteX0" fmla="*/ 983699 w 5097898"/>
              <a:gd name="connsiteY0" fmla="*/ 0 h 4001096"/>
              <a:gd name="connsiteX1" fmla="*/ 1595417 w 5097898"/>
              <a:gd name="connsiteY1" fmla="*/ 571743 h 4001096"/>
              <a:gd name="connsiteX2" fmla="*/ 4620512 w 5097898"/>
              <a:gd name="connsiteY2" fmla="*/ 815032 h 4001096"/>
              <a:gd name="connsiteX3" fmla="*/ 5097898 w 5097898"/>
              <a:gd name="connsiteY3" fmla="*/ 2118754 h 4001096"/>
              <a:gd name="connsiteX4" fmla="*/ 4848275 w 5097898"/>
              <a:gd name="connsiteY4" fmla="*/ 3634494 h 4001096"/>
              <a:gd name="connsiteX5" fmla="*/ 3792977 w 5097898"/>
              <a:gd name="connsiteY5" fmla="*/ 3985529 h 4001096"/>
              <a:gd name="connsiteX6" fmla="*/ 956669 w 5097898"/>
              <a:gd name="connsiteY6" fmla="*/ 3840584 h 4001096"/>
              <a:gd name="connsiteX7" fmla="*/ 448730 w 5097898"/>
              <a:gd name="connsiteY7" fmla="*/ 3738960 h 4001096"/>
              <a:gd name="connsiteX8" fmla="*/ 43964 w 5097898"/>
              <a:gd name="connsiteY8" fmla="*/ 3447046 h 4001096"/>
              <a:gd name="connsiteX9" fmla="*/ 4157 w 5097898"/>
              <a:gd name="connsiteY9" fmla="*/ 3249358 h 4001096"/>
              <a:gd name="connsiteX10" fmla="*/ 11567 w 5097898"/>
              <a:gd name="connsiteY10" fmla="*/ 2681940 h 4001096"/>
              <a:gd name="connsiteX11" fmla="*/ 138450 w 5097898"/>
              <a:gd name="connsiteY11" fmla="*/ 1290513 h 4001096"/>
              <a:gd name="connsiteX12" fmla="*/ 965767 w 5097898"/>
              <a:gd name="connsiteY12" fmla="*/ 590018 h 4001096"/>
              <a:gd name="connsiteX13" fmla="*/ 983699 w 5097898"/>
              <a:gd name="connsiteY13" fmla="*/ 0 h 4001096"/>
              <a:gd name="connsiteX0" fmla="*/ 983699 w 5097898"/>
              <a:gd name="connsiteY0" fmla="*/ 0 h 4001096"/>
              <a:gd name="connsiteX1" fmla="*/ 1595417 w 5097898"/>
              <a:gd name="connsiteY1" fmla="*/ 571743 h 4001096"/>
              <a:gd name="connsiteX2" fmla="*/ 4620512 w 5097898"/>
              <a:gd name="connsiteY2" fmla="*/ 815032 h 4001096"/>
              <a:gd name="connsiteX3" fmla="*/ 5097898 w 5097898"/>
              <a:gd name="connsiteY3" fmla="*/ 2118754 h 4001096"/>
              <a:gd name="connsiteX4" fmla="*/ 4848275 w 5097898"/>
              <a:gd name="connsiteY4" fmla="*/ 3634494 h 4001096"/>
              <a:gd name="connsiteX5" fmla="*/ 3792977 w 5097898"/>
              <a:gd name="connsiteY5" fmla="*/ 3985529 h 4001096"/>
              <a:gd name="connsiteX6" fmla="*/ 956669 w 5097898"/>
              <a:gd name="connsiteY6" fmla="*/ 3840584 h 4001096"/>
              <a:gd name="connsiteX7" fmla="*/ 448730 w 5097898"/>
              <a:gd name="connsiteY7" fmla="*/ 3738960 h 4001096"/>
              <a:gd name="connsiteX8" fmla="*/ 43964 w 5097898"/>
              <a:gd name="connsiteY8" fmla="*/ 3533756 h 4001096"/>
              <a:gd name="connsiteX9" fmla="*/ 4157 w 5097898"/>
              <a:gd name="connsiteY9" fmla="*/ 3249358 h 4001096"/>
              <a:gd name="connsiteX10" fmla="*/ 11567 w 5097898"/>
              <a:gd name="connsiteY10" fmla="*/ 2681940 h 4001096"/>
              <a:gd name="connsiteX11" fmla="*/ 138450 w 5097898"/>
              <a:gd name="connsiteY11" fmla="*/ 1290513 h 4001096"/>
              <a:gd name="connsiteX12" fmla="*/ 965767 w 5097898"/>
              <a:gd name="connsiteY12" fmla="*/ 590018 h 4001096"/>
              <a:gd name="connsiteX13" fmla="*/ 983699 w 5097898"/>
              <a:gd name="connsiteY13" fmla="*/ 0 h 4001096"/>
              <a:gd name="connsiteX0" fmla="*/ 972132 w 5086331"/>
              <a:gd name="connsiteY0" fmla="*/ 0 h 4001096"/>
              <a:gd name="connsiteX1" fmla="*/ 1583850 w 5086331"/>
              <a:gd name="connsiteY1" fmla="*/ 571743 h 4001096"/>
              <a:gd name="connsiteX2" fmla="*/ 4608945 w 5086331"/>
              <a:gd name="connsiteY2" fmla="*/ 815032 h 4001096"/>
              <a:gd name="connsiteX3" fmla="*/ 5086331 w 5086331"/>
              <a:gd name="connsiteY3" fmla="*/ 2118754 h 4001096"/>
              <a:gd name="connsiteX4" fmla="*/ 4836708 w 5086331"/>
              <a:gd name="connsiteY4" fmla="*/ 3634494 h 4001096"/>
              <a:gd name="connsiteX5" fmla="*/ 3781410 w 5086331"/>
              <a:gd name="connsiteY5" fmla="*/ 3985529 h 4001096"/>
              <a:gd name="connsiteX6" fmla="*/ 945102 w 5086331"/>
              <a:gd name="connsiteY6" fmla="*/ 3840584 h 4001096"/>
              <a:gd name="connsiteX7" fmla="*/ 437163 w 5086331"/>
              <a:gd name="connsiteY7" fmla="*/ 3738960 h 4001096"/>
              <a:gd name="connsiteX8" fmla="*/ 32397 w 5086331"/>
              <a:gd name="connsiteY8" fmla="*/ 3533756 h 4001096"/>
              <a:gd name="connsiteX9" fmla="*/ 0 w 5086331"/>
              <a:gd name="connsiteY9" fmla="*/ 2681940 h 4001096"/>
              <a:gd name="connsiteX10" fmla="*/ 126883 w 5086331"/>
              <a:gd name="connsiteY10" fmla="*/ 1290513 h 4001096"/>
              <a:gd name="connsiteX11" fmla="*/ 954200 w 5086331"/>
              <a:gd name="connsiteY11" fmla="*/ 590018 h 4001096"/>
              <a:gd name="connsiteX12" fmla="*/ 972132 w 5086331"/>
              <a:gd name="connsiteY12" fmla="*/ 0 h 4001096"/>
              <a:gd name="connsiteX0" fmla="*/ 972132 w 5086331"/>
              <a:gd name="connsiteY0" fmla="*/ 0 h 4001096"/>
              <a:gd name="connsiteX1" fmla="*/ 1583850 w 5086331"/>
              <a:gd name="connsiteY1" fmla="*/ 571743 h 4001096"/>
              <a:gd name="connsiteX2" fmla="*/ 4608945 w 5086331"/>
              <a:gd name="connsiteY2" fmla="*/ 815032 h 4001096"/>
              <a:gd name="connsiteX3" fmla="*/ 5086331 w 5086331"/>
              <a:gd name="connsiteY3" fmla="*/ 2118754 h 4001096"/>
              <a:gd name="connsiteX4" fmla="*/ 4836708 w 5086331"/>
              <a:gd name="connsiteY4" fmla="*/ 3634494 h 4001096"/>
              <a:gd name="connsiteX5" fmla="*/ 3781410 w 5086331"/>
              <a:gd name="connsiteY5" fmla="*/ 3985529 h 4001096"/>
              <a:gd name="connsiteX6" fmla="*/ 945102 w 5086331"/>
              <a:gd name="connsiteY6" fmla="*/ 3840584 h 4001096"/>
              <a:gd name="connsiteX7" fmla="*/ 32397 w 5086331"/>
              <a:gd name="connsiteY7" fmla="*/ 3533756 h 4001096"/>
              <a:gd name="connsiteX8" fmla="*/ 0 w 5086331"/>
              <a:gd name="connsiteY8" fmla="*/ 2681940 h 4001096"/>
              <a:gd name="connsiteX9" fmla="*/ 126883 w 5086331"/>
              <a:gd name="connsiteY9" fmla="*/ 1290513 h 4001096"/>
              <a:gd name="connsiteX10" fmla="*/ 954200 w 5086331"/>
              <a:gd name="connsiteY10" fmla="*/ 590018 h 4001096"/>
              <a:gd name="connsiteX11" fmla="*/ 972132 w 5086331"/>
              <a:gd name="connsiteY11" fmla="*/ 0 h 4001096"/>
              <a:gd name="connsiteX0" fmla="*/ 972132 w 5086331"/>
              <a:gd name="connsiteY0" fmla="*/ 0 h 4001096"/>
              <a:gd name="connsiteX1" fmla="*/ 1583850 w 5086331"/>
              <a:gd name="connsiteY1" fmla="*/ 571743 h 4001096"/>
              <a:gd name="connsiteX2" fmla="*/ 4608945 w 5086331"/>
              <a:gd name="connsiteY2" fmla="*/ 815032 h 4001096"/>
              <a:gd name="connsiteX3" fmla="*/ 5086331 w 5086331"/>
              <a:gd name="connsiteY3" fmla="*/ 2118754 h 4001096"/>
              <a:gd name="connsiteX4" fmla="*/ 4836708 w 5086331"/>
              <a:gd name="connsiteY4" fmla="*/ 3634494 h 4001096"/>
              <a:gd name="connsiteX5" fmla="*/ 3781410 w 5086331"/>
              <a:gd name="connsiteY5" fmla="*/ 3985529 h 4001096"/>
              <a:gd name="connsiteX6" fmla="*/ 945102 w 5086331"/>
              <a:gd name="connsiteY6" fmla="*/ 3840584 h 4001096"/>
              <a:gd name="connsiteX7" fmla="*/ 32397 w 5086331"/>
              <a:gd name="connsiteY7" fmla="*/ 3533756 h 4001096"/>
              <a:gd name="connsiteX8" fmla="*/ 0 w 5086331"/>
              <a:gd name="connsiteY8" fmla="*/ 2681940 h 4001096"/>
              <a:gd name="connsiteX9" fmla="*/ 126883 w 5086331"/>
              <a:gd name="connsiteY9" fmla="*/ 1290513 h 4001096"/>
              <a:gd name="connsiteX10" fmla="*/ 954200 w 5086331"/>
              <a:gd name="connsiteY10" fmla="*/ 590018 h 4001096"/>
              <a:gd name="connsiteX11" fmla="*/ 972132 w 5086331"/>
              <a:gd name="connsiteY11" fmla="*/ 0 h 4001096"/>
              <a:gd name="connsiteX0" fmla="*/ 1007316 w 5121515"/>
              <a:gd name="connsiteY0" fmla="*/ 0 h 4001096"/>
              <a:gd name="connsiteX1" fmla="*/ 1619034 w 5121515"/>
              <a:gd name="connsiteY1" fmla="*/ 571743 h 4001096"/>
              <a:gd name="connsiteX2" fmla="*/ 4644129 w 5121515"/>
              <a:gd name="connsiteY2" fmla="*/ 815032 h 4001096"/>
              <a:gd name="connsiteX3" fmla="*/ 5121515 w 5121515"/>
              <a:gd name="connsiteY3" fmla="*/ 2118754 h 4001096"/>
              <a:gd name="connsiteX4" fmla="*/ 4871892 w 5121515"/>
              <a:gd name="connsiteY4" fmla="*/ 3634494 h 4001096"/>
              <a:gd name="connsiteX5" fmla="*/ 3816594 w 5121515"/>
              <a:gd name="connsiteY5" fmla="*/ 3985529 h 4001096"/>
              <a:gd name="connsiteX6" fmla="*/ 980286 w 5121515"/>
              <a:gd name="connsiteY6" fmla="*/ 3840584 h 4001096"/>
              <a:gd name="connsiteX7" fmla="*/ 67581 w 5121515"/>
              <a:gd name="connsiteY7" fmla="*/ 3533756 h 4001096"/>
              <a:gd name="connsiteX8" fmla="*/ 35184 w 5121515"/>
              <a:gd name="connsiteY8" fmla="*/ 2681940 h 4001096"/>
              <a:gd name="connsiteX9" fmla="*/ 162067 w 5121515"/>
              <a:gd name="connsiteY9" fmla="*/ 1290513 h 4001096"/>
              <a:gd name="connsiteX10" fmla="*/ 989384 w 5121515"/>
              <a:gd name="connsiteY10" fmla="*/ 590018 h 4001096"/>
              <a:gd name="connsiteX11" fmla="*/ 1007316 w 5121515"/>
              <a:gd name="connsiteY11" fmla="*/ 0 h 4001096"/>
              <a:gd name="connsiteX0" fmla="*/ 1010370 w 5124569"/>
              <a:gd name="connsiteY0" fmla="*/ 0 h 4001096"/>
              <a:gd name="connsiteX1" fmla="*/ 1622088 w 5124569"/>
              <a:gd name="connsiteY1" fmla="*/ 571743 h 4001096"/>
              <a:gd name="connsiteX2" fmla="*/ 4647183 w 5124569"/>
              <a:gd name="connsiteY2" fmla="*/ 815032 h 4001096"/>
              <a:gd name="connsiteX3" fmla="*/ 5124569 w 5124569"/>
              <a:gd name="connsiteY3" fmla="*/ 2118754 h 4001096"/>
              <a:gd name="connsiteX4" fmla="*/ 4874946 w 5124569"/>
              <a:gd name="connsiteY4" fmla="*/ 3634494 h 4001096"/>
              <a:gd name="connsiteX5" fmla="*/ 3819648 w 5124569"/>
              <a:gd name="connsiteY5" fmla="*/ 3985529 h 4001096"/>
              <a:gd name="connsiteX6" fmla="*/ 983340 w 5124569"/>
              <a:gd name="connsiteY6" fmla="*/ 3840584 h 4001096"/>
              <a:gd name="connsiteX7" fmla="*/ 70635 w 5124569"/>
              <a:gd name="connsiteY7" fmla="*/ 3533756 h 4001096"/>
              <a:gd name="connsiteX8" fmla="*/ 165121 w 5124569"/>
              <a:gd name="connsiteY8" fmla="*/ 1290513 h 4001096"/>
              <a:gd name="connsiteX9" fmla="*/ 992438 w 5124569"/>
              <a:gd name="connsiteY9" fmla="*/ 590018 h 4001096"/>
              <a:gd name="connsiteX10" fmla="*/ 1010370 w 5124569"/>
              <a:gd name="connsiteY10" fmla="*/ 0 h 4001096"/>
              <a:gd name="connsiteX0" fmla="*/ 1004891 w 5119090"/>
              <a:gd name="connsiteY0" fmla="*/ 0 h 4001096"/>
              <a:gd name="connsiteX1" fmla="*/ 1616609 w 5119090"/>
              <a:gd name="connsiteY1" fmla="*/ 571743 h 4001096"/>
              <a:gd name="connsiteX2" fmla="*/ 4641704 w 5119090"/>
              <a:gd name="connsiteY2" fmla="*/ 815032 h 4001096"/>
              <a:gd name="connsiteX3" fmla="*/ 5119090 w 5119090"/>
              <a:gd name="connsiteY3" fmla="*/ 2118754 h 4001096"/>
              <a:gd name="connsiteX4" fmla="*/ 4869467 w 5119090"/>
              <a:gd name="connsiteY4" fmla="*/ 3634494 h 4001096"/>
              <a:gd name="connsiteX5" fmla="*/ 3814169 w 5119090"/>
              <a:gd name="connsiteY5" fmla="*/ 3985529 h 4001096"/>
              <a:gd name="connsiteX6" fmla="*/ 977861 w 5119090"/>
              <a:gd name="connsiteY6" fmla="*/ 3840584 h 4001096"/>
              <a:gd name="connsiteX7" fmla="*/ 73039 w 5119090"/>
              <a:gd name="connsiteY7" fmla="*/ 3313039 h 4001096"/>
              <a:gd name="connsiteX8" fmla="*/ 159642 w 5119090"/>
              <a:gd name="connsiteY8" fmla="*/ 1290513 h 4001096"/>
              <a:gd name="connsiteX9" fmla="*/ 986959 w 5119090"/>
              <a:gd name="connsiteY9" fmla="*/ 590018 h 4001096"/>
              <a:gd name="connsiteX10" fmla="*/ 1004891 w 5119090"/>
              <a:gd name="connsiteY10" fmla="*/ 0 h 4001096"/>
              <a:gd name="connsiteX0" fmla="*/ 1004891 w 5119090"/>
              <a:gd name="connsiteY0" fmla="*/ 0 h 4028919"/>
              <a:gd name="connsiteX1" fmla="*/ 1616609 w 5119090"/>
              <a:gd name="connsiteY1" fmla="*/ 571743 h 4028919"/>
              <a:gd name="connsiteX2" fmla="*/ 4641704 w 5119090"/>
              <a:gd name="connsiteY2" fmla="*/ 815032 h 4028919"/>
              <a:gd name="connsiteX3" fmla="*/ 5119090 w 5119090"/>
              <a:gd name="connsiteY3" fmla="*/ 2118754 h 4028919"/>
              <a:gd name="connsiteX4" fmla="*/ 4869467 w 5119090"/>
              <a:gd name="connsiteY4" fmla="*/ 3634494 h 4028919"/>
              <a:gd name="connsiteX5" fmla="*/ 3814169 w 5119090"/>
              <a:gd name="connsiteY5" fmla="*/ 3985529 h 4028919"/>
              <a:gd name="connsiteX6" fmla="*/ 977861 w 5119090"/>
              <a:gd name="connsiteY6" fmla="*/ 3911529 h 4028919"/>
              <a:gd name="connsiteX7" fmla="*/ 73039 w 5119090"/>
              <a:gd name="connsiteY7" fmla="*/ 3313039 h 4028919"/>
              <a:gd name="connsiteX8" fmla="*/ 159642 w 5119090"/>
              <a:gd name="connsiteY8" fmla="*/ 1290513 h 4028919"/>
              <a:gd name="connsiteX9" fmla="*/ 986959 w 5119090"/>
              <a:gd name="connsiteY9" fmla="*/ 590018 h 4028919"/>
              <a:gd name="connsiteX10" fmla="*/ 1004891 w 5119090"/>
              <a:gd name="connsiteY10" fmla="*/ 0 h 4028919"/>
              <a:gd name="connsiteX0" fmla="*/ 1004891 w 5119090"/>
              <a:gd name="connsiteY0" fmla="*/ 0 h 4142676"/>
              <a:gd name="connsiteX1" fmla="*/ 1616609 w 5119090"/>
              <a:gd name="connsiteY1" fmla="*/ 571743 h 4142676"/>
              <a:gd name="connsiteX2" fmla="*/ 4641704 w 5119090"/>
              <a:gd name="connsiteY2" fmla="*/ 815032 h 4142676"/>
              <a:gd name="connsiteX3" fmla="*/ 5119090 w 5119090"/>
              <a:gd name="connsiteY3" fmla="*/ 2118754 h 4142676"/>
              <a:gd name="connsiteX4" fmla="*/ 4869467 w 5119090"/>
              <a:gd name="connsiteY4" fmla="*/ 3634494 h 4142676"/>
              <a:gd name="connsiteX5" fmla="*/ 3575630 w 5119090"/>
              <a:gd name="connsiteY5" fmla="*/ 4131303 h 4142676"/>
              <a:gd name="connsiteX6" fmla="*/ 977861 w 5119090"/>
              <a:gd name="connsiteY6" fmla="*/ 3911529 h 4142676"/>
              <a:gd name="connsiteX7" fmla="*/ 73039 w 5119090"/>
              <a:gd name="connsiteY7" fmla="*/ 3313039 h 4142676"/>
              <a:gd name="connsiteX8" fmla="*/ 159642 w 5119090"/>
              <a:gd name="connsiteY8" fmla="*/ 1290513 h 4142676"/>
              <a:gd name="connsiteX9" fmla="*/ 986959 w 5119090"/>
              <a:gd name="connsiteY9" fmla="*/ 590018 h 4142676"/>
              <a:gd name="connsiteX10" fmla="*/ 1004891 w 5119090"/>
              <a:gd name="connsiteY10" fmla="*/ 0 h 4142676"/>
              <a:gd name="connsiteX0" fmla="*/ 1004891 w 5119090"/>
              <a:gd name="connsiteY0" fmla="*/ 0 h 4145018"/>
              <a:gd name="connsiteX1" fmla="*/ 1616609 w 5119090"/>
              <a:gd name="connsiteY1" fmla="*/ 571743 h 4145018"/>
              <a:gd name="connsiteX2" fmla="*/ 4641704 w 5119090"/>
              <a:gd name="connsiteY2" fmla="*/ 815032 h 4145018"/>
              <a:gd name="connsiteX3" fmla="*/ 5119090 w 5119090"/>
              <a:gd name="connsiteY3" fmla="*/ 2118754 h 4145018"/>
              <a:gd name="connsiteX4" fmla="*/ 4736945 w 5119090"/>
              <a:gd name="connsiteY4" fmla="*/ 3594737 h 4145018"/>
              <a:gd name="connsiteX5" fmla="*/ 3575630 w 5119090"/>
              <a:gd name="connsiteY5" fmla="*/ 4131303 h 4145018"/>
              <a:gd name="connsiteX6" fmla="*/ 977861 w 5119090"/>
              <a:gd name="connsiteY6" fmla="*/ 3911529 h 4145018"/>
              <a:gd name="connsiteX7" fmla="*/ 73039 w 5119090"/>
              <a:gd name="connsiteY7" fmla="*/ 3313039 h 4145018"/>
              <a:gd name="connsiteX8" fmla="*/ 159642 w 5119090"/>
              <a:gd name="connsiteY8" fmla="*/ 1290513 h 4145018"/>
              <a:gd name="connsiteX9" fmla="*/ 986959 w 5119090"/>
              <a:gd name="connsiteY9" fmla="*/ 590018 h 4145018"/>
              <a:gd name="connsiteX10" fmla="*/ 1004891 w 5119090"/>
              <a:gd name="connsiteY10" fmla="*/ 0 h 4145018"/>
              <a:gd name="connsiteX0" fmla="*/ 1004891 w 5119090"/>
              <a:gd name="connsiteY0" fmla="*/ 0 h 4145018"/>
              <a:gd name="connsiteX1" fmla="*/ 1616609 w 5119090"/>
              <a:gd name="connsiteY1" fmla="*/ 571743 h 4145018"/>
              <a:gd name="connsiteX2" fmla="*/ 4469426 w 5119090"/>
              <a:gd name="connsiteY2" fmla="*/ 735519 h 4145018"/>
              <a:gd name="connsiteX3" fmla="*/ 5119090 w 5119090"/>
              <a:gd name="connsiteY3" fmla="*/ 2118754 h 4145018"/>
              <a:gd name="connsiteX4" fmla="*/ 4736945 w 5119090"/>
              <a:gd name="connsiteY4" fmla="*/ 3594737 h 4145018"/>
              <a:gd name="connsiteX5" fmla="*/ 3575630 w 5119090"/>
              <a:gd name="connsiteY5" fmla="*/ 4131303 h 4145018"/>
              <a:gd name="connsiteX6" fmla="*/ 977861 w 5119090"/>
              <a:gd name="connsiteY6" fmla="*/ 3911529 h 4145018"/>
              <a:gd name="connsiteX7" fmla="*/ 73039 w 5119090"/>
              <a:gd name="connsiteY7" fmla="*/ 3313039 h 4145018"/>
              <a:gd name="connsiteX8" fmla="*/ 159642 w 5119090"/>
              <a:gd name="connsiteY8" fmla="*/ 1290513 h 4145018"/>
              <a:gd name="connsiteX9" fmla="*/ 986959 w 5119090"/>
              <a:gd name="connsiteY9" fmla="*/ 590018 h 4145018"/>
              <a:gd name="connsiteX10" fmla="*/ 1004891 w 5119090"/>
              <a:gd name="connsiteY10" fmla="*/ 0 h 4145018"/>
              <a:gd name="connsiteX0" fmla="*/ 1004891 w 4986569"/>
              <a:gd name="connsiteY0" fmla="*/ 0 h 4145018"/>
              <a:gd name="connsiteX1" fmla="*/ 1616609 w 4986569"/>
              <a:gd name="connsiteY1" fmla="*/ 571743 h 4145018"/>
              <a:gd name="connsiteX2" fmla="*/ 4469426 w 4986569"/>
              <a:gd name="connsiteY2" fmla="*/ 735519 h 4145018"/>
              <a:gd name="connsiteX3" fmla="*/ 4986569 w 4986569"/>
              <a:gd name="connsiteY3" fmla="*/ 2118754 h 4145018"/>
              <a:gd name="connsiteX4" fmla="*/ 4736945 w 4986569"/>
              <a:gd name="connsiteY4" fmla="*/ 3594737 h 4145018"/>
              <a:gd name="connsiteX5" fmla="*/ 3575630 w 4986569"/>
              <a:gd name="connsiteY5" fmla="*/ 4131303 h 4145018"/>
              <a:gd name="connsiteX6" fmla="*/ 977861 w 4986569"/>
              <a:gd name="connsiteY6" fmla="*/ 3911529 h 4145018"/>
              <a:gd name="connsiteX7" fmla="*/ 73039 w 4986569"/>
              <a:gd name="connsiteY7" fmla="*/ 3313039 h 4145018"/>
              <a:gd name="connsiteX8" fmla="*/ 159642 w 4986569"/>
              <a:gd name="connsiteY8" fmla="*/ 1290513 h 4145018"/>
              <a:gd name="connsiteX9" fmla="*/ 986959 w 4986569"/>
              <a:gd name="connsiteY9" fmla="*/ 590018 h 4145018"/>
              <a:gd name="connsiteX10" fmla="*/ 1004891 w 4986569"/>
              <a:gd name="connsiteY10" fmla="*/ 0 h 4145018"/>
              <a:gd name="connsiteX0" fmla="*/ 1004891 w 4857980"/>
              <a:gd name="connsiteY0" fmla="*/ 0 h 4145018"/>
              <a:gd name="connsiteX1" fmla="*/ 1616609 w 4857980"/>
              <a:gd name="connsiteY1" fmla="*/ 571743 h 4145018"/>
              <a:gd name="connsiteX2" fmla="*/ 4469426 w 4857980"/>
              <a:gd name="connsiteY2" fmla="*/ 735519 h 4145018"/>
              <a:gd name="connsiteX3" fmla="*/ 4736945 w 4857980"/>
              <a:gd name="connsiteY3" fmla="*/ 3594737 h 4145018"/>
              <a:gd name="connsiteX4" fmla="*/ 3575630 w 4857980"/>
              <a:gd name="connsiteY4" fmla="*/ 4131303 h 4145018"/>
              <a:gd name="connsiteX5" fmla="*/ 977861 w 4857980"/>
              <a:gd name="connsiteY5" fmla="*/ 3911529 h 4145018"/>
              <a:gd name="connsiteX6" fmla="*/ 73039 w 4857980"/>
              <a:gd name="connsiteY6" fmla="*/ 3313039 h 4145018"/>
              <a:gd name="connsiteX7" fmla="*/ 159642 w 4857980"/>
              <a:gd name="connsiteY7" fmla="*/ 1290513 h 4145018"/>
              <a:gd name="connsiteX8" fmla="*/ 986959 w 4857980"/>
              <a:gd name="connsiteY8" fmla="*/ 590018 h 4145018"/>
              <a:gd name="connsiteX9" fmla="*/ 1004891 w 4857980"/>
              <a:gd name="connsiteY9" fmla="*/ 0 h 4145018"/>
              <a:gd name="connsiteX0" fmla="*/ 1004891 w 4944528"/>
              <a:gd name="connsiteY0" fmla="*/ 0 h 4145018"/>
              <a:gd name="connsiteX1" fmla="*/ 1616609 w 4944528"/>
              <a:gd name="connsiteY1" fmla="*/ 571743 h 4145018"/>
              <a:gd name="connsiteX2" fmla="*/ 4641704 w 4944528"/>
              <a:gd name="connsiteY2" fmla="*/ 775276 h 4145018"/>
              <a:gd name="connsiteX3" fmla="*/ 4736945 w 4944528"/>
              <a:gd name="connsiteY3" fmla="*/ 3594737 h 4145018"/>
              <a:gd name="connsiteX4" fmla="*/ 3575630 w 4944528"/>
              <a:gd name="connsiteY4" fmla="*/ 4131303 h 4145018"/>
              <a:gd name="connsiteX5" fmla="*/ 977861 w 4944528"/>
              <a:gd name="connsiteY5" fmla="*/ 3911529 h 4145018"/>
              <a:gd name="connsiteX6" fmla="*/ 73039 w 4944528"/>
              <a:gd name="connsiteY6" fmla="*/ 3313039 h 4145018"/>
              <a:gd name="connsiteX7" fmla="*/ 159642 w 4944528"/>
              <a:gd name="connsiteY7" fmla="*/ 1290513 h 4145018"/>
              <a:gd name="connsiteX8" fmla="*/ 986959 w 4944528"/>
              <a:gd name="connsiteY8" fmla="*/ 590018 h 4145018"/>
              <a:gd name="connsiteX9" fmla="*/ 1004891 w 4944528"/>
              <a:gd name="connsiteY9" fmla="*/ 0 h 4145018"/>
              <a:gd name="connsiteX0" fmla="*/ 1004891 w 4944528"/>
              <a:gd name="connsiteY0" fmla="*/ 0 h 4145018"/>
              <a:gd name="connsiteX1" fmla="*/ 1616609 w 4944528"/>
              <a:gd name="connsiteY1" fmla="*/ 571743 h 4145018"/>
              <a:gd name="connsiteX2" fmla="*/ 4641704 w 4944528"/>
              <a:gd name="connsiteY2" fmla="*/ 907797 h 4145018"/>
              <a:gd name="connsiteX3" fmla="*/ 4736945 w 4944528"/>
              <a:gd name="connsiteY3" fmla="*/ 3594737 h 4145018"/>
              <a:gd name="connsiteX4" fmla="*/ 3575630 w 4944528"/>
              <a:gd name="connsiteY4" fmla="*/ 4131303 h 4145018"/>
              <a:gd name="connsiteX5" fmla="*/ 977861 w 4944528"/>
              <a:gd name="connsiteY5" fmla="*/ 3911529 h 4145018"/>
              <a:gd name="connsiteX6" fmla="*/ 73039 w 4944528"/>
              <a:gd name="connsiteY6" fmla="*/ 3313039 h 4145018"/>
              <a:gd name="connsiteX7" fmla="*/ 159642 w 4944528"/>
              <a:gd name="connsiteY7" fmla="*/ 1290513 h 4145018"/>
              <a:gd name="connsiteX8" fmla="*/ 986959 w 4944528"/>
              <a:gd name="connsiteY8" fmla="*/ 590018 h 4145018"/>
              <a:gd name="connsiteX9" fmla="*/ 1004891 w 4944528"/>
              <a:gd name="connsiteY9" fmla="*/ 0 h 4145018"/>
              <a:gd name="connsiteX0" fmla="*/ 1004891 w 4938286"/>
              <a:gd name="connsiteY0" fmla="*/ 0 h 4156705"/>
              <a:gd name="connsiteX1" fmla="*/ 1616609 w 4938286"/>
              <a:gd name="connsiteY1" fmla="*/ 571743 h 4156705"/>
              <a:gd name="connsiteX2" fmla="*/ 4641704 w 4938286"/>
              <a:gd name="connsiteY2" fmla="*/ 907797 h 4156705"/>
              <a:gd name="connsiteX3" fmla="*/ 4723693 w 4938286"/>
              <a:gd name="connsiteY3" fmla="*/ 3409206 h 4156705"/>
              <a:gd name="connsiteX4" fmla="*/ 3575630 w 4938286"/>
              <a:gd name="connsiteY4" fmla="*/ 4131303 h 4156705"/>
              <a:gd name="connsiteX5" fmla="*/ 977861 w 4938286"/>
              <a:gd name="connsiteY5" fmla="*/ 3911529 h 4156705"/>
              <a:gd name="connsiteX6" fmla="*/ 73039 w 4938286"/>
              <a:gd name="connsiteY6" fmla="*/ 3313039 h 4156705"/>
              <a:gd name="connsiteX7" fmla="*/ 159642 w 4938286"/>
              <a:gd name="connsiteY7" fmla="*/ 1290513 h 4156705"/>
              <a:gd name="connsiteX8" fmla="*/ 986959 w 4938286"/>
              <a:gd name="connsiteY8" fmla="*/ 590018 h 4156705"/>
              <a:gd name="connsiteX9" fmla="*/ 1004891 w 4938286"/>
              <a:gd name="connsiteY9" fmla="*/ 0 h 4156705"/>
              <a:gd name="connsiteX0" fmla="*/ 1004891 w 4964496"/>
              <a:gd name="connsiteY0" fmla="*/ 0 h 4156705"/>
              <a:gd name="connsiteX1" fmla="*/ 1616609 w 4964496"/>
              <a:gd name="connsiteY1" fmla="*/ 571743 h 4156705"/>
              <a:gd name="connsiteX2" fmla="*/ 4641704 w 4964496"/>
              <a:gd name="connsiteY2" fmla="*/ 907797 h 4156705"/>
              <a:gd name="connsiteX3" fmla="*/ 4723693 w 4964496"/>
              <a:gd name="connsiteY3" fmla="*/ 3409206 h 4156705"/>
              <a:gd name="connsiteX4" fmla="*/ 3575630 w 4964496"/>
              <a:gd name="connsiteY4" fmla="*/ 4131303 h 4156705"/>
              <a:gd name="connsiteX5" fmla="*/ 977861 w 4964496"/>
              <a:gd name="connsiteY5" fmla="*/ 3911529 h 4156705"/>
              <a:gd name="connsiteX6" fmla="*/ 73039 w 4964496"/>
              <a:gd name="connsiteY6" fmla="*/ 3313039 h 4156705"/>
              <a:gd name="connsiteX7" fmla="*/ 159642 w 4964496"/>
              <a:gd name="connsiteY7" fmla="*/ 1290513 h 4156705"/>
              <a:gd name="connsiteX8" fmla="*/ 986959 w 4964496"/>
              <a:gd name="connsiteY8" fmla="*/ 590018 h 4156705"/>
              <a:gd name="connsiteX9" fmla="*/ 1004891 w 4964496"/>
              <a:gd name="connsiteY9" fmla="*/ 0 h 4156705"/>
              <a:gd name="connsiteX0" fmla="*/ 1004891 w 4964496"/>
              <a:gd name="connsiteY0" fmla="*/ 0 h 4156705"/>
              <a:gd name="connsiteX1" fmla="*/ 1616609 w 4964496"/>
              <a:gd name="connsiteY1" fmla="*/ 571743 h 4156705"/>
              <a:gd name="connsiteX2" fmla="*/ 4641704 w 4964496"/>
              <a:gd name="connsiteY2" fmla="*/ 881293 h 4156705"/>
              <a:gd name="connsiteX3" fmla="*/ 4723693 w 4964496"/>
              <a:gd name="connsiteY3" fmla="*/ 3409206 h 4156705"/>
              <a:gd name="connsiteX4" fmla="*/ 3575630 w 4964496"/>
              <a:gd name="connsiteY4" fmla="*/ 4131303 h 4156705"/>
              <a:gd name="connsiteX5" fmla="*/ 977861 w 4964496"/>
              <a:gd name="connsiteY5" fmla="*/ 3911529 h 4156705"/>
              <a:gd name="connsiteX6" fmla="*/ 73039 w 4964496"/>
              <a:gd name="connsiteY6" fmla="*/ 3313039 h 4156705"/>
              <a:gd name="connsiteX7" fmla="*/ 159642 w 4964496"/>
              <a:gd name="connsiteY7" fmla="*/ 1290513 h 4156705"/>
              <a:gd name="connsiteX8" fmla="*/ 986959 w 4964496"/>
              <a:gd name="connsiteY8" fmla="*/ 590018 h 4156705"/>
              <a:gd name="connsiteX9" fmla="*/ 1004891 w 4964496"/>
              <a:gd name="connsiteY9" fmla="*/ 0 h 4156705"/>
              <a:gd name="connsiteX0" fmla="*/ 1004891 w 4938200"/>
              <a:gd name="connsiteY0" fmla="*/ 0 h 4156705"/>
              <a:gd name="connsiteX1" fmla="*/ 1616609 w 4938200"/>
              <a:gd name="connsiteY1" fmla="*/ 571743 h 4156705"/>
              <a:gd name="connsiteX2" fmla="*/ 4641704 w 4938200"/>
              <a:gd name="connsiteY2" fmla="*/ 881293 h 4156705"/>
              <a:gd name="connsiteX3" fmla="*/ 4723693 w 4938200"/>
              <a:gd name="connsiteY3" fmla="*/ 3409206 h 4156705"/>
              <a:gd name="connsiteX4" fmla="*/ 3575630 w 4938200"/>
              <a:gd name="connsiteY4" fmla="*/ 4131303 h 4156705"/>
              <a:gd name="connsiteX5" fmla="*/ 977861 w 4938200"/>
              <a:gd name="connsiteY5" fmla="*/ 3911529 h 4156705"/>
              <a:gd name="connsiteX6" fmla="*/ 73039 w 4938200"/>
              <a:gd name="connsiteY6" fmla="*/ 3313039 h 4156705"/>
              <a:gd name="connsiteX7" fmla="*/ 159642 w 4938200"/>
              <a:gd name="connsiteY7" fmla="*/ 1290513 h 4156705"/>
              <a:gd name="connsiteX8" fmla="*/ 986959 w 4938200"/>
              <a:gd name="connsiteY8" fmla="*/ 590018 h 4156705"/>
              <a:gd name="connsiteX9" fmla="*/ 1004891 w 4938200"/>
              <a:gd name="connsiteY9" fmla="*/ 0 h 4156705"/>
              <a:gd name="connsiteX0" fmla="*/ 1004891 w 4931243"/>
              <a:gd name="connsiteY0" fmla="*/ 0 h 4156705"/>
              <a:gd name="connsiteX1" fmla="*/ 1616609 w 4931243"/>
              <a:gd name="connsiteY1" fmla="*/ 571743 h 4156705"/>
              <a:gd name="connsiteX2" fmla="*/ 4628452 w 4931243"/>
              <a:gd name="connsiteY2" fmla="*/ 934302 h 4156705"/>
              <a:gd name="connsiteX3" fmla="*/ 4723693 w 4931243"/>
              <a:gd name="connsiteY3" fmla="*/ 3409206 h 4156705"/>
              <a:gd name="connsiteX4" fmla="*/ 3575630 w 4931243"/>
              <a:gd name="connsiteY4" fmla="*/ 4131303 h 4156705"/>
              <a:gd name="connsiteX5" fmla="*/ 977861 w 4931243"/>
              <a:gd name="connsiteY5" fmla="*/ 3911529 h 4156705"/>
              <a:gd name="connsiteX6" fmla="*/ 73039 w 4931243"/>
              <a:gd name="connsiteY6" fmla="*/ 3313039 h 4156705"/>
              <a:gd name="connsiteX7" fmla="*/ 159642 w 4931243"/>
              <a:gd name="connsiteY7" fmla="*/ 1290513 h 4156705"/>
              <a:gd name="connsiteX8" fmla="*/ 986959 w 4931243"/>
              <a:gd name="connsiteY8" fmla="*/ 590018 h 4156705"/>
              <a:gd name="connsiteX9" fmla="*/ 1004891 w 4931243"/>
              <a:gd name="connsiteY9" fmla="*/ 0 h 4156705"/>
              <a:gd name="connsiteX0" fmla="*/ 1004891 w 4931243"/>
              <a:gd name="connsiteY0" fmla="*/ 0 h 4175448"/>
              <a:gd name="connsiteX1" fmla="*/ 1616609 w 4931243"/>
              <a:gd name="connsiteY1" fmla="*/ 571743 h 4175448"/>
              <a:gd name="connsiteX2" fmla="*/ 4628452 w 4931243"/>
              <a:gd name="connsiteY2" fmla="*/ 934302 h 4175448"/>
              <a:gd name="connsiteX3" fmla="*/ 4723693 w 4931243"/>
              <a:gd name="connsiteY3" fmla="*/ 3409206 h 4175448"/>
              <a:gd name="connsiteX4" fmla="*/ 3575630 w 4931243"/>
              <a:gd name="connsiteY4" fmla="*/ 4131303 h 4175448"/>
              <a:gd name="connsiteX5" fmla="*/ 858591 w 4931243"/>
              <a:gd name="connsiteY5" fmla="*/ 3991042 h 4175448"/>
              <a:gd name="connsiteX6" fmla="*/ 73039 w 4931243"/>
              <a:gd name="connsiteY6" fmla="*/ 3313039 h 4175448"/>
              <a:gd name="connsiteX7" fmla="*/ 159642 w 4931243"/>
              <a:gd name="connsiteY7" fmla="*/ 1290513 h 4175448"/>
              <a:gd name="connsiteX8" fmla="*/ 986959 w 4931243"/>
              <a:gd name="connsiteY8" fmla="*/ 590018 h 4175448"/>
              <a:gd name="connsiteX9" fmla="*/ 1004891 w 4931243"/>
              <a:gd name="connsiteY9" fmla="*/ 0 h 4175448"/>
              <a:gd name="connsiteX0" fmla="*/ 1004891 w 4931243"/>
              <a:gd name="connsiteY0" fmla="*/ 0 h 4175448"/>
              <a:gd name="connsiteX1" fmla="*/ 1616609 w 4931243"/>
              <a:gd name="connsiteY1" fmla="*/ 571743 h 4175448"/>
              <a:gd name="connsiteX2" fmla="*/ 4628452 w 4931243"/>
              <a:gd name="connsiteY2" fmla="*/ 934302 h 4175448"/>
              <a:gd name="connsiteX3" fmla="*/ 4723693 w 4931243"/>
              <a:gd name="connsiteY3" fmla="*/ 3409206 h 4175448"/>
              <a:gd name="connsiteX4" fmla="*/ 3575630 w 4931243"/>
              <a:gd name="connsiteY4" fmla="*/ 4131303 h 4175448"/>
              <a:gd name="connsiteX5" fmla="*/ 858591 w 4931243"/>
              <a:gd name="connsiteY5" fmla="*/ 3991042 h 4175448"/>
              <a:gd name="connsiteX6" fmla="*/ 73039 w 4931243"/>
              <a:gd name="connsiteY6" fmla="*/ 3313039 h 4175448"/>
              <a:gd name="connsiteX7" fmla="*/ 159642 w 4931243"/>
              <a:gd name="connsiteY7" fmla="*/ 1290513 h 4175448"/>
              <a:gd name="connsiteX8" fmla="*/ 986959 w 4931243"/>
              <a:gd name="connsiteY8" fmla="*/ 590018 h 4175448"/>
              <a:gd name="connsiteX9" fmla="*/ 1004891 w 4931243"/>
              <a:gd name="connsiteY9" fmla="*/ 0 h 4175448"/>
              <a:gd name="connsiteX0" fmla="*/ 1010726 w 4937078"/>
              <a:gd name="connsiteY0" fmla="*/ 0 h 4175448"/>
              <a:gd name="connsiteX1" fmla="*/ 1622444 w 4937078"/>
              <a:gd name="connsiteY1" fmla="*/ 571743 h 4175448"/>
              <a:gd name="connsiteX2" fmla="*/ 4634287 w 4937078"/>
              <a:gd name="connsiteY2" fmla="*/ 934302 h 4175448"/>
              <a:gd name="connsiteX3" fmla="*/ 4729528 w 4937078"/>
              <a:gd name="connsiteY3" fmla="*/ 3409206 h 4175448"/>
              <a:gd name="connsiteX4" fmla="*/ 3581465 w 4937078"/>
              <a:gd name="connsiteY4" fmla="*/ 4131303 h 4175448"/>
              <a:gd name="connsiteX5" fmla="*/ 864426 w 4937078"/>
              <a:gd name="connsiteY5" fmla="*/ 3991042 h 4175448"/>
              <a:gd name="connsiteX6" fmla="*/ 78874 w 4937078"/>
              <a:gd name="connsiteY6" fmla="*/ 3313039 h 4175448"/>
              <a:gd name="connsiteX7" fmla="*/ 165477 w 4937078"/>
              <a:gd name="connsiteY7" fmla="*/ 1290513 h 4175448"/>
              <a:gd name="connsiteX8" fmla="*/ 992794 w 4937078"/>
              <a:gd name="connsiteY8" fmla="*/ 590018 h 4175448"/>
              <a:gd name="connsiteX9" fmla="*/ 1010726 w 4937078"/>
              <a:gd name="connsiteY9" fmla="*/ 0 h 4175448"/>
              <a:gd name="connsiteX0" fmla="*/ 1010726 w 4961247"/>
              <a:gd name="connsiteY0" fmla="*/ 0 h 4175448"/>
              <a:gd name="connsiteX1" fmla="*/ 1648693 w 4961247"/>
              <a:gd name="connsiteY1" fmla="*/ 574434 h 4175448"/>
              <a:gd name="connsiteX2" fmla="*/ 4634287 w 4961247"/>
              <a:gd name="connsiteY2" fmla="*/ 934302 h 4175448"/>
              <a:gd name="connsiteX3" fmla="*/ 4729528 w 4961247"/>
              <a:gd name="connsiteY3" fmla="*/ 3409206 h 4175448"/>
              <a:gd name="connsiteX4" fmla="*/ 3581465 w 4961247"/>
              <a:gd name="connsiteY4" fmla="*/ 4131303 h 4175448"/>
              <a:gd name="connsiteX5" fmla="*/ 864426 w 4961247"/>
              <a:gd name="connsiteY5" fmla="*/ 3991042 h 4175448"/>
              <a:gd name="connsiteX6" fmla="*/ 78874 w 4961247"/>
              <a:gd name="connsiteY6" fmla="*/ 3313039 h 4175448"/>
              <a:gd name="connsiteX7" fmla="*/ 165477 w 4961247"/>
              <a:gd name="connsiteY7" fmla="*/ 1290513 h 4175448"/>
              <a:gd name="connsiteX8" fmla="*/ 992794 w 4961247"/>
              <a:gd name="connsiteY8" fmla="*/ 590018 h 4175448"/>
              <a:gd name="connsiteX9" fmla="*/ 1010726 w 4961247"/>
              <a:gd name="connsiteY9" fmla="*/ 0 h 4175448"/>
              <a:gd name="connsiteX0" fmla="*/ 1010726 w 4961247"/>
              <a:gd name="connsiteY0" fmla="*/ 0 h 4175448"/>
              <a:gd name="connsiteX1" fmla="*/ 1648693 w 4961247"/>
              <a:gd name="connsiteY1" fmla="*/ 574434 h 4175448"/>
              <a:gd name="connsiteX2" fmla="*/ 4634287 w 4961247"/>
              <a:gd name="connsiteY2" fmla="*/ 934302 h 4175448"/>
              <a:gd name="connsiteX3" fmla="*/ 4729528 w 4961247"/>
              <a:gd name="connsiteY3" fmla="*/ 3409206 h 4175448"/>
              <a:gd name="connsiteX4" fmla="*/ 3581465 w 4961247"/>
              <a:gd name="connsiteY4" fmla="*/ 4131303 h 4175448"/>
              <a:gd name="connsiteX5" fmla="*/ 864426 w 4961247"/>
              <a:gd name="connsiteY5" fmla="*/ 3991042 h 4175448"/>
              <a:gd name="connsiteX6" fmla="*/ 78874 w 4961247"/>
              <a:gd name="connsiteY6" fmla="*/ 3313039 h 4175448"/>
              <a:gd name="connsiteX7" fmla="*/ 165477 w 4961247"/>
              <a:gd name="connsiteY7" fmla="*/ 1290513 h 4175448"/>
              <a:gd name="connsiteX8" fmla="*/ 992794 w 4961247"/>
              <a:gd name="connsiteY8" fmla="*/ 590018 h 4175448"/>
              <a:gd name="connsiteX9" fmla="*/ 1010726 w 4961247"/>
              <a:gd name="connsiteY9" fmla="*/ 0 h 4175448"/>
              <a:gd name="connsiteX0" fmla="*/ 1008299 w 4958820"/>
              <a:gd name="connsiteY0" fmla="*/ 0 h 4175448"/>
              <a:gd name="connsiteX1" fmla="*/ 1646266 w 4958820"/>
              <a:gd name="connsiteY1" fmla="*/ 574434 h 4175448"/>
              <a:gd name="connsiteX2" fmla="*/ 4631860 w 4958820"/>
              <a:gd name="connsiteY2" fmla="*/ 934302 h 4175448"/>
              <a:gd name="connsiteX3" fmla="*/ 4727101 w 4958820"/>
              <a:gd name="connsiteY3" fmla="*/ 3409206 h 4175448"/>
              <a:gd name="connsiteX4" fmla="*/ 3579038 w 4958820"/>
              <a:gd name="connsiteY4" fmla="*/ 4131303 h 4175448"/>
              <a:gd name="connsiteX5" fmla="*/ 861999 w 4958820"/>
              <a:gd name="connsiteY5" fmla="*/ 3991042 h 4175448"/>
              <a:gd name="connsiteX6" fmla="*/ 76447 w 4958820"/>
              <a:gd name="connsiteY6" fmla="*/ 3313039 h 4175448"/>
              <a:gd name="connsiteX7" fmla="*/ 163050 w 4958820"/>
              <a:gd name="connsiteY7" fmla="*/ 1290513 h 4175448"/>
              <a:gd name="connsiteX8" fmla="*/ 990367 w 4958820"/>
              <a:gd name="connsiteY8" fmla="*/ 590018 h 4175448"/>
              <a:gd name="connsiteX9" fmla="*/ 1008299 w 4958820"/>
              <a:gd name="connsiteY9" fmla="*/ 0 h 4175448"/>
              <a:gd name="connsiteX0" fmla="*/ 1008299 w 4958820"/>
              <a:gd name="connsiteY0" fmla="*/ 0 h 4175448"/>
              <a:gd name="connsiteX1" fmla="*/ 1646266 w 4958820"/>
              <a:gd name="connsiteY1" fmla="*/ 574434 h 4175448"/>
              <a:gd name="connsiteX2" fmla="*/ 4631860 w 4958820"/>
              <a:gd name="connsiteY2" fmla="*/ 934302 h 4175448"/>
              <a:gd name="connsiteX3" fmla="*/ 4727101 w 4958820"/>
              <a:gd name="connsiteY3" fmla="*/ 3409206 h 4175448"/>
              <a:gd name="connsiteX4" fmla="*/ 3579038 w 4958820"/>
              <a:gd name="connsiteY4" fmla="*/ 4131303 h 4175448"/>
              <a:gd name="connsiteX5" fmla="*/ 861999 w 4958820"/>
              <a:gd name="connsiteY5" fmla="*/ 3991042 h 4175448"/>
              <a:gd name="connsiteX6" fmla="*/ 76447 w 4958820"/>
              <a:gd name="connsiteY6" fmla="*/ 3313039 h 4175448"/>
              <a:gd name="connsiteX7" fmla="*/ 163050 w 4958820"/>
              <a:gd name="connsiteY7" fmla="*/ 1290513 h 4175448"/>
              <a:gd name="connsiteX8" fmla="*/ 990367 w 4958820"/>
              <a:gd name="connsiteY8" fmla="*/ 590018 h 4175448"/>
              <a:gd name="connsiteX9" fmla="*/ 1008299 w 4958820"/>
              <a:gd name="connsiteY9" fmla="*/ 0 h 4175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958820" h="4175448">
                <a:moveTo>
                  <a:pt x="1008299" y="0"/>
                </a:moveTo>
                <a:cubicBezTo>
                  <a:pt x="1080221" y="58905"/>
                  <a:pt x="1502689" y="357725"/>
                  <a:pt x="1646266" y="574434"/>
                </a:cubicBezTo>
                <a:cubicBezTo>
                  <a:pt x="1801987" y="585526"/>
                  <a:pt x="4118388" y="461840"/>
                  <a:pt x="4631860" y="934302"/>
                </a:cubicBezTo>
                <a:cubicBezTo>
                  <a:pt x="5145332" y="1406764"/>
                  <a:pt x="4955580" y="2313155"/>
                  <a:pt x="4727101" y="3409206"/>
                </a:cubicBezTo>
                <a:cubicBezTo>
                  <a:pt x="4578135" y="3975170"/>
                  <a:pt x="4223222" y="4034330"/>
                  <a:pt x="3579038" y="4131303"/>
                </a:cubicBezTo>
                <a:cubicBezTo>
                  <a:pt x="2934854" y="4228276"/>
                  <a:pt x="1597338" y="4158382"/>
                  <a:pt x="861999" y="3991042"/>
                </a:cubicBezTo>
                <a:cubicBezTo>
                  <a:pt x="557764" y="3888766"/>
                  <a:pt x="288603" y="3774523"/>
                  <a:pt x="76447" y="3313039"/>
                </a:cubicBezTo>
                <a:cubicBezTo>
                  <a:pt x="-73175" y="2826910"/>
                  <a:pt x="18982" y="1794318"/>
                  <a:pt x="163050" y="1290513"/>
                </a:cubicBezTo>
                <a:cubicBezTo>
                  <a:pt x="367640" y="666231"/>
                  <a:pt x="707145" y="617043"/>
                  <a:pt x="990367" y="590018"/>
                </a:cubicBezTo>
                <a:cubicBezTo>
                  <a:pt x="990367" y="590018"/>
                  <a:pt x="1038579" y="394709"/>
                  <a:pt x="1008299" y="0"/>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6D5F371-A0D1-4610-A662-CE89241BF42E}"/>
              </a:ext>
            </a:extLst>
          </p:cNvPr>
          <p:cNvSpPr>
            <a:spLocks noGrp="1"/>
          </p:cNvSpPr>
          <p:nvPr>
            <p:ph type="title"/>
          </p:nvPr>
        </p:nvSpPr>
        <p:spPr>
          <a:xfrm>
            <a:off x="1221949" y="1441683"/>
            <a:ext cx="3737320" cy="2085287"/>
          </a:xfrm>
        </p:spPr>
        <p:txBody>
          <a:bodyPr>
            <a:normAutofit/>
          </a:bodyPr>
          <a:lstStyle/>
          <a:p>
            <a:pPr algn="ctr"/>
            <a:r>
              <a:rPr lang="en-GB" dirty="0" err="1"/>
              <a:t>aGREE</a:t>
            </a:r>
            <a:r>
              <a:rPr lang="en-GB" dirty="0"/>
              <a:t> or DISAGREE?</a:t>
            </a:r>
          </a:p>
        </p:txBody>
      </p:sp>
      <p:sp>
        <p:nvSpPr>
          <p:cNvPr id="25" name="Freeform: Shape 24">
            <a:extLst>
              <a:ext uri="{FF2B5EF4-FFF2-40B4-BE49-F238E27FC236}">
                <a16:creationId xmlns:a16="http://schemas.microsoft.com/office/drawing/2014/main" id="{A7E159FC-3666-4232-8B04-4E20400D3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295116">
            <a:off x="719578" y="526618"/>
            <a:ext cx="4653004" cy="3398069"/>
          </a:xfrm>
          <a:custGeom>
            <a:avLst/>
            <a:gdLst>
              <a:gd name="connsiteX0" fmla="*/ 986774 w 5065355"/>
              <a:gd name="connsiteY0" fmla="*/ 0 h 3864077"/>
              <a:gd name="connsiteX1" fmla="*/ 1598492 w 5065355"/>
              <a:gd name="connsiteY1" fmla="*/ 571743 h 3864077"/>
              <a:gd name="connsiteX2" fmla="*/ 4623587 w 5065355"/>
              <a:gd name="connsiteY2" fmla="*/ 815032 h 3864077"/>
              <a:gd name="connsiteX3" fmla="*/ 5045794 w 5065355"/>
              <a:gd name="connsiteY3" fmla="*/ 2583837 h 3864077"/>
              <a:gd name="connsiteX4" fmla="*/ 5065097 w 5065355"/>
              <a:gd name="connsiteY4" fmla="*/ 3007422 h 3864077"/>
              <a:gd name="connsiteX5" fmla="*/ 5064540 w 5065355"/>
              <a:gd name="connsiteY5" fmla="*/ 3083457 h 3864077"/>
              <a:gd name="connsiteX6" fmla="*/ 5065355 w 5065355"/>
              <a:gd name="connsiteY6" fmla="*/ 3093208 h 3864077"/>
              <a:gd name="connsiteX7" fmla="*/ 5059336 w 5065355"/>
              <a:gd name="connsiteY7" fmla="*/ 3165214 h 3864077"/>
              <a:gd name="connsiteX8" fmla="*/ 5058896 w 5065355"/>
              <a:gd name="connsiteY8" fmla="*/ 3171406 h 3864077"/>
              <a:gd name="connsiteX9" fmla="*/ 5058773 w 5065355"/>
              <a:gd name="connsiteY9" fmla="*/ 3171941 h 3864077"/>
              <a:gd name="connsiteX10" fmla="*/ 5057188 w 5065355"/>
              <a:gd name="connsiteY10" fmla="*/ 3190910 h 3864077"/>
              <a:gd name="connsiteX11" fmla="*/ 5033762 w 5065355"/>
              <a:gd name="connsiteY11" fmla="*/ 3281910 h 3864077"/>
              <a:gd name="connsiteX12" fmla="*/ 5033487 w 5065355"/>
              <a:gd name="connsiteY12" fmla="*/ 3282522 h 3864077"/>
              <a:gd name="connsiteX13" fmla="*/ 5027369 w 5065355"/>
              <a:gd name="connsiteY13" fmla="*/ 3309275 h 3864077"/>
              <a:gd name="connsiteX14" fmla="*/ 4908386 w 5065355"/>
              <a:gd name="connsiteY14" fmla="*/ 3476562 h 3864077"/>
              <a:gd name="connsiteX15" fmla="*/ 4902444 w 5065355"/>
              <a:gd name="connsiteY15" fmla="*/ 3480940 h 3864077"/>
              <a:gd name="connsiteX16" fmla="*/ 4888108 w 5065355"/>
              <a:gd name="connsiteY16" fmla="*/ 3495204 h 3864077"/>
              <a:gd name="connsiteX17" fmla="*/ 4819819 w 5065355"/>
              <a:gd name="connsiteY17" fmla="*/ 3539901 h 3864077"/>
              <a:gd name="connsiteX18" fmla="*/ 4806748 w 5065355"/>
              <a:gd name="connsiteY18" fmla="*/ 3544794 h 3864077"/>
              <a:gd name="connsiteX19" fmla="*/ 4765129 w 5065355"/>
              <a:gd name="connsiteY19" fmla="*/ 3568040 h 3864077"/>
              <a:gd name="connsiteX20" fmla="*/ 4426673 w 5065355"/>
              <a:gd name="connsiteY20" fmla="*/ 3685984 h 3864077"/>
              <a:gd name="connsiteX21" fmla="*/ 534075 w 5065355"/>
              <a:gd name="connsiteY21" fmla="*/ 3761757 h 3864077"/>
              <a:gd name="connsiteX22" fmla="*/ 451805 w 5065355"/>
              <a:gd name="connsiteY22" fmla="*/ 3738960 h 3864077"/>
              <a:gd name="connsiteX23" fmla="*/ 417467 w 5065355"/>
              <a:gd name="connsiteY23" fmla="*/ 3743134 h 3864077"/>
              <a:gd name="connsiteX24" fmla="*/ 47039 w 5065355"/>
              <a:gd name="connsiteY24" fmla="*/ 3447046 h 3864077"/>
              <a:gd name="connsiteX25" fmla="*/ 38763 w 5065355"/>
              <a:gd name="connsiteY25" fmla="*/ 3414896 h 3864077"/>
              <a:gd name="connsiteX26" fmla="*/ 28376 w 5065355"/>
              <a:gd name="connsiteY26" fmla="*/ 3388641 h 3864077"/>
              <a:gd name="connsiteX27" fmla="*/ 14642 w 5065355"/>
              <a:gd name="connsiteY27" fmla="*/ 2681940 h 3864077"/>
              <a:gd name="connsiteX28" fmla="*/ 141525 w 5065355"/>
              <a:gd name="connsiteY28" fmla="*/ 1290513 h 3864077"/>
              <a:gd name="connsiteX29" fmla="*/ 968842 w 5065355"/>
              <a:gd name="connsiteY29" fmla="*/ 590018 h 3864077"/>
              <a:gd name="connsiteX30" fmla="*/ 986774 w 5065355"/>
              <a:gd name="connsiteY30" fmla="*/ 0 h 3864077"/>
              <a:gd name="connsiteX0" fmla="*/ 986774 w 5065355"/>
              <a:gd name="connsiteY0" fmla="*/ 0 h 3852421"/>
              <a:gd name="connsiteX1" fmla="*/ 1598492 w 5065355"/>
              <a:gd name="connsiteY1" fmla="*/ 571743 h 3852421"/>
              <a:gd name="connsiteX2" fmla="*/ 4623587 w 5065355"/>
              <a:gd name="connsiteY2" fmla="*/ 815032 h 3852421"/>
              <a:gd name="connsiteX3" fmla="*/ 5045794 w 5065355"/>
              <a:gd name="connsiteY3" fmla="*/ 2583837 h 3852421"/>
              <a:gd name="connsiteX4" fmla="*/ 5065097 w 5065355"/>
              <a:gd name="connsiteY4" fmla="*/ 3007422 h 3852421"/>
              <a:gd name="connsiteX5" fmla="*/ 5064540 w 5065355"/>
              <a:gd name="connsiteY5" fmla="*/ 3083457 h 3852421"/>
              <a:gd name="connsiteX6" fmla="*/ 5065355 w 5065355"/>
              <a:gd name="connsiteY6" fmla="*/ 3093208 h 3852421"/>
              <a:gd name="connsiteX7" fmla="*/ 5059336 w 5065355"/>
              <a:gd name="connsiteY7" fmla="*/ 3165214 h 3852421"/>
              <a:gd name="connsiteX8" fmla="*/ 5058896 w 5065355"/>
              <a:gd name="connsiteY8" fmla="*/ 3171406 h 3852421"/>
              <a:gd name="connsiteX9" fmla="*/ 5058773 w 5065355"/>
              <a:gd name="connsiteY9" fmla="*/ 3171941 h 3852421"/>
              <a:gd name="connsiteX10" fmla="*/ 5057188 w 5065355"/>
              <a:gd name="connsiteY10" fmla="*/ 3190910 h 3852421"/>
              <a:gd name="connsiteX11" fmla="*/ 5033762 w 5065355"/>
              <a:gd name="connsiteY11" fmla="*/ 3281910 h 3852421"/>
              <a:gd name="connsiteX12" fmla="*/ 5033487 w 5065355"/>
              <a:gd name="connsiteY12" fmla="*/ 3282522 h 3852421"/>
              <a:gd name="connsiteX13" fmla="*/ 5027369 w 5065355"/>
              <a:gd name="connsiteY13" fmla="*/ 3309275 h 3852421"/>
              <a:gd name="connsiteX14" fmla="*/ 4908386 w 5065355"/>
              <a:gd name="connsiteY14" fmla="*/ 3476562 h 3852421"/>
              <a:gd name="connsiteX15" fmla="*/ 4902444 w 5065355"/>
              <a:gd name="connsiteY15" fmla="*/ 3480940 h 3852421"/>
              <a:gd name="connsiteX16" fmla="*/ 4888108 w 5065355"/>
              <a:gd name="connsiteY16" fmla="*/ 3495204 h 3852421"/>
              <a:gd name="connsiteX17" fmla="*/ 4819819 w 5065355"/>
              <a:gd name="connsiteY17" fmla="*/ 3539901 h 3852421"/>
              <a:gd name="connsiteX18" fmla="*/ 4806748 w 5065355"/>
              <a:gd name="connsiteY18" fmla="*/ 3544794 h 3852421"/>
              <a:gd name="connsiteX19" fmla="*/ 4765129 w 5065355"/>
              <a:gd name="connsiteY19" fmla="*/ 3568040 h 3852421"/>
              <a:gd name="connsiteX20" fmla="*/ 4426673 w 5065355"/>
              <a:gd name="connsiteY20" fmla="*/ 3685984 h 3852421"/>
              <a:gd name="connsiteX21" fmla="*/ 904564 w 5065355"/>
              <a:gd name="connsiteY21" fmla="*/ 3793288 h 3852421"/>
              <a:gd name="connsiteX22" fmla="*/ 451805 w 5065355"/>
              <a:gd name="connsiteY22" fmla="*/ 3738960 h 3852421"/>
              <a:gd name="connsiteX23" fmla="*/ 417467 w 5065355"/>
              <a:gd name="connsiteY23" fmla="*/ 3743134 h 3852421"/>
              <a:gd name="connsiteX24" fmla="*/ 47039 w 5065355"/>
              <a:gd name="connsiteY24" fmla="*/ 3447046 h 3852421"/>
              <a:gd name="connsiteX25" fmla="*/ 38763 w 5065355"/>
              <a:gd name="connsiteY25" fmla="*/ 3414896 h 3852421"/>
              <a:gd name="connsiteX26" fmla="*/ 28376 w 5065355"/>
              <a:gd name="connsiteY26" fmla="*/ 3388641 h 3852421"/>
              <a:gd name="connsiteX27" fmla="*/ 14642 w 5065355"/>
              <a:gd name="connsiteY27" fmla="*/ 2681940 h 3852421"/>
              <a:gd name="connsiteX28" fmla="*/ 141525 w 5065355"/>
              <a:gd name="connsiteY28" fmla="*/ 1290513 h 3852421"/>
              <a:gd name="connsiteX29" fmla="*/ 968842 w 5065355"/>
              <a:gd name="connsiteY29" fmla="*/ 590018 h 3852421"/>
              <a:gd name="connsiteX30" fmla="*/ 986774 w 5065355"/>
              <a:gd name="connsiteY30" fmla="*/ 0 h 3852421"/>
              <a:gd name="connsiteX0" fmla="*/ 986774 w 5065355"/>
              <a:gd name="connsiteY0" fmla="*/ 0 h 3899315"/>
              <a:gd name="connsiteX1" fmla="*/ 1598492 w 5065355"/>
              <a:gd name="connsiteY1" fmla="*/ 571743 h 3899315"/>
              <a:gd name="connsiteX2" fmla="*/ 4623587 w 5065355"/>
              <a:gd name="connsiteY2" fmla="*/ 815032 h 3899315"/>
              <a:gd name="connsiteX3" fmla="*/ 5045794 w 5065355"/>
              <a:gd name="connsiteY3" fmla="*/ 2583837 h 3899315"/>
              <a:gd name="connsiteX4" fmla="*/ 5065097 w 5065355"/>
              <a:gd name="connsiteY4" fmla="*/ 3007422 h 3899315"/>
              <a:gd name="connsiteX5" fmla="*/ 5064540 w 5065355"/>
              <a:gd name="connsiteY5" fmla="*/ 3083457 h 3899315"/>
              <a:gd name="connsiteX6" fmla="*/ 5065355 w 5065355"/>
              <a:gd name="connsiteY6" fmla="*/ 3093208 h 3899315"/>
              <a:gd name="connsiteX7" fmla="*/ 5059336 w 5065355"/>
              <a:gd name="connsiteY7" fmla="*/ 3165214 h 3899315"/>
              <a:gd name="connsiteX8" fmla="*/ 5058896 w 5065355"/>
              <a:gd name="connsiteY8" fmla="*/ 3171406 h 3899315"/>
              <a:gd name="connsiteX9" fmla="*/ 5058773 w 5065355"/>
              <a:gd name="connsiteY9" fmla="*/ 3171941 h 3899315"/>
              <a:gd name="connsiteX10" fmla="*/ 5057188 w 5065355"/>
              <a:gd name="connsiteY10" fmla="*/ 3190910 h 3899315"/>
              <a:gd name="connsiteX11" fmla="*/ 5033762 w 5065355"/>
              <a:gd name="connsiteY11" fmla="*/ 3281910 h 3899315"/>
              <a:gd name="connsiteX12" fmla="*/ 5033487 w 5065355"/>
              <a:gd name="connsiteY12" fmla="*/ 3282522 h 3899315"/>
              <a:gd name="connsiteX13" fmla="*/ 5027369 w 5065355"/>
              <a:gd name="connsiteY13" fmla="*/ 3309275 h 3899315"/>
              <a:gd name="connsiteX14" fmla="*/ 4908386 w 5065355"/>
              <a:gd name="connsiteY14" fmla="*/ 3476562 h 3899315"/>
              <a:gd name="connsiteX15" fmla="*/ 4902444 w 5065355"/>
              <a:gd name="connsiteY15" fmla="*/ 3480940 h 3899315"/>
              <a:gd name="connsiteX16" fmla="*/ 4888108 w 5065355"/>
              <a:gd name="connsiteY16" fmla="*/ 3495204 h 3899315"/>
              <a:gd name="connsiteX17" fmla="*/ 4819819 w 5065355"/>
              <a:gd name="connsiteY17" fmla="*/ 3539901 h 3899315"/>
              <a:gd name="connsiteX18" fmla="*/ 4806748 w 5065355"/>
              <a:gd name="connsiteY18" fmla="*/ 3544794 h 3899315"/>
              <a:gd name="connsiteX19" fmla="*/ 4765129 w 5065355"/>
              <a:gd name="connsiteY19" fmla="*/ 3568040 h 3899315"/>
              <a:gd name="connsiteX20" fmla="*/ 4229604 w 5065355"/>
              <a:gd name="connsiteY20" fmla="*/ 3851522 h 3899315"/>
              <a:gd name="connsiteX21" fmla="*/ 904564 w 5065355"/>
              <a:gd name="connsiteY21" fmla="*/ 3793288 h 3899315"/>
              <a:gd name="connsiteX22" fmla="*/ 451805 w 5065355"/>
              <a:gd name="connsiteY22" fmla="*/ 3738960 h 3899315"/>
              <a:gd name="connsiteX23" fmla="*/ 417467 w 5065355"/>
              <a:gd name="connsiteY23" fmla="*/ 3743134 h 3899315"/>
              <a:gd name="connsiteX24" fmla="*/ 47039 w 5065355"/>
              <a:gd name="connsiteY24" fmla="*/ 3447046 h 3899315"/>
              <a:gd name="connsiteX25" fmla="*/ 38763 w 5065355"/>
              <a:gd name="connsiteY25" fmla="*/ 3414896 h 3899315"/>
              <a:gd name="connsiteX26" fmla="*/ 28376 w 5065355"/>
              <a:gd name="connsiteY26" fmla="*/ 3388641 h 3899315"/>
              <a:gd name="connsiteX27" fmla="*/ 14642 w 5065355"/>
              <a:gd name="connsiteY27" fmla="*/ 2681940 h 3899315"/>
              <a:gd name="connsiteX28" fmla="*/ 141525 w 5065355"/>
              <a:gd name="connsiteY28" fmla="*/ 1290513 h 3899315"/>
              <a:gd name="connsiteX29" fmla="*/ 968842 w 5065355"/>
              <a:gd name="connsiteY29" fmla="*/ 590018 h 3899315"/>
              <a:gd name="connsiteX30" fmla="*/ 986774 w 5065355"/>
              <a:gd name="connsiteY30" fmla="*/ 0 h 3899315"/>
              <a:gd name="connsiteX0" fmla="*/ 986774 w 5065355"/>
              <a:gd name="connsiteY0" fmla="*/ 0 h 3899315"/>
              <a:gd name="connsiteX1" fmla="*/ 1598492 w 5065355"/>
              <a:gd name="connsiteY1" fmla="*/ 571743 h 3899315"/>
              <a:gd name="connsiteX2" fmla="*/ 4623587 w 5065355"/>
              <a:gd name="connsiteY2" fmla="*/ 815032 h 3899315"/>
              <a:gd name="connsiteX3" fmla="*/ 5045794 w 5065355"/>
              <a:gd name="connsiteY3" fmla="*/ 2583837 h 3899315"/>
              <a:gd name="connsiteX4" fmla="*/ 5065097 w 5065355"/>
              <a:gd name="connsiteY4" fmla="*/ 3007422 h 3899315"/>
              <a:gd name="connsiteX5" fmla="*/ 5064540 w 5065355"/>
              <a:gd name="connsiteY5" fmla="*/ 3083457 h 3899315"/>
              <a:gd name="connsiteX6" fmla="*/ 5065355 w 5065355"/>
              <a:gd name="connsiteY6" fmla="*/ 3093208 h 3899315"/>
              <a:gd name="connsiteX7" fmla="*/ 5059336 w 5065355"/>
              <a:gd name="connsiteY7" fmla="*/ 3165214 h 3899315"/>
              <a:gd name="connsiteX8" fmla="*/ 5058896 w 5065355"/>
              <a:gd name="connsiteY8" fmla="*/ 3171406 h 3899315"/>
              <a:gd name="connsiteX9" fmla="*/ 5058773 w 5065355"/>
              <a:gd name="connsiteY9" fmla="*/ 3171941 h 3899315"/>
              <a:gd name="connsiteX10" fmla="*/ 5057188 w 5065355"/>
              <a:gd name="connsiteY10" fmla="*/ 3190910 h 3899315"/>
              <a:gd name="connsiteX11" fmla="*/ 5033762 w 5065355"/>
              <a:gd name="connsiteY11" fmla="*/ 3281910 h 3899315"/>
              <a:gd name="connsiteX12" fmla="*/ 5033487 w 5065355"/>
              <a:gd name="connsiteY12" fmla="*/ 3282522 h 3899315"/>
              <a:gd name="connsiteX13" fmla="*/ 5027369 w 5065355"/>
              <a:gd name="connsiteY13" fmla="*/ 3309275 h 3899315"/>
              <a:gd name="connsiteX14" fmla="*/ 4908386 w 5065355"/>
              <a:gd name="connsiteY14" fmla="*/ 3476562 h 3899315"/>
              <a:gd name="connsiteX15" fmla="*/ 4902444 w 5065355"/>
              <a:gd name="connsiteY15" fmla="*/ 3480940 h 3899315"/>
              <a:gd name="connsiteX16" fmla="*/ 4888108 w 5065355"/>
              <a:gd name="connsiteY16" fmla="*/ 3495204 h 3899315"/>
              <a:gd name="connsiteX17" fmla="*/ 4819819 w 5065355"/>
              <a:gd name="connsiteY17" fmla="*/ 3539901 h 3899315"/>
              <a:gd name="connsiteX18" fmla="*/ 4806748 w 5065355"/>
              <a:gd name="connsiteY18" fmla="*/ 3544794 h 3899315"/>
              <a:gd name="connsiteX19" fmla="*/ 4765129 w 5065355"/>
              <a:gd name="connsiteY19" fmla="*/ 3568040 h 3899315"/>
              <a:gd name="connsiteX20" fmla="*/ 4229604 w 5065355"/>
              <a:gd name="connsiteY20" fmla="*/ 3851522 h 3899315"/>
              <a:gd name="connsiteX21" fmla="*/ 904564 w 5065355"/>
              <a:gd name="connsiteY21" fmla="*/ 3793288 h 3899315"/>
              <a:gd name="connsiteX22" fmla="*/ 451805 w 5065355"/>
              <a:gd name="connsiteY22" fmla="*/ 3738960 h 3899315"/>
              <a:gd name="connsiteX23" fmla="*/ 417467 w 5065355"/>
              <a:gd name="connsiteY23" fmla="*/ 3743134 h 3899315"/>
              <a:gd name="connsiteX24" fmla="*/ 47039 w 5065355"/>
              <a:gd name="connsiteY24" fmla="*/ 3447046 h 3899315"/>
              <a:gd name="connsiteX25" fmla="*/ 38763 w 5065355"/>
              <a:gd name="connsiteY25" fmla="*/ 3414896 h 3899315"/>
              <a:gd name="connsiteX26" fmla="*/ 28376 w 5065355"/>
              <a:gd name="connsiteY26" fmla="*/ 3388641 h 3899315"/>
              <a:gd name="connsiteX27" fmla="*/ 14642 w 5065355"/>
              <a:gd name="connsiteY27" fmla="*/ 2681940 h 3899315"/>
              <a:gd name="connsiteX28" fmla="*/ 141525 w 5065355"/>
              <a:gd name="connsiteY28" fmla="*/ 1290513 h 3899315"/>
              <a:gd name="connsiteX29" fmla="*/ 968842 w 5065355"/>
              <a:gd name="connsiteY29" fmla="*/ 590018 h 3899315"/>
              <a:gd name="connsiteX30" fmla="*/ 986774 w 5065355"/>
              <a:gd name="connsiteY30" fmla="*/ 0 h 3899315"/>
              <a:gd name="connsiteX0" fmla="*/ 986774 w 5065355"/>
              <a:gd name="connsiteY0" fmla="*/ 0 h 3899315"/>
              <a:gd name="connsiteX1" fmla="*/ 1598492 w 5065355"/>
              <a:gd name="connsiteY1" fmla="*/ 571743 h 3899315"/>
              <a:gd name="connsiteX2" fmla="*/ 4623587 w 5065355"/>
              <a:gd name="connsiteY2" fmla="*/ 815032 h 3899315"/>
              <a:gd name="connsiteX3" fmla="*/ 5045794 w 5065355"/>
              <a:gd name="connsiteY3" fmla="*/ 2583837 h 3899315"/>
              <a:gd name="connsiteX4" fmla="*/ 5065097 w 5065355"/>
              <a:gd name="connsiteY4" fmla="*/ 3007422 h 3899315"/>
              <a:gd name="connsiteX5" fmla="*/ 5064540 w 5065355"/>
              <a:gd name="connsiteY5" fmla="*/ 3083457 h 3899315"/>
              <a:gd name="connsiteX6" fmla="*/ 5065355 w 5065355"/>
              <a:gd name="connsiteY6" fmla="*/ 3093208 h 3899315"/>
              <a:gd name="connsiteX7" fmla="*/ 5059336 w 5065355"/>
              <a:gd name="connsiteY7" fmla="*/ 3165214 h 3899315"/>
              <a:gd name="connsiteX8" fmla="*/ 5058896 w 5065355"/>
              <a:gd name="connsiteY8" fmla="*/ 3171406 h 3899315"/>
              <a:gd name="connsiteX9" fmla="*/ 5058773 w 5065355"/>
              <a:gd name="connsiteY9" fmla="*/ 3171941 h 3899315"/>
              <a:gd name="connsiteX10" fmla="*/ 5057188 w 5065355"/>
              <a:gd name="connsiteY10" fmla="*/ 3190910 h 3899315"/>
              <a:gd name="connsiteX11" fmla="*/ 5033762 w 5065355"/>
              <a:gd name="connsiteY11" fmla="*/ 3281910 h 3899315"/>
              <a:gd name="connsiteX12" fmla="*/ 5033487 w 5065355"/>
              <a:gd name="connsiteY12" fmla="*/ 3282522 h 3899315"/>
              <a:gd name="connsiteX13" fmla="*/ 5027369 w 5065355"/>
              <a:gd name="connsiteY13" fmla="*/ 3309275 h 3899315"/>
              <a:gd name="connsiteX14" fmla="*/ 4908386 w 5065355"/>
              <a:gd name="connsiteY14" fmla="*/ 3476562 h 3899315"/>
              <a:gd name="connsiteX15" fmla="*/ 4902444 w 5065355"/>
              <a:gd name="connsiteY15" fmla="*/ 3480940 h 3899315"/>
              <a:gd name="connsiteX16" fmla="*/ 4888108 w 5065355"/>
              <a:gd name="connsiteY16" fmla="*/ 3495204 h 3899315"/>
              <a:gd name="connsiteX17" fmla="*/ 4819819 w 5065355"/>
              <a:gd name="connsiteY17" fmla="*/ 3539901 h 3899315"/>
              <a:gd name="connsiteX18" fmla="*/ 4806748 w 5065355"/>
              <a:gd name="connsiteY18" fmla="*/ 3544794 h 3899315"/>
              <a:gd name="connsiteX19" fmla="*/ 4229604 w 5065355"/>
              <a:gd name="connsiteY19" fmla="*/ 3851522 h 3899315"/>
              <a:gd name="connsiteX20" fmla="*/ 904564 w 5065355"/>
              <a:gd name="connsiteY20" fmla="*/ 3793288 h 3899315"/>
              <a:gd name="connsiteX21" fmla="*/ 451805 w 5065355"/>
              <a:gd name="connsiteY21" fmla="*/ 3738960 h 3899315"/>
              <a:gd name="connsiteX22" fmla="*/ 417467 w 5065355"/>
              <a:gd name="connsiteY22" fmla="*/ 3743134 h 3899315"/>
              <a:gd name="connsiteX23" fmla="*/ 47039 w 5065355"/>
              <a:gd name="connsiteY23" fmla="*/ 3447046 h 3899315"/>
              <a:gd name="connsiteX24" fmla="*/ 38763 w 5065355"/>
              <a:gd name="connsiteY24" fmla="*/ 3414896 h 3899315"/>
              <a:gd name="connsiteX25" fmla="*/ 28376 w 5065355"/>
              <a:gd name="connsiteY25" fmla="*/ 3388641 h 3899315"/>
              <a:gd name="connsiteX26" fmla="*/ 14642 w 5065355"/>
              <a:gd name="connsiteY26" fmla="*/ 2681940 h 3899315"/>
              <a:gd name="connsiteX27" fmla="*/ 141525 w 5065355"/>
              <a:gd name="connsiteY27" fmla="*/ 1290513 h 3899315"/>
              <a:gd name="connsiteX28" fmla="*/ 968842 w 5065355"/>
              <a:gd name="connsiteY28" fmla="*/ 590018 h 3899315"/>
              <a:gd name="connsiteX29" fmla="*/ 986774 w 5065355"/>
              <a:gd name="connsiteY29" fmla="*/ 0 h 3899315"/>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5033487 w 5065355"/>
              <a:gd name="connsiteY12" fmla="*/ 3282522 h 3885853"/>
              <a:gd name="connsiteX13" fmla="*/ 5027369 w 5065355"/>
              <a:gd name="connsiteY13" fmla="*/ 3309275 h 3885853"/>
              <a:gd name="connsiteX14" fmla="*/ 4908386 w 5065355"/>
              <a:gd name="connsiteY14" fmla="*/ 3476562 h 3885853"/>
              <a:gd name="connsiteX15" fmla="*/ 4902444 w 5065355"/>
              <a:gd name="connsiteY15" fmla="*/ 3480940 h 3885853"/>
              <a:gd name="connsiteX16" fmla="*/ 4888108 w 5065355"/>
              <a:gd name="connsiteY16" fmla="*/ 3495204 h 3885853"/>
              <a:gd name="connsiteX17" fmla="*/ 4819819 w 5065355"/>
              <a:gd name="connsiteY17" fmla="*/ 3539901 h 3885853"/>
              <a:gd name="connsiteX18" fmla="*/ 4735804 w 5065355"/>
              <a:gd name="connsiteY18" fmla="*/ 3804925 h 3885853"/>
              <a:gd name="connsiteX19" fmla="*/ 4229604 w 5065355"/>
              <a:gd name="connsiteY19" fmla="*/ 3851522 h 3885853"/>
              <a:gd name="connsiteX20" fmla="*/ 904564 w 5065355"/>
              <a:gd name="connsiteY20" fmla="*/ 3793288 h 3885853"/>
              <a:gd name="connsiteX21" fmla="*/ 451805 w 5065355"/>
              <a:gd name="connsiteY21" fmla="*/ 3738960 h 3885853"/>
              <a:gd name="connsiteX22" fmla="*/ 417467 w 5065355"/>
              <a:gd name="connsiteY22" fmla="*/ 3743134 h 3885853"/>
              <a:gd name="connsiteX23" fmla="*/ 47039 w 5065355"/>
              <a:gd name="connsiteY23" fmla="*/ 3447046 h 3885853"/>
              <a:gd name="connsiteX24" fmla="*/ 38763 w 5065355"/>
              <a:gd name="connsiteY24" fmla="*/ 3414896 h 3885853"/>
              <a:gd name="connsiteX25" fmla="*/ 28376 w 5065355"/>
              <a:gd name="connsiteY25" fmla="*/ 3388641 h 3885853"/>
              <a:gd name="connsiteX26" fmla="*/ 14642 w 5065355"/>
              <a:gd name="connsiteY26" fmla="*/ 2681940 h 3885853"/>
              <a:gd name="connsiteX27" fmla="*/ 141525 w 5065355"/>
              <a:gd name="connsiteY27" fmla="*/ 1290513 h 3885853"/>
              <a:gd name="connsiteX28" fmla="*/ 968842 w 5065355"/>
              <a:gd name="connsiteY28" fmla="*/ 590018 h 3885853"/>
              <a:gd name="connsiteX29" fmla="*/ 986774 w 5065355"/>
              <a:gd name="connsiteY29" fmla="*/ 0 h 3885853"/>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5033487 w 5065355"/>
              <a:gd name="connsiteY12" fmla="*/ 3282522 h 3885853"/>
              <a:gd name="connsiteX13" fmla="*/ 5027369 w 5065355"/>
              <a:gd name="connsiteY13" fmla="*/ 3309275 h 3885853"/>
              <a:gd name="connsiteX14" fmla="*/ 4908386 w 5065355"/>
              <a:gd name="connsiteY14" fmla="*/ 3476562 h 3885853"/>
              <a:gd name="connsiteX15" fmla="*/ 4902444 w 5065355"/>
              <a:gd name="connsiteY15" fmla="*/ 3480940 h 3885853"/>
              <a:gd name="connsiteX16" fmla="*/ 4819819 w 5065355"/>
              <a:gd name="connsiteY16" fmla="*/ 3539901 h 3885853"/>
              <a:gd name="connsiteX17" fmla="*/ 4735804 w 5065355"/>
              <a:gd name="connsiteY17" fmla="*/ 3804925 h 3885853"/>
              <a:gd name="connsiteX18" fmla="*/ 4229604 w 5065355"/>
              <a:gd name="connsiteY18" fmla="*/ 3851522 h 3885853"/>
              <a:gd name="connsiteX19" fmla="*/ 904564 w 5065355"/>
              <a:gd name="connsiteY19" fmla="*/ 3793288 h 3885853"/>
              <a:gd name="connsiteX20" fmla="*/ 451805 w 5065355"/>
              <a:gd name="connsiteY20" fmla="*/ 3738960 h 3885853"/>
              <a:gd name="connsiteX21" fmla="*/ 417467 w 5065355"/>
              <a:gd name="connsiteY21" fmla="*/ 3743134 h 3885853"/>
              <a:gd name="connsiteX22" fmla="*/ 47039 w 5065355"/>
              <a:gd name="connsiteY22" fmla="*/ 3447046 h 3885853"/>
              <a:gd name="connsiteX23" fmla="*/ 38763 w 5065355"/>
              <a:gd name="connsiteY23" fmla="*/ 3414896 h 3885853"/>
              <a:gd name="connsiteX24" fmla="*/ 28376 w 5065355"/>
              <a:gd name="connsiteY24" fmla="*/ 3388641 h 3885853"/>
              <a:gd name="connsiteX25" fmla="*/ 14642 w 5065355"/>
              <a:gd name="connsiteY25" fmla="*/ 2681940 h 3885853"/>
              <a:gd name="connsiteX26" fmla="*/ 141525 w 5065355"/>
              <a:gd name="connsiteY26" fmla="*/ 1290513 h 3885853"/>
              <a:gd name="connsiteX27" fmla="*/ 968842 w 5065355"/>
              <a:gd name="connsiteY27" fmla="*/ 590018 h 3885853"/>
              <a:gd name="connsiteX28" fmla="*/ 986774 w 5065355"/>
              <a:gd name="connsiteY28" fmla="*/ 0 h 3885853"/>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5033487 w 5065355"/>
              <a:gd name="connsiteY12" fmla="*/ 3282522 h 3885853"/>
              <a:gd name="connsiteX13" fmla="*/ 4908386 w 5065355"/>
              <a:gd name="connsiteY13" fmla="*/ 3476562 h 3885853"/>
              <a:gd name="connsiteX14" fmla="*/ 4902444 w 5065355"/>
              <a:gd name="connsiteY14" fmla="*/ 3480940 h 3885853"/>
              <a:gd name="connsiteX15" fmla="*/ 4819819 w 5065355"/>
              <a:gd name="connsiteY15" fmla="*/ 3539901 h 3885853"/>
              <a:gd name="connsiteX16" fmla="*/ 4735804 w 5065355"/>
              <a:gd name="connsiteY16" fmla="*/ 3804925 h 3885853"/>
              <a:gd name="connsiteX17" fmla="*/ 4229604 w 5065355"/>
              <a:gd name="connsiteY17" fmla="*/ 3851522 h 3885853"/>
              <a:gd name="connsiteX18" fmla="*/ 904564 w 5065355"/>
              <a:gd name="connsiteY18" fmla="*/ 3793288 h 3885853"/>
              <a:gd name="connsiteX19" fmla="*/ 451805 w 5065355"/>
              <a:gd name="connsiteY19" fmla="*/ 3738960 h 3885853"/>
              <a:gd name="connsiteX20" fmla="*/ 417467 w 5065355"/>
              <a:gd name="connsiteY20" fmla="*/ 3743134 h 3885853"/>
              <a:gd name="connsiteX21" fmla="*/ 47039 w 5065355"/>
              <a:gd name="connsiteY21" fmla="*/ 3447046 h 3885853"/>
              <a:gd name="connsiteX22" fmla="*/ 38763 w 5065355"/>
              <a:gd name="connsiteY22" fmla="*/ 3414896 h 3885853"/>
              <a:gd name="connsiteX23" fmla="*/ 28376 w 5065355"/>
              <a:gd name="connsiteY23" fmla="*/ 3388641 h 3885853"/>
              <a:gd name="connsiteX24" fmla="*/ 14642 w 5065355"/>
              <a:gd name="connsiteY24" fmla="*/ 2681940 h 3885853"/>
              <a:gd name="connsiteX25" fmla="*/ 141525 w 5065355"/>
              <a:gd name="connsiteY25" fmla="*/ 1290513 h 3885853"/>
              <a:gd name="connsiteX26" fmla="*/ 968842 w 5065355"/>
              <a:gd name="connsiteY26" fmla="*/ 590018 h 3885853"/>
              <a:gd name="connsiteX27" fmla="*/ 986774 w 5065355"/>
              <a:gd name="connsiteY27" fmla="*/ 0 h 3885853"/>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4908386 w 5065355"/>
              <a:gd name="connsiteY12" fmla="*/ 3476562 h 3885853"/>
              <a:gd name="connsiteX13" fmla="*/ 4902444 w 5065355"/>
              <a:gd name="connsiteY13" fmla="*/ 3480940 h 3885853"/>
              <a:gd name="connsiteX14" fmla="*/ 4819819 w 5065355"/>
              <a:gd name="connsiteY14" fmla="*/ 3539901 h 3885853"/>
              <a:gd name="connsiteX15" fmla="*/ 4735804 w 5065355"/>
              <a:gd name="connsiteY15" fmla="*/ 3804925 h 3885853"/>
              <a:gd name="connsiteX16" fmla="*/ 4229604 w 5065355"/>
              <a:gd name="connsiteY16" fmla="*/ 3851522 h 3885853"/>
              <a:gd name="connsiteX17" fmla="*/ 904564 w 5065355"/>
              <a:gd name="connsiteY17" fmla="*/ 3793288 h 3885853"/>
              <a:gd name="connsiteX18" fmla="*/ 451805 w 5065355"/>
              <a:gd name="connsiteY18" fmla="*/ 3738960 h 3885853"/>
              <a:gd name="connsiteX19" fmla="*/ 417467 w 5065355"/>
              <a:gd name="connsiteY19" fmla="*/ 3743134 h 3885853"/>
              <a:gd name="connsiteX20" fmla="*/ 47039 w 5065355"/>
              <a:gd name="connsiteY20" fmla="*/ 3447046 h 3885853"/>
              <a:gd name="connsiteX21" fmla="*/ 38763 w 5065355"/>
              <a:gd name="connsiteY21" fmla="*/ 3414896 h 3885853"/>
              <a:gd name="connsiteX22" fmla="*/ 28376 w 5065355"/>
              <a:gd name="connsiteY22" fmla="*/ 3388641 h 3885853"/>
              <a:gd name="connsiteX23" fmla="*/ 14642 w 5065355"/>
              <a:gd name="connsiteY23" fmla="*/ 2681940 h 3885853"/>
              <a:gd name="connsiteX24" fmla="*/ 141525 w 5065355"/>
              <a:gd name="connsiteY24" fmla="*/ 1290513 h 3885853"/>
              <a:gd name="connsiteX25" fmla="*/ 968842 w 5065355"/>
              <a:gd name="connsiteY25" fmla="*/ 590018 h 3885853"/>
              <a:gd name="connsiteX26" fmla="*/ 986774 w 5065355"/>
              <a:gd name="connsiteY26"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58773 w 5065097"/>
              <a:gd name="connsiteY8" fmla="*/ 3171941 h 3885853"/>
              <a:gd name="connsiteX9" fmla="*/ 5057188 w 5065097"/>
              <a:gd name="connsiteY9" fmla="*/ 3190910 h 3885853"/>
              <a:gd name="connsiteX10" fmla="*/ 5033762 w 5065097"/>
              <a:gd name="connsiteY10" fmla="*/ 3281910 h 3885853"/>
              <a:gd name="connsiteX11" fmla="*/ 4908386 w 5065097"/>
              <a:gd name="connsiteY11" fmla="*/ 3476562 h 3885853"/>
              <a:gd name="connsiteX12" fmla="*/ 4902444 w 5065097"/>
              <a:gd name="connsiteY12" fmla="*/ 3480940 h 3885853"/>
              <a:gd name="connsiteX13" fmla="*/ 4819819 w 5065097"/>
              <a:gd name="connsiteY13" fmla="*/ 3539901 h 3885853"/>
              <a:gd name="connsiteX14" fmla="*/ 4735804 w 5065097"/>
              <a:gd name="connsiteY14" fmla="*/ 3804925 h 3885853"/>
              <a:gd name="connsiteX15" fmla="*/ 4229604 w 5065097"/>
              <a:gd name="connsiteY15" fmla="*/ 3851522 h 3885853"/>
              <a:gd name="connsiteX16" fmla="*/ 904564 w 5065097"/>
              <a:gd name="connsiteY16" fmla="*/ 3793288 h 3885853"/>
              <a:gd name="connsiteX17" fmla="*/ 451805 w 5065097"/>
              <a:gd name="connsiteY17" fmla="*/ 3738960 h 3885853"/>
              <a:gd name="connsiteX18" fmla="*/ 417467 w 5065097"/>
              <a:gd name="connsiteY18" fmla="*/ 3743134 h 3885853"/>
              <a:gd name="connsiteX19" fmla="*/ 47039 w 5065097"/>
              <a:gd name="connsiteY19" fmla="*/ 3447046 h 3885853"/>
              <a:gd name="connsiteX20" fmla="*/ 38763 w 5065097"/>
              <a:gd name="connsiteY20" fmla="*/ 3414896 h 3885853"/>
              <a:gd name="connsiteX21" fmla="*/ 28376 w 5065097"/>
              <a:gd name="connsiteY21" fmla="*/ 3388641 h 3885853"/>
              <a:gd name="connsiteX22" fmla="*/ 14642 w 5065097"/>
              <a:gd name="connsiteY22" fmla="*/ 2681940 h 3885853"/>
              <a:gd name="connsiteX23" fmla="*/ 141525 w 5065097"/>
              <a:gd name="connsiteY23" fmla="*/ 1290513 h 3885853"/>
              <a:gd name="connsiteX24" fmla="*/ 968842 w 5065097"/>
              <a:gd name="connsiteY24" fmla="*/ 590018 h 3885853"/>
              <a:gd name="connsiteX25" fmla="*/ 986774 w 5065097"/>
              <a:gd name="connsiteY25"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58773 w 5065097"/>
              <a:gd name="connsiteY8" fmla="*/ 3171941 h 3885853"/>
              <a:gd name="connsiteX9" fmla="*/ 5033762 w 5065097"/>
              <a:gd name="connsiteY9" fmla="*/ 3281910 h 3885853"/>
              <a:gd name="connsiteX10" fmla="*/ 4908386 w 5065097"/>
              <a:gd name="connsiteY10" fmla="*/ 3476562 h 3885853"/>
              <a:gd name="connsiteX11" fmla="*/ 4902444 w 5065097"/>
              <a:gd name="connsiteY11" fmla="*/ 3480940 h 3885853"/>
              <a:gd name="connsiteX12" fmla="*/ 4819819 w 5065097"/>
              <a:gd name="connsiteY12" fmla="*/ 3539901 h 3885853"/>
              <a:gd name="connsiteX13" fmla="*/ 4735804 w 5065097"/>
              <a:gd name="connsiteY13" fmla="*/ 3804925 h 3885853"/>
              <a:gd name="connsiteX14" fmla="*/ 4229604 w 5065097"/>
              <a:gd name="connsiteY14" fmla="*/ 3851522 h 3885853"/>
              <a:gd name="connsiteX15" fmla="*/ 904564 w 5065097"/>
              <a:gd name="connsiteY15" fmla="*/ 3793288 h 3885853"/>
              <a:gd name="connsiteX16" fmla="*/ 451805 w 5065097"/>
              <a:gd name="connsiteY16" fmla="*/ 3738960 h 3885853"/>
              <a:gd name="connsiteX17" fmla="*/ 417467 w 5065097"/>
              <a:gd name="connsiteY17" fmla="*/ 3743134 h 3885853"/>
              <a:gd name="connsiteX18" fmla="*/ 47039 w 5065097"/>
              <a:gd name="connsiteY18" fmla="*/ 3447046 h 3885853"/>
              <a:gd name="connsiteX19" fmla="*/ 38763 w 5065097"/>
              <a:gd name="connsiteY19" fmla="*/ 3414896 h 3885853"/>
              <a:gd name="connsiteX20" fmla="*/ 28376 w 5065097"/>
              <a:gd name="connsiteY20" fmla="*/ 3388641 h 3885853"/>
              <a:gd name="connsiteX21" fmla="*/ 14642 w 5065097"/>
              <a:gd name="connsiteY21" fmla="*/ 2681940 h 3885853"/>
              <a:gd name="connsiteX22" fmla="*/ 141525 w 5065097"/>
              <a:gd name="connsiteY22" fmla="*/ 1290513 h 3885853"/>
              <a:gd name="connsiteX23" fmla="*/ 968842 w 5065097"/>
              <a:gd name="connsiteY23" fmla="*/ 590018 h 3885853"/>
              <a:gd name="connsiteX24" fmla="*/ 986774 w 5065097"/>
              <a:gd name="connsiteY24"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33762 w 5065097"/>
              <a:gd name="connsiteY8" fmla="*/ 3281910 h 3885853"/>
              <a:gd name="connsiteX9" fmla="*/ 4908386 w 5065097"/>
              <a:gd name="connsiteY9" fmla="*/ 3476562 h 3885853"/>
              <a:gd name="connsiteX10" fmla="*/ 4902444 w 5065097"/>
              <a:gd name="connsiteY10" fmla="*/ 3480940 h 3885853"/>
              <a:gd name="connsiteX11" fmla="*/ 4819819 w 5065097"/>
              <a:gd name="connsiteY11" fmla="*/ 3539901 h 3885853"/>
              <a:gd name="connsiteX12" fmla="*/ 4735804 w 5065097"/>
              <a:gd name="connsiteY12" fmla="*/ 3804925 h 3885853"/>
              <a:gd name="connsiteX13" fmla="*/ 4229604 w 5065097"/>
              <a:gd name="connsiteY13" fmla="*/ 3851522 h 3885853"/>
              <a:gd name="connsiteX14" fmla="*/ 904564 w 5065097"/>
              <a:gd name="connsiteY14" fmla="*/ 3793288 h 3885853"/>
              <a:gd name="connsiteX15" fmla="*/ 451805 w 5065097"/>
              <a:gd name="connsiteY15" fmla="*/ 3738960 h 3885853"/>
              <a:gd name="connsiteX16" fmla="*/ 417467 w 5065097"/>
              <a:gd name="connsiteY16" fmla="*/ 3743134 h 3885853"/>
              <a:gd name="connsiteX17" fmla="*/ 47039 w 5065097"/>
              <a:gd name="connsiteY17" fmla="*/ 3447046 h 3885853"/>
              <a:gd name="connsiteX18" fmla="*/ 38763 w 5065097"/>
              <a:gd name="connsiteY18" fmla="*/ 3414896 h 3885853"/>
              <a:gd name="connsiteX19" fmla="*/ 28376 w 5065097"/>
              <a:gd name="connsiteY19" fmla="*/ 3388641 h 3885853"/>
              <a:gd name="connsiteX20" fmla="*/ 14642 w 5065097"/>
              <a:gd name="connsiteY20" fmla="*/ 2681940 h 3885853"/>
              <a:gd name="connsiteX21" fmla="*/ 141525 w 5065097"/>
              <a:gd name="connsiteY21" fmla="*/ 1290513 h 3885853"/>
              <a:gd name="connsiteX22" fmla="*/ 968842 w 5065097"/>
              <a:gd name="connsiteY22" fmla="*/ 590018 h 3885853"/>
              <a:gd name="connsiteX23" fmla="*/ 986774 w 5065097"/>
              <a:gd name="connsiteY23"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33762 w 5065097"/>
              <a:gd name="connsiteY8" fmla="*/ 3281910 h 3885853"/>
              <a:gd name="connsiteX9" fmla="*/ 4908386 w 5065097"/>
              <a:gd name="connsiteY9" fmla="*/ 3476562 h 3885853"/>
              <a:gd name="connsiteX10" fmla="*/ 4819819 w 5065097"/>
              <a:gd name="connsiteY10" fmla="*/ 3539901 h 3885853"/>
              <a:gd name="connsiteX11" fmla="*/ 4735804 w 5065097"/>
              <a:gd name="connsiteY11" fmla="*/ 3804925 h 3885853"/>
              <a:gd name="connsiteX12" fmla="*/ 4229604 w 5065097"/>
              <a:gd name="connsiteY12" fmla="*/ 3851522 h 3885853"/>
              <a:gd name="connsiteX13" fmla="*/ 904564 w 5065097"/>
              <a:gd name="connsiteY13" fmla="*/ 3793288 h 3885853"/>
              <a:gd name="connsiteX14" fmla="*/ 451805 w 5065097"/>
              <a:gd name="connsiteY14" fmla="*/ 3738960 h 3885853"/>
              <a:gd name="connsiteX15" fmla="*/ 417467 w 5065097"/>
              <a:gd name="connsiteY15" fmla="*/ 3743134 h 3885853"/>
              <a:gd name="connsiteX16" fmla="*/ 47039 w 5065097"/>
              <a:gd name="connsiteY16" fmla="*/ 3447046 h 3885853"/>
              <a:gd name="connsiteX17" fmla="*/ 38763 w 5065097"/>
              <a:gd name="connsiteY17" fmla="*/ 3414896 h 3885853"/>
              <a:gd name="connsiteX18" fmla="*/ 28376 w 5065097"/>
              <a:gd name="connsiteY18" fmla="*/ 3388641 h 3885853"/>
              <a:gd name="connsiteX19" fmla="*/ 14642 w 5065097"/>
              <a:gd name="connsiteY19" fmla="*/ 2681940 h 3885853"/>
              <a:gd name="connsiteX20" fmla="*/ 141525 w 5065097"/>
              <a:gd name="connsiteY20" fmla="*/ 1290513 h 3885853"/>
              <a:gd name="connsiteX21" fmla="*/ 968842 w 5065097"/>
              <a:gd name="connsiteY21" fmla="*/ 590018 h 3885853"/>
              <a:gd name="connsiteX22" fmla="*/ 986774 w 5065097"/>
              <a:gd name="connsiteY22"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08386 w 5065543"/>
              <a:gd name="connsiteY8" fmla="*/ 3476562 h 3885853"/>
              <a:gd name="connsiteX9" fmla="*/ 4819819 w 5065543"/>
              <a:gd name="connsiteY9" fmla="*/ 3539901 h 3885853"/>
              <a:gd name="connsiteX10" fmla="*/ 4735804 w 5065543"/>
              <a:gd name="connsiteY10" fmla="*/ 3804925 h 3885853"/>
              <a:gd name="connsiteX11" fmla="*/ 4229604 w 5065543"/>
              <a:gd name="connsiteY11" fmla="*/ 3851522 h 3885853"/>
              <a:gd name="connsiteX12" fmla="*/ 904564 w 5065543"/>
              <a:gd name="connsiteY12" fmla="*/ 3793288 h 3885853"/>
              <a:gd name="connsiteX13" fmla="*/ 451805 w 5065543"/>
              <a:gd name="connsiteY13" fmla="*/ 3738960 h 3885853"/>
              <a:gd name="connsiteX14" fmla="*/ 417467 w 5065543"/>
              <a:gd name="connsiteY14" fmla="*/ 3743134 h 3885853"/>
              <a:gd name="connsiteX15" fmla="*/ 47039 w 5065543"/>
              <a:gd name="connsiteY15" fmla="*/ 3447046 h 3885853"/>
              <a:gd name="connsiteX16" fmla="*/ 38763 w 5065543"/>
              <a:gd name="connsiteY16" fmla="*/ 3414896 h 3885853"/>
              <a:gd name="connsiteX17" fmla="*/ 28376 w 5065543"/>
              <a:gd name="connsiteY17" fmla="*/ 3388641 h 3885853"/>
              <a:gd name="connsiteX18" fmla="*/ 14642 w 5065543"/>
              <a:gd name="connsiteY18" fmla="*/ 2681940 h 3885853"/>
              <a:gd name="connsiteX19" fmla="*/ 141525 w 5065543"/>
              <a:gd name="connsiteY19" fmla="*/ 1290513 h 3885853"/>
              <a:gd name="connsiteX20" fmla="*/ 968842 w 5065543"/>
              <a:gd name="connsiteY20" fmla="*/ 590018 h 3885853"/>
              <a:gd name="connsiteX21" fmla="*/ 986774 w 5065543"/>
              <a:gd name="connsiteY21"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08386 w 5065543"/>
              <a:gd name="connsiteY8" fmla="*/ 3476562 h 3885853"/>
              <a:gd name="connsiteX9" fmla="*/ 4993239 w 5065543"/>
              <a:gd name="connsiteY9" fmla="*/ 3784266 h 3885853"/>
              <a:gd name="connsiteX10" fmla="*/ 4735804 w 5065543"/>
              <a:gd name="connsiteY10" fmla="*/ 3804925 h 3885853"/>
              <a:gd name="connsiteX11" fmla="*/ 4229604 w 5065543"/>
              <a:gd name="connsiteY11" fmla="*/ 3851522 h 3885853"/>
              <a:gd name="connsiteX12" fmla="*/ 904564 w 5065543"/>
              <a:gd name="connsiteY12" fmla="*/ 3793288 h 3885853"/>
              <a:gd name="connsiteX13" fmla="*/ 451805 w 5065543"/>
              <a:gd name="connsiteY13" fmla="*/ 3738960 h 3885853"/>
              <a:gd name="connsiteX14" fmla="*/ 417467 w 5065543"/>
              <a:gd name="connsiteY14" fmla="*/ 3743134 h 3885853"/>
              <a:gd name="connsiteX15" fmla="*/ 47039 w 5065543"/>
              <a:gd name="connsiteY15" fmla="*/ 3447046 h 3885853"/>
              <a:gd name="connsiteX16" fmla="*/ 38763 w 5065543"/>
              <a:gd name="connsiteY16" fmla="*/ 3414896 h 3885853"/>
              <a:gd name="connsiteX17" fmla="*/ 28376 w 5065543"/>
              <a:gd name="connsiteY17" fmla="*/ 3388641 h 3885853"/>
              <a:gd name="connsiteX18" fmla="*/ 14642 w 5065543"/>
              <a:gd name="connsiteY18" fmla="*/ 2681940 h 3885853"/>
              <a:gd name="connsiteX19" fmla="*/ 141525 w 5065543"/>
              <a:gd name="connsiteY19" fmla="*/ 1290513 h 3885853"/>
              <a:gd name="connsiteX20" fmla="*/ 968842 w 5065543"/>
              <a:gd name="connsiteY20" fmla="*/ 590018 h 3885853"/>
              <a:gd name="connsiteX21" fmla="*/ 986774 w 5065543"/>
              <a:gd name="connsiteY21"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735804 w 5065543"/>
              <a:gd name="connsiteY9" fmla="*/ 3804925 h 3885853"/>
              <a:gd name="connsiteX10" fmla="*/ 4229604 w 5065543"/>
              <a:gd name="connsiteY10" fmla="*/ 3851522 h 3885853"/>
              <a:gd name="connsiteX11" fmla="*/ 904564 w 5065543"/>
              <a:gd name="connsiteY11" fmla="*/ 3793288 h 3885853"/>
              <a:gd name="connsiteX12" fmla="*/ 451805 w 5065543"/>
              <a:gd name="connsiteY12" fmla="*/ 3738960 h 3885853"/>
              <a:gd name="connsiteX13" fmla="*/ 417467 w 5065543"/>
              <a:gd name="connsiteY13" fmla="*/ 3743134 h 3885853"/>
              <a:gd name="connsiteX14" fmla="*/ 47039 w 5065543"/>
              <a:gd name="connsiteY14" fmla="*/ 3447046 h 3885853"/>
              <a:gd name="connsiteX15" fmla="*/ 38763 w 5065543"/>
              <a:gd name="connsiteY15" fmla="*/ 3414896 h 3885853"/>
              <a:gd name="connsiteX16" fmla="*/ 28376 w 5065543"/>
              <a:gd name="connsiteY16" fmla="*/ 3388641 h 3885853"/>
              <a:gd name="connsiteX17" fmla="*/ 14642 w 5065543"/>
              <a:gd name="connsiteY17" fmla="*/ 2681940 h 3885853"/>
              <a:gd name="connsiteX18" fmla="*/ 141525 w 5065543"/>
              <a:gd name="connsiteY18" fmla="*/ 1290513 h 3885853"/>
              <a:gd name="connsiteX19" fmla="*/ 968842 w 5065543"/>
              <a:gd name="connsiteY19" fmla="*/ 590018 h 3885853"/>
              <a:gd name="connsiteX20" fmla="*/ 986774 w 5065543"/>
              <a:gd name="connsiteY20"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229604 w 5065543"/>
              <a:gd name="connsiteY9" fmla="*/ 3851522 h 3885853"/>
              <a:gd name="connsiteX10" fmla="*/ 904564 w 5065543"/>
              <a:gd name="connsiteY10" fmla="*/ 3793288 h 3885853"/>
              <a:gd name="connsiteX11" fmla="*/ 451805 w 5065543"/>
              <a:gd name="connsiteY11" fmla="*/ 3738960 h 3885853"/>
              <a:gd name="connsiteX12" fmla="*/ 417467 w 5065543"/>
              <a:gd name="connsiteY12" fmla="*/ 3743134 h 3885853"/>
              <a:gd name="connsiteX13" fmla="*/ 47039 w 5065543"/>
              <a:gd name="connsiteY13" fmla="*/ 3447046 h 3885853"/>
              <a:gd name="connsiteX14" fmla="*/ 38763 w 5065543"/>
              <a:gd name="connsiteY14" fmla="*/ 3414896 h 3885853"/>
              <a:gd name="connsiteX15" fmla="*/ 28376 w 5065543"/>
              <a:gd name="connsiteY15" fmla="*/ 3388641 h 3885853"/>
              <a:gd name="connsiteX16" fmla="*/ 14642 w 5065543"/>
              <a:gd name="connsiteY16" fmla="*/ 2681940 h 3885853"/>
              <a:gd name="connsiteX17" fmla="*/ 141525 w 5065543"/>
              <a:gd name="connsiteY17" fmla="*/ 1290513 h 3885853"/>
              <a:gd name="connsiteX18" fmla="*/ 968842 w 5065543"/>
              <a:gd name="connsiteY18" fmla="*/ 590018 h 3885853"/>
              <a:gd name="connsiteX19" fmla="*/ 986774 w 5065543"/>
              <a:gd name="connsiteY19"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229604 w 5065543"/>
              <a:gd name="connsiteY9" fmla="*/ 3851522 h 3885853"/>
              <a:gd name="connsiteX10" fmla="*/ 904564 w 5065543"/>
              <a:gd name="connsiteY10" fmla="*/ 3793288 h 3885853"/>
              <a:gd name="connsiteX11" fmla="*/ 451805 w 5065543"/>
              <a:gd name="connsiteY11" fmla="*/ 3738960 h 3885853"/>
              <a:gd name="connsiteX12" fmla="*/ 417467 w 5065543"/>
              <a:gd name="connsiteY12" fmla="*/ 3743134 h 3885853"/>
              <a:gd name="connsiteX13" fmla="*/ 47039 w 5065543"/>
              <a:gd name="connsiteY13" fmla="*/ 3447046 h 3885853"/>
              <a:gd name="connsiteX14" fmla="*/ 38763 w 5065543"/>
              <a:gd name="connsiteY14" fmla="*/ 3414896 h 3885853"/>
              <a:gd name="connsiteX15" fmla="*/ 28376 w 5065543"/>
              <a:gd name="connsiteY15" fmla="*/ 3388641 h 3885853"/>
              <a:gd name="connsiteX16" fmla="*/ 14642 w 5065543"/>
              <a:gd name="connsiteY16" fmla="*/ 2681940 h 3885853"/>
              <a:gd name="connsiteX17" fmla="*/ 141525 w 5065543"/>
              <a:gd name="connsiteY17" fmla="*/ 1290513 h 3885853"/>
              <a:gd name="connsiteX18" fmla="*/ 968842 w 5065543"/>
              <a:gd name="connsiteY18" fmla="*/ 590018 h 3885853"/>
              <a:gd name="connsiteX19" fmla="*/ 986774 w 5065543"/>
              <a:gd name="connsiteY19"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229604 w 5065543"/>
              <a:gd name="connsiteY9" fmla="*/ 3851522 h 3885853"/>
              <a:gd name="connsiteX10" fmla="*/ 904564 w 5065543"/>
              <a:gd name="connsiteY10" fmla="*/ 3793288 h 3885853"/>
              <a:gd name="connsiteX11" fmla="*/ 451805 w 5065543"/>
              <a:gd name="connsiteY11" fmla="*/ 3738960 h 3885853"/>
              <a:gd name="connsiteX12" fmla="*/ 417467 w 5065543"/>
              <a:gd name="connsiteY12" fmla="*/ 3743134 h 3885853"/>
              <a:gd name="connsiteX13" fmla="*/ 47039 w 5065543"/>
              <a:gd name="connsiteY13" fmla="*/ 3447046 h 3885853"/>
              <a:gd name="connsiteX14" fmla="*/ 38763 w 5065543"/>
              <a:gd name="connsiteY14" fmla="*/ 3414896 h 3885853"/>
              <a:gd name="connsiteX15" fmla="*/ 28376 w 5065543"/>
              <a:gd name="connsiteY15" fmla="*/ 3388641 h 3885853"/>
              <a:gd name="connsiteX16" fmla="*/ 14642 w 5065543"/>
              <a:gd name="connsiteY16" fmla="*/ 2681940 h 3885853"/>
              <a:gd name="connsiteX17" fmla="*/ 141525 w 5065543"/>
              <a:gd name="connsiteY17" fmla="*/ 1290513 h 3885853"/>
              <a:gd name="connsiteX18" fmla="*/ 968842 w 5065543"/>
              <a:gd name="connsiteY18" fmla="*/ 590018 h 3885853"/>
              <a:gd name="connsiteX19" fmla="*/ 986774 w 5065543"/>
              <a:gd name="connsiteY19"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4993239 w 5065543"/>
              <a:gd name="connsiteY7" fmla="*/ 3784266 h 3885853"/>
              <a:gd name="connsiteX8" fmla="*/ 4229604 w 5065543"/>
              <a:gd name="connsiteY8" fmla="*/ 3851522 h 3885853"/>
              <a:gd name="connsiteX9" fmla="*/ 904564 w 5065543"/>
              <a:gd name="connsiteY9" fmla="*/ 3793288 h 3885853"/>
              <a:gd name="connsiteX10" fmla="*/ 451805 w 5065543"/>
              <a:gd name="connsiteY10" fmla="*/ 3738960 h 3885853"/>
              <a:gd name="connsiteX11" fmla="*/ 417467 w 5065543"/>
              <a:gd name="connsiteY11" fmla="*/ 3743134 h 3885853"/>
              <a:gd name="connsiteX12" fmla="*/ 47039 w 5065543"/>
              <a:gd name="connsiteY12" fmla="*/ 3447046 h 3885853"/>
              <a:gd name="connsiteX13" fmla="*/ 38763 w 5065543"/>
              <a:gd name="connsiteY13" fmla="*/ 3414896 h 3885853"/>
              <a:gd name="connsiteX14" fmla="*/ 28376 w 5065543"/>
              <a:gd name="connsiteY14" fmla="*/ 3388641 h 3885853"/>
              <a:gd name="connsiteX15" fmla="*/ 14642 w 5065543"/>
              <a:gd name="connsiteY15" fmla="*/ 2681940 h 3885853"/>
              <a:gd name="connsiteX16" fmla="*/ 141525 w 5065543"/>
              <a:gd name="connsiteY16" fmla="*/ 1290513 h 3885853"/>
              <a:gd name="connsiteX17" fmla="*/ 968842 w 5065543"/>
              <a:gd name="connsiteY17" fmla="*/ 590018 h 3885853"/>
              <a:gd name="connsiteX18" fmla="*/ 986774 w 5065543"/>
              <a:gd name="connsiteY18" fmla="*/ 0 h 3885853"/>
              <a:gd name="connsiteX0" fmla="*/ 986774 w 5073884"/>
              <a:gd name="connsiteY0" fmla="*/ 0 h 3885853"/>
              <a:gd name="connsiteX1" fmla="*/ 1598492 w 5073884"/>
              <a:gd name="connsiteY1" fmla="*/ 571743 h 3885853"/>
              <a:gd name="connsiteX2" fmla="*/ 4623587 w 5073884"/>
              <a:gd name="connsiteY2" fmla="*/ 815032 h 3885853"/>
              <a:gd name="connsiteX3" fmla="*/ 5045794 w 5073884"/>
              <a:gd name="connsiteY3" fmla="*/ 2583837 h 3885853"/>
              <a:gd name="connsiteX4" fmla="*/ 5065097 w 5073884"/>
              <a:gd name="connsiteY4" fmla="*/ 3007422 h 3885853"/>
              <a:gd name="connsiteX5" fmla="*/ 5059336 w 5073884"/>
              <a:gd name="connsiteY5" fmla="*/ 3165214 h 3885853"/>
              <a:gd name="connsiteX6" fmla="*/ 4993239 w 5073884"/>
              <a:gd name="connsiteY6" fmla="*/ 3784266 h 3885853"/>
              <a:gd name="connsiteX7" fmla="*/ 4229604 w 5073884"/>
              <a:gd name="connsiteY7" fmla="*/ 3851522 h 3885853"/>
              <a:gd name="connsiteX8" fmla="*/ 904564 w 5073884"/>
              <a:gd name="connsiteY8" fmla="*/ 3793288 h 3885853"/>
              <a:gd name="connsiteX9" fmla="*/ 451805 w 5073884"/>
              <a:gd name="connsiteY9" fmla="*/ 3738960 h 3885853"/>
              <a:gd name="connsiteX10" fmla="*/ 417467 w 5073884"/>
              <a:gd name="connsiteY10" fmla="*/ 3743134 h 3885853"/>
              <a:gd name="connsiteX11" fmla="*/ 47039 w 5073884"/>
              <a:gd name="connsiteY11" fmla="*/ 3447046 h 3885853"/>
              <a:gd name="connsiteX12" fmla="*/ 38763 w 5073884"/>
              <a:gd name="connsiteY12" fmla="*/ 3414896 h 3885853"/>
              <a:gd name="connsiteX13" fmla="*/ 28376 w 5073884"/>
              <a:gd name="connsiteY13" fmla="*/ 3388641 h 3885853"/>
              <a:gd name="connsiteX14" fmla="*/ 14642 w 5073884"/>
              <a:gd name="connsiteY14" fmla="*/ 2681940 h 3885853"/>
              <a:gd name="connsiteX15" fmla="*/ 141525 w 5073884"/>
              <a:gd name="connsiteY15" fmla="*/ 1290513 h 3885853"/>
              <a:gd name="connsiteX16" fmla="*/ 968842 w 5073884"/>
              <a:gd name="connsiteY16" fmla="*/ 590018 h 3885853"/>
              <a:gd name="connsiteX17" fmla="*/ 986774 w 5073884"/>
              <a:gd name="connsiteY17" fmla="*/ 0 h 3885853"/>
              <a:gd name="connsiteX0" fmla="*/ 986774 w 5078114"/>
              <a:gd name="connsiteY0" fmla="*/ 0 h 3885853"/>
              <a:gd name="connsiteX1" fmla="*/ 1598492 w 5078114"/>
              <a:gd name="connsiteY1" fmla="*/ 571743 h 3885853"/>
              <a:gd name="connsiteX2" fmla="*/ 4623587 w 5078114"/>
              <a:gd name="connsiteY2" fmla="*/ 815032 h 3885853"/>
              <a:gd name="connsiteX3" fmla="*/ 5045794 w 5078114"/>
              <a:gd name="connsiteY3" fmla="*/ 2583837 h 3885853"/>
              <a:gd name="connsiteX4" fmla="*/ 5065097 w 5078114"/>
              <a:gd name="connsiteY4" fmla="*/ 3007422 h 3885853"/>
              <a:gd name="connsiteX5" fmla="*/ 4993239 w 5078114"/>
              <a:gd name="connsiteY5" fmla="*/ 3784266 h 3885853"/>
              <a:gd name="connsiteX6" fmla="*/ 4229604 w 5078114"/>
              <a:gd name="connsiteY6" fmla="*/ 3851522 h 3885853"/>
              <a:gd name="connsiteX7" fmla="*/ 904564 w 5078114"/>
              <a:gd name="connsiteY7" fmla="*/ 3793288 h 3885853"/>
              <a:gd name="connsiteX8" fmla="*/ 451805 w 5078114"/>
              <a:gd name="connsiteY8" fmla="*/ 3738960 h 3885853"/>
              <a:gd name="connsiteX9" fmla="*/ 417467 w 5078114"/>
              <a:gd name="connsiteY9" fmla="*/ 3743134 h 3885853"/>
              <a:gd name="connsiteX10" fmla="*/ 47039 w 5078114"/>
              <a:gd name="connsiteY10" fmla="*/ 3447046 h 3885853"/>
              <a:gd name="connsiteX11" fmla="*/ 38763 w 5078114"/>
              <a:gd name="connsiteY11" fmla="*/ 3414896 h 3885853"/>
              <a:gd name="connsiteX12" fmla="*/ 28376 w 5078114"/>
              <a:gd name="connsiteY12" fmla="*/ 3388641 h 3885853"/>
              <a:gd name="connsiteX13" fmla="*/ 14642 w 5078114"/>
              <a:gd name="connsiteY13" fmla="*/ 2681940 h 3885853"/>
              <a:gd name="connsiteX14" fmla="*/ 141525 w 5078114"/>
              <a:gd name="connsiteY14" fmla="*/ 1290513 h 3885853"/>
              <a:gd name="connsiteX15" fmla="*/ 968842 w 5078114"/>
              <a:gd name="connsiteY15" fmla="*/ 590018 h 3885853"/>
              <a:gd name="connsiteX16" fmla="*/ 986774 w 5078114"/>
              <a:gd name="connsiteY16" fmla="*/ 0 h 3885853"/>
              <a:gd name="connsiteX0" fmla="*/ 986774 w 5094085"/>
              <a:gd name="connsiteY0" fmla="*/ 0 h 3885853"/>
              <a:gd name="connsiteX1" fmla="*/ 1598492 w 5094085"/>
              <a:gd name="connsiteY1" fmla="*/ 571743 h 3885853"/>
              <a:gd name="connsiteX2" fmla="*/ 4623587 w 5094085"/>
              <a:gd name="connsiteY2" fmla="*/ 815032 h 3885853"/>
              <a:gd name="connsiteX3" fmla="*/ 5045794 w 5094085"/>
              <a:gd name="connsiteY3" fmla="*/ 2583837 h 3885853"/>
              <a:gd name="connsiteX4" fmla="*/ 4993239 w 5094085"/>
              <a:gd name="connsiteY4" fmla="*/ 3784266 h 3885853"/>
              <a:gd name="connsiteX5" fmla="*/ 4229604 w 5094085"/>
              <a:gd name="connsiteY5" fmla="*/ 3851522 h 3885853"/>
              <a:gd name="connsiteX6" fmla="*/ 904564 w 5094085"/>
              <a:gd name="connsiteY6" fmla="*/ 3793288 h 3885853"/>
              <a:gd name="connsiteX7" fmla="*/ 451805 w 5094085"/>
              <a:gd name="connsiteY7" fmla="*/ 3738960 h 3885853"/>
              <a:gd name="connsiteX8" fmla="*/ 417467 w 5094085"/>
              <a:gd name="connsiteY8" fmla="*/ 3743134 h 3885853"/>
              <a:gd name="connsiteX9" fmla="*/ 47039 w 5094085"/>
              <a:gd name="connsiteY9" fmla="*/ 3447046 h 3885853"/>
              <a:gd name="connsiteX10" fmla="*/ 38763 w 5094085"/>
              <a:gd name="connsiteY10" fmla="*/ 3414896 h 3885853"/>
              <a:gd name="connsiteX11" fmla="*/ 28376 w 5094085"/>
              <a:gd name="connsiteY11" fmla="*/ 3388641 h 3885853"/>
              <a:gd name="connsiteX12" fmla="*/ 14642 w 5094085"/>
              <a:gd name="connsiteY12" fmla="*/ 2681940 h 3885853"/>
              <a:gd name="connsiteX13" fmla="*/ 141525 w 5094085"/>
              <a:gd name="connsiteY13" fmla="*/ 1290513 h 3885853"/>
              <a:gd name="connsiteX14" fmla="*/ 968842 w 5094085"/>
              <a:gd name="connsiteY14" fmla="*/ 590018 h 3885853"/>
              <a:gd name="connsiteX15" fmla="*/ 986774 w 5094085"/>
              <a:gd name="connsiteY15" fmla="*/ 0 h 3885853"/>
              <a:gd name="connsiteX0" fmla="*/ 986774 w 5062386"/>
              <a:gd name="connsiteY0" fmla="*/ 0 h 3895361"/>
              <a:gd name="connsiteX1" fmla="*/ 1598492 w 5062386"/>
              <a:gd name="connsiteY1" fmla="*/ 571743 h 3895361"/>
              <a:gd name="connsiteX2" fmla="*/ 4623587 w 5062386"/>
              <a:gd name="connsiteY2" fmla="*/ 815032 h 3895361"/>
              <a:gd name="connsiteX3" fmla="*/ 5045794 w 5062386"/>
              <a:gd name="connsiteY3" fmla="*/ 2583837 h 3895361"/>
              <a:gd name="connsiteX4" fmla="*/ 4851350 w 5062386"/>
              <a:gd name="connsiteY4" fmla="*/ 3634494 h 3895361"/>
              <a:gd name="connsiteX5" fmla="*/ 4229604 w 5062386"/>
              <a:gd name="connsiteY5" fmla="*/ 3851522 h 3895361"/>
              <a:gd name="connsiteX6" fmla="*/ 904564 w 5062386"/>
              <a:gd name="connsiteY6" fmla="*/ 3793288 h 3895361"/>
              <a:gd name="connsiteX7" fmla="*/ 451805 w 5062386"/>
              <a:gd name="connsiteY7" fmla="*/ 3738960 h 3895361"/>
              <a:gd name="connsiteX8" fmla="*/ 417467 w 5062386"/>
              <a:gd name="connsiteY8" fmla="*/ 3743134 h 3895361"/>
              <a:gd name="connsiteX9" fmla="*/ 47039 w 5062386"/>
              <a:gd name="connsiteY9" fmla="*/ 3447046 h 3895361"/>
              <a:gd name="connsiteX10" fmla="*/ 38763 w 5062386"/>
              <a:gd name="connsiteY10" fmla="*/ 3414896 h 3895361"/>
              <a:gd name="connsiteX11" fmla="*/ 28376 w 5062386"/>
              <a:gd name="connsiteY11" fmla="*/ 3388641 h 3895361"/>
              <a:gd name="connsiteX12" fmla="*/ 14642 w 5062386"/>
              <a:gd name="connsiteY12" fmla="*/ 2681940 h 3895361"/>
              <a:gd name="connsiteX13" fmla="*/ 141525 w 5062386"/>
              <a:gd name="connsiteY13" fmla="*/ 1290513 h 3895361"/>
              <a:gd name="connsiteX14" fmla="*/ 968842 w 5062386"/>
              <a:gd name="connsiteY14" fmla="*/ 590018 h 3895361"/>
              <a:gd name="connsiteX15" fmla="*/ 986774 w 5062386"/>
              <a:gd name="connsiteY15" fmla="*/ 0 h 3895361"/>
              <a:gd name="connsiteX0" fmla="*/ 986774 w 5051609"/>
              <a:gd name="connsiteY0" fmla="*/ 0 h 3895361"/>
              <a:gd name="connsiteX1" fmla="*/ 1598492 w 5051609"/>
              <a:gd name="connsiteY1" fmla="*/ 571743 h 3895361"/>
              <a:gd name="connsiteX2" fmla="*/ 4623587 w 5051609"/>
              <a:gd name="connsiteY2" fmla="*/ 815032 h 3895361"/>
              <a:gd name="connsiteX3" fmla="*/ 5045794 w 5051609"/>
              <a:gd name="connsiteY3" fmla="*/ 2583837 h 3895361"/>
              <a:gd name="connsiteX4" fmla="*/ 4851350 w 5051609"/>
              <a:gd name="connsiteY4" fmla="*/ 3634494 h 3895361"/>
              <a:gd name="connsiteX5" fmla="*/ 4229604 w 5051609"/>
              <a:gd name="connsiteY5" fmla="*/ 3851522 h 3895361"/>
              <a:gd name="connsiteX6" fmla="*/ 904564 w 5051609"/>
              <a:gd name="connsiteY6" fmla="*/ 3793288 h 3895361"/>
              <a:gd name="connsiteX7" fmla="*/ 451805 w 5051609"/>
              <a:gd name="connsiteY7" fmla="*/ 3738960 h 3895361"/>
              <a:gd name="connsiteX8" fmla="*/ 417467 w 5051609"/>
              <a:gd name="connsiteY8" fmla="*/ 3743134 h 3895361"/>
              <a:gd name="connsiteX9" fmla="*/ 47039 w 5051609"/>
              <a:gd name="connsiteY9" fmla="*/ 3447046 h 3895361"/>
              <a:gd name="connsiteX10" fmla="*/ 38763 w 5051609"/>
              <a:gd name="connsiteY10" fmla="*/ 3414896 h 3895361"/>
              <a:gd name="connsiteX11" fmla="*/ 28376 w 5051609"/>
              <a:gd name="connsiteY11" fmla="*/ 3388641 h 3895361"/>
              <a:gd name="connsiteX12" fmla="*/ 14642 w 5051609"/>
              <a:gd name="connsiteY12" fmla="*/ 2681940 h 3895361"/>
              <a:gd name="connsiteX13" fmla="*/ 141525 w 5051609"/>
              <a:gd name="connsiteY13" fmla="*/ 1290513 h 3895361"/>
              <a:gd name="connsiteX14" fmla="*/ 968842 w 5051609"/>
              <a:gd name="connsiteY14" fmla="*/ 590018 h 3895361"/>
              <a:gd name="connsiteX15" fmla="*/ 986774 w 5051609"/>
              <a:gd name="connsiteY15" fmla="*/ 0 h 3895361"/>
              <a:gd name="connsiteX0" fmla="*/ 986774 w 5100973"/>
              <a:gd name="connsiteY0" fmla="*/ 0 h 3895361"/>
              <a:gd name="connsiteX1" fmla="*/ 1598492 w 5100973"/>
              <a:gd name="connsiteY1" fmla="*/ 571743 h 3895361"/>
              <a:gd name="connsiteX2" fmla="*/ 4623587 w 5100973"/>
              <a:gd name="connsiteY2" fmla="*/ 815032 h 3895361"/>
              <a:gd name="connsiteX3" fmla="*/ 5100973 w 5100973"/>
              <a:gd name="connsiteY3" fmla="*/ 2118754 h 3895361"/>
              <a:gd name="connsiteX4" fmla="*/ 4851350 w 5100973"/>
              <a:gd name="connsiteY4" fmla="*/ 3634494 h 3895361"/>
              <a:gd name="connsiteX5" fmla="*/ 4229604 w 5100973"/>
              <a:gd name="connsiteY5" fmla="*/ 3851522 h 3895361"/>
              <a:gd name="connsiteX6" fmla="*/ 904564 w 5100973"/>
              <a:gd name="connsiteY6" fmla="*/ 3793288 h 3895361"/>
              <a:gd name="connsiteX7" fmla="*/ 451805 w 5100973"/>
              <a:gd name="connsiteY7" fmla="*/ 3738960 h 3895361"/>
              <a:gd name="connsiteX8" fmla="*/ 417467 w 5100973"/>
              <a:gd name="connsiteY8" fmla="*/ 3743134 h 3895361"/>
              <a:gd name="connsiteX9" fmla="*/ 47039 w 5100973"/>
              <a:gd name="connsiteY9" fmla="*/ 3447046 h 3895361"/>
              <a:gd name="connsiteX10" fmla="*/ 38763 w 5100973"/>
              <a:gd name="connsiteY10" fmla="*/ 3414896 h 3895361"/>
              <a:gd name="connsiteX11" fmla="*/ 28376 w 5100973"/>
              <a:gd name="connsiteY11" fmla="*/ 3388641 h 3895361"/>
              <a:gd name="connsiteX12" fmla="*/ 14642 w 5100973"/>
              <a:gd name="connsiteY12" fmla="*/ 2681940 h 3895361"/>
              <a:gd name="connsiteX13" fmla="*/ 141525 w 5100973"/>
              <a:gd name="connsiteY13" fmla="*/ 1290513 h 3895361"/>
              <a:gd name="connsiteX14" fmla="*/ 968842 w 5100973"/>
              <a:gd name="connsiteY14" fmla="*/ 590018 h 3895361"/>
              <a:gd name="connsiteX15" fmla="*/ 986774 w 5100973"/>
              <a:gd name="connsiteY15" fmla="*/ 0 h 3895361"/>
              <a:gd name="connsiteX0" fmla="*/ 986774 w 5100973"/>
              <a:gd name="connsiteY0" fmla="*/ 0 h 3895361"/>
              <a:gd name="connsiteX1" fmla="*/ 1598492 w 5100973"/>
              <a:gd name="connsiteY1" fmla="*/ 571743 h 3895361"/>
              <a:gd name="connsiteX2" fmla="*/ 4623587 w 5100973"/>
              <a:gd name="connsiteY2" fmla="*/ 815032 h 3895361"/>
              <a:gd name="connsiteX3" fmla="*/ 5100973 w 5100973"/>
              <a:gd name="connsiteY3" fmla="*/ 2118754 h 3895361"/>
              <a:gd name="connsiteX4" fmla="*/ 4851350 w 5100973"/>
              <a:gd name="connsiteY4" fmla="*/ 3634494 h 3895361"/>
              <a:gd name="connsiteX5" fmla="*/ 4229604 w 5100973"/>
              <a:gd name="connsiteY5" fmla="*/ 3851522 h 3895361"/>
              <a:gd name="connsiteX6" fmla="*/ 904564 w 5100973"/>
              <a:gd name="connsiteY6" fmla="*/ 3793288 h 3895361"/>
              <a:gd name="connsiteX7" fmla="*/ 451805 w 5100973"/>
              <a:gd name="connsiteY7" fmla="*/ 3738960 h 3895361"/>
              <a:gd name="connsiteX8" fmla="*/ 417467 w 5100973"/>
              <a:gd name="connsiteY8" fmla="*/ 3743134 h 3895361"/>
              <a:gd name="connsiteX9" fmla="*/ 47039 w 5100973"/>
              <a:gd name="connsiteY9" fmla="*/ 3447046 h 3895361"/>
              <a:gd name="connsiteX10" fmla="*/ 38763 w 5100973"/>
              <a:gd name="connsiteY10" fmla="*/ 3414896 h 3895361"/>
              <a:gd name="connsiteX11" fmla="*/ 28376 w 5100973"/>
              <a:gd name="connsiteY11" fmla="*/ 3388641 h 3895361"/>
              <a:gd name="connsiteX12" fmla="*/ 14642 w 5100973"/>
              <a:gd name="connsiteY12" fmla="*/ 2681940 h 3895361"/>
              <a:gd name="connsiteX13" fmla="*/ 141525 w 5100973"/>
              <a:gd name="connsiteY13" fmla="*/ 1290513 h 3895361"/>
              <a:gd name="connsiteX14" fmla="*/ 968842 w 5100973"/>
              <a:gd name="connsiteY14" fmla="*/ 590018 h 3895361"/>
              <a:gd name="connsiteX15" fmla="*/ 986774 w 5100973"/>
              <a:gd name="connsiteY15" fmla="*/ 0 h 3895361"/>
              <a:gd name="connsiteX0" fmla="*/ 986774 w 5100973"/>
              <a:gd name="connsiteY0" fmla="*/ 0 h 3895361"/>
              <a:gd name="connsiteX1" fmla="*/ 1598492 w 5100973"/>
              <a:gd name="connsiteY1" fmla="*/ 571743 h 3895361"/>
              <a:gd name="connsiteX2" fmla="*/ 4623587 w 5100973"/>
              <a:gd name="connsiteY2" fmla="*/ 815032 h 3895361"/>
              <a:gd name="connsiteX3" fmla="*/ 5100973 w 5100973"/>
              <a:gd name="connsiteY3" fmla="*/ 2118754 h 3895361"/>
              <a:gd name="connsiteX4" fmla="*/ 4851350 w 5100973"/>
              <a:gd name="connsiteY4" fmla="*/ 3634494 h 3895361"/>
              <a:gd name="connsiteX5" fmla="*/ 4229604 w 5100973"/>
              <a:gd name="connsiteY5" fmla="*/ 3851522 h 3895361"/>
              <a:gd name="connsiteX6" fmla="*/ 904564 w 5100973"/>
              <a:gd name="connsiteY6" fmla="*/ 3793288 h 3895361"/>
              <a:gd name="connsiteX7" fmla="*/ 451805 w 5100973"/>
              <a:gd name="connsiteY7" fmla="*/ 3738960 h 3895361"/>
              <a:gd name="connsiteX8" fmla="*/ 417467 w 5100973"/>
              <a:gd name="connsiteY8" fmla="*/ 3743134 h 3895361"/>
              <a:gd name="connsiteX9" fmla="*/ 47039 w 5100973"/>
              <a:gd name="connsiteY9" fmla="*/ 3447046 h 3895361"/>
              <a:gd name="connsiteX10" fmla="*/ 38763 w 5100973"/>
              <a:gd name="connsiteY10" fmla="*/ 3414896 h 3895361"/>
              <a:gd name="connsiteX11" fmla="*/ 28376 w 5100973"/>
              <a:gd name="connsiteY11" fmla="*/ 3388641 h 3895361"/>
              <a:gd name="connsiteX12" fmla="*/ 14642 w 5100973"/>
              <a:gd name="connsiteY12" fmla="*/ 2681940 h 3895361"/>
              <a:gd name="connsiteX13" fmla="*/ 141525 w 5100973"/>
              <a:gd name="connsiteY13" fmla="*/ 1290513 h 3895361"/>
              <a:gd name="connsiteX14" fmla="*/ 968842 w 5100973"/>
              <a:gd name="connsiteY14" fmla="*/ 590018 h 3895361"/>
              <a:gd name="connsiteX15" fmla="*/ 986774 w 5100973"/>
              <a:gd name="connsiteY15" fmla="*/ 0 h 3895361"/>
              <a:gd name="connsiteX0" fmla="*/ 986774 w 5100973"/>
              <a:gd name="connsiteY0" fmla="*/ 0 h 3992101"/>
              <a:gd name="connsiteX1" fmla="*/ 1598492 w 5100973"/>
              <a:gd name="connsiteY1" fmla="*/ 571743 h 3992101"/>
              <a:gd name="connsiteX2" fmla="*/ 4623587 w 5100973"/>
              <a:gd name="connsiteY2" fmla="*/ 815032 h 3992101"/>
              <a:gd name="connsiteX3" fmla="*/ 5100973 w 5100973"/>
              <a:gd name="connsiteY3" fmla="*/ 2118754 h 3992101"/>
              <a:gd name="connsiteX4" fmla="*/ 4851350 w 5100973"/>
              <a:gd name="connsiteY4" fmla="*/ 3634494 h 3992101"/>
              <a:gd name="connsiteX5" fmla="*/ 3796052 w 5100973"/>
              <a:gd name="connsiteY5" fmla="*/ 3985529 h 3992101"/>
              <a:gd name="connsiteX6" fmla="*/ 904564 w 5100973"/>
              <a:gd name="connsiteY6" fmla="*/ 3793288 h 3992101"/>
              <a:gd name="connsiteX7" fmla="*/ 451805 w 5100973"/>
              <a:gd name="connsiteY7" fmla="*/ 3738960 h 3992101"/>
              <a:gd name="connsiteX8" fmla="*/ 417467 w 5100973"/>
              <a:gd name="connsiteY8" fmla="*/ 3743134 h 3992101"/>
              <a:gd name="connsiteX9" fmla="*/ 47039 w 5100973"/>
              <a:gd name="connsiteY9" fmla="*/ 3447046 h 3992101"/>
              <a:gd name="connsiteX10" fmla="*/ 38763 w 5100973"/>
              <a:gd name="connsiteY10" fmla="*/ 3414896 h 3992101"/>
              <a:gd name="connsiteX11" fmla="*/ 28376 w 5100973"/>
              <a:gd name="connsiteY11" fmla="*/ 3388641 h 3992101"/>
              <a:gd name="connsiteX12" fmla="*/ 14642 w 5100973"/>
              <a:gd name="connsiteY12" fmla="*/ 2681940 h 3992101"/>
              <a:gd name="connsiteX13" fmla="*/ 141525 w 5100973"/>
              <a:gd name="connsiteY13" fmla="*/ 1290513 h 3992101"/>
              <a:gd name="connsiteX14" fmla="*/ 968842 w 5100973"/>
              <a:gd name="connsiteY14" fmla="*/ 590018 h 3992101"/>
              <a:gd name="connsiteX15" fmla="*/ 986774 w 5100973"/>
              <a:gd name="connsiteY15" fmla="*/ 0 h 3992101"/>
              <a:gd name="connsiteX0" fmla="*/ 986774 w 5100973"/>
              <a:gd name="connsiteY0" fmla="*/ 0 h 3992101"/>
              <a:gd name="connsiteX1" fmla="*/ 1598492 w 5100973"/>
              <a:gd name="connsiteY1" fmla="*/ 571743 h 3992101"/>
              <a:gd name="connsiteX2" fmla="*/ 4623587 w 5100973"/>
              <a:gd name="connsiteY2" fmla="*/ 815032 h 3992101"/>
              <a:gd name="connsiteX3" fmla="*/ 5100973 w 5100973"/>
              <a:gd name="connsiteY3" fmla="*/ 2118754 h 3992101"/>
              <a:gd name="connsiteX4" fmla="*/ 4851350 w 5100973"/>
              <a:gd name="connsiteY4" fmla="*/ 3634494 h 3992101"/>
              <a:gd name="connsiteX5" fmla="*/ 3796052 w 5100973"/>
              <a:gd name="connsiteY5" fmla="*/ 3985529 h 3992101"/>
              <a:gd name="connsiteX6" fmla="*/ 904564 w 5100973"/>
              <a:gd name="connsiteY6" fmla="*/ 3793288 h 3992101"/>
              <a:gd name="connsiteX7" fmla="*/ 451805 w 5100973"/>
              <a:gd name="connsiteY7" fmla="*/ 3738960 h 3992101"/>
              <a:gd name="connsiteX8" fmla="*/ 417467 w 5100973"/>
              <a:gd name="connsiteY8" fmla="*/ 3743134 h 3992101"/>
              <a:gd name="connsiteX9" fmla="*/ 47039 w 5100973"/>
              <a:gd name="connsiteY9" fmla="*/ 3447046 h 3992101"/>
              <a:gd name="connsiteX10" fmla="*/ 38763 w 5100973"/>
              <a:gd name="connsiteY10" fmla="*/ 3414896 h 3992101"/>
              <a:gd name="connsiteX11" fmla="*/ 28376 w 5100973"/>
              <a:gd name="connsiteY11" fmla="*/ 3388641 h 3992101"/>
              <a:gd name="connsiteX12" fmla="*/ 14642 w 5100973"/>
              <a:gd name="connsiteY12" fmla="*/ 2681940 h 3992101"/>
              <a:gd name="connsiteX13" fmla="*/ 141525 w 5100973"/>
              <a:gd name="connsiteY13" fmla="*/ 1290513 h 3992101"/>
              <a:gd name="connsiteX14" fmla="*/ 968842 w 5100973"/>
              <a:gd name="connsiteY14" fmla="*/ 590018 h 3992101"/>
              <a:gd name="connsiteX15" fmla="*/ 986774 w 5100973"/>
              <a:gd name="connsiteY15" fmla="*/ 0 h 3992101"/>
              <a:gd name="connsiteX0" fmla="*/ 986774 w 5100973"/>
              <a:gd name="connsiteY0" fmla="*/ 0 h 4001096"/>
              <a:gd name="connsiteX1" fmla="*/ 1598492 w 5100973"/>
              <a:gd name="connsiteY1" fmla="*/ 571743 h 4001096"/>
              <a:gd name="connsiteX2" fmla="*/ 4623587 w 5100973"/>
              <a:gd name="connsiteY2" fmla="*/ 815032 h 4001096"/>
              <a:gd name="connsiteX3" fmla="*/ 5100973 w 5100973"/>
              <a:gd name="connsiteY3" fmla="*/ 2118754 h 4001096"/>
              <a:gd name="connsiteX4" fmla="*/ 4851350 w 5100973"/>
              <a:gd name="connsiteY4" fmla="*/ 3634494 h 4001096"/>
              <a:gd name="connsiteX5" fmla="*/ 3796052 w 5100973"/>
              <a:gd name="connsiteY5" fmla="*/ 3985529 h 4001096"/>
              <a:gd name="connsiteX6" fmla="*/ 959744 w 5100973"/>
              <a:gd name="connsiteY6" fmla="*/ 3840584 h 4001096"/>
              <a:gd name="connsiteX7" fmla="*/ 451805 w 5100973"/>
              <a:gd name="connsiteY7" fmla="*/ 3738960 h 4001096"/>
              <a:gd name="connsiteX8" fmla="*/ 417467 w 5100973"/>
              <a:gd name="connsiteY8" fmla="*/ 3743134 h 4001096"/>
              <a:gd name="connsiteX9" fmla="*/ 47039 w 5100973"/>
              <a:gd name="connsiteY9" fmla="*/ 3447046 h 4001096"/>
              <a:gd name="connsiteX10" fmla="*/ 38763 w 5100973"/>
              <a:gd name="connsiteY10" fmla="*/ 3414896 h 4001096"/>
              <a:gd name="connsiteX11" fmla="*/ 28376 w 5100973"/>
              <a:gd name="connsiteY11" fmla="*/ 3388641 h 4001096"/>
              <a:gd name="connsiteX12" fmla="*/ 14642 w 5100973"/>
              <a:gd name="connsiteY12" fmla="*/ 2681940 h 4001096"/>
              <a:gd name="connsiteX13" fmla="*/ 141525 w 5100973"/>
              <a:gd name="connsiteY13" fmla="*/ 1290513 h 4001096"/>
              <a:gd name="connsiteX14" fmla="*/ 968842 w 5100973"/>
              <a:gd name="connsiteY14" fmla="*/ 590018 h 4001096"/>
              <a:gd name="connsiteX15" fmla="*/ 986774 w 5100973"/>
              <a:gd name="connsiteY15" fmla="*/ 0 h 4001096"/>
              <a:gd name="connsiteX0" fmla="*/ 986774 w 5100973"/>
              <a:gd name="connsiteY0" fmla="*/ 0 h 4001096"/>
              <a:gd name="connsiteX1" fmla="*/ 1598492 w 5100973"/>
              <a:gd name="connsiteY1" fmla="*/ 571743 h 4001096"/>
              <a:gd name="connsiteX2" fmla="*/ 4623587 w 5100973"/>
              <a:gd name="connsiteY2" fmla="*/ 815032 h 4001096"/>
              <a:gd name="connsiteX3" fmla="*/ 5100973 w 5100973"/>
              <a:gd name="connsiteY3" fmla="*/ 2118754 h 4001096"/>
              <a:gd name="connsiteX4" fmla="*/ 4851350 w 5100973"/>
              <a:gd name="connsiteY4" fmla="*/ 3634494 h 4001096"/>
              <a:gd name="connsiteX5" fmla="*/ 3796052 w 5100973"/>
              <a:gd name="connsiteY5" fmla="*/ 3985529 h 4001096"/>
              <a:gd name="connsiteX6" fmla="*/ 959744 w 5100973"/>
              <a:gd name="connsiteY6" fmla="*/ 3840584 h 4001096"/>
              <a:gd name="connsiteX7" fmla="*/ 451805 w 5100973"/>
              <a:gd name="connsiteY7" fmla="*/ 3738960 h 4001096"/>
              <a:gd name="connsiteX8" fmla="*/ 47039 w 5100973"/>
              <a:gd name="connsiteY8" fmla="*/ 3447046 h 4001096"/>
              <a:gd name="connsiteX9" fmla="*/ 38763 w 5100973"/>
              <a:gd name="connsiteY9" fmla="*/ 3414896 h 4001096"/>
              <a:gd name="connsiteX10" fmla="*/ 28376 w 5100973"/>
              <a:gd name="connsiteY10" fmla="*/ 3388641 h 4001096"/>
              <a:gd name="connsiteX11" fmla="*/ 14642 w 5100973"/>
              <a:gd name="connsiteY11" fmla="*/ 2681940 h 4001096"/>
              <a:gd name="connsiteX12" fmla="*/ 141525 w 5100973"/>
              <a:gd name="connsiteY12" fmla="*/ 1290513 h 4001096"/>
              <a:gd name="connsiteX13" fmla="*/ 968842 w 5100973"/>
              <a:gd name="connsiteY13" fmla="*/ 590018 h 4001096"/>
              <a:gd name="connsiteX14" fmla="*/ 986774 w 5100973"/>
              <a:gd name="connsiteY14" fmla="*/ 0 h 4001096"/>
              <a:gd name="connsiteX0" fmla="*/ 984626 w 5098825"/>
              <a:gd name="connsiteY0" fmla="*/ 0 h 4001096"/>
              <a:gd name="connsiteX1" fmla="*/ 1596344 w 5098825"/>
              <a:gd name="connsiteY1" fmla="*/ 571743 h 4001096"/>
              <a:gd name="connsiteX2" fmla="*/ 4621439 w 5098825"/>
              <a:gd name="connsiteY2" fmla="*/ 815032 h 4001096"/>
              <a:gd name="connsiteX3" fmla="*/ 5098825 w 5098825"/>
              <a:gd name="connsiteY3" fmla="*/ 2118754 h 4001096"/>
              <a:gd name="connsiteX4" fmla="*/ 4849202 w 5098825"/>
              <a:gd name="connsiteY4" fmla="*/ 3634494 h 4001096"/>
              <a:gd name="connsiteX5" fmla="*/ 3793904 w 5098825"/>
              <a:gd name="connsiteY5" fmla="*/ 3985529 h 4001096"/>
              <a:gd name="connsiteX6" fmla="*/ 957596 w 5098825"/>
              <a:gd name="connsiteY6" fmla="*/ 3840584 h 4001096"/>
              <a:gd name="connsiteX7" fmla="*/ 449657 w 5098825"/>
              <a:gd name="connsiteY7" fmla="*/ 3738960 h 4001096"/>
              <a:gd name="connsiteX8" fmla="*/ 44891 w 5098825"/>
              <a:gd name="connsiteY8" fmla="*/ 3447046 h 4001096"/>
              <a:gd name="connsiteX9" fmla="*/ 36615 w 5098825"/>
              <a:gd name="connsiteY9" fmla="*/ 3414896 h 4001096"/>
              <a:gd name="connsiteX10" fmla="*/ 12494 w 5098825"/>
              <a:gd name="connsiteY10" fmla="*/ 2681940 h 4001096"/>
              <a:gd name="connsiteX11" fmla="*/ 139377 w 5098825"/>
              <a:gd name="connsiteY11" fmla="*/ 1290513 h 4001096"/>
              <a:gd name="connsiteX12" fmla="*/ 966694 w 5098825"/>
              <a:gd name="connsiteY12" fmla="*/ 590018 h 4001096"/>
              <a:gd name="connsiteX13" fmla="*/ 984626 w 5098825"/>
              <a:gd name="connsiteY13" fmla="*/ 0 h 4001096"/>
              <a:gd name="connsiteX0" fmla="*/ 983699 w 5097898"/>
              <a:gd name="connsiteY0" fmla="*/ 0 h 4001096"/>
              <a:gd name="connsiteX1" fmla="*/ 1595417 w 5097898"/>
              <a:gd name="connsiteY1" fmla="*/ 571743 h 4001096"/>
              <a:gd name="connsiteX2" fmla="*/ 4620512 w 5097898"/>
              <a:gd name="connsiteY2" fmla="*/ 815032 h 4001096"/>
              <a:gd name="connsiteX3" fmla="*/ 5097898 w 5097898"/>
              <a:gd name="connsiteY3" fmla="*/ 2118754 h 4001096"/>
              <a:gd name="connsiteX4" fmla="*/ 4848275 w 5097898"/>
              <a:gd name="connsiteY4" fmla="*/ 3634494 h 4001096"/>
              <a:gd name="connsiteX5" fmla="*/ 3792977 w 5097898"/>
              <a:gd name="connsiteY5" fmla="*/ 3985529 h 4001096"/>
              <a:gd name="connsiteX6" fmla="*/ 956669 w 5097898"/>
              <a:gd name="connsiteY6" fmla="*/ 3840584 h 4001096"/>
              <a:gd name="connsiteX7" fmla="*/ 448730 w 5097898"/>
              <a:gd name="connsiteY7" fmla="*/ 3738960 h 4001096"/>
              <a:gd name="connsiteX8" fmla="*/ 43964 w 5097898"/>
              <a:gd name="connsiteY8" fmla="*/ 3447046 h 4001096"/>
              <a:gd name="connsiteX9" fmla="*/ 4157 w 5097898"/>
              <a:gd name="connsiteY9" fmla="*/ 3249358 h 4001096"/>
              <a:gd name="connsiteX10" fmla="*/ 11567 w 5097898"/>
              <a:gd name="connsiteY10" fmla="*/ 2681940 h 4001096"/>
              <a:gd name="connsiteX11" fmla="*/ 138450 w 5097898"/>
              <a:gd name="connsiteY11" fmla="*/ 1290513 h 4001096"/>
              <a:gd name="connsiteX12" fmla="*/ 965767 w 5097898"/>
              <a:gd name="connsiteY12" fmla="*/ 590018 h 4001096"/>
              <a:gd name="connsiteX13" fmla="*/ 983699 w 5097898"/>
              <a:gd name="connsiteY13" fmla="*/ 0 h 4001096"/>
              <a:gd name="connsiteX0" fmla="*/ 983699 w 5097898"/>
              <a:gd name="connsiteY0" fmla="*/ 0 h 4001096"/>
              <a:gd name="connsiteX1" fmla="*/ 1595417 w 5097898"/>
              <a:gd name="connsiteY1" fmla="*/ 571743 h 4001096"/>
              <a:gd name="connsiteX2" fmla="*/ 4620512 w 5097898"/>
              <a:gd name="connsiteY2" fmla="*/ 815032 h 4001096"/>
              <a:gd name="connsiteX3" fmla="*/ 5097898 w 5097898"/>
              <a:gd name="connsiteY3" fmla="*/ 2118754 h 4001096"/>
              <a:gd name="connsiteX4" fmla="*/ 4848275 w 5097898"/>
              <a:gd name="connsiteY4" fmla="*/ 3634494 h 4001096"/>
              <a:gd name="connsiteX5" fmla="*/ 3792977 w 5097898"/>
              <a:gd name="connsiteY5" fmla="*/ 3985529 h 4001096"/>
              <a:gd name="connsiteX6" fmla="*/ 956669 w 5097898"/>
              <a:gd name="connsiteY6" fmla="*/ 3840584 h 4001096"/>
              <a:gd name="connsiteX7" fmla="*/ 448730 w 5097898"/>
              <a:gd name="connsiteY7" fmla="*/ 3738960 h 4001096"/>
              <a:gd name="connsiteX8" fmla="*/ 43964 w 5097898"/>
              <a:gd name="connsiteY8" fmla="*/ 3533756 h 4001096"/>
              <a:gd name="connsiteX9" fmla="*/ 4157 w 5097898"/>
              <a:gd name="connsiteY9" fmla="*/ 3249358 h 4001096"/>
              <a:gd name="connsiteX10" fmla="*/ 11567 w 5097898"/>
              <a:gd name="connsiteY10" fmla="*/ 2681940 h 4001096"/>
              <a:gd name="connsiteX11" fmla="*/ 138450 w 5097898"/>
              <a:gd name="connsiteY11" fmla="*/ 1290513 h 4001096"/>
              <a:gd name="connsiteX12" fmla="*/ 965767 w 5097898"/>
              <a:gd name="connsiteY12" fmla="*/ 590018 h 4001096"/>
              <a:gd name="connsiteX13" fmla="*/ 983699 w 5097898"/>
              <a:gd name="connsiteY13" fmla="*/ 0 h 4001096"/>
              <a:gd name="connsiteX0" fmla="*/ 972132 w 5086331"/>
              <a:gd name="connsiteY0" fmla="*/ 0 h 4001096"/>
              <a:gd name="connsiteX1" fmla="*/ 1583850 w 5086331"/>
              <a:gd name="connsiteY1" fmla="*/ 571743 h 4001096"/>
              <a:gd name="connsiteX2" fmla="*/ 4608945 w 5086331"/>
              <a:gd name="connsiteY2" fmla="*/ 815032 h 4001096"/>
              <a:gd name="connsiteX3" fmla="*/ 5086331 w 5086331"/>
              <a:gd name="connsiteY3" fmla="*/ 2118754 h 4001096"/>
              <a:gd name="connsiteX4" fmla="*/ 4836708 w 5086331"/>
              <a:gd name="connsiteY4" fmla="*/ 3634494 h 4001096"/>
              <a:gd name="connsiteX5" fmla="*/ 3781410 w 5086331"/>
              <a:gd name="connsiteY5" fmla="*/ 3985529 h 4001096"/>
              <a:gd name="connsiteX6" fmla="*/ 945102 w 5086331"/>
              <a:gd name="connsiteY6" fmla="*/ 3840584 h 4001096"/>
              <a:gd name="connsiteX7" fmla="*/ 437163 w 5086331"/>
              <a:gd name="connsiteY7" fmla="*/ 3738960 h 4001096"/>
              <a:gd name="connsiteX8" fmla="*/ 32397 w 5086331"/>
              <a:gd name="connsiteY8" fmla="*/ 3533756 h 4001096"/>
              <a:gd name="connsiteX9" fmla="*/ 0 w 5086331"/>
              <a:gd name="connsiteY9" fmla="*/ 2681940 h 4001096"/>
              <a:gd name="connsiteX10" fmla="*/ 126883 w 5086331"/>
              <a:gd name="connsiteY10" fmla="*/ 1290513 h 4001096"/>
              <a:gd name="connsiteX11" fmla="*/ 954200 w 5086331"/>
              <a:gd name="connsiteY11" fmla="*/ 590018 h 4001096"/>
              <a:gd name="connsiteX12" fmla="*/ 972132 w 5086331"/>
              <a:gd name="connsiteY12" fmla="*/ 0 h 4001096"/>
              <a:gd name="connsiteX0" fmla="*/ 972132 w 5086331"/>
              <a:gd name="connsiteY0" fmla="*/ 0 h 4001096"/>
              <a:gd name="connsiteX1" fmla="*/ 1583850 w 5086331"/>
              <a:gd name="connsiteY1" fmla="*/ 571743 h 4001096"/>
              <a:gd name="connsiteX2" fmla="*/ 4608945 w 5086331"/>
              <a:gd name="connsiteY2" fmla="*/ 815032 h 4001096"/>
              <a:gd name="connsiteX3" fmla="*/ 5086331 w 5086331"/>
              <a:gd name="connsiteY3" fmla="*/ 2118754 h 4001096"/>
              <a:gd name="connsiteX4" fmla="*/ 4836708 w 5086331"/>
              <a:gd name="connsiteY4" fmla="*/ 3634494 h 4001096"/>
              <a:gd name="connsiteX5" fmla="*/ 3781410 w 5086331"/>
              <a:gd name="connsiteY5" fmla="*/ 3985529 h 4001096"/>
              <a:gd name="connsiteX6" fmla="*/ 945102 w 5086331"/>
              <a:gd name="connsiteY6" fmla="*/ 3840584 h 4001096"/>
              <a:gd name="connsiteX7" fmla="*/ 32397 w 5086331"/>
              <a:gd name="connsiteY7" fmla="*/ 3533756 h 4001096"/>
              <a:gd name="connsiteX8" fmla="*/ 0 w 5086331"/>
              <a:gd name="connsiteY8" fmla="*/ 2681940 h 4001096"/>
              <a:gd name="connsiteX9" fmla="*/ 126883 w 5086331"/>
              <a:gd name="connsiteY9" fmla="*/ 1290513 h 4001096"/>
              <a:gd name="connsiteX10" fmla="*/ 954200 w 5086331"/>
              <a:gd name="connsiteY10" fmla="*/ 590018 h 4001096"/>
              <a:gd name="connsiteX11" fmla="*/ 972132 w 5086331"/>
              <a:gd name="connsiteY11" fmla="*/ 0 h 4001096"/>
              <a:gd name="connsiteX0" fmla="*/ 972132 w 5086331"/>
              <a:gd name="connsiteY0" fmla="*/ 0 h 4001096"/>
              <a:gd name="connsiteX1" fmla="*/ 1583850 w 5086331"/>
              <a:gd name="connsiteY1" fmla="*/ 571743 h 4001096"/>
              <a:gd name="connsiteX2" fmla="*/ 4608945 w 5086331"/>
              <a:gd name="connsiteY2" fmla="*/ 815032 h 4001096"/>
              <a:gd name="connsiteX3" fmla="*/ 5086331 w 5086331"/>
              <a:gd name="connsiteY3" fmla="*/ 2118754 h 4001096"/>
              <a:gd name="connsiteX4" fmla="*/ 4836708 w 5086331"/>
              <a:gd name="connsiteY4" fmla="*/ 3634494 h 4001096"/>
              <a:gd name="connsiteX5" fmla="*/ 3781410 w 5086331"/>
              <a:gd name="connsiteY5" fmla="*/ 3985529 h 4001096"/>
              <a:gd name="connsiteX6" fmla="*/ 945102 w 5086331"/>
              <a:gd name="connsiteY6" fmla="*/ 3840584 h 4001096"/>
              <a:gd name="connsiteX7" fmla="*/ 32397 w 5086331"/>
              <a:gd name="connsiteY7" fmla="*/ 3533756 h 4001096"/>
              <a:gd name="connsiteX8" fmla="*/ 0 w 5086331"/>
              <a:gd name="connsiteY8" fmla="*/ 2681940 h 4001096"/>
              <a:gd name="connsiteX9" fmla="*/ 126883 w 5086331"/>
              <a:gd name="connsiteY9" fmla="*/ 1290513 h 4001096"/>
              <a:gd name="connsiteX10" fmla="*/ 954200 w 5086331"/>
              <a:gd name="connsiteY10" fmla="*/ 590018 h 4001096"/>
              <a:gd name="connsiteX11" fmla="*/ 972132 w 5086331"/>
              <a:gd name="connsiteY11" fmla="*/ 0 h 4001096"/>
              <a:gd name="connsiteX0" fmla="*/ 1007316 w 5121515"/>
              <a:gd name="connsiteY0" fmla="*/ 0 h 4001096"/>
              <a:gd name="connsiteX1" fmla="*/ 1619034 w 5121515"/>
              <a:gd name="connsiteY1" fmla="*/ 571743 h 4001096"/>
              <a:gd name="connsiteX2" fmla="*/ 4644129 w 5121515"/>
              <a:gd name="connsiteY2" fmla="*/ 815032 h 4001096"/>
              <a:gd name="connsiteX3" fmla="*/ 5121515 w 5121515"/>
              <a:gd name="connsiteY3" fmla="*/ 2118754 h 4001096"/>
              <a:gd name="connsiteX4" fmla="*/ 4871892 w 5121515"/>
              <a:gd name="connsiteY4" fmla="*/ 3634494 h 4001096"/>
              <a:gd name="connsiteX5" fmla="*/ 3816594 w 5121515"/>
              <a:gd name="connsiteY5" fmla="*/ 3985529 h 4001096"/>
              <a:gd name="connsiteX6" fmla="*/ 980286 w 5121515"/>
              <a:gd name="connsiteY6" fmla="*/ 3840584 h 4001096"/>
              <a:gd name="connsiteX7" fmla="*/ 67581 w 5121515"/>
              <a:gd name="connsiteY7" fmla="*/ 3533756 h 4001096"/>
              <a:gd name="connsiteX8" fmla="*/ 35184 w 5121515"/>
              <a:gd name="connsiteY8" fmla="*/ 2681940 h 4001096"/>
              <a:gd name="connsiteX9" fmla="*/ 162067 w 5121515"/>
              <a:gd name="connsiteY9" fmla="*/ 1290513 h 4001096"/>
              <a:gd name="connsiteX10" fmla="*/ 989384 w 5121515"/>
              <a:gd name="connsiteY10" fmla="*/ 590018 h 4001096"/>
              <a:gd name="connsiteX11" fmla="*/ 1007316 w 5121515"/>
              <a:gd name="connsiteY11" fmla="*/ 0 h 4001096"/>
              <a:gd name="connsiteX0" fmla="*/ 1010370 w 5124569"/>
              <a:gd name="connsiteY0" fmla="*/ 0 h 4001096"/>
              <a:gd name="connsiteX1" fmla="*/ 1622088 w 5124569"/>
              <a:gd name="connsiteY1" fmla="*/ 571743 h 4001096"/>
              <a:gd name="connsiteX2" fmla="*/ 4647183 w 5124569"/>
              <a:gd name="connsiteY2" fmla="*/ 815032 h 4001096"/>
              <a:gd name="connsiteX3" fmla="*/ 5124569 w 5124569"/>
              <a:gd name="connsiteY3" fmla="*/ 2118754 h 4001096"/>
              <a:gd name="connsiteX4" fmla="*/ 4874946 w 5124569"/>
              <a:gd name="connsiteY4" fmla="*/ 3634494 h 4001096"/>
              <a:gd name="connsiteX5" fmla="*/ 3819648 w 5124569"/>
              <a:gd name="connsiteY5" fmla="*/ 3985529 h 4001096"/>
              <a:gd name="connsiteX6" fmla="*/ 983340 w 5124569"/>
              <a:gd name="connsiteY6" fmla="*/ 3840584 h 4001096"/>
              <a:gd name="connsiteX7" fmla="*/ 70635 w 5124569"/>
              <a:gd name="connsiteY7" fmla="*/ 3533756 h 4001096"/>
              <a:gd name="connsiteX8" fmla="*/ 165121 w 5124569"/>
              <a:gd name="connsiteY8" fmla="*/ 1290513 h 4001096"/>
              <a:gd name="connsiteX9" fmla="*/ 992438 w 5124569"/>
              <a:gd name="connsiteY9" fmla="*/ 590018 h 4001096"/>
              <a:gd name="connsiteX10" fmla="*/ 1010370 w 5124569"/>
              <a:gd name="connsiteY10" fmla="*/ 0 h 4001096"/>
              <a:gd name="connsiteX0" fmla="*/ 1004891 w 5119090"/>
              <a:gd name="connsiteY0" fmla="*/ 0 h 4001096"/>
              <a:gd name="connsiteX1" fmla="*/ 1616609 w 5119090"/>
              <a:gd name="connsiteY1" fmla="*/ 571743 h 4001096"/>
              <a:gd name="connsiteX2" fmla="*/ 4641704 w 5119090"/>
              <a:gd name="connsiteY2" fmla="*/ 815032 h 4001096"/>
              <a:gd name="connsiteX3" fmla="*/ 5119090 w 5119090"/>
              <a:gd name="connsiteY3" fmla="*/ 2118754 h 4001096"/>
              <a:gd name="connsiteX4" fmla="*/ 4869467 w 5119090"/>
              <a:gd name="connsiteY4" fmla="*/ 3634494 h 4001096"/>
              <a:gd name="connsiteX5" fmla="*/ 3814169 w 5119090"/>
              <a:gd name="connsiteY5" fmla="*/ 3985529 h 4001096"/>
              <a:gd name="connsiteX6" fmla="*/ 977861 w 5119090"/>
              <a:gd name="connsiteY6" fmla="*/ 3840584 h 4001096"/>
              <a:gd name="connsiteX7" fmla="*/ 73039 w 5119090"/>
              <a:gd name="connsiteY7" fmla="*/ 3313039 h 4001096"/>
              <a:gd name="connsiteX8" fmla="*/ 159642 w 5119090"/>
              <a:gd name="connsiteY8" fmla="*/ 1290513 h 4001096"/>
              <a:gd name="connsiteX9" fmla="*/ 986959 w 5119090"/>
              <a:gd name="connsiteY9" fmla="*/ 590018 h 4001096"/>
              <a:gd name="connsiteX10" fmla="*/ 1004891 w 5119090"/>
              <a:gd name="connsiteY10" fmla="*/ 0 h 4001096"/>
              <a:gd name="connsiteX0" fmla="*/ 1004891 w 5119090"/>
              <a:gd name="connsiteY0" fmla="*/ 0 h 4028919"/>
              <a:gd name="connsiteX1" fmla="*/ 1616609 w 5119090"/>
              <a:gd name="connsiteY1" fmla="*/ 571743 h 4028919"/>
              <a:gd name="connsiteX2" fmla="*/ 4641704 w 5119090"/>
              <a:gd name="connsiteY2" fmla="*/ 815032 h 4028919"/>
              <a:gd name="connsiteX3" fmla="*/ 5119090 w 5119090"/>
              <a:gd name="connsiteY3" fmla="*/ 2118754 h 4028919"/>
              <a:gd name="connsiteX4" fmla="*/ 4869467 w 5119090"/>
              <a:gd name="connsiteY4" fmla="*/ 3634494 h 4028919"/>
              <a:gd name="connsiteX5" fmla="*/ 3814169 w 5119090"/>
              <a:gd name="connsiteY5" fmla="*/ 3985529 h 4028919"/>
              <a:gd name="connsiteX6" fmla="*/ 977861 w 5119090"/>
              <a:gd name="connsiteY6" fmla="*/ 3911529 h 4028919"/>
              <a:gd name="connsiteX7" fmla="*/ 73039 w 5119090"/>
              <a:gd name="connsiteY7" fmla="*/ 3313039 h 4028919"/>
              <a:gd name="connsiteX8" fmla="*/ 159642 w 5119090"/>
              <a:gd name="connsiteY8" fmla="*/ 1290513 h 4028919"/>
              <a:gd name="connsiteX9" fmla="*/ 986959 w 5119090"/>
              <a:gd name="connsiteY9" fmla="*/ 590018 h 4028919"/>
              <a:gd name="connsiteX10" fmla="*/ 1004891 w 5119090"/>
              <a:gd name="connsiteY10" fmla="*/ 0 h 4028919"/>
              <a:gd name="connsiteX0" fmla="*/ 1004891 w 5119090"/>
              <a:gd name="connsiteY0" fmla="*/ 0 h 4142676"/>
              <a:gd name="connsiteX1" fmla="*/ 1616609 w 5119090"/>
              <a:gd name="connsiteY1" fmla="*/ 571743 h 4142676"/>
              <a:gd name="connsiteX2" fmla="*/ 4641704 w 5119090"/>
              <a:gd name="connsiteY2" fmla="*/ 815032 h 4142676"/>
              <a:gd name="connsiteX3" fmla="*/ 5119090 w 5119090"/>
              <a:gd name="connsiteY3" fmla="*/ 2118754 h 4142676"/>
              <a:gd name="connsiteX4" fmla="*/ 4869467 w 5119090"/>
              <a:gd name="connsiteY4" fmla="*/ 3634494 h 4142676"/>
              <a:gd name="connsiteX5" fmla="*/ 3575630 w 5119090"/>
              <a:gd name="connsiteY5" fmla="*/ 4131303 h 4142676"/>
              <a:gd name="connsiteX6" fmla="*/ 977861 w 5119090"/>
              <a:gd name="connsiteY6" fmla="*/ 3911529 h 4142676"/>
              <a:gd name="connsiteX7" fmla="*/ 73039 w 5119090"/>
              <a:gd name="connsiteY7" fmla="*/ 3313039 h 4142676"/>
              <a:gd name="connsiteX8" fmla="*/ 159642 w 5119090"/>
              <a:gd name="connsiteY8" fmla="*/ 1290513 h 4142676"/>
              <a:gd name="connsiteX9" fmla="*/ 986959 w 5119090"/>
              <a:gd name="connsiteY9" fmla="*/ 590018 h 4142676"/>
              <a:gd name="connsiteX10" fmla="*/ 1004891 w 5119090"/>
              <a:gd name="connsiteY10" fmla="*/ 0 h 4142676"/>
              <a:gd name="connsiteX0" fmla="*/ 1004891 w 5119090"/>
              <a:gd name="connsiteY0" fmla="*/ 0 h 4145018"/>
              <a:gd name="connsiteX1" fmla="*/ 1616609 w 5119090"/>
              <a:gd name="connsiteY1" fmla="*/ 571743 h 4145018"/>
              <a:gd name="connsiteX2" fmla="*/ 4641704 w 5119090"/>
              <a:gd name="connsiteY2" fmla="*/ 815032 h 4145018"/>
              <a:gd name="connsiteX3" fmla="*/ 5119090 w 5119090"/>
              <a:gd name="connsiteY3" fmla="*/ 2118754 h 4145018"/>
              <a:gd name="connsiteX4" fmla="*/ 4736945 w 5119090"/>
              <a:gd name="connsiteY4" fmla="*/ 3594737 h 4145018"/>
              <a:gd name="connsiteX5" fmla="*/ 3575630 w 5119090"/>
              <a:gd name="connsiteY5" fmla="*/ 4131303 h 4145018"/>
              <a:gd name="connsiteX6" fmla="*/ 977861 w 5119090"/>
              <a:gd name="connsiteY6" fmla="*/ 3911529 h 4145018"/>
              <a:gd name="connsiteX7" fmla="*/ 73039 w 5119090"/>
              <a:gd name="connsiteY7" fmla="*/ 3313039 h 4145018"/>
              <a:gd name="connsiteX8" fmla="*/ 159642 w 5119090"/>
              <a:gd name="connsiteY8" fmla="*/ 1290513 h 4145018"/>
              <a:gd name="connsiteX9" fmla="*/ 986959 w 5119090"/>
              <a:gd name="connsiteY9" fmla="*/ 590018 h 4145018"/>
              <a:gd name="connsiteX10" fmla="*/ 1004891 w 5119090"/>
              <a:gd name="connsiteY10" fmla="*/ 0 h 4145018"/>
              <a:gd name="connsiteX0" fmla="*/ 1004891 w 5119090"/>
              <a:gd name="connsiteY0" fmla="*/ 0 h 4145018"/>
              <a:gd name="connsiteX1" fmla="*/ 1616609 w 5119090"/>
              <a:gd name="connsiteY1" fmla="*/ 571743 h 4145018"/>
              <a:gd name="connsiteX2" fmla="*/ 4469426 w 5119090"/>
              <a:gd name="connsiteY2" fmla="*/ 735519 h 4145018"/>
              <a:gd name="connsiteX3" fmla="*/ 5119090 w 5119090"/>
              <a:gd name="connsiteY3" fmla="*/ 2118754 h 4145018"/>
              <a:gd name="connsiteX4" fmla="*/ 4736945 w 5119090"/>
              <a:gd name="connsiteY4" fmla="*/ 3594737 h 4145018"/>
              <a:gd name="connsiteX5" fmla="*/ 3575630 w 5119090"/>
              <a:gd name="connsiteY5" fmla="*/ 4131303 h 4145018"/>
              <a:gd name="connsiteX6" fmla="*/ 977861 w 5119090"/>
              <a:gd name="connsiteY6" fmla="*/ 3911529 h 4145018"/>
              <a:gd name="connsiteX7" fmla="*/ 73039 w 5119090"/>
              <a:gd name="connsiteY7" fmla="*/ 3313039 h 4145018"/>
              <a:gd name="connsiteX8" fmla="*/ 159642 w 5119090"/>
              <a:gd name="connsiteY8" fmla="*/ 1290513 h 4145018"/>
              <a:gd name="connsiteX9" fmla="*/ 986959 w 5119090"/>
              <a:gd name="connsiteY9" fmla="*/ 590018 h 4145018"/>
              <a:gd name="connsiteX10" fmla="*/ 1004891 w 5119090"/>
              <a:gd name="connsiteY10" fmla="*/ 0 h 4145018"/>
              <a:gd name="connsiteX0" fmla="*/ 1004891 w 4986569"/>
              <a:gd name="connsiteY0" fmla="*/ 0 h 4145018"/>
              <a:gd name="connsiteX1" fmla="*/ 1616609 w 4986569"/>
              <a:gd name="connsiteY1" fmla="*/ 571743 h 4145018"/>
              <a:gd name="connsiteX2" fmla="*/ 4469426 w 4986569"/>
              <a:gd name="connsiteY2" fmla="*/ 735519 h 4145018"/>
              <a:gd name="connsiteX3" fmla="*/ 4986569 w 4986569"/>
              <a:gd name="connsiteY3" fmla="*/ 2118754 h 4145018"/>
              <a:gd name="connsiteX4" fmla="*/ 4736945 w 4986569"/>
              <a:gd name="connsiteY4" fmla="*/ 3594737 h 4145018"/>
              <a:gd name="connsiteX5" fmla="*/ 3575630 w 4986569"/>
              <a:gd name="connsiteY5" fmla="*/ 4131303 h 4145018"/>
              <a:gd name="connsiteX6" fmla="*/ 977861 w 4986569"/>
              <a:gd name="connsiteY6" fmla="*/ 3911529 h 4145018"/>
              <a:gd name="connsiteX7" fmla="*/ 73039 w 4986569"/>
              <a:gd name="connsiteY7" fmla="*/ 3313039 h 4145018"/>
              <a:gd name="connsiteX8" fmla="*/ 159642 w 4986569"/>
              <a:gd name="connsiteY8" fmla="*/ 1290513 h 4145018"/>
              <a:gd name="connsiteX9" fmla="*/ 986959 w 4986569"/>
              <a:gd name="connsiteY9" fmla="*/ 590018 h 4145018"/>
              <a:gd name="connsiteX10" fmla="*/ 1004891 w 4986569"/>
              <a:gd name="connsiteY10" fmla="*/ 0 h 4145018"/>
              <a:gd name="connsiteX0" fmla="*/ 1004891 w 4857980"/>
              <a:gd name="connsiteY0" fmla="*/ 0 h 4145018"/>
              <a:gd name="connsiteX1" fmla="*/ 1616609 w 4857980"/>
              <a:gd name="connsiteY1" fmla="*/ 571743 h 4145018"/>
              <a:gd name="connsiteX2" fmla="*/ 4469426 w 4857980"/>
              <a:gd name="connsiteY2" fmla="*/ 735519 h 4145018"/>
              <a:gd name="connsiteX3" fmla="*/ 4736945 w 4857980"/>
              <a:gd name="connsiteY3" fmla="*/ 3594737 h 4145018"/>
              <a:gd name="connsiteX4" fmla="*/ 3575630 w 4857980"/>
              <a:gd name="connsiteY4" fmla="*/ 4131303 h 4145018"/>
              <a:gd name="connsiteX5" fmla="*/ 977861 w 4857980"/>
              <a:gd name="connsiteY5" fmla="*/ 3911529 h 4145018"/>
              <a:gd name="connsiteX6" fmla="*/ 73039 w 4857980"/>
              <a:gd name="connsiteY6" fmla="*/ 3313039 h 4145018"/>
              <a:gd name="connsiteX7" fmla="*/ 159642 w 4857980"/>
              <a:gd name="connsiteY7" fmla="*/ 1290513 h 4145018"/>
              <a:gd name="connsiteX8" fmla="*/ 986959 w 4857980"/>
              <a:gd name="connsiteY8" fmla="*/ 590018 h 4145018"/>
              <a:gd name="connsiteX9" fmla="*/ 1004891 w 4857980"/>
              <a:gd name="connsiteY9" fmla="*/ 0 h 4145018"/>
              <a:gd name="connsiteX0" fmla="*/ 1004891 w 4944528"/>
              <a:gd name="connsiteY0" fmla="*/ 0 h 4145018"/>
              <a:gd name="connsiteX1" fmla="*/ 1616609 w 4944528"/>
              <a:gd name="connsiteY1" fmla="*/ 571743 h 4145018"/>
              <a:gd name="connsiteX2" fmla="*/ 4641704 w 4944528"/>
              <a:gd name="connsiteY2" fmla="*/ 775276 h 4145018"/>
              <a:gd name="connsiteX3" fmla="*/ 4736945 w 4944528"/>
              <a:gd name="connsiteY3" fmla="*/ 3594737 h 4145018"/>
              <a:gd name="connsiteX4" fmla="*/ 3575630 w 4944528"/>
              <a:gd name="connsiteY4" fmla="*/ 4131303 h 4145018"/>
              <a:gd name="connsiteX5" fmla="*/ 977861 w 4944528"/>
              <a:gd name="connsiteY5" fmla="*/ 3911529 h 4145018"/>
              <a:gd name="connsiteX6" fmla="*/ 73039 w 4944528"/>
              <a:gd name="connsiteY6" fmla="*/ 3313039 h 4145018"/>
              <a:gd name="connsiteX7" fmla="*/ 159642 w 4944528"/>
              <a:gd name="connsiteY7" fmla="*/ 1290513 h 4145018"/>
              <a:gd name="connsiteX8" fmla="*/ 986959 w 4944528"/>
              <a:gd name="connsiteY8" fmla="*/ 590018 h 4145018"/>
              <a:gd name="connsiteX9" fmla="*/ 1004891 w 4944528"/>
              <a:gd name="connsiteY9" fmla="*/ 0 h 4145018"/>
              <a:gd name="connsiteX0" fmla="*/ 1004891 w 4944528"/>
              <a:gd name="connsiteY0" fmla="*/ 0 h 4145018"/>
              <a:gd name="connsiteX1" fmla="*/ 1616609 w 4944528"/>
              <a:gd name="connsiteY1" fmla="*/ 571743 h 4145018"/>
              <a:gd name="connsiteX2" fmla="*/ 4641704 w 4944528"/>
              <a:gd name="connsiteY2" fmla="*/ 907797 h 4145018"/>
              <a:gd name="connsiteX3" fmla="*/ 4736945 w 4944528"/>
              <a:gd name="connsiteY3" fmla="*/ 3594737 h 4145018"/>
              <a:gd name="connsiteX4" fmla="*/ 3575630 w 4944528"/>
              <a:gd name="connsiteY4" fmla="*/ 4131303 h 4145018"/>
              <a:gd name="connsiteX5" fmla="*/ 977861 w 4944528"/>
              <a:gd name="connsiteY5" fmla="*/ 3911529 h 4145018"/>
              <a:gd name="connsiteX6" fmla="*/ 73039 w 4944528"/>
              <a:gd name="connsiteY6" fmla="*/ 3313039 h 4145018"/>
              <a:gd name="connsiteX7" fmla="*/ 159642 w 4944528"/>
              <a:gd name="connsiteY7" fmla="*/ 1290513 h 4145018"/>
              <a:gd name="connsiteX8" fmla="*/ 986959 w 4944528"/>
              <a:gd name="connsiteY8" fmla="*/ 590018 h 4145018"/>
              <a:gd name="connsiteX9" fmla="*/ 1004891 w 4944528"/>
              <a:gd name="connsiteY9" fmla="*/ 0 h 4145018"/>
              <a:gd name="connsiteX0" fmla="*/ 1004891 w 4938286"/>
              <a:gd name="connsiteY0" fmla="*/ 0 h 4156705"/>
              <a:gd name="connsiteX1" fmla="*/ 1616609 w 4938286"/>
              <a:gd name="connsiteY1" fmla="*/ 571743 h 4156705"/>
              <a:gd name="connsiteX2" fmla="*/ 4641704 w 4938286"/>
              <a:gd name="connsiteY2" fmla="*/ 907797 h 4156705"/>
              <a:gd name="connsiteX3" fmla="*/ 4723693 w 4938286"/>
              <a:gd name="connsiteY3" fmla="*/ 3409206 h 4156705"/>
              <a:gd name="connsiteX4" fmla="*/ 3575630 w 4938286"/>
              <a:gd name="connsiteY4" fmla="*/ 4131303 h 4156705"/>
              <a:gd name="connsiteX5" fmla="*/ 977861 w 4938286"/>
              <a:gd name="connsiteY5" fmla="*/ 3911529 h 4156705"/>
              <a:gd name="connsiteX6" fmla="*/ 73039 w 4938286"/>
              <a:gd name="connsiteY6" fmla="*/ 3313039 h 4156705"/>
              <a:gd name="connsiteX7" fmla="*/ 159642 w 4938286"/>
              <a:gd name="connsiteY7" fmla="*/ 1290513 h 4156705"/>
              <a:gd name="connsiteX8" fmla="*/ 986959 w 4938286"/>
              <a:gd name="connsiteY8" fmla="*/ 590018 h 4156705"/>
              <a:gd name="connsiteX9" fmla="*/ 1004891 w 4938286"/>
              <a:gd name="connsiteY9" fmla="*/ 0 h 4156705"/>
              <a:gd name="connsiteX0" fmla="*/ 1004891 w 4964496"/>
              <a:gd name="connsiteY0" fmla="*/ 0 h 4156705"/>
              <a:gd name="connsiteX1" fmla="*/ 1616609 w 4964496"/>
              <a:gd name="connsiteY1" fmla="*/ 571743 h 4156705"/>
              <a:gd name="connsiteX2" fmla="*/ 4641704 w 4964496"/>
              <a:gd name="connsiteY2" fmla="*/ 907797 h 4156705"/>
              <a:gd name="connsiteX3" fmla="*/ 4723693 w 4964496"/>
              <a:gd name="connsiteY3" fmla="*/ 3409206 h 4156705"/>
              <a:gd name="connsiteX4" fmla="*/ 3575630 w 4964496"/>
              <a:gd name="connsiteY4" fmla="*/ 4131303 h 4156705"/>
              <a:gd name="connsiteX5" fmla="*/ 977861 w 4964496"/>
              <a:gd name="connsiteY5" fmla="*/ 3911529 h 4156705"/>
              <a:gd name="connsiteX6" fmla="*/ 73039 w 4964496"/>
              <a:gd name="connsiteY6" fmla="*/ 3313039 h 4156705"/>
              <a:gd name="connsiteX7" fmla="*/ 159642 w 4964496"/>
              <a:gd name="connsiteY7" fmla="*/ 1290513 h 4156705"/>
              <a:gd name="connsiteX8" fmla="*/ 986959 w 4964496"/>
              <a:gd name="connsiteY8" fmla="*/ 590018 h 4156705"/>
              <a:gd name="connsiteX9" fmla="*/ 1004891 w 4964496"/>
              <a:gd name="connsiteY9" fmla="*/ 0 h 4156705"/>
              <a:gd name="connsiteX0" fmla="*/ 1004891 w 4964496"/>
              <a:gd name="connsiteY0" fmla="*/ 0 h 4156705"/>
              <a:gd name="connsiteX1" fmla="*/ 1616609 w 4964496"/>
              <a:gd name="connsiteY1" fmla="*/ 571743 h 4156705"/>
              <a:gd name="connsiteX2" fmla="*/ 4641704 w 4964496"/>
              <a:gd name="connsiteY2" fmla="*/ 881293 h 4156705"/>
              <a:gd name="connsiteX3" fmla="*/ 4723693 w 4964496"/>
              <a:gd name="connsiteY3" fmla="*/ 3409206 h 4156705"/>
              <a:gd name="connsiteX4" fmla="*/ 3575630 w 4964496"/>
              <a:gd name="connsiteY4" fmla="*/ 4131303 h 4156705"/>
              <a:gd name="connsiteX5" fmla="*/ 977861 w 4964496"/>
              <a:gd name="connsiteY5" fmla="*/ 3911529 h 4156705"/>
              <a:gd name="connsiteX6" fmla="*/ 73039 w 4964496"/>
              <a:gd name="connsiteY6" fmla="*/ 3313039 h 4156705"/>
              <a:gd name="connsiteX7" fmla="*/ 159642 w 4964496"/>
              <a:gd name="connsiteY7" fmla="*/ 1290513 h 4156705"/>
              <a:gd name="connsiteX8" fmla="*/ 986959 w 4964496"/>
              <a:gd name="connsiteY8" fmla="*/ 590018 h 4156705"/>
              <a:gd name="connsiteX9" fmla="*/ 1004891 w 4964496"/>
              <a:gd name="connsiteY9" fmla="*/ 0 h 4156705"/>
              <a:gd name="connsiteX0" fmla="*/ 1004891 w 4938200"/>
              <a:gd name="connsiteY0" fmla="*/ 0 h 4156705"/>
              <a:gd name="connsiteX1" fmla="*/ 1616609 w 4938200"/>
              <a:gd name="connsiteY1" fmla="*/ 571743 h 4156705"/>
              <a:gd name="connsiteX2" fmla="*/ 4641704 w 4938200"/>
              <a:gd name="connsiteY2" fmla="*/ 881293 h 4156705"/>
              <a:gd name="connsiteX3" fmla="*/ 4723693 w 4938200"/>
              <a:gd name="connsiteY3" fmla="*/ 3409206 h 4156705"/>
              <a:gd name="connsiteX4" fmla="*/ 3575630 w 4938200"/>
              <a:gd name="connsiteY4" fmla="*/ 4131303 h 4156705"/>
              <a:gd name="connsiteX5" fmla="*/ 977861 w 4938200"/>
              <a:gd name="connsiteY5" fmla="*/ 3911529 h 4156705"/>
              <a:gd name="connsiteX6" fmla="*/ 73039 w 4938200"/>
              <a:gd name="connsiteY6" fmla="*/ 3313039 h 4156705"/>
              <a:gd name="connsiteX7" fmla="*/ 159642 w 4938200"/>
              <a:gd name="connsiteY7" fmla="*/ 1290513 h 4156705"/>
              <a:gd name="connsiteX8" fmla="*/ 986959 w 4938200"/>
              <a:gd name="connsiteY8" fmla="*/ 590018 h 4156705"/>
              <a:gd name="connsiteX9" fmla="*/ 1004891 w 4938200"/>
              <a:gd name="connsiteY9" fmla="*/ 0 h 4156705"/>
              <a:gd name="connsiteX0" fmla="*/ 1004891 w 4931243"/>
              <a:gd name="connsiteY0" fmla="*/ 0 h 4156705"/>
              <a:gd name="connsiteX1" fmla="*/ 1616609 w 4931243"/>
              <a:gd name="connsiteY1" fmla="*/ 571743 h 4156705"/>
              <a:gd name="connsiteX2" fmla="*/ 4628452 w 4931243"/>
              <a:gd name="connsiteY2" fmla="*/ 934302 h 4156705"/>
              <a:gd name="connsiteX3" fmla="*/ 4723693 w 4931243"/>
              <a:gd name="connsiteY3" fmla="*/ 3409206 h 4156705"/>
              <a:gd name="connsiteX4" fmla="*/ 3575630 w 4931243"/>
              <a:gd name="connsiteY4" fmla="*/ 4131303 h 4156705"/>
              <a:gd name="connsiteX5" fmla="*/ 977861 w 4931243"/>
              <a:gd name="connsiteY5" fmla="*/ 3911529 h 4156705"/>
              <a:gd name="connsiteX6" fmla="*/ 73039 w 4931243"/>
              <a:gd name="connsiteY6" fmla="*/ 3313039 h 4156705"/>
              <a:gd name="connsiteX7" fmla="*/ 159642 w 4931243"/>
              <a:gd name="connsiteY7" fmla="*/ 1290513 h 4156705"/>
              <a:gd name="connsiteX8" fmla="*/ 986959 w 4931243"/>
              <a:gd name="connsiteY8" fmla="*/ 590018 h 4156705"/>
              <a:gd name="connsiteX9" fmla="*/ 1004891 w 4931243"/>
              <a:gd name="connsiteY9" fmla="*/ 0 h 4156705"/>
              <a:gd name="connsiteX0" fmla="*/ 1004891 w 4931243"/>
              <a:gd name="connsiteY0" fmla="*/ 0 h 4175448"/>
              <a:gd name="connsiteX1" fmla="*/ 1616609 w 4931243"/>
              <a:gd name="connsiteY1" fmla="*/ 571743 h 4175448"/>
              <a:gd name="connsiteX2" fmla="*/ 4628452 w 4931243"/>
              <a:gd name="connsiteY2" fmla="*/ 934302 h 4175448"/>
              <a:gd name="connsiteX3" fmla="*/ 4723693 w 4931243"/>
              <a:gd name="connsiteY3" fmla="*/ 3409206 h 4175448"/>
              <a:gd name="connsiteX4" fmla="*/ 3575630 w 4931243"/>
              <a:gd name="connsiteY4" fmla="*/ 4131303 h 4175448"/>
              <a:gd name="connsiteX5" fmla="*/ 858591 w 4931243"/>
              <a:gd name="connsiteY5" fmla="*/ 3991042 h 4175448"/>
              <a:gd name="connsiteX6" fmla="*/ 73039 w 4931243"/>
              <a:gd name="connsiteY6" fmla="*/ 3313039 h 4175448"/>
              <a:gd name="connsiteX7" fmla="*/ 159642 w 4931243"/>
              <a:gd name="connsiteY7" fmla="*/ 1290513 h 4175448"/>
              <a:gd name="connsiteX8" fmla="*/ 986959 w 4931243"/>
              <a:gd name="connsiteY8" fmla="*/ 590018 h 4175448"/>
              <a:gd name="connsiteX9" fmla="*/ 1004891 w 4931243"/>
              <a:gd name="connsiteY9" fmla="*/ 0 h 4175448"/>
              <a:gd name="connsiteX0" fmla="*/ 1004891 w 4931243"/>
              <a:gd name="connsiteY0" fmla="*/ 0 h 4175448"/>
              <a:gd name="connsiteX1" fmla="*/ 1616609 w 4931243"/>
              <a:gd name="connsiteY1" fmla="*/ 571743 h 4175448"/>
              <a:gd name="connsiteX2" fmla="*/ 4628452 w 4931243"/>
              <a:gd name="connsiteY2" fmla="*/ 934302 h 4175448"/>
              <a:gd name="connsiteX3" fmla="*/ 4723693 w 4931243"/>
              <a:gd name="connsiteY3" fmla="*/ 3409206 h 4175448"/>
              <a:gd name="connsiteX4" fmla="*/ 3575630 w 4931243"/>
              <a:gd name="connsiteY4" fmla="*/ 4131303 h 4175448"/>
              <a:gd name="connsiteX5" fmla="*/ 858591 w 4931243"/>
              <a:gd name="connsiteY5" fmla="*/ 3991042 h 4175448"/>
              <a:gd name="connsiteX6" fmla="*/ 73039 w 4931243"/>
              <a:gd name="connsiteY6" fmla="*/ 3313039 h 4175448"/>
              <a:gd name="connsiteX7" fmla="*/ 159642 w 4931243"/>
              <a:gd name="connsiteY7" fmla="*/ 1290513 h 4175448"/>
              <a:gd name="connsiteX8" fmla="*/ 986959 w 4931243"/>
              <a:gd name="connsiteY8" fmla="*/ 590018 h 4175448"/>
              <a:gd name="connsiteX9" fmla="*/ 1004891 w 4931243"/>
              <a:gd name="connsiteY9" fmla="*/ 0 h 4175448"/>
              <a:gd name="connsiteX0" fmla="*/ 1010726 w 4937078"/>
              <a:gd name="connsiteY0" fmla="*/ 0 h 4175448"/>
              <a:gd name="connsiteX1" fmla="*/ 1622444 w 4937078"/>
              <a:gd name="connsiteY1" fmla="*/ 571743 h 4175448"/>
              <a:gd name="connsiteX2" fmla="*/ 4634287 w 4937078"/>
              <a:gd name="connsiteY2" fmla="*/ 934302 h 4175448"/>
              <a:gd name="connsiteX3" fmla="*/ 4729528 w 4937078"/>
              <a:gd name="connsiteY3" fmla="*/ 3409206 h 4175448"/>
              <a:gd name="connsiteX4" fmla="*/ 3581465 w 4937078"/>
              <a:gd name="connsiteY4" fmla="*/ 4131303 h 4175448"/>
              <a:gd name="connsiteX5" fmla="*/ 864426 w 4937078"/>
              <a:gd name="connsiteY5" fmla="*/ 3991042 h 4175448"/>
              <a:gd name="connsiteX6" fmla="*/ 78874 w 4937078"/>
              <a:gd name="connsiteY6" fmla="*/ 3313039 h 4175448"/>
              <a:gd name="connsiteX7" fmla="*/ 165477 w 4937078"/>
              <a:gd name="connsiteY7" fmla="*/ 1290513 h 4175448"/>
              <a:gd name="connsiteX8" fmla="*/ 992794 w 4937078"/>
              <a:gd name="connsiteY8" fmla="*/ 590018 h 4175448"/>
              <a:gd name="connsiteX9" fmla="*/ 1010726 w 4937078"/>
              <a:gd name="connsiteY9" fmla="*/ 0 h 4175448"/>
              <a:gd name="connsiteX0" fmla="*/ 1010726 w 4961247"/>
              <a:gd name="connsiteY0" fmla="*/ 0 h 4175448"/>
              <a:gd name="connsiteX1" fmla="*/ 1648693 w 4961247"/>
              <a:gd name="connsiteY1" fmla="*/ 574434 h 4175448"/>
              <a:gd name="connsiteX2" fmla="*/ 4634287 w 4961247"/>
              <a:gd name="connsiteY2" fmla="*/ 934302 h 4175448"/>
              <a:gd name="connsiteX3" fmla="*/ 4729528 w 4961247"/>
              <a:gd name="connsiteY3" fmla="*/ 3409206 h 4175448"/>
              <a:gd name="connsiteX4" fmla="*/ 3581465 w 4961247"/>
              <a:gd name="connsiteY4" fmla="*/ 4131303 h 4175448"/>
              <a:gd name="connsiteX5" fmla="*/ 864426 w 4961247"/>
              <a:gd name="connsiteY5" fmla="*/ 3991042 h 4175448"/>
              <a:gd name="connsiteX6" fmla="*/ 78874 w 4961247"/>
              <a:gd name="connsiteY6" fmla="*/ 3313039 h 4175448"/>
              <a:gd name="connsiteX7" fmla="*/ 165477 w 4961247"/>
              <a:gd name="connsiteY7" fmla="*/ 1290513 h 4175448"/>
              <a:gd name="connsiteX8" fmla="*/ 992794 w 4961247"/>
              <a:gd name="connsiteY8" fmla="*/ 590018 h 4175448"/>
              <a:gd name="connsiteX9" fmla="*/ 1010726 w 4961247"/>
              <a:gd name="connsiteY9" fmla="*/ 0 h 4175448"/>
              <a:gd name="connsiteX0" fmla="*/ 1010726 w 4961247"/>
              <a:gd name="connsiteY0" fmla="*/ 0 h 4175448"/>
              <a:gd name="connsiteX1" fmla="*/ 1648693 w 4961247"/>
              <a:gd name="connsiteY1" fmla="*/ 574434 h 4175448"/>
              <a:gd name="connsiteX2" fmla="*/ 4634287 w 4961247"/>
              <a:gd name="connsiteY2" fmla="*/ 934302 h 4175448"/>
              <a:gd name="connsiteX3" fmla="*/ 4729528 w 4961247"/>
              <a:gd name="connsiteY3" fmla="*/ 3409206 h 4175448"/>
              <a:gd name="connsiteX4" fmla="*/ 3581465 w 4961247"/>
              <a:gd name="connsiteY4" fmla="*/ 4131303 h 4175448"/>
              <a:gd name="connsiteX5" fmla="*/ 864426 w 4961247"/>
              <a:gd name="connsiteY5" fmla="*/ 3991042 h 4175448"/>
              <a:gd name="connsiteX6" fmla="*/ 78874 w 4961247"/>
              <a:gd name="connsiteY6" fmla="*/ 3313039 h 4175448"/>
              <a:gd name="connsiteX7" fmla="*/ 165477 w 4961247"/>
              <a:gd name="connsiteY7" fmla="*/ 1290513 h 4175448"/>
              <a:gd name="connsiteX8" fmla="*/ 992794 w 4961247"/>
              <a:gd name="connsiteY8" fmla="*/ 590018 h 4175448"/>
              <a:gd name="connsiteX9" fmla="*/ 1010726 w 4961247"/>
              <a:gd name="connsiteY9" fmla="*/ 0 h 4175448"/>
              <a:gd name="connsiteX0" fmla="*/ 1008299 w 4958820"/>
              <a:gd name="connsiteY0" fmla="*/ 0 h 4175448"/>
              <a:gd name="connsiteX1" fmla="*/ 1646266 w 4958820"/>
              <a:gd name="connsiteY1" fmla="*/ 574434 h 4175448"/>
              <a:gd name="connsiteX2" fmla="*/ 4631860 w 4958820"/>
              <a:gd name="connsiteY2" fmla="*/ 934302 h 4175448"/>
              <a:gd name="connsiteX3" fmla="*/ 4727101 w 4958820"/>
              <a:gd name="connsiteY3" fmla="*/ 3409206 h 4175448"/>
              <a:gd name="connsiteX4" fmla="*/ 3579038 w 4958820"/>
              <a:gd name="connsiteY4" fmla="*/ 4131303 h 4175448"/>
              <a:gd name="connsiteX5" fmla="*/ 861999 w 4958820"/>
              <a:gd name="connsiteY5" fmla="*/ 3991042 h 4175448"/>
              <a:gd name="connsiteX6" fmla="*/ 76447 w 4958820"/>
              <a:gd name="connsiteY6" fmla="*/ 3313039 h 4175448"/>
              <a:gd name="connsiteX7" fmla="*/ 163050 w 4958820"/>
              <a:gd name="connsiteY7" fmla="*/ 1290513 h 4175448"/>
              <a:gd name="connsiteX8" fmla="*/ 990367 w 4958820"/>
              <a:gd name="connsiteY8" fmla="*/ 590018 h 4175448"/>
              <a:gd name="connsiteX9" fmla="*/ 1008299 w 4958820"/>
              <a:gd name="connsiteY9" fmla="*/ 0 h 4175448"/>
              <a:gd name="connsiteX0" fmla="*/ 1008299 w 4958820"/>
              <a:gd name="connsiteY0" fmla="*/ 0 h 4175448"/>
              <a:gd name="connsiteX1" fmla="*/ 1646266 w 4958820"/>
              <a:gd name="connsiteY1" fmla="*/ 574434 h 4175448"/>
              <a:gd name="connsiteX2" fmla="*/ 4631860 w 4958820"/>
              <a:gd name="connsiteY2" fmla="*/ 934302 h 4175448"/>
              <a:gd name="connsiteX3" fmla="*/ 4727101 w 4958820"/>
              <a:gd name="connsiteY3" fmla="*/ 3409206 h 4175448"/>
              <a:gd name="connsiteX4" fmla="*/ 3579038 w 4958820"/>
              <a:gd name="connsiteY4" fmla="*/ 4131303 h 4175448"/>
              <a:gd name="connsiteX5" fmla="*/ 861999 w 4958820"/>
              <a:gd name="connsiteY5" fmla="*/ 3991042 h 4175448"/>
              <a:gd name="connsiteX6" fmla="*/ 76447 w 4958820"/>
              <a:gd name="connsiteY6" fmla="*/ 3313039 h 4175448"/>
              <a:gd name="connsiteX7" fmla="*/ 163050 w 4958820"/>
              <a:gd name="connsiteY7" fmla="*/ 1290513 h 4175448"/>
              <a:gd name="connsiteX8" fmla="*/ 990367 w 4958820"/>
              <a:gd name="connsiteY8" fmla="*/ 590018 h 4175448"/>
              <a:gd name="connsiteX9" fmla="*/ 1008299 w 4958820"/>
              <a:gd name="connsiteY9" fmla="*/ 0 h 4175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958820" h="4175448">
                <a:moveTo>
                  <a:pt x="1008299" y="0"/>
                </a:moveTo>
                <a:cubicBezTo>
                  <a:pt x="1080221" y="58905"/>
                  <a:pt x="1502689" y="357725"/>
                  <a:pt x="1646266" y="574434"/>
                </a:cubicBezTo>
                <a:cubicBezTo>
                  <a:pt x="1801987" y="585526"/>
                  <a:pt x="4118388" y="461840"/>
                  <a:pt x="4631860" y="934302"/>
                </a:cubicBezTo>
                <a:cubicBezTo>
                  <a:pt x="5145332" y="1406764"/>
                  <a:pt x="4955580" y="2313155"/>
                  <a:pt x="4727101" y="3409206"/>
                </a:cubicBezTo>
                <a:cubicBezTo>
                  <a:pt x="4578135" y="3975170"/>
                  <a:pt x="4223222" y="4034330"/>
                  <a:pt x="3579038" y="4131303"/>
                </a:cubicBezTo>
                <a:cubicBezTo>
                  <a:pt x="2934854" y="4228276"/>
                  <a:pt x="1597338" y="4158382"/>
                  <a:pt x="861999" y="3991042"/>
                </a:cubicBezTo>
                <a:cubicBezTo>
                  <a:pt x="557764" y="3888766"/>
                  <a:pt x="288603" y="3774523"/>
                  <a:pt x="76447" y="3313039"/>
                </a:cubicBezTo>
                <a:cubicBezTo>
                  <a:pt x="-73175" y="2826910"/>
                  <a:pt x="18982" y="1794318"/>
                  <a:pt x="163050" y="1290513"/>
                </a:cubicBezTo>
                <a:cubicBezTo>
                  <a:pt x="367640" y="666231"/>
                  <a:pt x="707145" y="617043"/>
                  <a:pt x="990367" y="590018"/>
                </a:cubicBezTo>
                <a:cubicBezTo>
                  <a:pt x="990367" y="590018"/>
                  <a:pt x="1038579" y="394709"/>
                  <a:pt x="1008299" y="0"/>
                </a:cubicBezTo>
                <a:close/>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F11B6D19-5D19-4C1E-A7DF-1892DCBAA4B5}"/>
              </a:ext>
            </a:extLst>
          </p:cNvPr>
          <p:cNvSpPr>
            <a:spLocks noGrp="1"/>
          </p:cNvSpPr>
          <p:nvPr>
            <p:ph idx="1"/>
          </p:nvPr>
        </p:nvSpPr>
        <p:spPr>
          <a:xfrm>
            <a:off x="5855792" y="1133062"/>
            <a:ext cx="5098347" cy="4216490"/>
          </a:xfrm>
        </p:spPr>
        <p:txBody>
          <a:bodyPr anchor="ctr">
            <a:normAutofit/>
          </a:bodyPr>
          <a:lstStyle/>
          <a:p>
            <a:pPr lvl="0" algn="ctr"/>
            <a:r>
              <a:rPr lang="en-GB" sz="7200" dirty="0"/>
              <a:t>Your mental health can affect your physical health.</a:t>
            </a:r>
          </a:p>
        </p:txBody>
      </p:sp>
      <p:sp>
        <p:nvSpPr>
          <p:cNvPr id="14" name="Left Arrow 3">
            <a:extLst>
              <a:ext uri="{FF2B5EF4-FFF2-40B4-BE49-F238E27FC236}">
                <a16:creationId xmlns:a16="http://schemas.microsoft.com/office/drawing/2014/main" id="{4741B2FF-67D4-4E30-AEC5-5523506994F3}"/>
              </a:ext>
            </a:extLst>
          </p:cNvPr>
          <p:cNvSpPr/>
          <p:nvPr/>
        </p:nvSpPr>
        <p:spPr>
          <a:xfrm rot="5400000">
            <a:off x="656598" y="1948763"/>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ight Arrow 4">
            <a:extLst>
              <a:ext uri="{FF2B5EF4-FFF2-40B4-BE49-F238E27FC236}">
                <a16:creationId xmlns:a16="http://schemas.microsoft.com/office/drawing/2014/main" id="{BFFE82F4-6886-435B-A49B-1C1C5D044646}"/>
              </a:ext>
            </a:extLst>
          </p:cNvPr>
          <p:cNvSpPr/>
          <p:nvPr/>
        </p:nvSpPr>
        <p:spPr>
          <a:xfrm rot="5400000">
            <a:off x="4430825" y="2437967"/>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731340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C8D9769A-E1A8-4890-A4B7-FF5D5C1DC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65030541-939E-4D9D-82AB-34D32FD16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279057" y="2200234"/>
            <a:ext cx="7166759" cy="4187342"/>
          </a:xfrm>
          <a:custGeom>
            <a:avLst/>
            <a:gdLst>
              <a:gd name="connsiteX0" fmla="*/ 3063362 w 5358686"/>
              <a:gd name="connsiteY0" fmla="*/ 3429562 h 3905917"/>
              <a:gd name="connsiteX1" fmla="*/ 4752173 w 5358686"/>
              <a:gd name="connsiteY1" fmla="*/ 3086315 h 3905917"/>
              <a:gd name="connsiteX2" fmla="*/ 5358470 w 5358686"/>
              <a:gd name="connsiteY2" fmla="*/ 1525101 h 3905917"/>
              <a:gd name="connsiteX3" fmla="*/ 4960932 w 5358686"/>
              <a:gd name="connsiteY3" fmla="*/ 466701 h 3905917"/>
              <a:gd name="connsiteX4" fmla="*/ 932230 w 5358686"/>
              <a:gd name="connsiteY4" fmla="*/ 19557 h 3905917"/>
              <a:gd name="connsiteX5" fmla="*/ 62745 w 5358686"/>
              <a:gd name="connsiteY5" fmla="*/ 783491 h 3905917"/>
              <a:gd name="connsiteX6" fmla="*/ 230579 w 5358686"/>
              <a:gd name="connsiteY6" fmla="*/ 2939564 h 3905917"/>
              <a:gd name="connsiteX7" fmla="*/ 2493030 w 5358686"/>
              <a:gd name="connsiteY7" fmla="*/ 3459876 h 3905917"/>
              <a:gd name="connsiteX8" fmla="*/ 2539191 w 5358686"/>
              <a:gd name="connsiteY8" fmla="*/ 3905918 h 3905917"/>
              <a:gd name="connsiteX9" fmla="*/ 3063362 w 5358686"/>
              <a:gd name="connsiteY9" fmla="*/ 3429562 h 3905917"/>
              <a:gd name="connsiteX0" fmla="*/ 3495230 w 5358668"/>
              <a:gd name="connsiteY0" fmla="*/ 3367114 h 3905918"/>
              <a:gd name="connsiteX1" fmla="*/ 4752173 w 5358668"/>
              <a:gd name="connsiteY1" fmla="*/ 3086315 h 3905918"/>
              <a:gd name="connsiteX2" fmla="*/ 5358470 w 5358668"/>
              <a:gd name="connsiteY2" fmla="*/ 1525101 h 3905918"/>
              <a:gd name="connsiteX3" fmla="*/ 4960932 w 5358668"/>
              <a:gd name="connsiteY3" fmla="*/ 466701 h 3905918"/>
              <a:gd name="connsiteX4" fmla="*/ 932230 w 5358668"/>
              <a:gd name="connsiteY4" fmla="*/ 19557 h 3905918"/>
              <a:gd name="connsiteX5" fmla="*/ 62745 w 5358668"/>
              <a:gd name="connsiteY5" fmla="*/ 783491 h 3905918"/>
              <a:gd name="connsiteX6" fmla="*/ 230579 w 5358668"/>
              <a:gd name="connsiteY6" fmla="*/ 2939564 h 3905918"/>
              <a:gd name="connsiteX7" fmla="*/ 2493030 w 5358668"/>
              <a:gd name="connsiteY7" fmla="*/ 3459876 h 3905918"/>
              <a:gd name="connsiteX8" fmla="*/ 2539191 w 5358668"/>
              <a:gd name="connsiteY8" fmla="*/ 3905918 h 3905918"/>
              <a:gd name="connsiteX9" fmla="*/ 3495230 w 5358668"/>
              <a:gd name="connsiteY9" fmla="*/ 3367114 h 3905918"/>
              <a:gd name="connsiteX0" fmla="*/ 3573176 w 5436614"/>
              <a:gd name="connsiteY0" fmla="*/ 3367114 h 3905918"/>
              <a:gd name="connsiteX1" fmla="*/ 4830119 w 5436614"/>
              <a:gd name="connsiteY1" fmla="*/ 3086315 h 3905918"/>
              <a:gd name="connsiteX2" fmla="*/ 5436416 w 5436614"/>
              <a:gd name="connsiteY2" fmla="*/ 1525101 h 3905918"/>
              <a:gd name="connsiteX3" fmla="*/ 5038878 w 5436614"/>
              <a:gd name="connsiteY3" fmla="*/ 466701 h 3905918"/>
              <a:gd name="connsiteX4" fmla="*/ 1010176 w 5436614"/>
              <a:gd name="connsiteY4" fmla="*/ 19557 h 3905918"/>
              <a:gd name="connsiteX5" fmla="*/ 140691 w 5436614"/>
              <a:gd name="connsiteY5" fmla="*/ 783491 h 3905918"/>
              <a:gd name="connsiteX6" fmla="*/ 308525 w 5436614"/>
              <a:gd name="connsiteY6" fmla="*/ 2939564 h 3905918"/>
              <a:gd name="connsiteX7" fmla="*/ 3039861 w 5436614"/>
              <a:gd name="connsiteY7" fmla="*/ 3409918 h 3905918"/>
              <a:gd name="connsiteX8" fmla="*/ 2617137 w 5436614"/>
              <a:gd name="connsiteY8" fmla="*/ 3905918 h 3905918"/>
              <a:gd name="connsiteX9" fmla="*/ 3573176 w 5436614"/>
              <a:gd name="connsiteY9" fmla="*/ 3367114 h 3905918"/>
              <a:gd name="connsiteX0" fmla="*/ 3573176 w 5436614"/>
              <a:gd name="connsiteY0" fmla="*/ 3367114 h 3843470"/>
              <a:gd name="connsiteX1" fmla="*/ 4830119 w 5436614"/>
              <a:gd name="connsiteY1" fmla="*/ 3086315 h 3843470"/>
              <a:gd name="connsiteX2" fmla="*/ 5436416 w 5436614"/>
              <a:gd name="connsiteY2" fmla="*/ 1525101 h 3843470"/>
              <a:gd name="connsiteX3" fmla="*/ 5038878 w 5436614"/>
              <a:gd name="connsiteY3" fmla="*/ 466701 h 3843470"/>
              <a:gd name="connsiteX4" fmla="*/ 1010176 w 5436614"/>
              <a:gd name="connsiteY4" fmla="*/ 19557 h 3843470"/>
              <a:gd name="connsiteX5" fmla="*/ 140691 w 5436614"/>
              <a:gd name="connsiteY5" fmla="*/ 783491 h 3843470"/>
              <a:gd name="connsiteX6" fmla="*/ 308525 w 5436614"/>
              <a:gd name="connsiteY6" fmla="*/ 2939564 h 3843470"/>
              <a:gd name="connsiteX7" fmla="*/ 3039861 w 5436614"/>
              <a:gd name="connsiteY7" fmla="*/ 3409918 h 3843470"/>
              <a:gd name="connsiteX8" fmla="*/ 3123040 w 5436614"/>
              <a:gd name="connsiteY8" fmla="*/ 3843470 h 3843470"/>
              <a:gd name="connsiteX9" fmla="*/ 3573176 w 5436614"/>
              <a:gd name="connsiteY9" fmla="*/ 3367114 h 3843470"/>
              <a:gd name="connsiteX0" fmla="*/ 3733585 w 5436599"/>
              <a:gd name="connsiteY0" fmla="*/ 3417073 h 3843470"/>
              <a:gd name="connsiteX1" fmla="*/ 4830119 w 5436599"/>
              <a:gd name="connsiteY1" fmla="*/ 3086315 h 3843470"/>
              <a:gd name="connsiteX2" fmla="*/ 5436416 w 5436599"/>
              <a:gd name="connsiteY2" fmla="*/ 1525101 h 3843470"/>
              <a:gd name="connsiteX3" fmla="*/ 5038878 w 5436599"/>
              <a:gd name="connsiteY3" fmla="*/ 466701 h 3843470"/>
              <a:gd name="connsiteX4" fmla="*/ 1010176 w 5436599"/>
              <a:gd name="connsiteY4" fmla="*/ 19557 h 3843470"/>
              <a:gd name="connsiteX5" fmla="*/ 140691 w 5436599"/>
              <a:gd name="connsiteY5" fmla="*/ 783491 h 3843470"/>
              <a:gd name="connsiteX6" fmla="*/ 308525 w 5436599"/>
              <a:gd name="connsiteY6" fmla="*/ 2939564 h 3843470"/>
              <a:gd name="connsiteX7" fmla="*/ 3039861 w 5436599"/>
              <a:gd name="connsiteY7" fmla="*/ 3409918 h 3843470"/>
              <a:gd name="connsiteX8" fmla="*/ 3123040 w 5436599"/>
              <a:gd name="connsiteY8" fmla="*/ 3843470 h 3843470"/>
              <a:gd name="connsiteX9" fmla="*/ 3733585 w 5436599"/>
              <a:gd name="connsiteY9" fmla="*/ 3417073 h 3843470"/>
              <a:gd name="connsiteX0" fmla="*/ 3745572 w 5448586"/>
              <a:gd name="connsiteY0" fmla="*/ 3417073 h 3843470"/>
              <a:gd name="connsiteX1" fmla="*/ 4842106 w 5448586"/>
              <a:gd name="connsiteY1" fmla="*/ 3086315 h 3843470"/>
              <a:gd name="connsiteX2" fmla="*/ 5448403 w 5448586"/>
              <a:gd name="connsiteY2" fmla="*/ 1525101 h 3843470"/>
              <a:gd name="connsiteX3" fmla="*/ 5050865 w 5448586"/>
              <a:gd name="connsiteY3" fmla="*/ 466701 h 3843470"/>
              <a:gd name="connsiteX4" fmla="*/ 1022163 w 5448586"/>
              <a:gd name="connsiteY4" fmla="*/ 19557 h 3843470"/>
              <a:gd name="connsiteX5" fmla="*/ 152678 w 5448586"/>
              <a:gd name="connsiteY5" fmla="*/ 783491 h 3843470"/>
              <a:gd name="connsiteX6" fmla="*/ 320512 w 5448586"/>
              <a:gd name="connsiteY6" fmla="*/ 2939564 h 3843470"/>
              <a:gd name="connsiteX7" fmla="*/ 3236934 w 5448586"/>
              <a:gd name="connsiteY7" fmla="*/ 3422408 h 3843470"/>
              <a:gd name="connsiteX8" fmla="*/ 3135027 w 5448586"/>
              <a:gd name="connsiteY8" fmla="*/ 3843470 h 3843470"/>
              <a:gd name="connsiteX9" fmla="*/ 3745572 w 5448586"/>
              <a:gd name="connsiteY9" fmla="*/ 3417073 h 3843470"/>
              <a:gd name="connsiteX0" fmla="*/ 3745572 w 5448586"/>
              <a:gd name="connsiteY0" fmla="*/ 3417073 h 3793511"/>
              <a:gd name="connsiteX1" fmla="*/ 4842106 w 5448586"/>
              <a:gd name="connsiteY1" fmla="*/ 3086315 h 3793511"/>
              <a:gd name="connsiteX2" fmla="*/ 5448403 w 5448586"/>
              <a:gd name="connsiteY2" fmla="*/ 1525101 h 3793511"/>
              <a:gd name="connsiteX3" fmla="*/ 5050865 w 5448586"/>
              <a:gd name="connsiteY3" fmla="*/ 466701 h 3793511"/>
              <a:gd name="connsiteX4" fmla="*/ 1022163 w 5448586"/>
              <a:gd name="connsiteY4" fmla="*/ 19557 h 3793511"/>
              <a:gd name="connsiteX5" fmla="*/ 152678 w 5448586"/>
              <a:gd name="connsiteY5" fmla="*/ 783491 h 3793511"/>
              <a:gd name="connsiteX6" fmla="*/ 320512 w 5448586"/>
              <a:gd name="connsiteY6" fmla="*/ 2939564 h 3793511"/>
              <a:gd name="connsiteX7" fmla="*/ 3236934 w 5448586"/>
              <a:gd name="connsiteY7" fmla="*/ 3422408 h 3793511"/>
              <a:gd name="connsiteX8" fmla="*/ 3233739 w 5448586"/>
              <a:gd name="connsiteY8" fmla="*/ 3793511 h 3793511"/>
              <a:gd name="connsiteX9" fmla="*/ 3745572 w 5448586"/>
              <a:gd name="connsiteY9" fmla="*/ 3417073 h 3793511"/>
              <a:gd name="connsiteX0" fmla="*/ 3745572 w 5452948"/>
              <a:gd name="connsiteY0" fmla="*/ 3417073 h 3793511"/>
              <a:gd name="connsiteX1" fmla="*/ 4928480 w 5452948"/>
              <a:gd name="connsiteY1" fmla="*/ 3061336 h 3793511"/>
              <a:gd name="connsiteX2" fmla="*/ 5448403 w 5452948"/>
              <a:gd name="connsiteY2" fmla="*/ 1525101 h 3793511"/>
              <a:gd name="connsiteX3" fmla="*/ 5050865 w 5452948"/>
              <a:gd name="connsiteY3" fmla="*/ 466701 h 3793511"/>
              <a:gd name="connsiteX4" fmla="*/ 1022163 w 5452948"/>
              <a:gd name="connsiteY4" fmla="*/ 19557 h 3793511"/>
              <a:gd name="connsiteX5" fmla="*/ 152678 w 5452948"/>
              <a:gd name="connsiteY5" fmla="*/ 783491 h 3793511"/>
              <a:gd name="connsiteX6" fmla="*/ 320512 w 5452948"/>
              <a:gd name="connsiteY6" fmla="*/ 2939564 h 3793511"/>
              <a:gd name="connsiteX7" fmla="*/ 3236934 w 5452948"/>
              <a:gd name="connsiteY7" fmla="*/ 3422408 h 3793511"/>
              <a:gd name="connsiteX8" fmla="*/ 3233739 w 5452948"/>
              <a:gd name="connsiteY8" fmla="*/ 3793511 h 3793511"/>
              <a:gd name="connsiteX9" fmla="*/ 3745572 w 5452948"/>
              <a:gd name="connsiteY9" fmla="*/ 3417073 h 3793511"/>
              <a:gd name="connsiteX0" fmla="*/ 3745572 w 5452948"/>
              <a:gd name="connsiteY0" fmla="*/ 3417073 h 3793511"/>
              <a:gd name="connsiteX1" fmla="*/ 4928480 w 5452948"/>
              <a:gd name="connsiteY1" fmla="*/ 3061336 h 3793511"/>
              <a:gd name="connsiteX2" fmla="*/ 5448403 w 5452948"/>
              <a:gd name="connsiteY2" fmla="*/ 1525101 h 3793511"/>
              <a:gd name="connsiteX3" fmla="*/ 5050865 w 5452948"/>
              <a:gd name="connsiteY3" fmla="*/ 466701 h 3793511"/>
              <a:gd name="connsiteX4" fmla="*/ 1022163 w 5452948"/>
              <a:gd name="connsiteY4" fmla="*/ 19557 h 3793511"/>
              <a:gd name="connsiteX5" fmla="*/ 152678 w 5452948"/>
              <a:gd name="connsiteY5" fmla="*/ 783491 h 3793511"/>
              <a:gd name="connsiteX6" fmla="*/ 320512 w 5452948"/>
              <a:gd name="connsiteY6" fmla="*/ 2939564 h 3793511"/>
              <a:gd name="connsiteX7" fmla="*/ 3236934 w 5452948"/>
              <a:gd name="connsiteY7" fmla="*/ 3422408 h 3793511"/>
              <a:gd name="connsiteX8" fmla="*/ 3233739 w 5452948"/>
              <a:gd name="connsiteY8" fmla="*/ 3793511 h 3793511"/>
              <a:gd name="connsiteX9" fmla="*/ 3745572 w 5452948"/>
              <a:gd name="connsiteY9" fmla="*/ 3417073 h 3793511"/>
              <a:gd name="connsiteX0" fmla="*/ 3744403 w 5451779"/>
              <a:gd name="connsiteY0" fmla="*/ 3417073 h 3793511"/>
              <a:gd name="connsiteX1" fmla="*/ 4927311 w 5451779"/>
              <a:gd name="connsiteY1" fmla="*/ 3061336 h 3793511"/>
              <a:gd name="connsiteX2" fmla="*/ 5447234 w 5451779"/>
              <a:gd name="connsiteY2" fmla="*/ 1525101 h 3793511"/>
              <a:gd name="connsiteX3" fmla="*/ 5049696 w 5451779"/>
              <a:gd name="connsiteY3" fmla="*/ 466701 h 3793511"/>
              <a:gd name="connsiteX4" fmla="*/ 1020994 w 5451779"/>
              <a:gd name="connsiteY4" fmla="*/ 19557 h 3793511"/>
              <a:gd name="connsiteX5" fmla="*/ 151509 w 5451779"/>
              <a:gd name="connsiteY5" fmla="*/ 783491 h 3793511"/>
              <a:gd name="connsiteX6" fmla="*/ 319343 w 5451779"/>
              <a:gd name="connsiteY6" fmla="*/ 2939564 h 3793511"/>
              <a:gd name="connsiteX7" fmla="*/ 3217850 w 5451779"/>
              <a:gd name="connsiteY7" fmla="*/ 3422408 h 3793511"/>
              <a:gd name="connsiteX8" fmla="*/ 3232570 w 5451779"/>
              <a:gd name="connsiteY8" fmla="*/ 3793511 h 3793511"/>
              <a:gd name="connsiteX9" fmla="*/ 3744403 w 5451779"/>
              <a:gd name="connsiteY9" fmla="*/ 3417073 h 3793511"/>
              <a:gd name="connsiteX0" fmla="*/ 3744403 w 5451779"/>
              <a:gd name="connsiteY0" fmla="*/ 3417073 h 3793511"/>
              <a:gd name="connsiteX1" fmla="*/ 4927311 w 5451779"/>
              <a:gd name="connsiteY1" fmla="*/ 3061336 h 3793511"/>
              <a:gd name="connsiteX2" fmla="*/ 5447234 w 5451779"/>
              <a:gd name="connsiteY2" fmla="*/ 1525101 h 3793511"/>
              <a:gd name="connsiteX3" fmla="*/ 5049696 w 5451779"/>
              <a:gd name="connsiteY3" fmla="*/ 466701 h 3793511"/>
              <a:gd name="connsiteX4" fmla="*/ 1020994 w 5451779"/>
              <a:gd name="connsiteY4" fmla="*/ 19557 h 3793511"/>
              <a:gd name="connsiteX5" fmla="*/ 151509 w 5451779"/>
              <a:gd name="connsiteY5" fmla="*/ 783491 h 3793511"/>
              <a:gd name="connsiteX6" fmla="*/ 319343 w 5451779"/>
              <a:gd name="connsiteY6" fmla="*/ 2939564 h 3793511"/>
              <a:gd name="connsiteX7" fmla="*/ 3217850 w 5451779"/>
              <a:gd name="connsiteY7" fmla="*/ 3422408 h 3793511"/>
              <a:gd name="connsiteX8" fmla="*/ 3232570 w 5451779"/>
              <a:gd name="connsiteY8" fmla="*/ 3793511 h 3793511"/>
              <a:gd name="connsiteX9" fmla="*/ 3744403 w 5451779"/>
              <a:gd name="connsiteY9" fmla="*/ 3417073 h 3793511"/>
              <a:gd name="connsiteX0" fmla="*/ 3798149 w 5451779"/>
              <a:gd name="connsiteY0" fmla="*/ 3417073 h 3793511"/>
              <a:gd name="connsiteX1" fmla="*/ 4927311 w 5451779"/>
              <a:gd name="connsiteY1" fmla="*/ 3061336 h 3793511"/>
              <a:gd name="connsiteX2" fmla="*/ 5447234 w 5451779"/>
              <a:gd name="connsiteY2" fmla="*/ 1525101 h 3793511"/>
              <a:gd name="connsiteX3" fmla="*/ 5049696 w 5451779"/>
              <a:gd name="connsiteY3" fmla="*/ 466701 h 3793511"/>
              <a:gd name="connsiteX4" fmla="*/ 1020994 w 5451779"/>
              <a:gd name="connsiteY4" fmla="*/ 19557 h 3793511"/>
              <a:gd name="connsiteX5" fmla="*/ 151509 w 5451779"/>
              <a:gd name="connsiteY5" fmla="*/ 783491 h 3793511"/>
              <a:gd name="connsiteX6" fmla="*/ 319343 w 5451779"/>
              <a:gd name="connsiteY6" fmla="*/ 2939564 h 3793511"/>
              <a:gd name="connsiteX7" fmla="*/ 3217850 w 5451779"/>
              <a:gd name="connsiteY7" fmla="*/ 3422408 h 3793511"/>
              <a:gd name="connsiteX8" fmla="*/ 3232570 w 5451779"/>
              <a:gd name="connsiteY8" fmla="*/ 3793511 h 3793511"/>
              <a:gd name="connsiteX9" fmla="*/ 3798149 w 5451779"/>
              <a:gd name="connsiteY9" fmla="*/ 3417073 h 3793511"/>
              <a:gd name="connsiteX0" fmla="*/ 3798149 w 5451779"/>
              <a:gd name="connsiteY0" fmla="*/ 3417073 h 3793511"/>
              <a:gd name="connsiteX1" fmla="*/ 4927311 w 5451779"/>
              <a:gd name="connsiteY1" fmla="*/ 3061336 h 3793511"/>
              <a:gd name="connsiteX2" fmla="*/ 5447234 w 5451779"/>
              <a:gd name="connsiteY2" fmla="*/ 1525101 h 3793511"/>
              <a:gd name="connsiteX3" fmla="*/ 5049696 w 5451779"/>
              <a:gd name="connsiteY3" fmla="*/ 466701 h 3793511"/>
              <a:gd name="connsiteX4" fmla="*/ 1020994 w 5451779"/>
              <a:gd name="connsiteY4" fmla="*/ 19557 h 3793511"/>
              <a:gd name="connsiteX5" fmla="*/ 151509 w 5451779"/>
              <a:gd name="connsiteY5" fmla="*/ 783491 h 3793511"/>
              <a:gd name="connsiteX6" fmla="*/ 319343 w 5451779"/>
              <a:gd name="connsiteY6" fmla="*/ 2939564 h 3793511"/>
              <a:gd name="connsiteX7" fmla="*/ 3217850 w 5451779"/>
              <a:gd name="connsiteY7" fmla="*/ 3422408 h 3793511"/>
              <a:gd name="connsiteX8" fmla="*/ 3232570 w 5451779"/>
              <a:gd name="connsiteY8" fmla="*/ 3793511 h 3793511"/>
              <a:gd name="connsiteX9" fmla="*/ 3798149 w 5451779"/>
              <a:gd name="connsiteY9" fmla="*/ 3417073 h 37935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451779" h="3793511">
                <a:moveTo>
                  <a:pt x="3798149" y="3417073"/>
                </a:moveTo>
                <a:cubicBezTo>
                  <a:pt x="4257694" y="3448903"/>
                  <a:pt x="4652464" y="3376665"/>
                  <a:pt x="4927311" y="3061336"/>
                </a:cubicBezTo>
                <a:cubicBezTo>
                  <a:pt x="5202158" y="2746007"/>
                  <a:pt x="5426837" y="1957540"/>
                  <a:pt x="5447234" y="1525101"/>
                </a:cubicBezTo>
                <a:cubicBezTo>
                  <a:pt x="5467631" y="1092662"/>
                  <a:pt x="5433316" y="716660"/>
                  <a:pt x="5049696" y="466701"/>
                </a:cubicBezTo>
                <a:cubicBezTo>
                  <a:pt x="4607927" y="262351"/>
                  <a:pt x="2070438" y="-86269"/>
                  <a:pt x="1020994" y="19557"/>
                </a:cubicBezTo>
                <a:cubicBezTo>
                  <a:pt x="535543" y="83769"/>
                  <a:pt x="235013" y="410480"/>
                  <a:pt x="151509" y="783491"/>
                </a:cubicBezTo>
                <a:cubicBezTo>
                  <a:pt x="36175" y="1298843"/>
                  <a:pt x="-191714" y="2499745"/>
                  <a:pt x="319343" y="2939564"/>
                </a:cubicBezTo>
                <a:cubicBezTo>
                  <a:pt x="830400" y="3379383"/>
                  <a:pt x="1915828" y="3438255"/>
                  <a:pt x="3217850" y="3422408"/>
                </a:cubicBezTo>
                <a:cubicBezTo>
                  <a:pt x="3251514" y="3541738"/>
                  <a:pt x="3263298" y="3609004"/>
                  <a:pt x="3232570" y="3793511"/>
                </a:cubicBezTo>
                <a:cubicBezTo>
                  <a:pt x="3517123" y="3635902"/>
                  <a:pt x="3798149" y="3417073"/>
                  <a:pt x="3798149" y="3417073"/>
                </a:cubicBezTo>
                <a:close/>
              </a:path>
            </a:pathLst>
          </a:custGeom>
          <a:solidFill>
            <a:schemeClr val="bg1"/>
          </a:solidFill>
          <a:ln w="19050"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42C72092-2B09-4FBA-B639-9D86325451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237520" y="2255022"/>
            <a:ext cx="7166759" cy="4187342"/>
          </a:xfrm>
          <a:custGeom>
            <a:avLst/>
            <a:gdLst>
              <a:gd name="connsiteX0" fmla="*/ 3063362 w 5358686"/>
              <a:gd name="connsiteY0" fmla="*/ 3429562 h 3905917"/>
              <a:gd name="connsiteX1" fmla="*/ 4752173 w 5358686"/>
              <a:gd name="connsiteY1" fmla="*/ 3086315 h 3905917"/>
              <a:gd name="connsiteX2" fmla="*/ 5358470 w 5358686"/>
              <a:gd name="connsiteY2" fmla="*/ 1525101 h 3905917"/>
              <a:gd name="connsiteX3" fmla="*/ 4960932 w 5358686"/>
              <a:gd name="connsiteY3" fmla="*/ 466701 h 3905917"/>
              <a:gd name="connsiteX4" fmla="*/ 932230 w 5358686"/>
              <a:gd name="connsiteY4" fmla="*/ 19557 h 3905917"/>
              <a:gd name="connsiteX5" fmla="*/ 62745 w 5358686"/>
              <a:gd name="connsiteY5" fmla="*/ 783491 h 3905917"/>
              <a:gd name="connsiteX6" fmla="*/ 230579 w 5358686"/>
              <a:gd name="connsiteY6" fmla="*/ 2939564 h 3905917"/>
              <a:gd name="connsiteX7" fmla="*/ 2493030 w 5358686"/>
              <a:gd name="connsiteY7" fmla="*/ 3459876 h 3905917"/>
              <a:gd name="connsiteX8" fmla="*/ 2539191 w 5358686"/>
              <a:gd name="connsiteY8" fmla="*/ 3905918 h 3905917"/>
              <a:gd name="connsiteX9" fmla="*/ 3063362 w 5358686"/>
              <a:gd name="connsiteY9" fmla="*/ 3429562 h 3905917"/>
              <a:gd name="connsiteX0" fmla="*/ 3495230 w 5358668"/>
              <a:gd name="connsiteY0" fmla="*/ 3367114 h 3905918"/>
              <a:gd name="connsiteX1" fmla="*/ 4752173 w 5358668"/>
              <a:gd name="connsiteY1" fmla="*/ 3086315 h 3905918"/>
              <a:gd name="connsiteX2" fmla="*/ 5358470 w 5358668"/>
              <a:gd name="connsiteY2" fmla="*/ 1525101 h 3905918"/>
              <a:gd name="connsiteX3" fmla="*/ 4960932 w 5358668"/>
              <a:gd name="connsiteY3" fmla="*/ 466701 h 3905918"/>
              <a:gd name="connsiteX4" fmla="*/ 932230 w 5358668"/>
              <a:gd name="connsiteY4" fmla="*/ 19557 h 3905918"/>
              <a:gd name="connsiteX5" fmla="*/ 62745 w 5358668"/>
              <a:gd name="connsiteY5" fmla="*/ 783491 h 3905918"/>
              <a:gd name="connsiteX6" fmla="*/ 230579 w 5358668"/>
              <a:gd name="connsiteY6" fmla="*/ 2939564 h 3905918"/>
              <a:gd name="connsiteX7" fmla="*/ 2493030 w 5358668"/>
              <a:gd name="connsiteY7" fmla="*/ 3459876 h 3905918"/>
              <a:gd name="connsiteX8" fmla="*/ 2539191 w 5358668"/>
              <a:gd name="connsiteY8" fmla="*/ 3905918 h 3905918"/>
              <a:gd name="connsiteX9" fmla="*/ 3495230 w 5358668"/>
              <a:gd name="connsiteY9" fmla="*/ 3367114 h 3905918"/>
              <a:gd name="connsiteX0" fmla="*/ 3573176 w 5436614"/>
              <a:gd name="connsiteY0" fmla="*/ 3367114 h 3905918"/>
              <a:gd name="connsiteX1" fmla="*/ 4830119 w 5436614"/>
              <a:gd name="connsiteY1" fmla="*/ 3086315 h 3905918"/>
              <a:gd name="connsiteX2" fmla="*/ 5436416 w 5436614"/>
              <a:gd name="connsiteY2" fmla="*/ 1525101 h 3905918"/>
              <a:gd name="connsiteX3" fmla="*/ 5038878 w 5436614"/>
              <a:gd name="connsiteY3" fmla="*/ 466701 h 3905918"/>
              <a:gd name="connsiteX4" fmla="*/ 1010176 w 5436614"/>
              <a:gd name="connsiteY4" fmla="*/ 19557 h 3905918"/>
              <a:gd name="connsiteX5" fmla="*/ 140691 w 5436614"/>
              <a:gd name="connsiteY5" fmla="*/ 783491 h 3905918"/>
              <a:gd name="connsiteX6" fmla="*/ 308525 w 5436614"/>
              <a:gd name="connsiteY6" fmla="*/ 2939564 h 3905918"/>
              <a:gd name="connsiteX7" fmla="*/ 3039861 w 5436614"/>
              <a:gd name="connsiteY7" fmla="*/ 3409918 h 3905918"/>
              <a:gd name="connsiteX8" fmla="*/ 2617137 w 5436614"/>
              <a:gd name="connsiteY8" fmla="*/ 3905918 h 3905918"/>
              <a:gd name="connsiteX9" fmla="*/ 3573176 w 5436614"/>
              <a:gd name="connsiteY9" fmla="*/ 3367114 h 3905918"/>
              <a:gd name="connsiteX0" fmla="*/ 3573176 w 5436614"/>
              <a:gd name="connsiteY0" fmla="*/ 3367114 h 3843470"/>
              <a:gd name="connsiteX1" fmla="*/ 4830119 w 5436614"/>
              <a:gd name="connsiteY1" fmla="*/ 3086315 h 3843470"/>
              <a:gd name="connsiteX2" fmla="*/ 5436416 w 5436614"/>
              <a:gd name="connsiteY2" fmla="*/ 1525101 h 3843470"/>
              <a:gd name="connsiteX3" fmla="*/ 5038878 w 5436614"/>
              <a:gd name="connsiteY3" fmla="*/ 466701 h 3843470"/>
              <a:gd name="connsiteX4" fmla="*/ 1010176 w 5436614"/>
              <a:gd name="connsiteY4" fmla="*/ 19557 h 3843470"/>
              <a:gd name="connsiteX5" fmla="*/ 140691 w 5436614"/>
              <a:gd name="connsiteY5" fmla="*/ 783491 h 3843470"/>
              <a:gd name="connsiteX6" fmla="*/ 308525 w 5436614"/>
              <a:gd name="connsiteY6" fmla="*/ 2939564 h 3843470"/>
              <a:gd name="connsiteX7" fmla="*/ 3039861 w 5436614"/>
              <a:gd name="connsiteY7" fmla="*/ 3409918 h 3843470"/>
              <a:gd name="connsiteX8" fmla="*/ 3123040 w 5436614"/>
              <a:gd name="connsiteY8" fmla="*/ 3843470 h 3843470"/>
              <a:gd name="connsiteX9" fmla="*/ 3573176 w 5436614"/>
              <a:gd name="connsiteY9" fmla="*/ 3367114 h 3843470"/>
              <a:gd name="connsiteX0" fmla="*/ 3733585 w 5436599"/>
              <a:gd name="connsiteY0" fmla="*/ 3417073 h 3843470"/>
              <a:gd name="connsiteX1" fmla="*/ 4830119 w 5436599"/>
              <a:gd name="connsiteY1" fmla="*/ 3086315 h 3843470"/>
              <a:gd name="connsiteX2" fmla="*/ 5436416 w 5436599"/>
              <a:gd name="connsiteY2" fmla="*/ 1525101 h 3843470"/>
              <a:gd name="connsiteX3" fmla="*/ 5038878 w 5436599"/>
              <a:gd name="connsiteY3" fmla="*/ 466701 h 3843470"/>
              <a:gd name="connsiteX4" fmla="*/ 1010176 w 5436599"/>
              <a:gd name="connsiteY4" fmla="*/ 19557 h 3843470"/>
              <a:gd name="connsiteX5" fmla="*/ 140691 w 5436599"/>
              <a:gd name="connsiteY5" fmla="*/ 783491 h 3843470"/>
              <a:gd name="connsiteX6" fmla="*/ 308525 w 5436599"/>
              <a:gd name="connsiteY6" fmla="*/ 2939564 h 3843470"/>
              <a:gd name="connsiteX7" fmla="*/ 3039861 w 5436599"/>
              <a:gd name="connsiteY7" fmla="*/ 3409918 h 3843470"/>
              <a:gd name="connsiteX8" fmla="*/ 3123040 w 5436599"/>
              <a:gd name="connsiteY8" fmla="*/ 3843470 h 3843470"/>
              <a:gd name="connsiteX9" fmla="*/ 3733585 w 5436599"/>
              <a:gd name="connsiteY9" fmla="*/ 3417073 h 3843470"/>
              <a:gd name="connsiteX0" fmla="*/ 3745572 w 5448586"/>
              <a:gd name="connsiteY0" fmla="*/ 3417073 h 3843470"/>
              <a:gd name="connsiteX1" fmla="*/ 4842106 w 5448586"/>
              <a:gd name="connsiteY1" fmla="*/ 3086315 h 3843470"/>
              <a:gd name="connsiteX2" fmla="*/ 5448403 w 5448586"/>
              <a:gd name="connsiteY2" fmla="*/ 1525101 h 3843470"/>
              <a:gd name="connsiteX3" fmla="*/ 5050865 w 5448586"/>
              <a:gd name="connsiteY3" fmla="*/ 466701 h 3843470"/>
              <a:gd name="connsiteX4" fmla="*/ 1022163 w 5448586"/>
              <a:gd name="connsiteY4" fmla="*/ 19557 h 3843470"/>
              <a:gd name="connsiteX5" fmla="*/ 152678 w 5448586"/>
              <a:gd name="connsiteY5" fmla="*/ 783491 h 3843470"/>
              <a:gd name="connsiteX6" fmla="*/ 320512 w 5448586"/>
              <a:gd name="connsiteY6" fmla="*/ 2939564 h 3843470"/>
              <a:gd name="connsiteX7" fmla="*/ 3236934 w 5448586"/>
              <a:gd name="connsiteY7" fmla="*/ 3422408 h 3843470"/>
              <a:gd name="connsiteX8" fmla="*/ 3135027 w 5448586"/>
              <a:gd name="connsiteY8" fmla="*/ 3843470 h 3843470"/>
              <a:gd name="connsiteX9" fmla="*/ 3745572 w 5448586"/>
              <a:gd name="connsiteY9" fmla="*/ 3417073 h 3843470"/>
              <a:gd name="connsiteX0" fmla="*/ 3745572 w 5448586"/>
              <a:gd name="connsiteY0" fmla="*/ 3417073 h 3793511"/>
              <a:gd name="connsiteX1" fmla="*/ 4842106 w 5448586"/>
              <a:gd name="connsiteY1" fmla="*/ 3086315 h 3793511"/>
              <a:gd name="connsiteX2" fmla="*/ 5448403 w 5448586"/>
              <a:gd name="connsiteY2" fmla="*/ 1525101 h 3793511"/>
              <a:gd name="connsiteX3" fmla="*/ 5050865 w 5448586"/>
              <a:gd name="connsiteY3" fmla="*/ 466701 h 3793511"/>
              <a:gd name="connsiteX4" fmla="*/ 1022163 w 5448586"/>
              <a:gd name="connsiteY4" fmla="*/ 19557 h 3793511"/>
              <a:gd name="connsiteX5" fmla="*/ 152678 w 5448586"/>
              <a:gd name="connsiteY5" fmla="*/ 783491 h 3793511"/>
              <a:gd name="connsiteX6" fmla="*/ 320512 w 5448586"/>
              <a:gd name="connsiteY6" fmla="*/ 2939564 h 3793511"/>
              <a:gd name="connsiteX7" fmla="*/ 3236934 w 5448586"/>
              <a:gd name="connsiteY7" fmla="*/ 3422408 h 3793511"/>
              <a:gd name="connsiteX8" fmla="*/ 3233739 w 5448586"/>
              <a:gd name="connsiteY8" fmla="*/ 3793511 h 3793511"/>
              <a:gd name="connsiteX9" fmla="*/ 3745572 w 5448586"/>
              <a:gd name="connsiteY9" fmla="*/ 3417073 h 3793511"/>
              <a:gd name="connsiteX0" fmla="*/ 3745572 w 5452948"/>
              <a:gd name="connsiteY0" fmla="*/ 3417073 h 3793511"/>
              <a:gd name="connsiteX1" fmla="*/ 4928480 w 5452948"/>
              <a:gd name="connsiteY1" fmla="*/ 3061336 h 3793511"/>
              <a:gd name="connsiteX2" fmla="*/ 5448403 w 5452948"/>
              <a:gd name="connsiteY2" fmla="*/ 1525101 h 3793511"/>
              <a:gd name="connsiteX3" fmla="*/ 5050865 w 5452948"/>
              <a:gd name="connsiteY3" fmla="*/ 466701 h 3793511"/>
              <a:gd name="connsiteX4" fmla="*/ 1022163 w 5452948"/>
              <a:gd name="connsiteY4" fmla="*/ 19557 h 3793511"/>
              <a:gd name="connsiteX5" fmla="*/ 152678 w 5452948"/>
              <a:gd name="connsiteY5" fmla="*/ 783491 h 3793511"/>
              <a:gd name="connsiteX6" fmla="*/ 320512 w 5452948"/>
              <a:gd name="connsiteY6" fmla="*/ 2939564 h 3793511"/>
              <a:gd name="connsiteX7" fmla="*/ 3236934 w 5452948"/>
              <a:gd name="connsiteY7" fmla="*/ 3422408 h 3793511"/>
              <a:gd name="connsiteX8" fmla="*/ 3233739 w 5452948"/>
              <a:gd name="connsiteY8" fmla="*/ 3793511 h 3793511"/>
              <a:gd name="connsiteX9" fmla="*/ 3745572 w 5452948"/>
              <a:gd name="connsiteY9" fmla="*/ 3417073 h 3793511"/>
              <a:gd name="connsiteX0" fmla="*/ 3745572 w 5452948"/>
              <a:gd name="connsiteY0" fmla="*/ 3417073 h 3793511"/>
              <a:gd name="connsiteX1" fmla="*/ 4928480 w 5452948"/>
              <a:gd name="connsiteY1" fmla="*/ 3061336 h 3793511"/>
              <a:gd name="connsiteX2" fmla="*/ 5448403 w 5452948"/>
              <a:gd name="connsiteY2" fmla="*/ 1525101 h 3793511"/>
              <a:gd name="connsiteX3" fmla="*/ 5050865 w 5452948"/>
              <a:gd name="connsiteY3" fmla="*/ 466701 h 3793511"/>
              <a:gd name="connsiteX4" fmla="*/ 1022163 w 5452948"/>
              <a:gd name="connsiteY4" fmla="*/ 19557 h 3793511"/>
              <a:gd name="connsiteX5" fmla="*/ 152678 w 5452948"/>
              <a:gd name="connsiteY5" fmla="*/ 783491 h 3793511"/>
              <a:gd name="connsiteX6" fmla="*/ 320512 w 5452948"/>
              <a:gd name="connsiteY6" fmla="*/ 2939564 h 3793511"/>
              <a:gd name="connsiteX7" fmla="*/ 3236934 w 5452948"/>
              <a:gd name="connsiteY7" fmla="*/ 3422408 h 3793511"/>
              <a:gd name="connsiteX8" fmla="*/ 3233739 w 5452948"/>
              <a:gd name="connsiteY8" fmla="*/ 3793511 h 3793511"/>
              <a:gd name="connsiteX9" fmla="*/ 3745572 w 5452948"/>
              <a:gd name="connsiteY9" fmla="*/ 3417073 h 3793511"/>
              <a:gd name="connsiteX0" fmla="*/ 3744403 w 5451779"/>
              <a:gd name="connsiteY0" fmla="*/ 3417073 h 3793511"/>
              <a:gd name="connsiteX1" fmla="*/ 4927311 w 5451779"/>
              <a:gd name="connsiteY1" fmla="*/ 3061336 h 3793511"/>
              <a:gd name="connsiteX2" fmla="*/ 5447234 w 5451779"/>
              <a:gd name="connsiteY2" fmla="*/ 1525101 h 3793511"/>
              <a:gd name="connsiteX3" fmla="*/ 5049696 w 5451779"/>
              <a:gd name="connsiteY3" fmla="*/ 466701 h 3793511"/>
              <a:gd name="connsiteX4" fmla="*/ 1020994 w 5451779"/>
              <a:gd name="connsiteY4" fmla="*/ 19557 h 3793511"/>
              <a:gd name="connsiteX5" fmla="*/ 151509 w 5451779"/>
              <a:gd name="connsiteY5" fmla="*/ 783491 h 3793511"/>
              <a:gd name="connsiteX6" fmla="*/ 319343 w 5451779"/>
              <a:gd name="connsiteY6" fmla="*/ 2939564 h 3793511"/>
              <a:gd name="connsiteX7" fmla="*/ 3217850 w 5451779"/>
              <a:gd name="connsiteY7" fmla="*/ 3422408 h 3793511"/>
              <a:gd name="connsiteX8" fmla="*/ 3232570 w 5451779"/>
              <a:gd name="connsiteY8" fmla="*/ 3793511 h 3793511"/>
              <a:gd name="connsiteX9" fmla="*/ 3744403 w 5451779"/>
              <a:gd name="connsiteY9" fmla="*/ 3417073 h 3793511"/>
              <a:gd name="connsiteX0" fmla="*/ 3744403 w 5451779"/>
              <a:gd name="connsiteY0" fmla="*/ 3417073 h 3793511"/>
              <a:gd name="connsiteX1" fmla="*/ 4927311 w 5451779"/>
              <a:gd name="connsiteY1" fmla="*/ 3061336 h 3793511"/>
              <a:gd name="connsiteX2" fmla="*/ 5447234 w 5451779"/>
              <a:gd name="connsiteY2" fmla="*/ 1525101 h 3793511"/>
              <a:gd name="connsiteX3" fmla="*/ 5049696 w 5451779"/>
              <a:gd name="connsiteY3" fmla="*/ 466701 h 3793511"/>
              <a:gd name="connsiteX4" fmla="*/ 1020994 w 5451779"/>
              <a:gd name="connsiteY4" fmla="*/ 19557 h 3793511"/>
              <a:gd name="connsiteX5" fmla="*/ 151509 w 5451779"/>
              <a:gd name="connsiteY5" fmla="*/ 783491 h 3793511"/>
              <a:gd name="connsiteX6" fmla="*/ 319343 w 5451779"/>
              <a:gd name="connsiteY6" fmla="*/ 2939564 h 3793511"/>
              <a:gd name="connsiteX7" fmla="*/ 3217850 w 5451779"/>
              <a:gd name="connsiteY7" fmla="*/ 3422408 h 3793511"/>
              <a:gd name="connsiteX8" fmla="*/ 3232570 w 5451779"/>
              <a:gd name="connsiteY8" fmla="*/ 3793511 h 3793511"/>
              <a:gd name="connsiteX9" fmla="*/ 3744403 w 5451779"/>
              <a:gd name="connsiteY9" fmla="*/ 3417073 h 3793511"/>
              <a:gd name="connsiteX0" fmla="*/ 3798149 w 5451779"/>
              <a:gd name="connsiteY0" fmla="*/ 3417073 h 3793511"/>
              <a:gd name="connsiteX1" fmla="*/ 4927311 w 5451779"/>
              <a:gd name="connsiteY1" fmla="*/ 3061336 h 3793511"/>
              <a:gd name="connsiteX2" fmla="*/ 5447234 w 5451779"/>
              <a:gd name="connsiteY2" fmla="*/ 1525101 h 3793511"/>
              <a:gd name="connsiteX3" fmla="*/ 5049696 w 5451779"/>
              <a:gd name="connsiteY3" fmla="*/ 466701 h 3793511"/>
              <a:gd name="connsiteX4" fmla="*/ 1020994 w 5451779"/>
              <a:gd name="connsiteY4" fmla="*/ 19557 h 3793511"/>
              <a:gd name="connsiteX5" fmla="*/ 151509 w 5451779"/>
              <a:gd name="connsiteY5" fmla="*/ 783491 h 3793511"/>
              <a:gd name="connsiteX6" fmla="*/ 319343 w 5451779"/>
              <a:gd name="connsiteY6" fmla="*/ 2939564 h 3793511"/>
              <a:gd name="connsiteX7" fmla="*/ 3217850 w 5451779"/>
              <a:gd name="connsiteY7" fmla="*/ 3422408 h 3793511"/>
              <a:gd name="connsiteX8" fmla="*/ 3232570 w 5451779"/>
              <a:gd name="connsiteY8" fmla="*/ 3793511 h 3793511"/>
              <a:gd name="connsiteX9" fmla="*/ 3798149 w 5451779"/>
              <a:gd name="connsiteY9" fmla="*/ 3417073 h 3793511"/>
              <a:gd name="connsiteX0" fmla="*/ 3798149 w 5451779"/>
              <a:gd name="connsiteY0" fmla="*/ 3417073 h 3793511"/>
              <a:gd name="connsiteX1" fmla="*/ 4927311 w 5451779"/>
              <a:gd name="connsiteY1" fmla="*/ 3061336 h 3793511"/>
              <a:gd name="connsiteX2" fmla="*/ 5447234 w 5451779"/>
              <a:gd name="connsiteY2" fmla="*/ 1525101 h 3793511"/>
              <a:gd name="connsiteX3" fmla="*/ 5049696 w 5451779"/>
              <a:gd name="connsiteY3" fmla="*/ 466701 h 3793511"/>
              <a:gd name="connsiteX4" fmla="*/ 1020994 w 5451779"/>
              <a:gd name="connsiteY4" fmla="*/ 19557 h 3793511"/>
              <a:gd name="connsiteX5" fmla="*/ 151509 w 5451779"/>
              <a:gd name="connsiteY5" fmla="*/ 783491 h 3793511"/>
              <a:gd name="connsiteX6" fmla="*/ 319343 w 5451779"/>
              <a:gd name="connsiteY6" fmla="*/ 2939564 h 3793511"/>
              <a:gd name="connsiteX7" fmla="*/ 3217850 w 5451779"/>
              <a:gd name="connsiteY7" fmla="*/ 3422408 h 3793511"/>
              <a:gd name="connsiteX8" fmla="*/ 3232570 w 5451779"/>
              <a:gd name="connsiteY8" fmla="*/ 3793511 h 3793511"/>
              <a:gd name="connsiteX9" fmla="*/ 3798149 w 5451779"/>
              <a:gd name="connsiteY9" fmla="*/ 3417073 h 37935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451779" h="3793511">
                <a:moveTo>
                  <a:pt x="3798149" y="3417073"/>
                </a:moveTo>
                <a:cubicBezTo>
                  <a:pt x="4257694" y="3448903"/>
                  <a:pt x="4652464" y="3376665"/>
                  <a:pt x="4927311" y="3061336"/>
                </a:cubicBezTo>
                <a:cubicBezTo>
                  <a:pt x="5202158" y="2746007"/>
                  <a:pt x="5426837" y="1957540"/>
                  <a:pt x="5447234" y="1525101"/>
                </a:cubicBezTo>
                <a:cubicBezTo>
                  <a:pt x="5467631" y="1092662"/>
                  <a:pt x="5433316" y="716660"/>
                  <a:pt x="5049696" y="466701"/>
                </a:cubicBezTo>
                <a:cubicBezTo>
                  <a:pt x="4607927" y="262351"/>
                  <a:pt x="2070438" y="-86269"/>
                  <a:pt x="1020994" y="19557"/>
                </a:cubicBezTo>
                <a:cubicBezTo>
                  <a:pt x="535543" y="83769"/>
                  <a:pt x="235013" y="410480"/>
                  <a:pt x="151509" y="783491"/>
                </a:cubicBezTo>
                <a:cubicBezTo>
                  <a:pt x="36175" y="1298843"/>
                  <a:pt x="-191714" y="2499745"/>
                  <a:pt x="319343" y="2939564"/>
                </a:cubicBezTo>
                <a:cubicBezTo>
                  <a:pt x="830400" y="3379383"/>
                  <a:pt x="1915828" y="3438255"/>
                  <a:pt x="3217850" y="3422408"/>
                </a:cubicBezTo>
                <a:cubicBezTo>
                  <a:pt x="3251514" y="3541738"/>
                  <a:pt x="3263298" y="3609004"/>
                  <a:pt x="3232570" y="3793511"/>
                </a:cubicBezTo>
                <a:cubicBezTo>
                  <a:pt x="3517123" y="3635902"/>
                  <a:pt x="3798149" y="3417073"/>
                  <a:pt x="3798149" y="3417073"/>
                </a:cubicBezTo>
                <a:close/>
              </a:path>
            </a:pathLst>
          </a:custGeom>
          <a:noFill/>
          <a:ln w="19050" cap="flat">
            <a:solidFill>
              <a:schemeClr val="tx1"/>
            </a:solid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75DB81DD-8F8C-4933-94B4-0E5595C5A7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41748" y="618134"/>
            <a:ext cx="6247268" cy="2432162"/>
          </a:xfrm>
          <a:custGeom>
            <a:avLst/>
            <a:gdLst>
              <a:gd name="connsiteX0" fmla="*/ 702544 w 1731866"/>
              <a:gd name="connsiteY0" fmla="*/ 704513 h 898547"/>
              <a:gd name="connsiteX1" fmla="*/ 1151838 w 1731866"/>
              <a:gd name="connsiteY1" fmla="*/ 709752 h 898547"/>
              <a:gd name="connsiteX2" fmla="*/ 1632946 w 1731866"/>
              <a:gd name="connsiteY2" fmla="*/ 622027 h 898547"/>
              <a:gd name="connsiteX3" fmla="*/ 1678094 w 1731866"/>
              <a:gd name="connsiteY3" fmla="*/ 138252 h 898547"/>
              <a:gd name="connsiteX4" fmla="*/ 721213 w 1731866"/>
              <a:gd name="connsiteY4" fmla="*/ 2711 h 898547"/>
              <a:gd name="connsiteX5" fmla="*/ 29222 w 1731866"/>
              <a:gd name="connsiteY5" fmla="*/ 208261 h 898547"/>
              <a:gd name="connsiteX6" fmla="*/ 142569 w 1731866"/>
              <a:gd name="connsiteY6" fmla="*/ 668985 h 898547"/>
              <a:gd name="connsiteX7" fmla="*/ 426128 w 1731866"/>
              <a:gd name="connsiteY7" fmla="*/ 701846 h 898547"/>
              <a:gd name="connsiteX8" fmla="*/ 729119 w 1731866"/>
              <a:gd name="connsiteY8" fmla="*/ 898538 h 898547"/>
              <a:gd name="connsiteX9" fmla="*/ 670635 w 1731866"/>
              <a:gd name="connsiteY9" fmla="*/ 773570 h 898547"/>
              <a:gd name="connsiteX10" fmla="*/ 702544 w 1731866"/>
              <a:gd name="connsiteY10" fmla="*/ 704513 h 898547"/>
              <a:gd name="connsiteX0" fmla="*/ 629450 w 1731865"/>
              <a:gd name="connsiteY0" fmla="*/ 704522 h 898547"/>
              <a:gd name="connsiteX1" fmla="*/ 1151876 w 1731865"/>
              <a:gd name="connsiteY1" fmla="*/ 709761 h 898547"/>
              <a:gd name="connsiteX2" fmla="*/ 1632984 w 1731865"/>
              <a:gd name="connsiteY2" fmla="*/ 622036 h 898547"/>
              <a:gd name="connsiteX3" fmla="*/ 1678132 w 1731865"/>
              <a:gd name="connsiteY3" fmla="*/ 138261 h 898547"/>
              <a:gd name="connsiteX4" fmla="*/ 721251 w 1731865"/>
              <a:gd name="connsiteY4" fmla="*/ 2720 h 898547"/>
              <a:gd name="connsiteX5" fmla="*/ 29260 w 1731865"/>
              <a:gd name="connsiteY5" fmla="*/ 208270 h 898547"/>
              <a:gd name="connsiteX6" fmla="*/ 142607 w 1731865"/>
              <a:gd name="connsiteY6" fmla="*/ 668994 h 898547"/>
              <a:gd name="connsiteX7" fmla="*/ 426166 w 1731865"/>
              <a:gd name="connsiteY7" fmla="*/ 701855 h 898547"/>
              <a:gd name="connsiteX8" fmla="*/ 729157 w 1731865"/>
              <a:gd name="connsiteY8" fmla="*/ 898547 h 898547"/>
              <a:gd name="connsiteX9" fmla="*/ 670673 w 1731865"/>
              <a:gd name="connsiteY9" fmla="*/ 773579 h 898547"/>
              <a:gd name="connsiteX10" fmla="*/ 629450 w 1731865"/>
              <a:gd name="connsiteY10" fmla="*/ 704522 h 898547"/>
              <a:gd name="connsiteX0" fmla="*/ 629450 w 1731865"/>
              <a:gd name="connsiteY0" fmla="*/ 704522 h 898547"/>
              <a:gd name="connsiteX1" fmla="*/ 1151876 w 1731865"/>
              <a:gd name="connsiteY1" fmla="*/ 709761 h 898547"/>
              <a:gd name="connsiteX2" fmla="*/ 1632984 w 1731865"/>
              <a:gd name="connsiteY2" fmla="*/ 622036 h 898547"/>
              <a:gd name="connsiteX3" fmla="*/ 1678132 w 1731865"/>
              <a:gd name="connsiteY3" fmla="*/ 138261 h 898547"/>
              <a:gd name="connsiteX4" fmla="*/ 721251 w 1731865"/>
              <a:gd name="connsiteY4" fmla="*/ 2720 h 898547"/>
              <a:gd name="connsiteX5" fmla="*/ 29260 w 1731865"/>
              <a:gd name="connsiteY5" fmla="*/ 208270 h 898547"/>
              <a:gd name="connsiteX6" fmla="*/ 142607 w 1731865"/>
              <a:gd name="connsiteY6" fmla="*/ 668994 h 898547"/>
              <a:gd name="connsiteX7" fmla="*/ 426166 w 1731865"/>
              <a:gd name="connsiteY7" fmla="*/ 701855 h 898547"/>
              <a:gd name="connsiteX8" fmla="*/ 729157 w 1731865"/>
              <a:gd name="connsiteY8" fmla="*/ 898547 h 898547"/>
              <a:gd name="connsiteX9" fmla="*/ 647404 w 1731865"/>
              <a:gd name="connsiteY9" fmla="*/ 774971 h 898547"/>
              <a:gd name="connsiteX10" fmla="*/ 629450 w 1731865"/>
              <a:gd name="connsiteY10" fmla="*/ 704522 h 898547"/>
              <a:gd name="connsiteX0" fmla="*/ 629450 w 1731865"/>
              <a:gd name="connsiteY0" fmla="*/ 704522 h 898547"/>
              <a:gd name="connsiteX1" fmla="*/ 1151876 w 1731865"/>
              <a:gd name="connsiteY1" fmla="*/ 709761 h 898547"/>
              <a:gd name="connsiteX2" fmla="*/ 1632984 w 1731865"/>
              <a:gd name="connsiteY2" fmla="*/ 622036 h 898547"/>
              <a:gd name="connsiteX3" fmla="*/ 1678132 w 1731865"/>
              <a:gd name="connsiteY3" fmla="*/ 138261 h 898547"/>
              <a:gd name="connsiteX4" fmla="*/ 721251 w 1731865"/>
              <a:gd name="connsiteY4" fmla="*/ 2720 h 898547"/>
              <a:gd name="connsiteX5" fmla="*/ 29260 w 1731865"/>
              <a:gd name="connsiteY5" fmla="*/ 208270 h 898547"/>
              <a:gd name="connsiteX6" fmla="*/ 142607 w 1731865"/>
              <a:gd name="connsiteY6" fmla="*/ 668994 h 898547"/>
              <a:gd name="connsiteX7" fmla="*/ 426166 w 1731865"/>
              <a:gd name="connsiteY7" fmla="*/ 701855 h 898547"/>
              <a:gd name="connsiteX8" fmla="*/ 729157 w 1731865"/>
              <a:gd name="connsiteY8" fmla="*/ 898547 h 898547"/>
              <a:gd name="connsiteX9" fmla="*/ 647404 w 1731865"/>
              <a:gd name="connsiteY9" fmla="*/ 774971 h 898547"/>
              <a:gd name="connsiteX10" fmla="*/ 629450 w 1731865"/>
              <a:gd name="connsiteY10" fmla="*/ 704522 h 898547"/>
              <a:gd name="connsiteX0" fmla="*/ 629450 w 1731865"/>
              <a:gd name="connsiteY0" fmla="*/ 704522 h 898547"/>
              <a:gd name="connsiteX1" fmla="*/ 1151876 w 1731865"/>
              <a:gd name="connsiteY1" fmla="*/ 709761 h 898547"/>
              <a:gd name="connsiteX2" fmla="*/ 1632984 w 1731865"/>
              <a:gd name="connsiteY2" fmla="*/ 622036 h 898547"/>
              <a:gd name="connsiteX3" fmla="*/ 1678132 w 1731865"/>
              <a:gd name="connsiteY3" fmla="*/ 138261 h 898547"/>
              <a:gd name="connsiteX4" fmla="*/ 721251 w 1731865"/>
              <a:gd name="connsiteY4" fmla="*/ 2720 h 898547"/>
              <a:gd name="connsiteX5" fmla="*/ 29260 w 1731865"/>
              <a:gd name="connsiteY5" fmla="*/ 208270 h 898547"/>
              <a:gd name="connsiteX6" fmla="*/ 142607 w 1731865"/>
              <a:gd name="connsiteY6" fmla="*/ 668994 h 898547"/>
              <a:gd name="connsiteX7" fmla="*/ 426166 w 1731865"/>
              <a:gd name="connsiteY7" fmla="*/ 701855 h 898547"/>
              <a:gd name="connsiteX8" fmla="*/ 729157 w 1731865"/>
              <a:gd name="connsiteY8" fmla="*/ 898547 h 898547"/>
              <a:gd name="connsiteX9" fmla="*/ 647404 w 1731865"/>
              <a:gd name="connsiteY9" fmla="*/ 774971 h 898547"/>
              <a:gd name="connsiteX10" fmla="*/ 629450 w 1731865"/>
              <a:gd name="connsiteY10" fmla="*/ 704522 h 898547"/>
              <a:gd name="connsiteX0" fmla="*/ 629450 w 1731865"/>
              <a:gd name="connsiteY0" fmla="*/ 704522 h 898547"/>
              <a:gd name="connsiteX1" fmla="*/ 1151876 w 1731865"/>
              <a:gd name="connsiteY1" fmla="*/ 709761 h 898547"/>
              <a:gd name="connsiteX2" fmla="*/ 1632984 w 1731865"/>
              <a:gd name="connsiteY2" fmla="*/ 622036 h 898547"/>
              <a:gd name="connsiteX3" fmla="*/ 1678132 w 1731865"/>
              <a:gd name="connsiteY3" fmla="*/ 138261 h 898547"/>
              <a:gd name="connsiteX4" fmla="*/ 721251 w 1731865"/>
              <a:gd name="connsiteY4" fmla="*/ 2720 h 898547"/>
              <a:gd name="connsiteX5" fmla="*/ 29260 w 1731865"/>
              <a:gd name="connsiteY5" fmla="*/ 208270 h 898547"/>
              <a:gd name="connsiteX6" fmla="*/ 142607 w 1731865"/>
              <a:gd name="connsiteY6" fmla="*/ 668994 h 898547"/>
              <a:gd name="connsiteX7" fmla="*/ 426166 w 1731865"/>
              <a:gd name="connsiteY7" fmla="*/ 701855 h 898547"/>
              <a:gd name="connsiteX8" fmla="*/ 729157 w 1731865"/>
              <a:gd name="connsiteY8" fmla="*/ 898547 h 898547"/>
              <a:gd name="connsiteX9" fmla="*/ 641864 w 1731865"/>
              <a:gd name="connsiteY9" fmla="*/ 777755 h 898547"/>
              <a:gd name="connsiteX10" fmla="*/ 629450 w 1731865"/>
              <a:gd name="connsiteY10" fmla="*/ 704522 h 898547"/>
              <a:gd name="connsiteX0" fmla="*/ 629450 w 1731865"/>
              <a:gd name="connsiteY0" fmla="*/ 704522 h 898547"/>
              <a:gd name="connsiteX1" fmla="*/ 1151876 w 1731865"/>
              <a:gd name="connsiteY1" fmla="*/ 709761 h 898547"/>
              <a:gd name="connsiteX2" fmla="*/ 1632984 w 1731865"/>
              <a:gd name="connsiteY2" fmla="*/ 622036 h 898547"/>
              <a:gd name="connsiteX3" fmla="*/ 1678132 w 1731865"/>
              <a:gd name="connsiteY3" fmla="*/ 138261 h 898547"/>
              <a:gd name="connsiteX4" fmla="*/ 721251 w 1731865"/>
              <a:gd name="connsiteY4" fmla="*/ 2720 h 898547"/>
              <a:gd name="connsiteX5" fmla="*/ 29260 w 1731865"/>
              <a:gd name="connsiteY5" fmla="*/ 208270 h 898547"/>
              <a:gd name="connsiteX6" fmla="*/ 142607 w 1731865"/>
              <a:gd name="connsiteY6" fmla="*/ 668994 h 898547"/>
              <a:gd name="connsiteX7" fmla="*/ 426166 w 1731865"/>
              <a:gd name="connsiteY7" fmla="*/ 701855 h 898547"/>
              <a:gd name="connsiteX8" fmla="*/ 729157 w 1731865"/>
              <a:gd name="connsiteY8" fmla="*/ 898547 h 898547"/>
              <a:gd name="connsiteX9" fmla="*/ 641864 w 1731865"/>
              <a:gd name="connsiteY9" fmla="*/ 777755 h 898547"/>
              <a:gd name="connsiteX10" fmla="*/ 629450 w 1731865"/>
              <a:gd name="connsiteY10" fmla="*/ 704522 h 898547"/>
              <a:gd name="connsiteX0" fmla="*/ 629450 w 1731865"/>
              <a:gd name="connsiteY0" fmla="*/ 704522 h 898547"/>
              <a:gd name="connsiteX1" fmla="*/ 1151876 w 1731865"/>
              <a:gd name="connsiteY1" fmla="*/ 709761 h 898547"/>
              <a:gd name="connsiteX2" fmla="*/ 1632984 w 1731865"/>
              <a:gd name="connsiteY2" fmla="*/ 622036 h 898547"/>
              <a:gd name="connsiteX3" fmla="*/ 1678132 w 1731865"/>
              <a:gd name="connsiteY3" fmla="*/ 138261 h 898547"/>
              <a:gd name="connsiteX4" fmla="*/ 721251 w 1731865"/>
              <a:gd name="connsiteY4" fmla="*/ 2720 h 898547"/>
              <a:gd name="connsiteX5" fmla="*/ 29260 w 1731865"/>
              <a:gd name="connsiteY5" fmla="*/ 208270 h 898547"/>
              <a:gd name="connsiteX6" fmla="*/ 142607 w 1731865"/>
              <a:gd name="connsiteY6" fmla="*/ 668994 h 898547"/>
              <a:gd name="connsiteX7" fmla="*/ 426166 w 1731865"/>
              <a:gd name="connsiteY7" fmla="*/ 701855 h 898547"/>
              <a:gd name="connsiteX8" fmla="*/ 729157 w 1731865"/>
              <a:gd name="connsiteY8" fmla="*/ 898547 h 898547"/>
              <a:gd name="connsiteX9" fmla="*/ 641864 w 1731865"/>
              <a:gd name="connsiteY9" fmla="*/ 786108 h 898547"/>
              <a:gd name="connsiteX10" fmla="*/ 629450 w 1731865"/>
              <a:gd name="connsiteY10" fmla="*/ 704522 h 898547"/>
              <a:gd name="connsiteX0" fmla="*/ 629450 w 1731865"/>
              <a:gd name="connsiteY0" fmla="*/ 704522 h 898547"/>
              <a:gd name="connsiteX1" fmla="*/ 1151876 w 1731865"/>
              <a:gd name="connsiteY1" fmla="*/ 709761 h 898547"/>
              <a:gd name="connsiteX2" fmla="*/ 1632984 w 1731865"/>
              <a:gd name="connsiteY2" fmla="*/ 622036 h 898547"/>
              <a:gd name="connsiteX3" fmla="*/ 1678132 w 1731865"/>
              <a:gd name="connsiteY3" fmla="*/ 138261 h 898547"/>
              <a:gd name="connsiteX4" fmla="*/ 721251 w 1731865"/>
              <a:gd name="connsiteY4" fmla="*/ 2720 h 898547"/>
              <a:gd name="connsiteX5" fmla="*/ 29260 w 1731865"/>
              <a:gd name="connsiteY5" fmla="*/ 208270 h 898547"/>
              <a:gd name="connsiteX6" fmla="*/ 142607 w 1731865"/>
              <a:gd name="connsiteY6" fmla="*/ 668994 h 898547"/>
              <a:gd name="connsiteX7" fmla="*/ 426166 w 1731865"/>
              <a:gd name="connsiteY7" fmla="*/ 701855 h 898547"/>
              <a:gd name="connsiteX8" fmla="*/ 729157 w 1731865"/>
              <a:gd name="connsiteY8" fmla="*/ 898547 h 898547"/>
              <a:gd name="connsiteX9" fmla="*/ 641864 w 1731865"/>
              <a:gd name="connsiteY9" fmla="*/ 786108 h 898547"/>
              <a:gd name="connsiteX10" fmla="*/ 629450 w 1731865"/>
              <a:gd name="connsiteY10" fmla="*/ 704522 h 898547"/>
              <a:gd name="connsiteX0" fmla="*/ 629450 w 1731865"/>
              <a:gd name="connsiteY0" fmla="*/ 704522 h 891586"/>
              <a:gd name="connsiteX1" fmla="*/ 1151876 w 1731865"/>
              <a:gd name="connsiteY1" fmla="*/ 709761 h 891586"/>
              <a:gd name="connsiteX2" fmla="*/ 1632984 w 1731865"/>
              <a:gd name="connsiteY2" fmla="*/ 622036 h 891586"/>
              <a:gd name="connsiteX3" fmla="*/ 1678132 w 1731865"/>
              <a:gd name="connsiteY3" fmla="*/ 138261 h 891586"/>
              <a:gd name="connsiteX4" fmla="*/ 721251 w 1731865"/>
              <a:gd name="connsiteY4" fmla="*/ 2720 h 891586"/>
              <a:gd name="connsiteX5" fmla="*/ 29260 w 1731865"/>
              <a:gd name="connsiteY5" fmla="*/ 208270 h 891586"/>
              <a:gd name="connsiteX6" fmla="*/ 142607 w 1731865"/>
              <a:gd name="connsiteY6" fmla="*/ 668994 h 891586"/>
              <a:gd name="connsiteX7" fmla="*/ 426166 w 1731865"/>
              <a:gd name="connsiteY7" fmla="*/ 701855 h 891586"/>
              <a:gd name="connsiteX8" fmla="*/ 723617 w 1731865"/>
              <a:gd name="connsiteY8" fmla="*/ 891586 h 891586"/>
              <a:gd name="connsiteX9" fmla="*/ 641864 w 1731865"/>
              <a:gd name="connsiteY9" fmla="*/ 786108 h 891586"/>
              <a:gd name="connsiteX10" fmla="*/ 629450 w 1731865"/>
              <a:gd name="connsiteY10" fmla="*/ 704522 h 891586"/>
              <a:gd name="connsiteX0" fmla="*/ 629450 w 1731865"/>
              <a:gd name="connsiteY0" fmla="*/ 704522 h 891586"/>
              <a:gd name="connsiteX1" fmla="*/ 1151876 w 1731865"/>
              <a:gd name="connsiteY1" fmla="*/ 709761 h 891586"/>
              <a:gd name="connsiteX2" fmla="*/ 1632984 w 1731865"/>
              <a:gd name="connsiteY2" fmla="*/ 622036 h 891586"/>
              <a:gd name="connsiteX3" fmla="*/ 1678132 w 1731865"/>
              <a:gd name="connsiteY3" fmla="*/ 138261 h 891586"/>
              <a:gd name="connsiteX4" fmla="*/ 721251 w 1731865"/>
              <a:gd name="connsiteY4" fmla="*/ 2720 h 891586"/>
              <a:gd name="connsiteX5" fmla="*/ 29260 w 1731865"/>
              <a:gd name="connsiteY5" fmla="*/ 208270 h 891586"/>
              <a:gd name="connsiteX6" fmla="*/ 142607 w 1731865"/>
              <a:gd name="connsiteY6" fmla="*/ 668994 h 891586"/>
              <a:gd name="connsiteX7" fmla="*/ 426166 w 1731865"/>
              <a:gd name="connsiteY7" fmla="*/ 701855 h 891586"/>
              <a:gd name="connsiteX8" fmla="*/ 723617 w 1731865"/>
              <a:gd name="connsiteY8" fmla="*/ 891586 h 891586"/>
              <a:gd name="connsiteX9" fmla="*/ 641864 w 1731865"/>
              <a:gd name="connsiteY9" fmla="*/ 786108 h 891586"/>
              <a:gd name="connsiteX10" fmla="*/ 629450 w 1731865"/>
              <a:gd name="connsiteY10" fmla="*/ 704522 h 891586"/>
              <a:gd name="connsiteX0" fmla="*/ 629450 w 1731865"/>
              <a:gd name="connsiteY0" fmla="*/ 704522 h 891586"/>
              <a:gd name="connsiteX1" fmla="*/ 1151876 w 1731865"/>
              <a:gd name="connsiteY1" fmla="*/ 709761 h 891586"/>
              <a:gd name="connsiteX2" fmla="*/ 1632984 w 1731865"/>
              <a:gd name="connsiteY2" fmla="*/ 622036 h 891586"/>
              <a:gd name="connsiteX3" fmla="*/ 1678132 w 1731865"/>
              <a:gd name="connsiteY3" fmla="*/ 138261 h 891586"/>
              <a:gd name="connsiteX4" fmla="*/ 721251 w 1731865"/>
              <a:gd name="connsiteY4" fmla="*/ 2720 h 891586"/>
              <a:gd name="connsiteX5" fmla="*/ 29260 w 1731865"/>
              <a:gd name="connsiteY5" fmla="*/ 208270 h 891586"/>
              <a:gd name="connsiteX6" fmla="*/ 142607 w 1731865"/>
              <a:gd name="connsiteY6" fmla="*/ 668994 h 891586"/>
              <a:gd name="connsiteX7" fmla="*/ 426166 w 1731865"/>
              <a:gd name="connsiteY7" fmla="*/ 701855 h 891586"/>
              <a:gd name="connsiteX8" fmla="*/ 723617 w 1731865"/>
              <a:gd name="connsiteY8" fmla="*/ 891586 h 891586"/>
              <a:gd name="connsiteX9" fmla="*/ 641864 w 1731865"/>
              <a:gd name="connsiteY9" fmla="*/ 786108 h 891586"/>
              <a:gd name="connsiteX10" fmla="*/ 629450 w 1731865"/>
              <a:gd name="connsiteY10" fmla="*/ 704522 h 891586"/>
              <a:gd name="connsiteX0" fmla="*/ 629450 w 1731865"/>
              <a:gd name="connsiteY0" fmla="*/ 718060 h 891586"/>
              <a:gd name="connsiteX1" fmla="*/ 1151876 w 1731865"/>
              <a:gd name="connsiteY1" fmla="*/ 709761 h 891586"/>
              <a:gd name="connsiteX2" fmla="*/ 1632984 w 1731865"/>
              <a:gd name="connsiteY2" fmla="*/ 622036 h 891586"/>
              <a:gd name="connsiteX3" fmla="*/ 1678132 w 1731865"/>
              <a:gd name="connsiteY3" fmla="*/ 138261 h 891586"/>
              <a:gd name="connsiteX4" fmla="*/ 721251 w 1731865"/>
              <a:gd name="connsiteY4" fmla="*/ 2720 h 891586"/>
              <a:gd name="connsiteX5" fmla="*/ 29260 w 1731865"/>
              <a:gd name="connsiteY5" fmla="*/ 208270 h 891586"/>
              <a:gd name="connsiteX6" fmla="*/ 142607 w 1731865"/>
              <a:gd name="connsiteY6" fmla="*/ 668994 h 891586"/>
              <a:gd name="connsiteX7" fmla="*/ 426166 w 1731865"/>
              <a:gd name="connsiteY7" fmla="*/ 701855 h 891586"/>
              <a:gd name="connsiteX8" fmla="*/ 723617 w 1731865"/>
              <a:gd name="connsiteY8" fmla="*/ 891586 h 891586"/>
              <a:gd name="connsiteX9" fmla="*/ 641864 w 1731865"/>
              <a:gd name="connsiteY9" fmla="*/ 786108 h 891586"/>
              <a:gd name="connsiteX10" fmla="*/ 629450 w 1731865"/>
              <a:gd name="connsiteY10" fmla="*/ 718060 h 891586"/>
              <a:gd name="connsiteX0" fmla="*/ 629450 w 1731865"/>
              <a:gd name="connsiteY0" fmla="*/ 718060 h 891586"/>
              <a:gd name="connsiteX1" fmla="*/ 1151876 w 1731865"/>
              <a:gd name="connsiteY1" fmla="*/ 709761 h 891586"/>
              <a:gd name="connsiteX2" fmla="*/ 1632984 w 1731865"/>
              <a:gd name="connsiteY2" fmla="*/ 622036 h 891586"/>
              <a:gd name="connsiteX3" fmla="*/ 1678132 w 1731865"/>
              <a:gd name="connsiteY3" fmla="*/ 138261 h 891586"/>
              <a:gd name="connsiteX4" fmla="*/ 721251 w 1731865"/>
              <a:gd name="connsiteY4" fmla="*/ 2720 h 891586"/>
              <a:gd name="connsiteX5" fmla="*/ 29260 w 1731865"/>
              <a:gd name="connsiteY5" fmla="*/ 208270 h 891586"/>
              <a:gd name="connsiteX6" fmla="*/ 142607 w 1731865"/>
              <a:gd name="connsiteY6" fmla="*/ 668994 h 891586"/>
              <a:gd name="connsiteX7" fmla="*/ 426166 w 1731865"/>
              <a:gd name="connsiteY7" fmla="*/ 701855 h 891586"/>
              <a:gd name="connsiteX8" fmla="*/ 723617 w 1731865"/>
              <a:gd name="connsiteY8" fmla="*/ 891586 h 891586"/>
              <a:gd name="connsiteX9" fmla="*/ 641864 w 1731865"/>
              <a:gd name="connsiteY9" fmla="*/ 786108 h 891586"/>
              <a:gd name="connsiteX10" fmla="*/ 629450 w 1731865"/>
              <a:gd name="connsiteY10" fmla="*/ 718060 h 891586"/>
              <a:gd name="connsiteX0" fmla="*/ 629450 w 1735472"/>
              <a:gd name="connsiteY0" fmla="*/ 718060 h 891586"/>
              <a:gd name="connsiteX1" fmla="*/ 1165047 w 1735472"/>
              <a:gd name="connsiteY1" fmla="*/ 724804 h 891586"/>
              <a:gd name="connsiteX2" fmla="*/ 1632984 w 1735472"/>
              <a:gd name="connsiteY2" fmla="*/ 622036 h 891586"/>
              <a:gd name="connsiteX3" fmla="*/ 1678132 w 1735472"/>
              <a:gd name="connsiteY3" fmla="*/ 138261 h 891586"/>
              <a:gd name="connsiteX4" fmla="*/ 721251 w 1735472"/>
              <a:gd name="connsiteY4" fmla="*/ 2720 h 891586"/>
              <a:gd name="connsiteX5" fmla="*/ 29260 w 1735472"/>
              <a:gd name="connsiteY5" fmla="*/ 208270 h 891586"/>
              <a:gd name="connsiteX6" fmla="*/ 142607 w 1735472"/>
              <a:gd name="connsiteY6" fmla="*/ 668994 h 891586"/>
              <a:gd name="connsiteX7" fmla="*/ 426166 w 1735472"/>
              <a:gd name="connsiteY7" fmla="*/ 701855 h 891586"/>
              <a:gd name="connsiteX8" fmla="*/ 723617 w 1735472"/>
              <a:gd name="connsiteY8" fmla="*/ 891586 h 891586"/>
              <a:gd name="connsiteX9" fmla="*/ 641864 w 1735472"/>
              <a:gd name="connsiteY9" fmla="*/ 786108 h 891586"/>
              <a:gd name="connsiteX10" fmla="*/ 629450 w 1735472"/>
              <a:gd name="connsiteY10" fmla="*/ 718060 h 891586"/>
              <a:gd name="connsiteX0" fmla="*/ 631845 w 1735472"/>
              <a:gd name="connsiteY0" fmla="*/ 725582 h 891586"/>
              <a:gd name="connsiteX1" fmla="*/ 1165047 w 1735472"/>
              <a:gd name="connsiteY1" fmla="*/ 724804 h 891586"/>
              <a:gd name="connsiteX2" fmla="*/ 1632984 w 1735472"/>
              <a:gd name="connsiteY2" fmla="*/ 622036 h 891586"/>
              <a:gd name="connsiteX3" fmla="*/ 1678132 w 1735472"/>
              <a:gd name="connsiteY3" fmla="*/ 138261 h 891586"/>
              <a:gd name="connsiteX4" fmla="*/ 721251 w 1735472"/>
              <a:gd name="connsiteY4" fmla="*/ 2720 h 891586"/>
              <a:gd name="connsiteX5" fmla="*/ 29260 w 1735472"/>
              <a:gd name="connsiteY5" fmla="*/ 208270 h 891586"/>
              <a:gd name="connsiteX6" fmla="*/ 142607 w 1735472"/>
              <a:gd name="connsiteY6" fmla="*/ 668994 h 891586"/>
              <a:gd name="connsiteX7" fmla="*/ 426166 w 1735472"/>
              <a:gd name="connsiteY7" fmla="*/ 701855 h 891586"/>
              <a:gd name="connsiteX8" fmla="*/ 723617 w 1735472"/>
              <a:gd name="connsiteY8" fmla="*/ 891586 h 891586"/>
              <a:gd name="connsiteX9" fmla="*/ 641864 w 1735472"/>
              <a:gd name="connsiteY9" fmla="*/ 786108 h 891586"/>
              <a:gd name="connsiteX10" fmla="*/ 631845 w 1735472"/>
              <a:gd name="connsiteY10" fmla="*/ 725582 h 891586"/>
              <a:gd name="connsiteX0" fmla="*/ 631845 w 1735472"/>
              <a:gd name="connsiteY0" fmla="*/ 725582 h 891586"/>
              <a:gd name="connsiteX1" fmla="*/ 1165047 w 1735472"/>
              <a:gd name="connsiteY1" fmla="*/ 724804 h 891586"/>
              <a:gd name="connsiteX2" fmla="*/ 1632984 w 1735472"/>
              <a:gd name="connsiteY2" fmla="*/ 622036 h 891586"/>
              <a:gd name="connsiteX3" fmla="*/ 1678132 w 1735472"/>
              <a:gd name="connsiteY3" fmla="*/ 138261 h 891586"/>
              <a:gd name="connsiteX4" fmla="*/ 721251 w 1735472"/>
              <a:gd name="connsiteY4" fmla="*/ 2720 h 891586"/>
              <a:gd name="connsiteX5" fmla="*/ 29260 w 1735472"/>
              <a:gd name="connsiteY5" fmla="*/ 208270 h 891586"/>
              <a:gd name="connsiteX6" fmla="*/ 142607 w 1735472"/>
              <a:gd name="connsiteY6" fmla="*/ 668994 h 891586"/>
              <a:gd name="connsiteX7" fmla="*/ 426166 w 1735472"/>
              <a:gd name="connsiteY7" fmla="*/ 701855 h 891586"/>
              <a:gd name="connsiteX8" fmla="*/ 723617 w 1735472"/>
              <a:gd name="connsiteY8" fmla="*/ 891586 h 891586"/>
              <a:gd name="connsiteX9" fmla="*/ 644259 w 1735472"/>
              <a:gd name="connsiteY9" fmla="*/ 796638 h 891586"/>
              <a:gd name="connsiteX10" fmla="*/ 631845 w 1735472"/>
              <a:gd name="connsiteY10" fmla="*/ 725582 h 891586"/>
              <a:gd name="connsiteX0" fmla="*/ 631845 w 1735472"/>
              <a:gd name="connsiteY0" fmla="*/ 725582 h 891586"/>
              <a:gd name="connsiteX1" fmla="*/ 1165047 w 1735472"/>
              <a:gd name="connsiteY1" fmla="*/ 724804 h 891586"/>
              <a:gd name="connsiteX2" fmla="*/ 1632984 w 1735472"/>
              <a:gd name="connsiteY2" fmla="*/ 622036 h 891586"/>
              <a:gd name="connsiteX3" fmla="*/ 1678132 w 1735472"/>
              <a:gd name="connsiteY3" fmla="*/ 138261 h 891586"/>
              <a:gd name="connsiteX4" fmla="*/ 721251 w 1735472"/>
              <a:gd name="connsiteY4" fmla="*/ 2720 h 891586"/>
              <a:gd name="connsiteX5" fmla="*/ 29260 w 1735472"/>
              <a:gd name="connsiteY5" fmla="*/ 208270 h 891586"/>
              <a:gd name="connsiteX6" fmla="*/ 142607 w 1735472"/>
              <a:gd name="connsiteY6" fmla="*/ 668994 h 891586"/>
              <a:gd name="connsiteX7" fmla="*/ 426166 w 1735472"/>
              <a:gd name="connsiteY7" fmla="*/ 701855 h 891586"/>
              <a:gd name="connsiteX8" fmla="*/ 723617 w 1735472"/>
              <a:gd name="connsiteY8" fmla="*/ 891586 h 891586"/>
              <a:gd name="connsiteX9" fmla="*/ 644259 w 1735472"/>
              <a:gd name="connsiteY9" fmla="*/ 796638 h 891586"/>
              <a:gd name="connsiteX10" fmla="*/ 631845 w 1735472"/>
              <a:gd name="connsiteY10" fmla="*/ 725582 h 891586"/>
              <a:gd name="connsiteX0" fmla="*/ 618115 w 1721742"/>
              <a:gd name="connsiteY0" fmla="*/ 725582 h 891586"/>
              <a:gd name="connsiteX1" fmla="*/ 1151317 w 1721742"/>
              <a:gd name="connsiteY1" fmla="*/ 724804 h 891586"/>
              <a:gd name="connsiteX2" fmla="*/ 1619254 w 1721742"/>
              <a:gd name="connsiteY2" fmla="*/ 622036 h 891586"/>
              <a:gd name="connsiteX3" fmla="*/ 1664402 w 1721742"/>
              <a:gd name="connsiteY3" fmla="*/ 138261 h 891586"/>
              <a:gd name="connsiteX4" fmla="*/ 707521 w 1721742"/>
              <a:gd name="connsiteY4" fmla="*/ 2720 h 891586"/>
              <a:gd name="connsiteX5" fmla="*/ 15530 w 1721742"/>
              <a:gd name="connsiteY5" fmla="*/ 208270 h 891586"/>
              <a:gd name="connsiteX6" fmla="*/ 128877 w 1721742"/>
              <a:gd name="connsiteY6" fmla="*/ 668994 h 891586"/>
              <a:gd name="connsiteX7" fmla="*/ 446999 w 1721742"/>
              <a:gd name="connsiteY7" fmla="*/ 710126 h 891586"/>
              <a:gd name="connsiteX8" fmla="*/ 709887 w 1721742"/>
              <a:gd name="connsiteY8" fmla="*/ 891586 h 891586"/>
              <a:gd name="connsiteX9" fmla="*/ 630529 w 1721742"/>
              <a:gd name="connsiteY9" fmla="*/ 796638 h 891586"/>
              <a:gd name="connsiteX10" fmla="*/ 618115 w 1721742"/>
              <a:gd name="connsiteY10" fmla="*/ 725582 h 891586"/>
              <a:gd name="connsiteX0" fmla="*/ 647607 w 1751234"/>
              <a:gd name="connsiteY0" fmla="*/ 725582 h 891586"/>
              <a:gd name="connsiteX1" fmla="*/ 1180809 w 1751234"/>
              <a:gd name="connsiteY1" fmla="*/ 724804 h 891586"/>
              <a:gd name="connsiteX2" fmla="*/ 1648746 w 1751234"/>
              <a:gd name="connsiteY2" fmla="*/ 622036 h 891586"/>
              <a:gd name="connsiteX3" fmla="*/ 1693894 w 1751234"/>
              <a:gd name="connsiteY3" fmla="*/ 138261 h 891586"/>
              <a:gd name="connsiteX4" fmla="*/ 737013 w 1751234"/>
              <a:gd name="connsiteY4" fmla="*/ 2720 h 891586"/>
              <a:gd name="connsiteX5" fmla="*/ 45022 w 1751234"/>
              <a:gd name="connsiteY5" fmla="*/ 208270 h 891586"/>
              <a:gd name="connsiteX6" fmla="*/ 112285 w 1751234"/>
              <a:gd name="connsiteY6" fmla="*/ 648316 h 891586"/>
              <a:gd name="connsiteX7" fmla="*/ 476491 w 1751234"/>
              <a:gd name="connsiteY7" fmla="*/ 710126 h 891586"/>
              <a:gd name="connsiteX8" fmla="*/ 739379 w 1751234"/>
              <a:gd name="connsiteY8" fmla="*/ 891586 h 891586"/>
              <a:gd name="connsiteX9" fmla="*/ 660021 w 1751234"/>
              <a:gd name="connsiteY9" fmla="*/ 796638 h 891586"/>
              <a:gd name="connsiteX10" fmla="*/ 647607 w 1751234"/>
              <a:gd name="connsiteY10" fmla="*/ 725582 h 891586"/>
              <a:gd name="connsiteX0" fmla="*/ 643800 w 1747427"/>
              <a:gd name="connsiteY0" fmla="*/ 725582 h 891586"/>
              <a:gd name="connsiteX1" fmla="*/ 1177002 w 1747427"/>
              <a:gd name="connsiteY1" fmla="*/ 724804 h 891586"/>
              <a:gd name="connsiteX2" fmla="*/ 1644939 w 1747427"/>
              <a:gd name="connsiteY2" fmla="*/ 622036 h 891586"/>
              <a:gd name="connsiteX3" fmla="*/ 1690087 w 1747427"/>
              <a:gd name="connsiteY3" fmla="*/ 138261 h 891586"/>
              <a:gd name="connsiteX4" fmla="*/ 733206 w 1747427"/>
              <a:gd name="connsiteY4" fmla="*/ 2720 h 891586"/>
              <a:gd name="connsiteX5" fmla="*/ 41215 w 1747427"/>
              <a:gd name="connsiteY5" fmla="*/ 208270 h 891586"/>
              <a:gd name="connsiteX6" fmla="*/ 121645 w 1747427"/>
              <a:gd name="connsiteY6" fmla="*/ 629706 h 891586"/>
              <a:gd name="connsiteX7" fmla="*/ 472684 w 1747427"/>
              <a:gd name="connsiteY7" fmla="*/ 710126 h 891586"/>
              <a:gd name="connsiteX8" fmla="*/ 735572 w 1747427"/>
              <a:gd name="connsiteY8" fmla="*/ 891586 h 891586"/>
              <a:gd name="connsiteX9" fmla="*/ 656214 w 1747427"/>
              <a:gd name="connsiteY9" fmla="*/ 796638 h 891586"/>
              <a:gd name="connsiteX10" fmla="*/ 643800 w 1747427"/>
              <a:gd name="connsiteY10" fmla="*/ 725582 h 891586"/>
              <a:gd name="connsiteX0" fmla="*/ 622547 w 1726174"/>
              <a:gd name="connsiteY0" fmla="*/ 723164 h 889168"/>
              <a:gd name="connsiteX1" fmla="*/ 1155749 w 1726174"/>
              <a:gd name="connsiteY1" fmla="*/ 722386 h 889168"/>
              <a:gd name="connsiteX2" fmla="*/ 1623686 w 1726174"/>
              <a:gd name="connsiteY2" fmla="*/ 619618 h 889168"/>
              <a:gd name="connsiteX3" fmla="*/ 1668834 w 1726174"/>
              <a:gd name="connsiteY3" fmla="*/ 135843 h 889168"/>
              <a:gd name="connsiteX4" fmla="*/ 711953 w 1726174"/>
              <a:gd name="connsiteY4" fmla="*/ 302 h 889168"/>
              <a:gd name="connsiteX5" fmla="*/ 46296 w 1726174"/>
              <a:gd name="connsiteY5" fmla="*/ 158293 h 889168"/>
              <a:gd name="connsiteX6" fmla="*/ 100392 w 1726174"/>
              <a:gd name="connsiteY6" fmla="*/ 627288 h 889168"/>
              <a:gd name="connsiteX7" fmla="*/ 451431 w 1726174"/>
              <a:gd name="connsiteY7" fmla="*/ 707708 h 889168"/>
              <a:gd name="connsiteX8" fmla="*/ 714319 w 1726174"/>
              <a:gd name="connsiteY8" fmla="*/ 889168 h 889168"/>
              <a:gd name="connsiteX9" fmla="*/ 634961 w 1726174"/>
              <a:gd name="connsiteY9" fmla="*/ 794220 h 889168"/>
              <a:gd name="connsiteX10" fmla="*/ 622547 w 1726174"/>
              <a:gd name="connsiteY10" fmla="*/ 723164 h 889168"/>
              <a:gd name="connsiteX0" fmla="*/ 622547 w 1726174"/>
              <a:gd name="connsiteY0" fmla="*/ 723164 h 876761"/>
              <a:gd name="connsiteX1" fmla="*/ 1155749 w 1726174"/>
              <a:gd name="connsiteY1" fmla="*/ 722386 h 876761"/>
              <a:gd name="connsiteX2" fmla="*/ 1623686 w 1726174"/>
              <a:gd name="connsiteY2" fmla="*/ 619618 h 876761"/>
              <a:gd name="connsiteX3" fmla="*/ 1668834 w 1726174"/>
              <a:gd name="connsiteY3" fmla="*/ 135843 h 876761"/>
              <a:gd name="connsiteX4" fmla="*/ 711953 w 1726174"/>
              <a:gd name="connsiteY4" fmla="*/ 302 h 876761"/>
              <a:gd name="connsiteX5" fmla="*/ 46296 w 1726174"/>
              <a:gd name="connsiteY5" fmla="*/ 158293 h 876761"/>
              <a:gd name="connsiteX6" fmla="*/ 100392 w 1726174"/>
              <a:gd name="connsiteY6" fmla="*/ 627288 h 876761"/>
              <a:gd name="connsiteX7" fmla="*/ 451431 w 1726174"/>
              <a:gd name="connsiteY7" fmla="*/ 707708 h 876761"/>
              <a:gd name="connsiteX8" fmla="*/ 655068 w 1726174"/>
              <a:gd name="connsiteY8" fmla="*/ 876761 h 876761"/>
              <a:gd name="connsiteX9" fmla="*/ 634961 w 1726174"/>
              <a:gd name="connsiteY9" fmla="*/ 794220 h 876761"/>
              <a:gd name="connsiteX10" fmla="*/ 622547 w 1726174"/>
              <a:gd name="connsiteY10" fmla="*/ 723164 h 876761"/>
              <a:gd name="connsiteX0" fmla="*/ 622547 w 1726174"/>
              <a:gd name="connsiteY0" fmla="*/ 723164 h 876761"/>
              <a:gd name="connsiteX1" fmla="*/ 1155749 w 1726174"/>
              <a:gd name="connsiteY1" fmla="*/ 722386 h 876761"/>
              <a:gd name="connsiteX2" fmla="*/ 1623686 w 1726174"/>
              <a:gd name="connsiteY2" fmla="*/ 619618 h 876761"/>
              <a:gd name="connsiteX3" fmla="*/ 1668834 w 1726174"/>
              <a:gd name="connsiteY3" fmla="*/ 135843 h 876761"/>
              <a:gd name="connsiteX4" fmla="*/ 711953 w 1726174"/>
              <a:gd name="connsiteY4" fmla="*/ 302 h 876761"/>
              <a:gd name="connsiteX5" fmla="*/ 46296 w 1726174"/>
              <a:gd name="connsiteY5" fmla="*/ 158293 h 876761"/>
              <a:gd name="connsiteX6" fmla="*/ 100392 w 1726174"/>
              <a:gd name="connsiteY6" fmla="*/ 627288 h 876761"/>
              <a:gd name="connsiteX7" fmla="*/ 451431 w 1726174"/>
              <a:gd name="connsiteY7" fmla="*/ 707708 h 876761"/>
              <a:gd name="connsiteX8" fmla="*/ 655068 w 1726174"/>
              <a:gd name="connsiteY8" fmla="*/ 876761 h 876761"/>
              <a:gd name="connsiteX9" fmla="*/ 603690 w 1726174"/>
              <a:gd name="connsiteY9" fmla="*/ 792152 h 876761"/>
              <a:gd name="connsiteX10" fmla="*/ 622547 w 1726174"/>
              <a:gd name="connsiteY10" fmla="*/ 723164 h 876761"/>
              <a:gd name="connsiteX0" fmla="*/ 622547 w 1726174"/>
              <a:gd name="connsiteY0" fmla="*/ 723164 h 876761"/>
              <a:gd name="connsiteX1" fmla="*/ 1155749 w 1726174"/>
              <a:gd name="connsiteY1" fmla="*/ 722386 h 876761"/>
              <a:gd name="connsiteX2" fmla="*/ 1623686 w 1726174"/>
              <a:gd name="connsiteY2" fmla="*/ 619618 h 876761"/>
              <a:gd name="connsiteX3" fmla="*/ 1668834 w 1726174"/>
              <a:gd name="connsiteY3" fmla="*/ 135843 h 876761"/>
              <a:gd name="connsiteX4" fmla="*/ 711953 w 1726174"/>
              <a:gd name="connsiteY4" fmla="*/ 302 h 876761"/>
              <a:gd name="connsiteX5" fmla="*/ 46296 w 1726174"/>
              <a:gd name="connsiteY5" fmla="*/ 158293 h 876761"/>
              <a:gd name="connsiteX6" fmla="*/ 100392 w 1726174"/>
              <a:gd name="connsiteY6" fmla="*/ 627288 h 876761"/>
              <a:gd name="connsiteX7" fmla="*/ 451431 w 1726174"/>
              <a:gd name="connsiteY7" fmla="*/ 707708 h 876761"/>
              <a:gd name="connsiteX8" fmla="*/ 655068 w 1726174"/>
              <a:gd name="connsiteY8" fmla="*/ 876761 h 876761"/>
              <a:gd name="connsiteX9" fmla="*/ 603690 w 1726174"/>
              <a:gd name="connsiteY9" fmla="*/ 792152 h 876761"/>
              <a:gd name="connsiteX10" fmla="*/ 622547 w 1726174"/>
              <a:gd name="connsiteY10" fmla="*/ 723164 h 876761"/>
              <a:gd name="connsiteX0" fmla="*/ 596213 w 1726174"/>
              <a:gd name="connsiteY0" fmla="*/ 719029 h 876761"/>
              <a:gd name="connsiteX1" fmla="*/ 1155749 w 1726174"/>
              <a:gd name="connsiteY1" fmla="*/ 722386 h 876761"/>
              <a:gd name="connsiteX2" fmla="*/ 1623686 w 1726174"/>
              <a:gd name="connsiteY2" fmla="*/ 619618 h 876761"/>
              <a:gd name="connsiteX3" fmla="*/ 1668834 w 1726174"/>
              <a:gd name="connsiteY3" fmla="*/ 135843 h 876761"/>
              <a:gd name="connsiteX4" fmla="*/ 711953 w 1726174"/>
              <a:gd name="connsiteY4" fmla="*/ 302 h 876761"/>
              <a:gd name="connsiteX5" fmla="*/ 46296 w 1726174"/>
              <a:gd name="connsiteY5" fmla="*/ 158293 h 876761"/>
              <a:gd name="connsiteX6" fmla="*/ 100392 w 1726174"/>
              <a:gd name="connsiteY6" fmla="*/ 627288 h 876761"/>
              <a:gd name="connsiteX7" fmla="*/ 451431 w 1726174"/>
              <a:gd name="connsiteY7" fmla="*/ 707708 h 876761"/>
              <a:gd name="connsiteX8" fmla="*/ 655068 w 1726174"/>
              <a:gd name="connsiteY8" fmla="*/ 876761 h 876761"/>
              <a:gd name="connsiteX9" fmla="*/ 603690 w 1726174"/>
              <a:gd name="connsiteY9" fmla="*/ 792152 h 876761"/>
              <a:gd name="connsiteX10" fmla="*/ 596213 w 1726174"/>
              <a:gd name="connsiteY10" fmla="*/ 719029 h 876761"/>
              <a:gd name="connsiteX0" fmla="*/ 596213 w 1726174"/>
              <a:gd name="connsiteY0" fmla="*/ 719029 h 876761"/>
              <a:gd name="connsiteX1" fmla="*/ 1155749 w 1726174"/>
              <a:gd name="connsiteY1" fmla="*/ 722386 h 876761"/>
              <a:gd name="connsiteX2" fmla="*/ 1623686 w 1726174"/>
              <a:gd name="connsiteY2" fmla="*/ 619618 h 876761"/>
              <a:gd name="connsiteX3" fmla="*/ 1668834 w 1726174"/>
              <a:gd name="connsiteY3" fmla="*/ 135843 h 876761"/>
              <a:gd name="connsiteX4" fmla="*/ 711953 w 1726174"/>
              <a:gd name="connsiteY4" fmla="*/ 302 h 876761"/>
              <a:gd name="connsiteX5" fmla="*/ 46296 w 1726174"/>
              <a:gd name="connsiteY5" fmla="*/ 158293 h 876761"/>
              <a:gd name="connsiteX6" fmla="*/ 100392 w 1726174"/>
              <a:gd name="connsiteY6" fmla="*/ 627288 h 876761"/>
              <a:gd name="connsiteX7" fmla="*/ 451431 w 1726174"/>
              <a:gd name="connsiteY7" fmla="*/ 707708 h 876761"/>
              <a:gd name="connsiteX8" fmla="*/ 655068 w 1726174"/>
              <a:gd name="connsiteY8" fmla="*/ 876761 h 876761"/>
              <a:gd name="connsiteX9" fmla="*/ 597107 w 1726174"/>
              <a:gd name="connsiteY9" fmla="*/ 790084 h 876761"/>
              <a:gd name="connsiteX10" fmla="*/ 596213 w 1726174"/>
              <a:gd name="connsiteY10" fmla="*/ 719029 h 876761"/>
              <a:gd name="connsiteX0" fmla="*/ 596213 w 1726174"/>
              <a:gd name="connsiteY0" fmla="*/ 719029 h 856083"/>
              <a:gd name="connsiteX1" fmla="*/ 1155749 w 1726174"/>
              <a:gd name="connsiteY1" fmla="*/ 722386 h 856083"/>
              <a:gd name="connsiteX2" fmla="*/ 1623686 w 1726174"/>
              <a:gd name="connsiteY2" fmla="*/ 619618 h 856083"/>
              <a:gd name="connsiteX3" fmla="*/ 1668834 w 1726174"/>
              <a:gd name="connsiteY3" fmla="*/ 135843 h 856083"/>
              <a:gd name="connsiteX4" fmla="*/ 711953 w 1726174"/>
              <a:gd name="connsiteY4" fmla="*/ 302 h 856083"/>
              <a:gd name="connsiteX5" fmla="*/ 46296 w 1726174"/>
              <a:gd name="connsiteY5" fmla="*/ 158293 h 856083"/>
              <a:gd name="connsiteX6" fmla="*/ 100392 w 1726174"/>
              <a:gd name="connsiteY6" fmla="*/ 627288 h 856083"/>
              <a:gd name="connsiteX7" fmla="*/ 451431 w 1726174"/>
              <a:gd name="connsiteY7" fmla="*/ 707708 h 856083"/>
              <a:gd name="connsiteX8" fmla="*/ 640255 w 1726174"/>
              <a:gd name="connsiteY8" fmla="*/ 856083 h 856083"/>
              <a:gd name="connsiteX9" fmla="*/ 597107 w 1726174"/>
              <a:gd name="connsiteY9" fmla="*/ 790084 h 856083"/>
              <a:gd name="connsiteX10" fmla="*/ 596213 w 1726174"/>
              <a:gd name="connsiteY10" fmla="*/ 719029 h 856083"/>
              <a:gd name="connsiteX0" fmla="*/ 596213 w 1726174"/>
              <a:gd name="connsiteY0" fmla="*/ 719029 h 856083"/>
              <a:gd name="connsiteX1" fmla="*/ 1155749 w 1726174"/>
              <a:gd name="connsiteY1" fmla="*/ 722386 h 856083"/>
              <a:gd name="connsiteX2" fmla="*/ 1623686 w 1726174"/>
              <a:gd name="connsiteY2" fmla="*/ 619618 h 856083"/>
              <a:gd name="connsiteX3" fmla="*/ 1668834 w 1726174"/>
              <a:gd name="connsiteY3" fmla="*/ 135843 h 856083"/>
              <a:gd name="connsiteX4" fmla="*/ 711953 w 1726174"/>
              <a:gd name="connsiteY4" fmla="*/ 302 h 856083"/>
              <a:gd name="connsiteX5" fmla="*/ 46296 w 1726174"/>
              <a:gd name="connsiteY5" fmla="*/ 158293 h 856083"/>
              <a:gd name="connsiteX6" fmla="*/ 100392 w 1726174"/>
              <a:gd name="connsiteY6" fmla="*/ 627288 h 856083"/>
              <a:gd name="connsiteX7" fmla="*/ 451431 w 1726174"/>
              <a:gd name="connsiteY7" fmla="*/ 707708 h 856083"/>
              <a:gd name="connsiteX8" fmla="*/ 640255 w 1726174"/>
              <a:gd name="connsiteY8" fmla="*/ 856083 h 856083"/>
              <a:gd name="connsiteX9" fmla="*/ 592170 w 1726174"/>
              <a:gd name="connsiteY9" fmla="*/ 775610 h 856083"/>
              <a:gd name="connsiteX10" fmla="*/ 596213 w 1726174"/>
              <a:gd name="connsiteY10" fmla="*/ 719029 h 856083"/>
              <a:gd name="connsiteX0" fmla="*/ 596213 w 1726174"/>
              <a:gd name="connsiteY0" fmla="*/ 719029 h 856083"/>
              <a:gd name="connsiteX1" fmla="*/ 1155749 w 1726174"/>
              <a:gd name="connsiteY1" fmla="*/ 722386 h 856083"/>
              <a:gd name="connsiteX2" fmla="*/ 1623686 w 1726174"/>
              <a:gd name="connsiteY2" fmla="*/ 619618 h 856083"/>
              <a:gd name="connsiteX3" fmla="*/ 1668834 w 1726174"/>
              <a:gd name="connsiteY3" fmla="*/ 135843 h 856083"/>
              <a:gd name="connsiteX4" fmla="*/ 711953 w 1726174"/>
              <a:gd name="connsiteY4" fmla="*/ 302 h 856083"/>
              <a:gd name="connsiteX5" fmla="*/ 46296 w 1726174"/>
              <a:gd name="connsiteY5" fmla="*/ 158293 h 856083"/>
              <a:gd name="connsiteX6" fmla="*/ 100392 w 1726174"/>
              <a:gd name="connsiteY6" fmla="*/ 627288 h 856083"/>
              <a:gd name="connsiteX7" fmla="*/ 451431 w 1726174"/>
              <a:gd name="connsiteY7" fmla="*/ 707708 h 856083"/>
              <a:gd name="connsiteX8" fmla="*/ 640255 w 1726174"/>
              <a:gd name="connsiteY8" fmla="*/ 856083 h 856083"/>
              <a:gd name="connsiteX9" fmla="*/ 592170 w 1726174"/>
              <a:gd name="connsiteY9" fmla="*/ 775610 h 856083"/>
              <a:gd name="connsiteX10" fmla="*/ 596213 w 1726174"/>
              <a:gd name="connsiteY10" fmla="*/ 719029 h 856083"/>
              <a:gd name="connsiteX0" fmla="*/ 596213 w 1726174"/>
              <a:gd name="connsiteY0" fmla="*/ 719029 h 843676"/>
              <a:gd name="connsiteX1" fmla="*/ 1155749 w 1726174"/>
              <a:gd name="connsiteY1" fmla="*/ 722386 h 843676"/>
              <a:gd name="connsiteX2" fmla="*/ 1623686 w 1726174"/>
              <a:gd name="connsiteY2" fmla="*/ 619618 h 843676"/>
              <a:gd name="connsiteX3" fmla="*/ 1668834 w 1726174"/>
              <a:gd name="connsiteY3" fmla="*/ 135843 h 843676"/>
              <a:gd name="connsiteX4" fmla="*/ 711953 w 1726174"/>
              <a:gd name="connsiteY4" fmla="*/ 302 h 843676"/>
              <a:gd name="connsiteX5" fmla="*/ 46296 w 1726174"/>
              <a:gd name="connsiteY5" fmla="*/ 158293 h 843676"/>
              <a:gd name="connsiteX6" fmla="*/ 100392 w 1726174"/>
              <a:gd name="connsiteY6" fmla="*/ 627288 h 843676"/>
              <a:gd name="connsiteX7" fmla="*/ 451431 w 1726174"/>
              <a:gd name="connsiteY7" fmla="*/ 707708 h 843676"/>
              <a:gd name="connsiteX8" fmla="*/ 633672 w 1726174"/>
              <a:gd name="connsiteY8" fmla="*/ 843676 h 843676"/>
              <a:gd name="connsiteX9" fmla="*/ 592170 w 1726174"/>
              <a:gd name="connsiteY9" fmla="*/ 775610 h 843676"/>
              <a:gd name="connsiteX10" fmla="*/ 596213 w 1726174"/>
              <a:gd name="connsiteY10" fmla="*/ 719029 h 843676"/>
              <a:gd name="connsiteX0" fmla="*/ 596213 w 1726174"/>
              <a:gd name="connsiteY0" fmla="*/ 719029 h 843676"/>
              <a:gd name="connsiteX1" fmla="*/ 1155749 w 1726174"/>
              <a:gd name="connsiteY1" fmla="*/ 722386 h 843676"/>
              <a:gd name="connsiteX2" fmla="*/ 1623686 w 1726174"/>
              <a:gd name="connsiteY2" fmla="*/ 619618 h 843676"/>
              <a:gd name="connsiteX3" fmla="*/ 1668834 w 1726174"/>
              <a:gd name="connsiteY3" fmla="*/ 135843 h 843676"/>
              <a:gd name="connsiteX4" fmla="*/ 711953 w 1726174"/>
              <a:gd name="connsiteY4" fmla="*/ 302 h 843676"/>
              <a:gd name="connsiteX5" fmla="*/ 46296 w 1726174"/>
              <a:gd name="connsiteY5" fmla="*/ 158293 h 843676"/>
              <a:gd name="connsiteX6" fmla="*/ 100392 w 1726174"/>
              <a:gd name="connsiteY6" fmla="*/ 627288 h 843676"/>
              <a:gd name="connsiteX7" fmla="*/ 451431 w 1726174"/>
              <a:gd name="connsiteY7" fmla="*/ 707708 h 843676"/>
              <a:gd name="connsiteX8" fmla="*/ 633672 w 1726174"/>
              <a:gd name="connsiteY8" fmla="*/ 843676 h 843676"/>
              <a:gd name="connsiteX9" fmla="*/ 592170 w 1726174"/>
              <a:gd name="connsiteY9" fmla="*/ 775610 h 843676"/>
              <a:gd name="connsiteX10" fmla="*/ 596213 w 1726174"/>
              <a:gd name="connsiteY10" fmla="*/ 719029 h 843676"/>
              <a:gd name="connsiteX0" fmla="*/ 596213 w 1726174"/>
              <a:gd name="connsiteY0" fmla="*/ 719029 h 843785"/>
              <a:gd name="connsiteX1" fmla="*/ 1155749 w 1726174"/>
              <a:gd name="connsiteY1" fmla="*/ 722386 h 843785"/>
              <a:gd name="connsiteX2" fmla="*/ 1623686 w 1726174"/>
              <a:gd name="connsiteY2" fmla="*/ 619618 h 843785"/>
              <a:gd name="connsiteX3" fmla="*/ 1668834 w 1726174"/>
              <a:gd name="connsiteY3" fmla="*/ 135843 h 843785"/>
              <a:gd name="connsiteX4" fmla="*/ 711953 w 1726174"/>
              <a:gd name="connsiteY4" fmla="*/ 302 h 843785"/>
              <a:gd name="connsiteX5" fmla="*/ 46296 w 1726174"/>
              <a:gd name="connsiteY5" fmla="*/ 158293 h 843785"/>
              <a:gd name="connsiteX6" fmla="*/ 100392 w 1726174"/>
              <a:gd name="connsiteY6" fmla="*/ 627288 h 843785"/>
              <a:gd name="connsiteX7" fmla="*/ 451431 w 1726174"/>
              <a:gd name="connsiteY7" fmla="*/ 707708 h 843785"/>
              <a:gd name="connsiteX8" fmla="*/ 633672 w 1726174"/>
              <a:gd name="connsiteY8" fmla="*/ 843676 h 843785"/>
              <a:gd name="connsiteX9" fmla="*/ 592170 w 1726174"/>
              <a:gd name="connsiteY9" fmla="*/ 775610 h 843785"/>
              <a:gd name="connsiteX10" fmla="*/ 596213 w 1726174"/>
              <a:gd name="connsiteY10" fmla="*/ 719029 h 843785"/>
              <a:gd name="connsiteX0" fmla="*/ 596213 w 1726174"/>
              <a:gd name="connsiteY0" fmla="*/ 719029 h 843785"/>
              <a:gd name="connsiteX1" fmla="*/ 1155749 w 1726174"/>
              <a:gd name="connsiteY1" fmla="*/ 722386 h 843785"/>
              <a:gd name="connsiteX2" fmla="*/ 1623686 w 1726174"/>
              <a:gd name="connsiteY2" fmla="*/ 619618 h 843785"/>
              <a:gd name="connsiteX3" fmla="*/ 1668834 w 1726174"/>
              <a:gd name="connsiteY3" fmla="*/ 135843 h 843785"/>
              <a:gd name="connsiteX4" fmla="*/ 711953 w 1726174"/>
              <a:gd name="connsiteY4" fmla="*/ 302 h 843785"/>
              <a:gd name="connsiteX5" fmla="*/ 46296 w 1726174"/>
              <a:gd name="connsiteY5" fmla="*/ 158293 h 843785"/>
              <a:gd name="connsiteX6" fmla="*/ 100392 w 1726174"/>
              <a:gd name="connsiteY6" fmla="*/ 627288 h 843785"/>
              <a:gd name="connsiteX7" fmla="*/ 451431 w 1726174"/>
              <a:gd name="connsiteY7" fmla="*/ 707708 h 843785"/>
              <a:gd name="connsiteX8" fmla="*/ 633672 w 1726174"/>
              <a:gd name="connsiteY8" fmla="*/ 843676 h 843785"/>
              <a:gd name="connsiteX9" fmla="*/ 592170 w 1726174"/>
              <a:gd name="connsiteY9" fmla="*/ 775610 h 843785"/>
              <a:gd name="connsiteX10" fmla="*/ 596213 w 1726174"/>
              <a:gd name="connsiteY10" fmla="*/ 719029 h 843785"/>
              <a:gd name="connsiteX0" fmla="*/ 596213 w 1726174"/>
              <a:gd name="connsiteY0" fmla="*/ 719029 h 843785"/>
              <a:gd name="connsiteX1" fmla="*/ 1155749 w 1726174"/>
              <a:gd name="connsiteY1" fmla="*/ 722386 h 843785"/>
              <a:gd name="connsiteX2" fmla="*/ 1623686 w 1726174"/>
              <a:gd name="connsiteY2" fmla="*/ 619618 h 843785"/>
              <a:gd name="connsiteX3" fmla="*/ 1668834 w 1726174"/>
              <a:gd name="connsiteY3" fmla="*/ 135843 h 843785"/>
              <a:gd name="connsiteX4" fmla="*/ 711953 w 1726174"/>
              <a:gd name="connsiteY4" fmla="*/ 302 h 843785"/>
              <a:gd name="connsiteX5" fmla="*/ 46296 w 1726174"/>
              <a:gd name="connsiteY5" fmla="*/ 158293 h 843785"/>
              <a:gd name="connsiteX6" fmla="*/ 100392 w 1726174"/>
              <a:gd name="connsiteY6" fmla="*/ 627288 h 843785"/>
              <a:gd name="connsiteX7" fmla="*/ 451431 w 1726174"/>
              <a:gd name="connsiteY7" fmla="*/ 707708 h 843785"/>
              <a:gd name="connsiteX8" fmla="*/ 633672 w 1726174"/>
              <a:gd name="connsiteY8" fmla="*/ 843676 h 843785"/>
              <a:gd name="connsiteX9" fmla="*/ 603967 w 1726174"/>
              <a:gd name="connsiteY9" fmla="*/ 795371 h 843785"/>
              <a:gd name="connsiteX10" fmla="*/ 596213 w 1726174"/>
              <a:gd name="connsiteY10" fmla="*/ 719029 h 843785"/>
              <a:gd name="connsiteX0" fmla="*/ 596213 w 1726174"/>
              <a:gd name="connsiteY0" fmla="*/ 719029 h 833928"/>
              <a:gd name="connsiteX1" fmla="*/ 1155749 w 1726174"/>
              <a:gd name="connsiteY1" fmla="*/ 722386 h 833928"/>
              <a:gd name="connsiteX2" fmla="*/ 1623686 w 1726174"/>
              <a:gd name="connsiteY2" fmla="*/ 619618 h 833928"/>
              <a:gd name="connsiteX3" fmla="*/ 1668834 w 1726174"/>
              <a:gd name="connsiteY3" fmla="*/ 135843 h 833928"/>
              <a:gd name="connsiteX4" fmla="*/ 711953 w 1726174"/>
              <a:gd name="connsiteY4" fmla="*/ 302 h 833928"/>
              <a:gd name="connsiteX5" fmla="*/ 46296 w 1726174"/>
              <a:gd name="connsiteY5" fmla="*/ 158293 h 833928"/>
              <a:gd name="connsiteX6" fmla="*/ 100392 w 1726174"/>
              <a:gd name="connsiteY6" fmla="*/ 627288 h 833928"/>
              <a:gd name="connsiteX7" fmla="*/ 451431 w 1726174"/>
              <a:gd name="connsiteY7" fmla="*/ 707708 h 833928"/>
              <a:gd name="connsiteX8" fmla="*/ 629740 w 1726174"/>
              <a:gd name="connsiteY8" fmla="*/ 833796 h 833928"/>
              <a:gd name="connsiteX9" fmla="*/ 603967 w 1726174"/>
              <a:gd name="connsiteY9" fmla="*/ 795371 h 833928"/>
              <a:gd name="connsiteX10" fmla="*/ 596213 w 1726174"/>
              <a:gd name="connsiteY10" fmla="*/ 719029 h 833928"/>
              <a:gd name="connsiteX0" fmla="*/ 596213 w 1726174"/>
              <a:gd name="connsiteY0" fmla="*/ 719029 h 833928"/>
              <a:gd name="connsiteX1" fmla="*/ 1155749 w 1726174"/>
              <a:gd name="connsiteY1" fmla="*/ 722386 h 833928"/>
              <a:gd name="connsiteX2" fmla="*/ 1623686 w 1726174"/>
              <a:gd name="connsiteY2" fmla="*/ 619618 h 833928"/>
              <a:gd name="connsiteX3" fmla="*/ 1668834 w 1726174"/>
              <a:gd name="connsiteY3" fmla="*/ 135843 h 833928"/>
              <a:gd name="connsiteX4" fmla="*/ 711953 w 1726174"/>
              <a:gd name="connsiteY4" fmla="*/ 302 h 833928"/>
              <a:gd name="connsiteX5" fmla="*/ 46296 w 1726174"/>
              <a:gd name="connsiteY5" fmla="*/ 158293 h 833928"/>
              <a:gd name="connsiteX6" fmla="*/ 100392 w 1726174"/>
              <a:gd name="connsiteY6" fmla="*/ 627288 h 833928"/>
              <a:gd name="connsiteX7" fmla="*/ 451431 w 1726174"/>
              <a:gd name="connsiteY7" fmla="*/ 707708 h 833928"/>
              <a:gd name="connsiteX8" fmla="*/ 629740 w 1726174"/>
              <a:gd name="connsiteY8" fmla="*/ 833796 h 833928"/>
              <a:gd name="connsiteX9" fmla="*/ 602001 w 1726174"/>
              <a:gd name="connsiteY9" fmla="*/ 787961 h 833928"/>
              <a:gd name="connsiteX10" fmla="*/ 596213 w 1726174"/>
              <a:gd name="connsiteY10" fmla="*/ 719029 h 833928"/>
              <a:gd name="connsiteX0" fmla="*/ 596213 w 1726174"/>
              <a:gd name="connsiteY0" fmla="*/ 719029 h 833796"/>
              <a:gd name="connsiteX1" fmla="*/ 1155749 w 1726174"/>
              <a:gd name="connsiteY1" fmla="*/ 722386 h 833796"/>
              <a:gd name="connsiteX2" fmla="*/ 1623686 w 1726174"/>
              <a:gd name="connsiteY2" fmla="*/ 619618 h 833796"/>
              <a:gd name="connsiteX3" fmla="*/ 1668834 w 1726174"/>
              <a:gd name="connsiteY3" fmla="*/ 135843 h 833796"/>
              <a:gd name="connsiteX4" fmla="*/ 711953 w 1726174"/>
              <a:gd name="connsiteY4" fmla="*/ 302 h 833796"/>
              <a:gd name="connsiteX5" fmla="*/ 46296 w 1726174"/>
              <a:gd name="connsiteY5" fmla="*/ 158293 h 833796"/>
              <a:gd name="connsiteX6" fmla="*/ 100392 w 1726174"/>
              <a:gd name="connsiteY6" fmla="*/ 627288 h 833796"/>
              <a:gd name="connsiteX7" fmla="*/ 451431 w 1726174"/>
              <a:gd name="connsiteY7" fmla="*/ 707708 h 833796"/>
              <a:gd name="connsiteX8" fmla="*/ 629740 w 1726174"/>
              <a:gd name="connsiteY8" fmla="*/ 833796 h 833796"/>
              <a:gd name="connsiteX9" fmla="*/ 602001 w 1726174"/>
              <a:gd name="connsiteY9" fmla="*/ 787961 h 833796"/>
              <a:gd name="connsiteX10" fmla="*/ 596213 w 1726174"/>
              <a:gd name="connsiteY10" fmla="*/ 719029 h 833796"/>
              <a:gd name="connsiteX0" fmla="*/ 596213 w 1726174"/>
              <a:gd name="connsiteY0" fmla="*/ 719029 h 833796"/>
              <a:gd name="connsiteX1" fmla="*/ 1155749 w 1726174"/>
              <a:gd name="connsiteY1" fmla="*/ 722386 h 833796"/>
              <a:gd name="connsiteX2" fmla="*/ 1623686 w 1726174"/>
              <a:gd name="connsiteY2" fmla="*/ 619618 h 833796"/>
              <a:gd name="connsiteX3" fmla="*/ 1668834 w 1726174"/>
              <a:gd name="connsiteY3" fmla="*/ 135843 h 833796"/>
              <a:gd name="connsiteX4" fmla="*/ 711953 w 1726174"/>
              <a:gd name="connsiteY4" fmla="*/ 302 h 833796"/>
              <a:gd name="connsiteX5" fmla="*/ 46296 w 1726174"/>
              <a:gd name="connsiteY5" fmla="*/ 158293 h 833796"/>
              <a:gd name="connsiteX6" fmla="*/ 100392 w 1726174"/>
              <a:gd name="connsiteY6" fmla="*/ 627288 h 833796"/>
              <a:gd name="connsiteX7" fmla="*/ 451431 w 1726174"/>
              <a:gd name="connsiteY7" fmla="*/ 707708 h 833796"/>
              <a:gd name="connsiteX8" fmla="*/ 629740 w 1726174"/>
              <a:gd name="connsiteY8" fmla="*/ 833796 h 833796"/>
              <a:gd name="connsiteX9" fmla="*/ 602001 w 1726174"/>
              <a:gd name="connsiteY9" fmla="*/ 787961 h 833796"/>
              <a:gd name="connsiteX10" fmla="*/ 596213 w 1726174"/>
              <a:gd name="connsiteY10" fmla="*/ 719029 h 833796"/>
              <a:gd name="connsiteX0" fmla="*/ 596213 w 1726174"/>
              <a:gd name="connsiteY0" fmla="*/ 719029 h 833796"/>
              <a:gd name="connsiteX1" fmla="*/ 1155749 w 1726174"/>
              <a:gd name="connsiteY1" fmla="*/ 722386 h 833796"/>
              <a:gd name="connsiteX2" fmla="*/ 1623686 w 1726174"/>
              <a:gd name="connsiteY2" fmla="*/ 619618 h 833796"/>
              <a:gd name="connsiteX3" fmla="*/ 1668834 w 1726174"/>
              <a:gd name="connsiteY3" fmla="*/ 135843 h 833796"/>
              <a:gd name="connsiteX4" fmla="*/ 711953 w 1726174"/>
              <a:gd name="connsiteY4" fmla="*/ 302 h 833796"/>
              <a:gd name="connsiteX5" fmla="*/ 46296 w 1726174"/>
              <a:gd name="connsiteY5" fmla="*/ 158293 h 833796"/>
              <a:gd name="connsiteX6" fmla="*/ 100392 w 1726174"/>
              <a:gd name="connsiteY6" fmla="*/ 627288 h 833796"/>
              <a:gd name="connsiteX7" fmla="*/ 451431 w 1726174"/>
              <a:gd name="connsiteY7" fmla="*/ 707708 h 833796"/>
              <a:gd name="connsiteX8" fmla="*/ 629740 w 1726174"/>
              <a:gd name="connsiteY8" fmla="*/ 833796 h 833796"/>
              <a:gd name="connsiteX9" fmla="*/ 602001 w 1726174"/>
              <a:gd name="connsiteY9" fmla="*/ 787961 h 833796"/>
              <a:gd name="connsiteX10" fmla="*/ 596213 w 1726174"/>
              <a:gd name="connsiteY10" fmla="*/ 719029 h 833796"/>
              <a:gd name="connsiteX0" fmla="*/ 596095 w 1726056"/>
              <a:gd name="connsiteY0" fmla="*/ 728944 h 843711"/>
              <a:gd name="connsiteX1" fmla="*/ 1155631 w 1726056"/>
              <a:gd name="connsiteY1" fmla="*/ 732301 h 843711"/>
              <a:gd name="connsiteX2" fmla="*/ 1623568 w 1726056"/>
              <a:gd name="connsiteY2" fmla="*/ 629533 h 843711"/>
              <a:gd name="connsiteX3" fmla="*/ 1668716 w 1726056"/>
              <a:gd name="connsiteY3" fmla="*/ 145758 h 843711"/>
              <a:gd name="connsiteX4" fmla="*/ 710246 w 1726056"/>
              <a:gd name="connsiteY4" fmla="*/ 236 h 843711"/>
              <a:gd name="connsiteX5" fmla="*/ 46178 w 1726056"/>
              <a:gd name="connsiteY5" fmla="*/ 168208 h 843711"/>
              <a:gd name="connsiteX6" fmla="*/ 100274 w 1726056"/>
              <a:gd name="connsiteY6" fmla="*/ 637203 h 843711"/>
              <a:gd name="connsiteX7" fmla="*/ 451313 w 1726056"/>
              <a:gd name="connsiteY7" fmla="*/ 717623 h 843711"/>
              <a:gd name="connsiteX8" fmla="*/ 629622 w 1726056"/>
              <a:gd name="connsiteY8" fmla="*/ 843711 h 843711"/>
              <a:gd name="connsiteX9" fmla="*/ 601883 w 1726056"/>
              <a:gd name="connsiteY9" fmla="*/ 797876 h 843711"/>
              <a:gd name="connsiteX10" fmla="*/ 596095 w 1726056"/>
              <a:gd name="connsiteY10" fmla="*/ 728944 h 843711"/>
              <a:gd name="connsiteX0" fmla="*/ 596095 w 1726056"/>
              <a:gd name="connsiteY0" fmla="*/ 728944 h 843711"/>
              <a:gd name="connsiteX1" fmla="*/ 1155631 w 1726056"/>
              <a:gd name="connsiteY1" fmla="*/ 732301 h 843711"/>
              <a:gd name="connsiteX2" fmla="*/ 1623568 w 1726056"/>
              <a:gd name="connsiteY2" fmla="*/ 629533 h 843711"/>
              <a:gd name="connsiteX3" fmla="*/ 1668716 w 1726056"/>
              <a:gd name="connsiteY3" fmla="*/ 145758 h 843711"/>
              <a:gd name="connsiteX4" fmla="*/ 710246 w 1726056"/>
              <a:gd name="connsiteY4" fmla="*/ 236 h 843711"/>
              <a:gd name="connsiteX5" fmla="*/ 46178 w 1726056"/>
              <a:gd name="connsiteY5" fmla="*/ 168208 h 843711"/>
              <a:gd name="connsiteX6" fmla="*/ 100274 w 1726056"/>
              <a:gd name="connsiteY6" fmla="*/ 637203 h 843711"/>
              <a:gd name="connsiteX7" fmla="*/ 451313 w 1726056"/>
              <a:gd name="connsiteY7" fmla="*/ 717623 h 843711"/>
              <a:gd name="connsiteX8" fmla="*/ 629622 w 1726056"/>
              <a:gd name="connsiteY8" fmla="*/ 843711 h 843711"/>
              <a:gd name="connsiteX9" fmla="*/ 601883 w 1726056"/>
              <a:gd name="connsiteY9" fmla="*/ 797876 h 843711"/>
              <a:gd name="connsiteX10" fmla="*/ 596095 w 1726056"/>
              <a:gd name="connsiteY10" fmla="*/ 728944 h 843711"/>
              <a:gd name="connsiteX0" fmla="*/ 596095 w 1726056"/>
              <a:gd name="connsiteY0" fmla="*/ 729476 h 844243"/>
              <a:gd name="connsiteX1" fmla="*/ 1155631 w 1726056"/>
              <a:gd name="connsiteY1" fmla="*/ 732833 h 844243"/>
              <a:gd name="connsiteX2" fmla="*/ 1623568 w 1726056"/>
              <a:gd name="connsiteY2" fmla="*/ 630065 h 844243"/>
              <a:gd name="connsiteX3" fmla="*/ 1668716 w 1726056"/>
              <a:gd name="connsiteY3" fmla="*/ 146290 h 844243"/>
              <a:gd name="connsiteX4" fmla="*/ 710246 w 1726056"/>
              <a:gd name="connsiteY4" fmla="*/ 768 h 844243"/>
              <a:gd name="connsiteX5" fmla="*/ 46178 w 1726056"/>
              <a:gd name="connsiteY5" fmla="*/ 168740 h 844243"/>
              <a:gd name="connsiteX6" fmla="*/ 100274 w 1726056"/>
              <a:gd name="connsiteY6" fmla="*/ 637735 h 844243"/>
              <a:gd name="connsiteX7" fmla="*/ 451313 w 1726056"/>
              <a:gd name="connsiteY7" fmla="*/ 718155 h 844243"/>
              <a:gd name="connsiteX8" fmla="*/ 629622 w 1726056"/>
              <a:gd name="connsiteY8" fmla="*/ 844243 h 844243"/>
              <a:gd name="connsiteX9" fmla="*/ 601883 w 1726056"/>
              <a:gd name="connsiteY9" fmla="*/ 798408 h 844243"/>
              <a:gd name="connsiteX10" fmla="*/ 596095 w 1726056"/>
              <a:gd name="connsiteY10" fmla="*/ 729476 h 844243"/>
              <a:gd name="connsiteX0" fmla="*/ 596095 w 1726056"/>
              <a:gd name="connsiteY0" fmla="*/ 729476 h 844243"/>
              <a:gd name="connsiteX1" fmla="*/ 1155631 w 1726056"/>
              <a:gd name="connsiteY1" fmla="*/ 732833 h 844243"/>
              <a:gd name="connsiteX2" fmla="*/ 1623568 w 1726056"/>
              <a:gd name="connsiteY2" fmla="*/ 630065 h 844243"/>
              <a:gd name="connsiteX3" fmla="*/ 1668716 w 1726056"/>
              <a:gd name="connsiteY3" fmla="*/ 146290 h 844243"/>
              <a:gd name="connsiteX4" fmla="*/ 710246 w 1726056"/>
              <a:gd name="connsiteY4" fmla="*/ 768 h 844243"/>
              <a:gd name="connsiteX5" fmla="*/ 46178 w 1726056"/>
              <a:gd name="connsiteY5" fmla="*/ 168740 h 844243"/>
              <a:gd name="connsiteX6" fmla="*/ 100274 w 1726056"/>
              <a:gd name="connsiteY6" fmla="*/ 637735 h 844243"/>
              <a:gd name="connsiteX7" fmla="*/ 451313 w 1726056"/>
              <a:gd name="connsiteY7" fmla="*/ 718155 h 844243"/>
              <a:gd name="connsiteX8" fmla="*/ 629622 w 1726056"/>
              <a:gd name="connsiteY8" fmla="*/ 844243 h 844243"/>
              <a:gd name="connsiteX9" fmla="*/ 601883 w 1726056"/>
              <a:gd name="connsiteY9" fmla="*/ 798408 h 844243"/>
              <a:gd name="connsiteX10" fmla="*/ 596095 w 1726056"/>
              <a:gd name="connsiteY10" fmla="*/ 729476 h 844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26056" h="844243">
                <a:moveTo>
                  <a:pt x="596095" y="729476"/>
                </a:moveTo>
                <a:cubicBezTo>
                  <a:pt x="661109" y="739868"/>
                  <a:pt x="981208" y="743412"/>
                  <a:pt x="1155631" y="732833"/>
                </a:cubicBezTo>
                <a:cubicBezTo>
                  <a:pt x="1330054" y="722254"/>
                  <a:pt x="1538054" y="727822"/>
                  <a:pt x="1623568" y="630065"/>
                </a:cubicBezTo>
                <a:cubicBezTo>
                  <a:pt x="1709082" y="532308"/>
                  <a:pt x="1780349" y="377557"/>
                  <a:pt x="1668716" y="146290"/>
                </a:cubicBezTo>
                <a:cubicBezTo>
                  <a:pt x="1577926" y="1391"/>
                  <a:pt x="980669" y="-2974"/>
                  <a:pt x="710246" y="768"/>
                </a:cubicBezTo>
                <a:cubicBezTo>
                  <a:pt x="439823" y="4510"/>
                  <a:pt x="147840" y="62579"/>
                  <a:pt x="46178" y="168740"/>
                </a:cubicBezTo>
                <a:cubicBezTo>
                  <a:pt x="-55484" y="274901"/>
                  <a:pt x="32752" y="546166"/>
                  <a:pt x="100274" y="637735"/>
                </a:cubicBezTo>
                <a:cubicBezTo>
                  <a:pt x="167796" y="729304"/>
                  <a:pt x="405212" y="718155"/>
                  <a:pt x="451313" y="718155"/>
                </a:cubicBezTo>
                <a:cubicBezTo>
                  <a:pt x="526895" y="793049"/>
                  <a:pt x="550644" y="827154"/>
                  <a:pt x="629622" y="844243"/>
                </a:cubicBezTo>
                <a:cubicBezTo>
                  <a:pt x="615010" y="820248"/>
                  <a:pt x="617853" y="832539"/>
                  <a:pt x="601883" y="798408"/>
                </a:cubicBezTo>
                <a:cubicBezTo>
                  <a:pt x="585219" y="769261"/>
                  <a:pt x="596095" y="729476"/>
                  <a:pt x="596095" y="729476"/>
                </a:cubicBezTo>
                <a:close/>
              </a:path>
            </a:pathLst>
          </a:custGeom>
          <a:solidFill>
            <a:schemeClr val="bg2">
              <a:lumMod val="90000"/>
            </a:schemeClr>
          </a:solidFill>
          <a:ln w="19050"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E10B73D1-A4C3-4A71-836A-5FD28F3264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77662" y="659873"/>
            <a:ext cx="6247268" cy="2432162"/>
          </a:xfrm>
          <a:custGeom>
            <a:avLst/>
            <a:gdLst>
              <a:gd name="connsiteX0" fmla="*/ 702544 w 1731866"/>
              <a:gd name="connsiteY0" fmla="*/ 704513 h 898547"/>
              <a:gd name="connsiteX1" fmla="*/ 1151838 w 1731866"/>
              <a:gd name="connsiteY1" fmla="*/ 709752 h 898547"/>
              <a:gd name="connsiteX2" fmla="*/ 1632946 w 1731866"/>
              <a:gd name="connsiteY2" fmla="*/ 622027 h 898547"/>
              <a:gd name="connsiteX3" fmla="*/ 1678094 w 1731866"/>
              <a:gd name="connsiteY3" fmla="*/ 138252 h 898547"/>
              <a:gd name="connsiteX4" fmla="*/ 721213 w 1731866"/>
              <a:gd name="connsiteY4" fmla="*/ 2711 h 898547"/>
              <a:gd name="connsiteX5" fmla="*/ 29222 w 1731866"/>
              <a:gd name="connsiteY5" fmla="*/ 208261 h 898547"/>
              <a:gd name="connsiteX6" fmla="*/ 142569 w 1731866"/>
              <a:gd name="connsiteY6" fmla="*/ 668985 h 898547"/>
              <a:gd name="connsiteX7" fmla="*/ 426128 w 1731866"/>
              <a:gd name="connsiteY7" fmla="*/ 701846 h 898547"/>
              <a:gd name="connsiteX8" fmla="*/ 729119 w 1731866"/>
              <a:gd name="connsiteY8" fmla="*/ 898538 h 898547"/>
              <a:gd name="connsiteX9" fmla="*/ 670635 w 1731866"/>
              <a:gd name="connsiteY9" fmla="*/ 773570 h 898547"/>
              <a:gd name="connsiteX10" fmla="*/ 702544 w 1731866"/>
              <a:gd name="connsiteY10" fmla="*/ 704513 h 898547"/>
              <a:gd name="connsiteX0" fmla="*/ 629450 w 1731865"/>
              <a:gd name="connsiteY0" fmla="*/ 704522 h 898547"/>
              <a:gd name="connsiteX1" fmla="*/ 1151876 w 1731865"/>
              <a:gd name="connsiteY1" fmla="*/ 709761 h 898547"/>
              <a:gd name="connsiteX2" fmla="*/ 1632984 w 1731865"/>
              <a:gd name="connsiteY2" fmla="*/ 622036 h 898547"/>
              <a:gd name="connsiteX3" fmla="*/ 1678132 w 1731865"/>
              <a:gd name="connsiteY3" fmla="*/ 138261 h 898547"/>
              <a:gd name="connsiteX4" fmla="*/ 721251 w 1731865"/>
              <a:gd name="connsiteY4" fmla="*/ 2720 h 898547"/>
              <a:gd name="connsiteX5" fmla="*/ 29260 w 1731865"/>
              <a:gd name="connsiteY5" fmla="*/ 208270 h 898547"/>
              <a:gd name="connsiteX6" fmla="*/ 142607 w 1731865"/>
              <a:gd name="connsiteY6" fmla="*/ 668994 h 898547"/>
              <a:gd name="connsiteX7" fmla="*/ 426166 w 1731865"/>
              <a:gd name="connsiteY7" fmla="*/ 701855 h 898547"/>
              <a:gd name="connsiteX8" fmla="*/ 729157 w 1731865"/>
              <a:gd name="connsiteY8" fmla="*/ 898547 h 898547"/>
              <a:gd name="connsiteX9" fmla="*/ 670673 w 1731865"/>
              <a:gd name="connsiteY9" fmla="*/ 773579 h 898547"/>
              <a:gd name="connsiteX10" fmla="*/ 629450 w 1731865"/>
              <a:gd name="connsiteY10" fmla="*/ 704522 h 898547"/>
              <a:gd name="connsiteX0" fmla="*/ 629450 w 1731865"/>
              <a:gd name="connsiteY0" fmla="*/ 704522 h 898547"/>
              <a:gd name="connsiteX1" fmla="*/ 1151876 w 1731865"/>
              <a:gd name="connsiteY1" fmla="*/ 709761 h 898547"/>
              <a:gd name="connsiteX2" fmla="*/ 1632984 w 1731865"/>
              <a:gd name="connsiteY2" fmla="*/ 622036 h 898547"/>
              <a:gd name="connsiteX3" fmla="*/ 1678132 w 1731865"/>
              <a:gd name="connsiteY3" fmla="*/ 138261 h 898547"/>
              <a:gd name="connsiteX4" fmla="*/ 721251 w 1731865"/>
              <a:gd name="connsiteY4" fmla="*/ 2720 h 898547"/>
              <a:gd name="connsiteX5" fmla="*/ 29260 w 1731865"/>
              <a:gd name="connsiteY5" fmla="*/ 208270 h 898547"/>
              <a:gd name="connsiteX6" fmla="*/ 142607 w 1731865"/>
              <a:gd name="connsiteY6" fmla="*/ 668994 h 898547"/>
              <a:gd name="connsiteX7" fmla="*/ 426166 w 1731865"/>
              <a:gd name="connsiteY7" fmla="*/ 701855 h 898547"/>
              <a:gd name="connsiteX8" fmla="*/ 729157 w 1731865"/>
              <a:gd name="connsiteY8" fmla="*/ 898547 h 898547"/>
              <a:gd name="connsiteX9" fmla="*/ 647404 w 1731865"/>
              <a:gd name="connsiteY9" fmla="*/ 774971 h 898547"/>
              <a:gd name="connsiteX10" fmla="*/ 629450 w 1731865"/>
              <a:gd name="connsiteY10" fmla="*/ 704522 h 898547"/>
              <a:gd name="connsiteX0" fmla="*/ 629450 w 1731865"/>
              <a:gd name="connsiteY0" fmla="*/ 704522 h 898547"/>
              <a:gd name="connsiteX1" fmla="*/ 1151876 w 1731865"/>
              <a:gd name="connsiteY1" fmla="*/ 709761 h 898547"/>
              <a:gd name="connsiteX2" fmla="*/ 1632984 w 1731865"/>
              <a:gd name="connsiteY2" fmla="*/ 622036 h 898547"/>
              <a:gd name="connsiteX3" fmla="*/ 1678132 w 1731865"/>
              <a:gd name="connsiteY3" fmla="*/ 138261 h 898547"/>
              <a:gd name="connsiteX4" fmla="*/ 721251 w 1731865"/>
              <a:gd name="connsiteY4" fmla="*/ 2720 h 898547"/>
              <a:gd name="connsiteX5" fmla="*/ 29260 w 1731865"/>
              <a:gd name="connsiteY5" fmla="*/ 208270 h 898547"/>
              <a:gd name="connsiteX6" fmla="*/ 142607 w 1731865"/>
              <a:gd name="connsiteY6" fmla="*/ 668994 h 898547"/>
              <a:gd name="connsiteX7" fmla="*/ 426166 w 1731865"/>
              <a:gd name="connsiteY7" fmla="*/ 701855 h 898547"/>
              <a:gd name="connsiteX8" fmla="*/ 729157 w 1731865"/>
              <a:gd name="connsiteY8" fmla="*/ 898547 h 898547"/>
              <a:gd name="connsiteX9" fmla="*/ 647404 w 1731865"/>
              <a:gd name="connsiteY9" fmla="*/ 774971 h 898547"/>
              <a:gd name="connsiteX10" fmla="*/ 629450 w 1731865"/>
              <a:gd name="connsiteY10" fmla="*/ 704522 h 898547"/>
              <a:gd name="connsiteX0" fmla="*/ 629450 w 1731865"/>
              <a:gd name="connsiteY0" fmla="*/ 704522 h 898547"/>
              <a:gd name="connsiteX1" fmla="*/ 1151876 w 1731865"/>
              <a:gd name="connsiteY1" fmla="*/ 709761 h 898547"/>
              <a:gd name="connsiteX2" fmla="*/ 1632984 w 1731865"/>
              <a:gd name="connsiteY2" fmla="*/ 622036 h 898547"/>
              <a:gd name="connsiteX3" fmla="*/ 1678132 w 1731865"/>
              <a:gd name="connsiteY3" fmla="*/ 138261 h 898547"/>
              <a:gd name="connsiteX4" fmla="*/ 721251 w 1731865"/>
              <a:gd name="connsiteY4" fmla="*/ 2720 h 898547"/>
              <a:gd name="connsiteX5" fmla="*/ 29260 w 1731865"/>
              <a:gd name="connsiteY5" fmla="*/ 208270 h 898547"/>
              <a:gd name="connsiteX6" fmla="*/ 142607 w 1731865"/>
              <a:gd name="connsiteY6" fmla="*/ 668994 h 898547"/>
              <a:gd name="connsiteX7" fmla="*/ 426166 w 1731865"/>
              <a:gd name="connsiteY7" fmla="*/ 701855 h 898547"/>
              <a:gd name="connsiteX8" fmla="*/ 729157 w 1731865"/>
              <a:gd name="connsiteY8" fmla="*/ 898547 h 898547"/>
              <a:gd name="connsiteX9" fmla="*/ 647404 w 1731865"/>
              <a:gd name="connsiteY9" fmla="*/ 774971 h 898547"/>
              <a:gd name="connsiteX10" fmla="*/ 629450 w 1731865"/>
              <a:gd name="connsiteY10" fmla="*/ 704522 h 898547"/>
              <a:gd name="connsiteX0" fmla="*/ 629450 w 1731865"/>
              <a:gd name="connsiteY0" fmla="*/ 704522 h 898547"/>
              <a:gd name="connsiteX1" fmla="*/ 1151876 w 1731865"/>
              <a:gd name="connsiteY1" fmla="*/ 709761 h 898547"/>
              <a:gd name="connsiteX2" fmla="*/ 1632984 w 1731865"/>
              <a:gd name="connsiteY2" fmla="*/ 622036 h 898547"/>
              <a:gd name="connsiteX3" fmla="*/ 1678132 w 1731865"/>
              <a:gd name="connsiteY3" fmla="*/ 138261 h 898547"/>
              <a:gd name="connsiteX4" fmla="*/ 721251 w 1731865"/>
              <a:gd name="connsiteY4" fmla="*/ 2720 h 898547"/>
              <a:gd name="connsiteX5" fmla="*/ 29260 w 1731865"/>
              <a:gd name="connsiteY5" fmla="*/ 208270 h 898547"/>
              <a:gd name="connsiteX6" fmla="*/ 142607 w 1731865"/>
              <a:gd name="connsiteY6" fmla="*/ 668994 h 898547"/>
              <a:gd name="connsiteX7" fmla="*/ 426166 w 1731865"/>
              <a:gd name="connsiteY7" fmla="*/ 701855 h 898547"/>
              <a:gd name="connsiteX8" fmla="*/ 729157 w 1731865"/>
              <a:gd name="connsiteY8" fmla="*/ 898547 h 898547"/>
              <a:gd name="connsiteX9" fmla="*/ 641864 w 1731865"/>
              <a:gd name="connsiteY9" fmla="*/ 777755 h 898547"/>
              <a:gd name="connsiteX10" fmla="*/ 629450 w 1731865"/>
              <a:gd name="connsiteY10" fmla="*/ 704522 h 898547"/>
              <a:gd name="connsiteX0" fmla="*/ 629450 w 1731865"/>
              <a:gd name="connsiteY0" fmla="*/ 704522 h 898547"/>
              <a:gd name="connsiteX1" fmla="*/ 1151876 w 1731865"/>
              <a:gd name="connsiteY1" fmla="*/ 709761 h 898547"/>
              <a:gd name="connsiteX2" fmla="*/ 1632984 w 1731865"/>
              <a:gd name="connsiteY2" fmla="*/ 622036 h 898547"/>
              <a:gd name="connsiteX3" fmla="*/ 1678132 w 1731865"/>
              <a:gd name="connsiteY3" fmla="*/ 138261 h 898547"/>
              <a:gd name="connsiteX4" fmla="*/ 721251 w 1731865"/>
              <a:gd name="connsiteY4" fmla="*/ 2720 h 898547"/>
              <a:gd name="connsiteX5" fmla="*/ 29260 w 1731865"/>
              <a:gd name="connsiteY5" fmla="*/ 208270 h 898547"/>
              <a:gd name="connsiteX6" fmla="*/ 142607 w 1731865"/>
              <a:gd name="connsiteY6" fmla="*/ 668994 h 898547"/>
              <a:gd name="connsiteX7" fmla="*/ 426166 w 1731865"/>
              <a:gd name="connsiteY7" fmla="*/ 701855 h 898547"/>
              <a:gd name="connsiteX8" fmla="*/ 729157 w 1731865"/>
              <a:gd name="connsiteY8" fmla="*/ 898547 h 898547"/>
              <a:gd name="connsiteX9" fmla="*/ 641864 w 1731865"/>
              <a:gd name="connsiteY9" fmla="*/ 777755 h 898547"/>
              <a:gd name="connsiteX10" fmla="*/ 629450 w 1731865"/>
              <a:gd name="connsiteY10" fmla="*/ 704522 h 898547"/>
              <a:gd name="connsiteX0" fmla="*/ 629450 w 1731865"/>
              <a:gd name="connsiteY0" fmla="*/ 704522 h 898547"/>
              <a:gd name="connsiteX1" fmla="*/ 1151876 w 1731865"/>
              <a:gd name="connsiteY1" fmla="*/ 709761 h 898547"/>
              <a:gd name="connsiteX2" fmla="*/ 1632984 w 1731865"/>
              <a:gd name="connsiteY2" fmla="*/ 622036 h 898547"/>
              <a:gd name="connsiteX3" fmla="*/ 1678132 w 1731865"/>
              <a:gd name="connsiteY3" fmla="*/ 138261 h 898547"/>
              <a:gd name="connsiteX4" fmla="*/ 721251 w 1731865"/>
              <a:gd name="connsiteY4" fmla="*/ 2720 h 898547"/>
              <a:gd name="connsiteX5" fmla="*/ 29260 w 1731865"/>
              <a:gd name="connsiteY5" fmla="*/ 208270 h 898547"/>
              <a:gd name="connsiteX6" fmla="*/ 142607 w 1731865"/>
              <a:gd name="connsiteY6" fmla="*/ 668994 h 898547"/>
              <a:gd name="connsiteX7" fmla="*/ 426166 w 1731865"/>
              <a:gd name="connsiteY7" fmla="*/ 701855 h 898547"/>
              <a:gd name="connsiteX8" fmla="*/ 729157 w 1731865"/>
              <a:gd name="connsiteY8" fmla="*/ 898547 h 898547"/>
              <a:gd name="connsiteX9" fmla="*/ 641864 w 1731865"/>
              <a:gd name="connsiteY9" fmla="*/ 786108 h 898547"/>
              <a:gd name="connsiteX10" fmla="*/ 629450 w 1731865"/>
              <a:gd name="connsiteY10" fmla="*/ 704522 h 898547"/>
              <a:gd name="connsiteX0" fmla="*/ 629450 w 1731865"/>
              <a:gd name="connsiteY0" fmla="*/ 704522 h 898547"/>
              <a:gd name="connsiteX1" fmla="*/ 1151876 w 1731865"/>
              <a:gd name="connsiteY1" fmla="*/ 709761 h 898547"/>
              <a:gd name="connsiteX2" fmla="*/ 1632984 w 1731865"/>
              <a:gd name="connsiteY2" fmla="*/ 622036 h 898547"/>
              <a:gd name="connsiteX3" fmla="*/ 1678132 w 1731865"/>
              <a:gd name="connsiteY3" fmla="*/ 138261 h 898547"/>
              <a:gd name="connsiteX4" fmla="*/ 721251 w 1731865"/>
              <a:gd name="connsiteY4" fmla="*/ 2720 h 898547"/>
              <a:gd name="connsiteX5" fmla="*/ 29260 w 1731865"/>
              <a:gd name="connsiteY5" fmla="*/ 208270 h 898547"/>
              <a:gd name="connsiteX6" fmla="*/ 142607 w 1731865"/>
              <a:gd name="connsiteY6" fmla="*/ 668994 h 898547"/>
              <a:gd name="connsiteX7" fmla="*/ 426166 w 1731865"/>
              <a:gd name="connsiteY7" fmla="*/ 701855 h 898547"/>
              <a:gd name="connsiteX8" fmla="*/ 729157 w 1731865"/>
              <a:gd name="connsiteY8" fmla="*/ 898547 h 898547"/>
              <a:gd name="connsiteX9" fmla="*/ 641864 w 1731865"/>
              <a:gd name="connsiteY9" fmla="*/ 786108 h 898547"/>
              <a:gd name="connsiteX10" fmla="*/ 629450 w 1731865"/>
              <a:gd name="connsiteY10" fmla="*/ 704522 h 898547"/>
              <a:gd name="connsiteX0" fmla="*/ 629450 w 1731865"/>
              <a:gd name="connsiteY0" fmla="*/ 704522 h 891586"/>
              <a:gd name="connsiteX1" fmla="*/ 1151876 w 1731865"/>
              <a:gd name="connsiteY1" fmla="*/ 709761 h 891586"/>
              <a:gd name="connsiteX2" fmla="*/ 1632984 w 1731865"/>
              <a:gd name="connsiteY2" fmla="*/ 622036 h 891586"/>
              <a:gd name="connsiteX3" fmla="*/ 1678132 w 1731865"/>
              <a:gd name="connsiteY3" fmla="*/ 138261 h 891586"/>
              <a:gd name="connsiteX4" fmla="*/ 721251 w 1731865"/>
              <a:gd name="connsiteY4" fmla="*/ 2720 h 891586"/>
              <a:gd name="connsiteX5" fmla="*/ 29260 w 1731865"/>
              <a:gd name="connsiteY5" fmla="*/ 208270 h 891586"/>
              <a:gd name="connsiteX6" fmla="*/ 142607 w 1731865"/>
              <a:gd name="connsiteY6" fmla="*/ 668994 h 891586"/>
              <a:gd name="connsiteX7" fmla="*/ 426166 w 1731865"/>
              <a:gd name="connsiteY7" fmla="*/ 701855 h 891586"/>
              <a:gd name="connsiteX8" fmla="*/ 723617 w 1731865"/>
              <a:gd name="connsiteY8" fmla="*/ 891586 h 891586"/>
              <a:gd name="connsiteX9" fmla="*/ 641864 w 1731865"/>
              <a:gd name="connsiteY9" fmla="*/ 786108 h 891586"/>
              <a:gd name="connsiteX10" fmla="*/ 629450 w 1731865"/>
              <a:gd name="connsiteY10" fmla="*/ 704522 h 891586"/>
              <a:gd name="connsiteX0" fmla="*/ 629450 w 1731865"/>
              <a:gd name="connsiteY0" fmla="*/ 704522 h 891586"/>
              <a:gd name="connsiteX1" fmla="*/ 1151876 w 1731865"/>
              <a:gd name="connsiteY1" fmla="*/ 709761 h 891586"/>
              <a:gd name="connsiteX2" fmla="*/ 1632984 w 1731865"/>
              <a:gd name="connsiteY2" fmla="*/ 622036 h 891586"/>
              <a:gd name="connsiteX3" fmla="*/ 1678132 w 1731865"/>
              <a:gd name="connsiteY3" fmla="*/ 138261 h 891586"/>
              <a:gd name="connsiteX4" fmla="*/ 721251 w 1731865"/>
              <a:gd name="connsiteY4" fmla="*/ 2720 h 891586"/>
              <a:gd name="connsiteX5" fmla="*/ 29260 w 1731865"/>
              <a:gd name="connsiteY5" fmla="*/ 208270 h 891586"/>
              <a:gd name="connsiteX6" fmla="*/ 142607 w 1731865"/>
              <a:gd name="connsiteY6" fmla="*/ 668994 h 891586"/>
              <a:gd name="connsiteX7" fmla="*/ 426166 w 1731865"/>
              <a:gd name="connsiteY7" fmla="*/ 701855 h 891586"/>
              <a:gd name="connsiteX8" fmla="*/ 723617 w 1731865"/>
              <a:gd name="connsiteY8" fmla="*/ 891586 h 891586"/>
              <a:gd name="connsiteX9" fmla="*/ 641864 w 1731865"/>
              <a:gd name="connsiteY9" fmla="*/ 786108 h 891586"/>
              <a:gd name="connsiteX10" fmla="*/ 629450 w 1731865"/>
              <a:gd name="connsiteY10" fmla="*/ 704522 h 891586"/>
              <a:gd name="connsiteX0" fmla="*/ 629450 w 1731865"/>
              <a:gd name="connsiteY0" fmla="*/ 704522 h 891586"/>
              <a:gd name="connsiteX1" fmla="*/ 1151876 w 1731865"/>
              <a:gd name="connsiteY1" fmla="*/ 709761 h 891586"/>
              <a:gd name="connsiteX2" fmla="*/ 1632984 w 1731865"/>
              <a:gd name="connsiteY2" fmla="*/ 622036 h 891586"/>
              <a:gd name="connsiteX3" fmla="*/ 1678132 w 1731865"/>
              <a:gd name="connsiteY3" fmla="*/ 138261 h 891586"/>
              <a:gd name="connsiteX4" fmla="*/ 721251 w 1731865"/>
              <a:gd name="connsiteY4" fmla="*/ 2720 h 891586"/>
              <a:gd name="connsiteX5" fmla="*/ 29260 w 1731865"/>
              <a:gd name="connsiteY5" fmla="*/ 208270 h 891586"/>
              <a:gd name="connsiteX6" fmla="*/ 142607 w 1731865"/>
              <a:gd name="connsiteY6" fmla="*/ 668994 h 891586"/>
              <a:gd name="connsiteX7" fmla="*/ 426166 w 1731865"/>
              <a:gd name="connsiteY7" fmla="*/ 701855 h 891586"/>
              <a:gd name="connsiteX8" fmla="*/ 723617 w 1731865"/>
              <a:gd name="connsiteY8" fmla="*/ 891586 h 891586"/>
              <a:gd name="connsiteX9" fmla="*/ 641864 w 1731865"/>
              <a:gd name="connsiteY9" fmla="*/ 786108 h 891586"/>
              <a:gd name="connsiteX10" fmla="*/ 629450 w 1731865"/>
              <a:gd name="connsiteY10" fmla="*/ 704522 h 891586"/>
              <a:gd name="connsiteX0" fmla="*/ 629450 w 1731865"/>
              <a:gd name="connsiteY0" fmla="*/ 718060 h 891586"/>
              <a:gd name="connsiteX1" fmla="*/ 1151876 w 1731865"/>
              <a:gd name="connsiteY1" fmla="*/ 709761 h 891586"/>
              <a:gd name="connsiteX2" fmla="*/ 1632984 w 1731865"/>
              <a:gd name="connsiteY2" fmla="*/ 622036 h 891586"/>
              <a:gd name="connsiteX3" fmla="*/ 1678132 w 1731865"/>
              <a:gd name="connsiteY3" fmla="*/ 138261 h 891586"/>
              <a:gd name="connsiteX4" fmla="*/ 721251 w 1731865"/>
              <a:gd name="connsiteY4" fmla="*/ 2720 h 891586"/>
              <a:gd name="connsiteX5" fmla="*/ 29260 w 1731865"/>
              <a:gd name="connsiteY5" fmla="*/ 208270 h 891586"/>
              <a:gd name="connsiteX6" fmla="*/ 142607 w 1731865"/>
              <a:gd name="connsiteY6" fmla="*/ 668994 h 891586"/>
              <a:gd name="connsiteX7" fmla="*/ 426166 w 1731865"/>
              <a:gd name="connsiteY7" fmla="*/ 701855 h 891586"/>
              <a:gd name="connsiteX8" fmla="*/ 723617 w 1731865"/>
              <a:gd name="connsiteY8" fmla="*/ 891586 h 891586"/>
              <a:gd name="connsiteX9" fmla="*/ 641864 w 1731865"/>
              <a:gd name="connsiteY9" fmla="*/ 786108 h 891586"/>
              <a:gd name="connsiteX10" fmla="*/ 629450 w 1731865"/>
              <a:gd name="connsiteY10" fmla="*/ 718060 h 891586"/>
              <a:gd name="connsiteX0" fmla="*/ 629450 w 1731865"/>
              <a:gd name="connsiteY0" fmla="*/ 718060 h 891586"/>
              <a:gd name="connsiteX1" fmla="*/ 1151876 w 1731865"/>
              <a:gd name="connsiteY1" fmla="*/ 709761 h 891586"/>
              <a:gd name="connsiteX2" fmla="*/ 1632984 w 1731865"/>
              <a:gd name="connsiteY2" fmla="*/ 622036 h 891586"/>
              <a:gd name="connsiteX3" fmla="*/ 1678132 w 1731865"/>
              <a:gd name="connsiteY3" fmla="*/ 138261 h 891586"/>
              <a:gd name="connsiteX4" fmla="*/ 721251 w 1731865"/>
              <a:gd name="connsiteY4" fmla="*/ 2720 h 891586"/>
              <a:gd name="connsiteX5" fmla="*/ 29260 w 1731865"/>
              <a:gd name="connsiteY5" fmla="*/ 208270 h 891586"/>
              <a:gd name="connsiteX6" fmla="*/ 142607 w 1731865"/>
              <a:gd name="connsiteY6" fmla="*/ 668994 h 891586"/>
              <a:gd name="connsiteX7" fmla="*/ 426166 w 1731865"/>
              <a:gd name="connsiteY7" fmla="*/ 701855 h 891586"/>
              <a:gd name="connsiteX8" fmla="*/ 723617 w 1731865"/>
              <a:gd name="connsiteY8" fmla="*/ 891586 h 891586"/>
              <a:gd name="connsiteX9" fmla="*/ 641864 w 1731865"/>
              <a:gd name="connsiteY9" fmla="*/ 786108 h 891586"/>
              <a:gd name="connsiteX10" fmla="*/ 629450 w 1731865"/>
              <a:gd name="connsiteY10" fmla="*/ 718060 h 891586"/>
              <a:gd name="connsiteX0" fmla="*/ 629450 w 1735472"/>
              <a:gd name="connsiteY0" fmla="*/ 718060 h 891586"/>
              <a:gd name="connsiteX1" fmla="*/ 1165047 w 1735472"/>
              <a:gd name="connsiteY1" fmla="*/ 724804 h 891586"/>
              <a:gd name="connsiteX2" fmla="*/ 1632984 w 1735472"/>
              <a:gd name="connsiteY2" fmla="*/ 622036 h 891586"/>
              <a:gd name="connsiteX3" fmla="*/ 1678132 w 1735472"/>
              <a:gd name="connsiteY3" fmla="*/ 138261 h 891586"/>
              <a:gd name="connsiteX4" fmla="*/ 721251 w 1735472"/>
              <a:gd name="connsiteY4" fmla="*/ 2720 h 891586"/>
              <a:gd name="connsiteX5" fmla="*/ 29260 w 1735472"/>
              <a:gd name="connsiteY5" fmla="*/ 208270 h 891586"/>
              <a:gd name="connsiteX6" fmla="*/ 142607 w 1735472"/>
              <a:gd name="connsiteY6" fmla="*/ 668994 h 891586"/>
              <a:gd name="connsiteX7" fmla="*/ 426166 w 1735472"/>
              <a:gd name="connsiteY7" fmla="*/ 701855 h 891586"/>
              <a:gd name="connsiteX8" fmla="*/ 723617 w 1735472"/>
              <a:gd name="connsiteY8" fmla="*/ 891586 h 891586"/>
              <a:gd name="connsiteX9" fmla="*/ 641864 w 1735472"/>
              <a:gd name="connsiteY9" fmla="*/ 786108 h 891586"/>
              <a:gd name="connsiteX10" fmla="*/ 629450 w 1735472"/>
              <a:gd name="connsiteY10" fmla="*/ 718060 h 891586"/>
              <a:gd name="connsiteX0" fmla="*/ 631845 w 1735472"/>
              <a:gd name="connsiteY0" fmla="*/ 725582 h 891586"/>
              <a:gd name="connsiteX1" fmla="*/ 1165047 w 1735472"/>
              <a:gd name="connsiteY1" fmla="*/ 724804 h 891586"/>
              <a:gd name="connsiteX2" fmla="*/ 1632984 w 1735472"/>
              <a:gd name="connsiteY2" fmla="*/ 622036 h 891586"/>
              <a:gd name="connsiteX3" fmla="*/ 1678132 w 1735472"/>
              <a:gd name="connsiteY3" fmla="*/ 138261 h 891586"/>
              <a:gd name="connsiteX4" fmla="*/ 721251 w 1735472"/>
              <a:gd name="connsiteY4" fmla="*/ 2720 h 891586"/>
              <a:gd name="connsiteX5" fmla="*/ 29260 w 1735472"/>
              <a:gd name="connsiteY5" fmla="*/ 208270 h 891586"/>
              <a:gd name="connsiteX6" fmla="*/ 142607 w 1735472"/>
              <a:gd name="connsiteY6" fmla="*/ 668994 h 891586"/>
              <a:gd name="connsiteX7" fmla="*/ 426166 w 1735472"/>
              <a:gd name="connsiteY7" fmla="*/ 701855 h 891586"/>
              <a:gd name="connsiteX8" fmla="*/ 723617 w 1735472"/>
              <a:gd name="connsiteY8" fmla="*/ 891586 h 891586"/>
              <a:gd name="connsiteX9" fmla="*/ 641864 w 1735472"/>
              <a:gd name="connsiteY9" fmla="*/ 786108 h 891586"/>
              <a:gd name="connsiteX10" fmla="*/ 631845 w 1735472"/>
              <a:gd name="connsiteY10" fmla="*/ 725582 h 891586"/>
              <a:gd name="connsiteX0" fmla="*/ 631845 w 1735472"/>
              <a:gd name="connsiteY0" fmla="*/ 725582 h 891586"/>
              <a:gd name="connsiteX1" fmla="*/ 1165047 w 1735472"/>
              <a:gd name="connsiteY1" fmla="*/ 724804 h 891586"/>
              <a:gd name="connsiteX2" fmla="*/ 1632984 w 1735472"/>
              <a:gd name="connsiteY2" fmla="*/ 622036 h 891586"/>
              <a:gd name="connsiteX3" fmla="*/ 1678132 w 1735472"/>
              <a:gd name="connsiteY3" fmla="*/ 138261 h 891586"/>
              <a:gd name="connsiteX4" fmla="*/ 721251 w 1735472"/>
              <a:gd name="connsiteY4" fmla="*/ 2720 h 891586"/>
              <a:gd name="connsiteX5" fmla="*/ 29260 w 1735472"/>
              <a:gd name="connsiteY5" fmla="*/ 208270 h 891586"/>
              <a:gd name="connsiteX6" fmla="*/ 142607 w 1735472"/>
              <a:gd name="connsiteY6" fmla="*/ 668994 h 891586"/>
              <a:gd name="connsiteX7" fmla="*/ 426166 w 1735472"/>
              <a:gd name="connsiteY7" fmla="*/ 701855 h 891586"/>
              <a:gd name="connsiteX8" fmla="*/ 723617 w 1735472"/>
              <a:gd name="connsiteY8" fmla="*/ 891586 h 891586"/>
              <a:gd name="connsiteX9" fmla="*/ 644259 w 1735472"/>
              <a:gd name="connsiteY9" fmla="*/ 796638 h 891586"/>
              <a:gd name="connsiteX10" fmla="*/ 631845 w 1735472"/>
              <a:gd name="connsiteY10" fmla="*/ 725582 h 891586"/>
              <a:gd name="connsiteX0" fmla="*/ 631845 w 1735472"/>
              <a:gd name="connsiteY0" fmla="*/ 725582 h 891586"/>
              <a:gd name="connsiteX1" fmla="*/ 1165047 w 1735472"/>
              <a:gd name="connsiteY1" fmla="*/ 724804 h 891586"/>
              <a:gd name="connsiteX2" fmla="*/ 1632984 w 1735472"/>
              <a:gd name="connsiteY2" fmla="*/ 622036 h 891586"/>
              <a:gd name="connsiteX3" fmla="*/ 1678132 w 1735472"/>
              <a:gd name="connsiteY3" fmla="*/ 138261 h 891586"/>
              <a:gd name="connsiteX4" fmla="*/ 721251 w 1735472"/>
              <a:gd name="connsiteY4" fmla="*/ 2720 h 891586"/>
              <a:gd name="connsiteX5" fmla="*/ 29260 w 1735472"/>
              <a:gd name="connsiteY5" fmla="*/ 208270 h 891586"/>
              <a:gd name="connsiteX6" fmla="*/ 142607 w 1735472"/>
              <a:gd name="connsiteY6" fmla="*/ 668994 h 891586"/>
              <a:gd name="connsiteX7" fmla="*/ 426166 w 1735472"/>
              <a:gd name="connsiteY7" fmla="*/ 701855 h 891586"/>
              <a:gd name="connsiteX8" fmla="*/ 723617 w 1735472"/>
              <a:gd name="connsiteY8" fmla="*/ 891586 h 891586"/>
              <a:gd name="connsiteX9" fmla="*/ 644259 w 1735472"/>
              <a:gd name="connsiteY9" fmla="*/ 796638 h 891586"/>
              <a:gd name="connsiteX10" fmla="*/ 631845 w 1735472"/>
              <a:gd name="connsiteY10" fmla="*/ 725582 h 891586"/>
              <a:gd name="connsiteX0" fmla="*/ 618115 w 1721742"/>
              <a:gd name="connsiteY0" fmla="*/ 725582 h 891586"/>
              <a:gd name="connsiteX1" fmla="*/ 1151317 w 1721742"/>
              <a:gd name="connsiteY1" fmla="*/ 724804 h 891586"/>
              <a:gd name="connsiteX2" fmla="*/ 1619254 w 1721742"/>
              <a:gd name="connsiteY2" fmla="*/ 622036 h 891586"/>
              <a:gd name="connsiteX3" fmla="*/ 1664402 w 1721742"/>
              <a:gd name="connsiteY3" fmla="*/ 138261 h 891586"/>
              <a:gd name="connsiteX4" fmla="*/ 707521 w 1721742"/>
              <a:gd name="connsiteY4" fmla="*/ 2720 h 891586"/>
              <a:gd name="connsiteX5" fmla="*/ 15530 w 1721742"/>
              <a:gd name="connsiteY5" fmla="*/ 208270 h 891586"/>
              <a:gd name="connsiteX6" fmla="*/ 128877 w 1721742"/>
              <a:gd name="connsiteY6" fmla="*/ 668994 h 891586"/>
              <a:gd name="connsiteX7" fmla="*/ 446999 w 1721742"/>
              <a:gd name="connsiteY7" fmla="*/ 710126 h 891586"/>
              <a:gd name="connsiteX8" fmla="*/ 709887 w 1721742"/>
              <a:gd name="connsiteY8" fmla="*/ 891586 h 891586"/>
              <a:gd name="connsiteX9" fmla="*/ 630529 w 1721742"/>
              <a:gd name="connsiteY9" fmla="*/ 796638 h 891586"/>
              <a:gd name="connsiteX10" fmla="*/ 618115 w 1721742"/>
              <a:gd name="connsiteY10" fmla="*/ 725582 h 891586"/>
              <a:gd name="connsiteX0" fmla="*/ 647607 w 1751234"/>
              <a:gd name="connsiteY0" fmla="*/ 725582 h 891586"/>
              <a:gd name="connsiteX1" fmla="*/ 1180809 w 1751234"/>
              <a:gd name="connsiteY1" fmla="*/ 724804 h 891586"/>
              <a:gd name="connsiteX2" fmla="*/ 1648746 w 1751234"/>
              <a:gd name="connsiteY2" fmla="*/ 622036 h 891586"/>
              <a:gd name="connsiteX3" fmla="*/ 1693894 w 1751234"/>
              <a:gd name="connsiteY3" fmla="*/ 138261 h 891586"/>
              <a:gd name="connsiteX4" fmla="*/ 737013 w 1751234"/>
              <a:gd name="connsiteY4" fmla="*/ 2720 h 891586"/>
              <a:gd name="connsiteX5" fmla="*/ 45022 w 1751234"/>
              <a:gd name="connsiteY5" fmla="*/ 208270 h 891586"/>
              <a:gd name="connsiteX6" fmla="*/ 112285 w 1751234"/>
              <a:gd name="connsiteY6" fmla="*/ 648316 h 891586"/>
              <a:gd name="connsiteX7" fmla="*/ 476491 w 1751234"/>
              <a:gd name="connsiteY7" fmla="*/ 710126 h 891586"/>
              <a:gd name="connsiteX8" fmla="*/ 739379 w 1751234"/>
              <a:gd name="connsiteY8" fmla="*/ 891586 h 891586"/>
              <a:gd name="connsiteX9" fmla="*/ 660021 w 1751234"/>
              <a:gd name="connsiteY9" fmla="*/ 796638 h 891586"/>
              <a:gd name="connsiteX10" fmla="*/ 647607 w 1751234"/>
              <a:gd name="connsiteY10" fmla="*/ 725582 h 891586"/>
              <a:gd name="connsiteX0" fmla="*/ 643800 w 1747427"/>
              <a:gd name="connsiteY0" fmla="*/ 725582 h 891586"/>
              <a:gd name="connsiteX1" fmla="*/ 1177002 w 1747427"/>
              <a:gd name="connsiteY1" fmla="*/ 724804 h 891586"/>
              <a:gd name="connsiteX2" fmla="*/ 1644939 w 1747427"/>
              <a:gd name="connsiteY2" fmla="*/ 622036 h 891586"/>
              <a:gd name="connsiteX3" fmla="*/ 1690087 w 1747427"/>
              <a:gd name="connsiteY3" fmla="*/ 138261 h 891586"/>
              <a:gd name="connsiteX4" fmla="*/ 733206 w 1747427"/>
              <a:gd name="connsiteY4" fmla="*/ 2720 h 891586"/>
              <a:gd name="connsiteX5" fmla="*/ 41215 w 1747427"/>
              <a:gd name="connsiteY5" fmla="*/ 208270 h 891586"/>
              <a:gd name="connsiteX6" fmla="*/ 121645 w 1747427"/>
              <a:gd name="connsiteY6" fmla="*/ 629706 h 891586"/>
              <a:gd name="connsiteX7" fmla="*/ 472684 w 1747427"/>
              <a:gd name="connsiteY7" fmla="*/ 710126 h 891586"/>
              <a:gd name="connsiteX8" fmla="*/ 735572 w 1747427"/>
              <a:gd name="connsiteY8" fmla="*/ 891586 h 891586"/>
              <a:gd name="connsiteX9" fmla="*/ 656214 w 1747427"/>
              <a:gd name="connsiteY9" fmla="*/ 796638 h 891586"/>
              <a:gd name="connsiteX10" fmla="*/ 643800 w 1747427"/>
              <a:gd name="connsiteY10" fmla="*/ 725582 h 891586"/>
              <a:gd name="connsiteX0" fmla="*/ 622547 w 1726174"/>
              <a:gd name="connsiteY0" fmla="*/ 723164 h 889168"/>
              <a:gd name="connsiteX1" fmla="*/ 1155749 w 1726174"/>
              <a:gd name="connsiteY1" fmla="*/ 722386 h 889168"/>
              <a:gd name="connsiteX2" fmla="*/ 1623686 w 1726174"/>
              <a:gd name="connsiteY2" fmla="*/ 619618 h 889168"/>
              <a:gd name="connsiteX3" fmla="*/ 1668834 w 1726174"/>
              <a:gd name="connsiteY3" fmla="*/ 135843 h 889168"/>
              <a:gd name="connsiteX4" fmla="*/ 711953 w 1726174"/>
              <a:gd name="connsiteY4" fmla="*/ 302 h 889168"/>
              <a:gd name="connsiteX5" fmla="*/ 46296 w 1726174"/>
              <a:gd name="connsiteY5" fmla="*/ 158293 h 889168"/>
              <a:gd name="connsiteX6" fmla="*/ 100392 w 1726174"/>
              <a:gd name="connsiteY6" fmla="*/ 627288 h 889168"/>
              <a:gd name="connsiteX7" fmla="*/ 451431 w 1726174"/>
              <a:gd name="connsiteY7" fmla="*/ 707708 h 889168"/>
              <a:gd name="connsiteX8" fmla="*/ 714319 w 1726174"/>
              <a:gd name="connsiteY8" fmla="*/ 889168 h 889168"/>
              <a:gd name="connsiteX9" fmla="*/ 634961 w 1726174"/>
              <a:gd name="connsiteY9" fmla="*/ 794220 h 889168"/>
              <a:gd name="connsiteX10" fmla="*/ 622547 w 1726174"/>
              <a:gd name="connsiteY10" fmla="*/ 723164 h 889168"/>
              <a:gd name="connsiteX0" fmla="*/ 622547 w 1726174"/>
              <a:gd name="connsiteY0" fmla="*/ 723164 h 876761"/>
              <a:gd name="connsiteX1" fmla="*/ 1155749 w 1726174"/>
              <a:gd name="connsiteY1" fmla="*/ 722386 h 876761"/>
              <a:gd name="connsiteX2" fmla="*/ 1623686 w 1726174"/>
              <a:gd name="connsiteY2" fmla="*/ 619618 h 876761"/>
              <a:gd name="connsiteX3" fmla="*/ 1668834 w 1726174"/>
              <a:gd name="connsiteY3" fmla="*/ 135843 h 876761"/>
              <a:gd name="connsiteX4" fmla="*/ 711953 w 1726174"/>
              <a:gd name="connsiteY4" fmla="*/ 302 h 876761"/>
              <a:gd name="connsiteX5" fmla="*/ 46296 w 1726174"/>
              <a:gd name="connsiteY5" fmla="*/ 158293 h 876761"/>
              <a:gd name="connsiteX6" fmla="*/ 100392 w 1726174"/>
              <a:gd name="connsiteY6" fmla="*/ 627288 h 876761"/>
              <a:gd name="connsiteX7" fmla="*/ 451431 w 1726174"/>
              <a:gd name="connsiteY7" fmla="*/ 707708 h 876761"/>
              <a:gd name="connsiteX8" fmla="*/ 655068 w 1726174"/>
              <a:gd name="connsiteY8" fmla="*/ 876761 h 876761"/>
              <a:gd name="connsiteX9" fmla="*/ 634961 w 1726174"/>
              <a:gd name="connsiteY9" fmla="*/ 794220 h 876761"/>
              <a:gd name="connsiteX10" fmla="*/ 622547 w 1726174"/>
              <a:gd name="connsiteY10" fmla="*/ 723164 h 876761"/>
              <a:gd name="connsiteX0" fmla="*/ 622547 w 1726174"/>
              <a:gd name="connsiteY0" fmla="*/ 723164 h 876761"/>
              <a:gd name="connsiteX1" fmla="*/ 1155749 w 1726174"/>
              <a:gd name="connsiteY1" fmla="*/ 722386 h 876761"/>
              <a:gd name="connsiteX2" fmla="*/ 1623686 w 1726174"/>
              <a:gd name="connsiteY2" fmla="*/ 619618 h 876761"/>
              <a:gd name="connsiteX3" fmla="*/ 1668834 w 1726174"/>
              <a:gd name="connsiteY3" fmla="*/ 135843 h 876761"/>
              <a:gd name="connsiteX4" fmla="*/ 711953 w 1726174"/>
              <a:gd name="connsiteY4" fmla="*/ 302 h 876761"/>
              <a:gd name="connsiteX5" fmla="*/ 46296 w 1726174"/>
              <a:gd name="connsiteY5" fmla="*/ 158293 h 876761"/>
              <a:gd name="connsiteX6" fmla="*/ 100392 w 1726174"/>
              <a:gd name="connsiteY6" fmla="*/ 627288 h 876761"/>
              <a:gd name="connsiteX7" fmla="*/ 451431 w 1726174"/>
              <a:gd name="connsiteY7" fmla="*/ 707708 h 876761"/>
              <a:gd name="connsiteX8" fmla="*/ 655068 w 1726174"/>
              <a:gd name="connsiteY8" fmla="*/ 876761 h 876761"/>
              <a:gd name="connsiteX9" fmla="*/ 603690 w 1726174"/>
              <a:gd name="connsiteY9" fmla="*/ 792152 h 876761"/>
              <a:gd name="connsiteX10" fmla="*/ 622547 w 1726174"/>
              <a:gd name="connsiteY10" fmla="*/ 723164 h 876761"/>
              <a:gd name="connsiteX0" fmla="*/ 622547 w 1726174"/>
              <a:gd name="connsiteY0" fmla="*/ 723164 h 876761"/>
              <a:gd name="connsiteX1" fmla="*/ 1155749 w 1726174"/>
              <a:gd name="connsiteY1" fmla="*/ 722386 h 876761"/>
              <a:gd name="connsiteX2" fmla="*/ 1623686 w 1726174"/>
              <a:gd name="connsiteY2" fmla="*/ 619618 h 876761"/>
              <a:gd name="connsiteX3" fmla="*/ 1668834 w 1726174"/>
              <a:gd name="connsiteY3" fmla="*/ 135843 h 876761"/>
              <a:gd name="connsiteX4" fmla="*/ 711953 w 1726174"/>
              <a:gd name="connsiteY4" fmla="*/ 302 h 876761"/>
              <a:gd name="connsiteX5" fmla="*/ 46296 w 1726174"/>
              <a:gd name="connsiteY5" fmla="*/ 158293 h 876761"/>
              <a:gd name="connsiteX6" fmla="*/ 100392 w 1726174"/>
              <a:gd name="connsiteY6" fmla="*/ 627288 h 876761"/>
              <a:gd name="connsiteX7" fmla="*/ 451431 w 1726174"/>
              <a:gd name="connsiteY7" fmla="*/ 707708 h 876761"/>
              <a:gd name="connsiteX8" fmla="*/ 655068 w 1726174"/>
              <a:gd name="connsiteY8" fmla="*/ 876761 h 876761"/>
              <a:gd name="connsiteX9" fmla="*/ 603690 w 1726174"/>
              <a:gd name="connsiteY9" fmla="*/ 792152 h 876761"/>
              <a:gd name="connsiteX10" fmla="*/ 622547 w 1726174"/>
              <a:gd name="connsiteY10" fmla="*/ 723164 h 876761"/>
              <a:gd name="connsiteX0" fmla="*/ 596213 w 1726174"/>
              <a:gd name="connsiteY0" fmla="*/ 719029 h 876761"/>
              <a:gd name="connsiteX1" fmla="*/ 1155749 w 1726174"/>
              <a:gd name="connsiteY1" fmla="*/ 722386 h 876761"/>
              <a:gd name="connsiteX2" fmla="*/ 1623686 w 1726174"/>
              <a:gd name="connsiteY2" fmla="*/ 619618 h 876761"/>
              <a:gd name="connsiteX3" fmla="*/ 1668834 w 1726174"/>
              <a:gd name="connsiteY3" fmla="*/ 135843 h 876761"/>
              <a:gd name="connsiteX4" fmla="*/ 711953 w 1726174"/>
              <a:gd name="connsiteY4" fmla="*/ 302 h 876761"/>
              <a:gd name="connsiteX5" fmla="*/ 46296 w 1726174"/>
              <a:gd name="connsiteY5" fmla="*/ 158293 h 876761"/>
              <a:gd name="connsiteX6" fmla="*/ 100392 w 1726174"/>
              <a:gd name="connsiteY6" fmla="*/ 627288 h 876761"/>
              <a:gd name="connsiteX7" fmla="*/ 451431 w 1726174"/>
              <a:gd name="connsiteY7" fmla="*/ 707708 h 876761"/>
              <a:gd name="connsiteX8" fmla="*/ 655068 w 1726174"/>
              <a:gd name="connsiteY8" fmla="*/ 876761 h 876761"/>
              <a:gd name="connsiteX9" fmla="*/ 603690 w 1726174"/>
              <a:gd name="connsiteY9" fmla="*/ 792152 h 876761"/>
              <a:gd name="connsiteX10" fmla="*/ 596213 w 1726174"/>
              <a:gd name="connsiteY10" fmla="*/ 719029 h 876761"/>
              <a:gd name="connsiteX0" fmla="*/ 596213 w 1726174"/>
              <a:gd name="connsiteY0" fmla="*/ 719029 h 876761"/>
              <a:gd name="connsiteX1" fmla="*/ 1155749 w 1726174"/>
              <a:gd name="connsiteY1" fmla="*/ 722386 h 876761"/>
              <a:gd name="connsiteX2" fmla="*/ 1623686 w 1726174"/>
              <a:gd name="connsiteY2" fmla="*/ 619618 h 876761"/>
              <a:gd name="connsiteX3" fmla="*/ 1668834 w 1726174"/>
              <a:gd name="connsiteY3" fmla="*/ 135843 h 876761"/>
              <a:gd name="connsiteX4" fmla="*/ 711953 w 1726174"/>
              <a:gd name="connsiteY4" fmla="*/ 302 h 876761"/>
              <a:gd name="connsiteX5" fmla="*/ 46296 w 1726174"/>
              <a:gd name="connsiteY5" fmla="*/ 158293 h 876761"/>
              <a:gd name="connsiteX6" fmla="*/ 100392 w 1726174"/>
              <a:gd name="connsiteY6" fmla="*/ 627288 h 876761"/>
              <a:gd name="connsiteX7" fmla="*/ 451431 w 1726174"/>
              <a:gd name="connsiteY7" fmla="*/ 707708 h 876761"/>
              <a:gd name="connsiteX8" fmla="*/ 655068 w 1726174"/>
              <a:gd name="connsiteY8" fmla="*/ 876761 h 876761"/>
              <a:gd name="connsiteX9" fmla="*/ 597107 w 1726174"/>
              <a:gd name="connsiteY9" fmla="*/ 790084 h 876761"/>
              <a:gd name="connsiteX10" fmla="*/ 596213 w 1726174"/>
              <a:gd name="connsiteY10" fmla="*/ 719029 h 876761"/>
              <a:gd name="connsiteX0" fmla="*/ 596213 w 1726174"/>
              <a:gd name="connsiteY0" fmla="*/ 719029 h 856083"/>
              <a:gd name="connsiteX1" fmla="*/ 1155749 w 1726174"/>
              <a:gd name="connsiteY1" fmla="*/ 722386 h 856083"/>
              <a:gd name="connsiteX2" fmla="*/ 1623686 w 1726174"/>
              <a:gd name="connsiteY2" fmla="*/ 619618 h 856083"/>
              <a:gd name="connsiteX3" fmla="*/ 1668834 w 1726174"/>
              <a:gd name="connsiteY3" fmla="*/ 135843 h 856083"/>
              <a:gd name="connsiteX4" fmla="*/ 711953 w 1726174"/>
              <a:gd name="connsiteY4" fmla="*/ 302 h 856083"/>
              <a:gd name="connsiteX5" fmla="*/ 46296 w 1726174"/>
              <a:gd name="connsiteY5" fmla="*/ 158293 h 856083"/>
              <a:gd name="connsiteX6" fmla="*/ 100392 w 1726174"/>
              <a:gd name="connsiteY6" fmla="*/ 627288 h 856083"/>
              <a:gd name="connsiteX7" fmla="*/ 451431 w 1726174"/>
              <a:gd name="connsiteY7" fmla="*/ 707708 h 856083"/>
              <a:gd name="connsiteX8" fmla="*/ 640255 w 1726174"/>
              <a:gd name="connsiteY8" fmla="*/ 856083 h 856083"/>
              <a:gd name="connsiteX9" fmla="*/ 597107 w 1726174"/>
              <a:gd name="connsiteY9" fmla="*/ 790084 h 856083"/>
              <a:gd name="connsiteX10" fmla="*/ 596213 w 1726174"/>
              <a:gd name="connsiteY10" fmla="*/ 719029 h 856083"/>
              <a:gd name="connsiteX0" fmla="*/ 596213 w 1726174"/>
              <a:gd name="connsiteY0" fmla="*/ 719029 h 856083"/>
              <a:gd name="connsiteX1" fmla="*/ 1155749 w 1726174"/>
              <a:gd name="connsiteY1" fmla="*/ 722386 h 856083"/>
              <a:gd name="connsiteX2" fmla="*/ 1623686 w 1726174"/>
              <a:gd name="connsiteY2" fmla="*/ 619618 h 856083"/>
              <a:gd name="connsiteX3" fmla="*/ 1668834 w 1726174"/>
              <a:gd name="connsiteY3" fmla="*/ 135843 h 856083"/>
              <a:gd name="connsiteX4" fmla="*/ 711953 w 1726174"/>
              <a:gd name="connsiteY4" fmla="*/ 302 h 856083"/>
              <a:gd name="connsiteX5" fmla="*/ 46296 w 1726174"/>
              <a:gd name="connsiteY5" fmla="*/ 158293 h 856083"/>
              <a:gd name="connsiteX6" fmla="*/ 100392 w 1726174"/>
              <a:gd name="connsiteY6" fmla="*/ 627288 h 856083"/>
              <a:gd name="connsiteX7" fmla="*/ 451431 w 1726174"/>
              <a:gd name="connsiteY7" fmla="*/ 707708 h 856083"/>
              <a:gd name="connsiteX8" fmla="*/ 640255 w 1726174"/>
              <a:gd name="connsiteY8" fmla="*/ 856083 h 856083"/>
              <a:gd name="connsiteX9" fmla="*/ 592170 w 1726174"/>
              <a:gd name="connsiteY9" fmla="*/ 775610 h 856083"/>
              <a:gd name="connsiteX10" fmla="*/ 596213 w 1726174"/>
              <a:gd name="connsiteY10" fmla="*/ 719029 h 856083"/>
              <a:gd name="connsiteX0" fmla="*/ 596213 w 1726174"/>
              <a:gd name="connsiteY0" fmla="*/ 719029 h 856083"/>
              <a:gd name="connsiteX1" fmla="*/ 1155749 w 1726174"/>
              <a:gd name="connsiteY1" fmla="*/ 722386 h 856083"/>
              <a:gd name="connsiteX2" fmla="*/ 1623686 w 1726174"/>
              <a:gd name="connsiteY2" fmla="*/ 619618 h 856083"/>
              <a:gd name="connsiteX3" fmla="*/ 1668834 w 1726174"/>
              <a:gd name="connsiteY3" fmla="*/ 135843 h 856083"/>
              <a:gd name="connsiteX4" fmla="*/ 711953 w 1726174"/>
              <a:gd name="connsiteY4" fmla="*/ 302 h 856083"/>
              <a:gd name="connsiteX5" fmla="*/ 46296 w 1726174"/>
              <a:gd name="connsiteY5" fmla="*/ 158293 h 856083"/>
              <a:gd name="connsiteX6" fmla="*/ 100392 w 1726174"/>
              <a:gd name="connsiteY6" fmla="*/ 627288 h 856083"/>
              <a:gd name="connsiteX7" fmla="*/ 451431 w 1726174"/>
              <a:gd name="connsiteY7" fmla="*/ 707708 h 856083"/>
              <a:gd name="connsiteX8" fmla="*/ 640255 w 1726174"/>
              <a:gd name="connsiteY8" fmla="*/ 856083 h 856083"/>
              <a:gd name="connsiteX9" fmla="*/ 592170 w 1726174"/>
              <a:gd name="connsiteY9" fmla="*/ 775610 h 856083"/>
              <a:gd name="connsiteX10" fmla="*/ 596213 w 1726174"/>
              <a:gd name="connsiteY10" fmla="*/ 719029 h 856083"/>
              <a:gd name="connsiteX0" fmla="*/ 596213 w 1726174"/>
              <a:gd name="connsiteY0" fmla="*/ 719029 h 843676"/>
              <a:gd name="connsiteX1" fmla="*/ 1155749 w 1726174"/>
              <a:gd name="connsiteY1" fmla="*/ 722386 h 843676"/>
              <a:gd name="connsiteX2" fmla="*/ 1623686 w 1726174"/>
              <a:gd name="connsiteY2" fmla="*/ 619618 h 843676"/>
              <a:gd name="connsiteX3" fmla="*/ 1668834 w 1726174"/>
              <a:gd name="connsiteY3" fmla="*/ 135843 h 843676"/>
              <a:gd name="connsiteX4" fmla="*/ 711953 w 1726174"/>
              <a:gd name="connsiteY4" fmla="*/ 302 h 843676"/>
              <a:gd name="connsiteX5" fmla="*/ 46296 w 1726174"/>
              <a:gd name="connsiteY5" fmla="*/ 158293 h 843676"/>
              <a:gd name="connsiteX6" fmla="*/ 100392 w 1726174"/>
              <a:gd name="connsiteY6" fmla="*/ 627288 h 843676"/>
              <a:gd name="connsiteX7" fmla="*/ 451431 w 1726174"/>
              <a:gd name="connsiteY7" fmla="*/ 707708 h 843676"/>
              <a:gd name="connsiteX8" fmla="*/ 633672 w 1726174"/>
              <a:gd name="connsiteY8" fmla="*/ 843676 h 843676"/>
              <a:gd name="connsiteX9" fmla="*/ 592170 w 1726174"/>
              <a:gd name="connsiteY9" fmla="*/ 775610 h 843676"/>
              <a:gd name="connsiteX10" fmla="*/ 596213 w 1726174"/>
              <a:gd name="connsiteY10" fmla="*/ 719029 h 843676"/>
              <a:gd name="connsiteX0" fmla="*/ 596213 w 1726174"/>
              <a:gd name="connsiteY0" fmla="*/ 719029 h 843676"/>
              <a:gd name="connsiteX1" fmla="*/ 1155749 w 1726174"/>
              <a:gd name="connsiteY1" fmla="*/ 722386 h 843676"/>
              <a:gd name="connsiteX2" fmla="*/ 1623686 w 1726174"/>
              <a:gd name="connsiteY2" fmla="*/ 619618 h 843676"/>
              <a:gd name="connsiteX3" fmla="*/ 1668834 w 1726174"/>
              <a:gd name="connsiteY3" fmla="*/ 135843 h 843676"/>
              <a:gd name="connsiteX4" fmla="*/ 711953 w 1726174"/>
              <a:gd name="connsiteY4" fmla="*/ 302 h 843676"/>
              <a:gd name="connsiteX5" fmla="*/ 46296 w 1726174"/>
              <a:gd name="connsiteY5" fmla="*/ 158293 h 843676"/>
              <a:gd name="connsiteX6" fmla="*/ 100392 w 1726174"/>
              <a:gd name="connsiteY6" fmla="*/ 627288 h 843676"/>
              <a:gd name="connsiteX7" fmla="*/ 451431 w 1726174"/>
              <a:gd name="connsiteY7" fmla="*/ 707708 h 843676"/>
              <a:gd name="connsiteX8" fmla="*/ 633672 w 1726174"/>
              <a:gd name="connsiteY8" fmla="*/ 843676 h 843676"/>
              <a:gd name="connsiteX9" fmla="*/ 592170 w 1726174"/>
              <a:gd name="connsiteY9" fmla="*/ 775610 h 843676"/>
              <a:gd name="connsiteX10" fmla="*/ 596213 w 1726174"/>
              <a:gd name="connsiteY10" fmla="*/ 719029 h 843676"/>
              <a:gd name="connsiteX0" fmla="*/ 596213 w 1726174"/>
              <a:gd name="connsiteY0" fmla="*/ 719029 h 843785"/>
              <a:gd name="connsiteX1" fmla="*/ 1155749 w 1726174"/>
              <a:gd name="connsiteY1" fmla="*/ 722386 h 843785"/>
              <a:gd name="connsiteX2" fmla="*/ 1623686 w 1726174"/>
              <a:gd name="connsiteY2" fmla="*/ 619618 h 843785"/>
              <a:gd name="connsiteX3" fmla="*/ 1668834 w 1726174"/>
              <a:gd name="connsiteY3" fmla="*/ 135843 h 843785"/>
              <a:gd name="connsiteX4" fmla="*/ 711953 w 1726174"/>
              <a:gd name="connsiteY4" fmla="*/ 302 h 843785"/>
              <a:gd name="connsiteX5" fmla="*/ 46296 w 1726174"/>
              <a:gd name="connsiteY5" fmla="*/ 158293 h 843785"/>
              <a:gd name="connsiteX6" fmla="*/ 100392 w 1726174"/>
              <a:gd name="connsiteY6" fmla="*/ 627288 h 843785"/>
              <a:gd name="connsiteX7" fmla="*/ 451431 w 1726174"/>
              <a:gd name="connsiteY7" fmla="*/ 707708 h 843785"/>
              <a:gd name="connsiteX8" fmla="*/ 633672 w 1726174"/>
              <a:gd name="connsiteY8" fmla="*/ 843676 h 843785"/>
              <a:gd name="connsiteX9" fmla="*/ 592170 w 1726174"/>
              <a:gd name="connsiteY9" fmla="*/ 775610 h 843785"/>
              <a:gd name="connsiteX10" fmla="*/ 596213 w 1726174"/>
              <a:gd name="connsiteY10" fmla="*/ 719029 h 843785"/>
              <a:gd name="connsiteX0" fmla="*/ 596213 w 1726174"/>
              <a:gd name="connsiteY0" fmla="*/ 719029 h 843785"/>
              <a:gd name="connsiteX1" fmla="*/ 1155749 w 1726174"/>
              <a:gd name="connsiteY1" fmla="*/ 722386 h 843785"/>
              <a:gd name="connsiteX2" fmla="*/ 1623686 w 1726174"/>
              <a:gd name="connsiteY2" fmla="*/ 619618 h 843785"/>
              <a:gd name="connsiteX3" fmla="*/ 1668834 w 1726174"/>
              <a:gd name="connsiteY3" fmla="*/ 135843 h 843785"/>
              <a:gd name="connsiteX4" fmla="*/ 711953 w 1726174"/>
              <a:gd name="connsiteY4" fmla="*/ 302 h 843785"/>
              <a:gd name="connsiteX5" fmla="*/ 46296 w 1726174"/>
              <a:gd name="connsiteY5" fmla="*/ 158293 h 843785"/>
              <a:gd name="connsiteX6" fmla="*/ 100392 w 1726174"/>
              <a:gd name="connsiteY6" fmla="*/ 627288 h 843785"/>
              <a:gd name="connsiteX7" fmla="*/ 451431 w 1726174"/>
              <a:gd name="connsiteY7" fmla="*/ 707708 h 843785"/>
              <a:gd name="connsiteX8" fmla="*/ 633672 w 1726174"/>
              <a:gd name="connsiteY8" fmla="*/ 843676 h 843785"/>
              <a:gd name="connsiteX9" fmla="*/ 592170 w 1726174"/>
              <a:gd name="connsiteY9" fmla="*/ 775610 h 843785"/>
              <a:gd name="connsiteX10" fmla="*/ 596213 w 1726174"/>
              <a:gd name="connsiteY10" fmla="*/ 719029 h 843785"/>
              <a:gd name="connsiteX0" fmla="*/ 596213 w 1726174"/>
              <a:gd name="connsiteY0" fmla="*/ 719029 h 843785"/>
              <a:gd name="connsiteX1" fmla="*/ 1155749 w 1726174"/>
              <a:gd name="connsiteY1" fmla="*/ 722386 h 843785"/>
              <a:gd name="connsiteX2" fmla="*/ 1623686 w 1726174"/>
              <a:gd name="connsiteY2" fmla="*/ 619618 h 843785"/>
              <a:gd name="connsiteX3" fmla="*/ 1668834 w 1726174"/>
              <a:gd name="connsiteY3" fmla="*/ 135843 h 843785"/>
              <a:gd name="connsiteX4" fmla="*/ 711953 w 1726174"/>
              <a:gd name="connsiteY4" fmla="*/ 302 h 843785"/>
              <a:gd name="connsiteX5" fmla="*/ 46296 w 1726174"/>
              <a:gd name="connsiteY5" fmla="*/ 158293 h 843785"/>
              <a:gd name="connsiteX6" fmla="*/ 100392 w 1726174"/>
              <a:gd name="connsiteY6" fmla="*/ 627288 h 843785"/>
              <a:gd name="connsiteX7" fmla="*/ 451431 w 1726174"/>
              <a:gd name="connsiteY7" fmla="*/ 707708 h 843785"/>
              <a:gd name="connsiteX8" fmla="*/ 633672 w 1726174"/>
              <a:gd name="connsiteY8" fmla="*/ 843676 h 843785"/>
              <a:gd name="connsiteX9" fmla="*/ 603967 w 1726174"/>
              <a:gd name="connsiteY9" fmla="*/ 795371 h 843785"/>
              <a:gd name="connsiteX10" fmla="*/ 596213 w 1726174"/>
              <a:gd name="connsiteY10" fmla="*/ 719029 h 843785"/>
              <a:gd name="connsiteX0" fmla="*/ 596213 w 1726174"/>
              <a:gd name="connsiteY0" fmla="*/ 719029 h 833928"/>
              <a:gd name="connsiteX1" fmla="*/ 1155749 w 1726174"/>
              <a:gd name="connsiteY1" fmla="*/ 722386 h 833928"/>
              <a:gd name="connsiteX2" fmla="*/ 1623686 w 1726174"/>
              <a:gd name="connsiteY2" fmla="*/ 619618 h 833928"/>
              <a:gd name="connsiteX3" fmla="*/ 1668834 w 1726174"/>
              <a:gd name="connsiteY3" fmla="*/ 135843 h 833928"/>
              <a:gd name="connsiteX4" fmla="*/ 711953 w 1726174"/>
              <a:gd name="connsiteY4" fmla="*/ 302 h 833928"/>
              <a:gd name="connsiteX5" fmla="*/ 46296 w 1726174"/>
              <a:gd name="connsiteY5" fmla="*/ 158293 h 833928"/>
              <a:gd name="connsiteX6" fmla="*/ 100392 w 1726174"/>
              <a:gd name="connsiteY6" fmla="*/ 627288 h 833928"/>
              <a:gd name="connsiteX7" fmla="*/ 451431 w 1726174"/>
              <a:gd name="connsiteY7" fmla="*/ 707708 h 833928"/>
              <a:gd name="connsiteX8" fmla="*/ 629740 w 1726174"/>
              <a:gd name="connsiteY8" fmla="*/ 833796 h 833928"/>
              <a:gd name="connsiteX9" fmla="*/ 603967 w 1726174"/>
              <a:gd name="connsiteY9" fmla="*/ 795371 h 833928"/>
              <a:gd name="connsiteX10" fmla="*/ 596213 w 1726174"/>
              <a:gd name="connsiteY10" fmla="*/ 719029 h 833928"/>
              <a:gd name="connsiteX0" fmla="*/ 596213 w 1726174"/>
              <a:gd name="connsiteY0" fmla="*/ 719029 h 833928"/>
              <a:gd name="connsiteX1" fmla="*/ 1155749 w 1726174"/>
              <a:gd name="connsiteY1" fmla="*/ 722386 h 833928"/>
              <a:gd name="connsiteX2" fmla="*/ 1623686 w 1726174"/>
              <a:gd name="connsiteY2" fmla="*/ 619618 h 833928"/>
              <a:gd name="connsiteX3" fmla="*/ 1668834 w 1726174"/>
              <a:gd name="connsiteY3" fmla="*/ 135843 h 833928"/>
              <a:gd name="connsiteX4" fmla="*/ 711953 w 1726174"/>
              <a:gd name="connsiteY4" fmla="*/ 302 h 833928"/>
              <a:gd name="connsiteX5" fmla="*/ 46296 w 1726174"/>
              <a:gd name="connsiteY5" fmla="*/ 158293 h 833928"/>
              <a:gd name="connsiteX6" fmla="*/ 100392 w 1726174"/>
              <a:gd name="connsiteY6" fmla="*/ 627288 h 833928"/>
              <a:gd name="connsiteX7" fmla="*/ 451431 w 1726174"/>
              <a:gd name="connsiteY7" fmla="*/ 707708 h 833928"/>
              <a:gd name="connsiteX8" fmla="*/ 629740 w 1726174"/>
              <a:gd name="connsiteY8" fmla="*/ 833796 h 833928"/>
              <a:gd name="connsiteX9" fmla="*/ 602001 w 1726174"/>
              <a:gd name="connsiteY9" fmla="*/ 787961 h 833928"/>
              <a:gd name="connsiteX10" fmla="*/ 596213 w 1726174"/>
              <a:gd name="connsiteY10" fmla="*/ 719029 h 833928"/>
              <a:gd name="connsiteX0" fmla="*/ 596213 w 1726174"/>
              <a:gd name="connsiteY0" fmla="*/ 719029 h 833796"/>
              <a:gd name="connsiteX1" fmla="*/ 1155749 w 1726174"/>
              <a:gd name="connsiteY1" fmla="*/ 722386 h 833796"/>
              <a:gd name="connsiteX2" fmla="*/ 1623686 w 1726174"/>
              <a:gd name="connsiteY2" fmla="*/ 619618 h 833796"/>
              <a:gd name="connsiteX3" fmla="*/ 1668834 w 1726174"/>
              <a:gd name="connsiteY3" fmla="*/ 135843 h 833796"/>
              <a:gd name="connsiteX4" fmla="*/ 711953 w 1726174"/>
              <a:gd name="connsiteY4" fmla="*/ 302 h 833796"/>
              <a:gd name="connsiteX5" fmla="*/ 46296 w 1726174"/>
              <a:gd name="connsiteY5" fmla="*/ 158293 h 833796"/>
              <a:gd name="connsiteX6" fmla="*/ 100392 w 1726174"/>
              <a:gd name="connsiteY6" fmla="*/ 627288 h 833796"/>
              <a:gd name="connsiteX7" fmla="*/ 451431 w 1726174"/>
              <a:gd name="connsiteY7" fmla="*/ 707708 h 833796"/>
              <a:gd name="connsiteX8" fmla="*/ 629740 w 1726174"/>
              <a:gd name="connsiteY8" fmla="*/ 833796 h 833796"/>
              <a:gd name="connsiteX9" fmla="*/ 602001 w 1726174"/>
              <a:gd name="connsiteY9" fmla="*/ 787961 h 833796"/>
              <a:gd name="connsiteX10" fmla="*/ 596213 w 1726174"/>
              <a:gd name="connsiteY10" fmla="*/ 719029 h 833796"/>
              <a:gd name="connsiteX0" fmla="*/ 596213 w 1726174"/>
              <a:gd name="connsiteY0" fmla="*/ 719029 h 833796"/>
              <a:gd name="connsiteX1" fmla="*/ 1155749 w 1726174"/>
              <a:gd name="connsiteY1" fmla="*/ 722386 h 833796"/>
              <a:gd name="connsiteX2" fmla="*/ 1623686 w 1726174"/>
              <a:gd name="connsiteY2" fmla="*/ 619618 h 833796"/>
              <a:gd name="connsiteX3" fmla="*/ 1668834 w 1726174"/>
              <a:gd name="connsiteY3" fmla="*/ 135843 h 833796"/>
              <a:gd name="connsiteX4" fmla="*/ 711953 w 1726174"/>
              <a:gd name="connsiteY4" fmla="*/ 302 h 833796"/>
              <a:gd name="connsiteX5" fmla="*/ 46296 w 1726174"/>
              <a:gd name="connsiteY5" fmla="*/ 158293 h 833796"/>
              <a:gd name="connsiteX6" fmla="*/ 100392 w 1726174"/>
              <a:gd name="connsiteY6" fmla="*/ 627288 h 833796"/>
              <a:gd name="connsiteX7" fmla="*/ 451431 w 1726174"/>
              <a:gd name="connsiteY7" fmla="*/ 707708 h 833796"/>
              <a:gd name="connsiteX8" fmla="*/ 629740 w 1726174"/>
              <a:gd name="connsiteY8" fmla="*/ 833796 h 833796"/>
              <a:gd name="connsiteX9" fmla="*/ 602001 w 1726174"/>
              <a:gd name="connsiteY9" fmla="*/ 787961 h 833796"/>
              <a:gd name="connsiteX10" fmla="*/ 596213 w 1726174"/>
              <a:gd name="connsiteY10" fmla="*/ 719029 h 833796"/>
              <a:gd name="connsiteX0" fmla="*/ 596213 w 1726174"/>
              <a:gd name="connsiteY0" fmla="*/ 719029 h 833796"/>
              <a:gd name="connsiteX1" fmla="*/ 1155749 w 1726174"/>
              <a:gd name="connsiteY1" fmla="*/ 722386 h 833796"/>
              <a:gd name="connsiteX2" fmla="*/ 1623686 w 1726174"/>
              <a:gd name="connsiteY2" fmla="*/ 619618 h 833796"/>
              <a:gd name="connsiteX3" fmla="*/ 1668834 w 1726174"/>
              <a:gd name="connsiteY3" fmla="*/ 135843 h 833796"/>
              <a:gd name="connsiteX4" fmla="*/ 711953 w 1726174"/>
              <a:gd name="connsiteY4" fmla="*/ 302 h 833796"/>
              <a:gd name="connsiteX5" fmla="*/ 46296 w 1726174"/>
              <a:gd name="connsiteY5" fmla="*/ 158293 h 833796"/>
              <a:gd name="connsiteX6" fmla="*/ 100392 w 1726174"/>
              <a:gd name="connsiteY6" fmla="*/ 627288 h 833796"/>
              <a:gd name="connsiteX7" fmla="*/ 451431 w 1726174"/>
              <a:gd name="connsiteY7" fmla="*/ 707708 h 833796"/>
              <a:gd name="connsiteX8" fmla="*/ 629740 w 1726174"/>
              <a:gd name="connsiteY8" fmla="*/ 833796 h 833796"/>
              <a:gd name="connsiteX9" fmla="*/ 602001 w 1726174"/>
              <a:gd name="connsiteY9" fmla="*/ 787961 h 833796"/>
              <a:gd name="connsiteX10" fmla="*/ 596213 w 1726174"/>
              <a:gd name="connsiteY10" fmla="*/ 719029 h 833796"/>
              <a:gd name="connsiteX0" fmla="*/ 596095 w 1726056"/>
              <a:gd name="connsiteY0" fmla="*/ 728944 h 843711"/>
              <a:gd name="connsiteX1" fmla="*/ 1155631 w 1726056"/>
              <a:gd name="connsiteY1" fmla="*/ 732301 h 843711"/>
              <a:gd name="connsiteX2" fmla="*/ 1623568 w 1726056"/>
              <a:gd name="connsiteY2" fmla="*/ 629533 h 843711"/>
              <a:gd name="connsiteX3" fmla="*/ 1668716 w 1726056"/>
              <a:gd name="connsiteY3" fmla="*/ 145758 h 843711"/>
              <a:gd name="connsiteX4" fmla="*/ 710246 w 1726056"/>
              <a:gd name="connsiteY4" fmla="*/ 236 h 843711"/>
              <a:gd name="connsiteX5" fmla="*/ 46178 w 1726056"/>
              <a:gd name="connsiteY5" fmla="*/ 168208 h 843711"/>
              <a:gd name="connsiteX6" fmla="*/ 100274 w 1726056"/>
              <a:gd name="connsiteY6" fmla="*/ 637203 h 843711"/>
              <a:gd name="connsiteX7" fmla="*/ 451313 w 1726056"/>
              <a:gd name="connsiteY7" fmla="*/ 717623 h 843711"/>
              <a:gd name="connsiteX8" fmla="*/ 629622 w 1726056"/>
              <a:gd name="connsiteY8" fmla="*/ 843711 h 843711"/>
              <a:gd name="connsiteX9" fmla="*/ 601883 w 1726056"/>
              <a:gd name="connsiteY9" fmla="*/ 797876 h 843711"/>
              <a:gd name="connsiteX10" fmla="*/ 596095 w 1726056"/>
              <a:gd name="connsiteY10" fmla="*/ 728944 h 843711"/>
              <a:gd name="connsiteX0" fmla="*/ 596095 w 1726056"/>
              <a:gd name="connsiteY0" fmla="*/ 728944 h 843711"/>
              <a:gd name="connsiteX1" fmla="*/ 1155631 w 1726056"/>
              <a:gd name="connsiteY1" fmla="*/ 732301 h 843711"/>
              <a:gd name="connsiteX2" fmla="*/ 1623568 w 1726056"/>
              <a:gd name="connsiteY2" fmla="*/ 629533 h 843711"/>
              <a:gd name="connsiteX3" fmla="*/ 1668716 w 1726056"/>
              <a:gd name="connsiteY3" fmla="*/ 145758 h 843711"/>
              <a:gd name="connsiteX4" fmla="*/ 710246 w 1726056"/>
              <a:gd name="connsiteY4" fmla="*/ 236 h 843711"/>
              <a:gd name="connsiteX5" fmla="*/ 46178 w 1726056"/>
              <a:gd name="connsiteY5" fmla="*/ 168208 h 843711"/>
              <a:gd name="connsiteX6" fmla="*/ 100274 w 1726056"/>
              <a:gd name="connsiteY6" fmla="*/ 637203 h 843711"/>
              <a:gd name="connsiteX7" fmla="*/ 451313 w 1726056"/>
              <a:gd name="connsiteY7" fmla="*/ 717623 h 843711"/>
              <a:gd name="connsiteX8" fmla="*/ 629622 w 1726056"/>
              <a:gd name="connsiteY8" fmla="*/ 843711 h 843711"/>
              <a:gd name="connsiteX9" fmla="*/ 601883 w 1726056"/>
              <a:gd name="connsiteY9" fmla="*/ 797876 h 843711"/>
              <a:gd name="connsiteX10" fmla="*/ 596095 w 1726056"/>
              <a:gd name="connsiteY10" fmla="*/ 728944 h 843711"/>
              <a:gd name="connsiteX0" fmla="*/ 596095 w 1726056"/>
              <a:gd name="connsiteY0" fmla="*/ 729476 h 844243"/>
              <a:gd name="connsiteX1" fmla="*/ 1155631 w 1726056"/>
              <a:gd name="connsiteY1" fmla="*/ 732833 h 844243"/>
              <a:gd name="connsiteX2" fmla="*/ 1623568 w 1726056"/>
              <a:gd name="connsiteY2" fmla="*/ 630065 h 844243"/>
              <a:gd name="connsiteX3" fmla="*/ 1668716 w 1726056"/>
              <a:gd name="connsiteY3" fmla="*/ 146290 h 844243"/>
              <a:gd name="connsiteX4" fmla="*/ 710246 w 1726056"/>
              <a:gd name="connsiteY4" fmla="*/ 768 h 844243"/>
              <a:gd name="connsiteX5" fmla="*/ 46178 w 1726056"/>
              <a:gd name="connsiteY5" fmla="*/ 168740 h 844243"/>
              <a:gd name="connsiteX6" fmla="*/ 100274 w 1726056"/>
              <a:gd name="connsiteY6" fmla="*/ 637735 h 844243"/>
              <a:gd name="connsiteX7" fmla="*/ 451313 w 1726056"/>
              <a:gd name="connsiteY7" fmla="*/ 718155 h 844243"/>
              <a:gd name="connsiteX8" fmla="*/ 629622 w 1726056"/>
              <a:gd name="connsiteY8" fmla="*/ 844243 h 844243"/>
              <a:gd name="connsiteX9" fmla="*/ 601883 w 1726056"/>
              <a:gd name="connsiteY9" fmla="*/ 798408 h 844243"/>
              <a:gd name="connsiteX10" fmla="*/ 596095 w 1726056"/>
              <a:gd name="connsiteY10" fmla="*/ 729476 h 844243"/>
              <a:gd name="connsiteX0" fmla="*/ 596095 w 1726056"/>
              <a:gd name="connsiteY0" fmla="*/ 729476 h 844243"/>
              <a:gd name="connsiteX1" fmla="*/ 1155631 w 1726056"/>
              <a:gd name="connsiteY1" fmla="*/ 732833 h 844243"/>
              <a:gd name="connsiteX2" fmla="*/ 1623568 w 1726056"/>
              <a:gd name="connsiteY2" fmla="*/ 630065 h 844243"/>
              <a:gd name="connsiteX3" fmla="*/ 1668716 w 1726056"/>
              <a:gd name="connsiteY3" fmla="*/ 146290 h 844243"/>
              <a:gd name="connsiteX4" fmla="*/ 710246 w 1726056"/>
              <a:gd name="connsiteY4" fmla="*/ 768 h 844243"/>
              <a:gd name="connsiteX5" fmla="*/ 46178 w 1726056"/>
              <a:gd name="connsiteY5" fmla="*/ 168740 h 844243"/>
              <a:gd name="connsiteX6" fmla="*/ 100274 w 1726056"/>
              <a:gd name="connsiteY6" fmla="*/ 637735 h 844243"/>
              <a:gd name="connsiteX7" fmla="*/ 451313 w 1726056"/>
              <a:gd name="connsiteY7" fmla="*/ 718155 h 844243"/>
              <a:gd name="connsiteX8" fmla="*/ 629622 w 1726056"/>
              <a:gd name="connsiteY8" fmla="*/ 844243 h 844243"/>
              <a:gd name="connsiteX9" fmla="*/ 601883 w 1726056"/>
              <a:gd name="connsiteY9" fmla="*/ 798408 h 844243"/>
              <a:gd name="connsiteX10" fmla="*/ 596095 w 1726056"/>
              <a:gd name="connsiteY10" fmla="*/ 729476 h 844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26056" h="844243">
                <a:moveTo>
                  <a:pt x="596095" y="729476"/>
                </a:moveTo>
                <a:cubicBezTo>
                  <a:pt x="661109" y="739868"/>
                  <a:pt x="981208" y="743412"/>
                  <a:pt x="1155631" y="732833"/>
                </a:cubicBezTo>
                <a:cubicBezTo>
                  <a:pt x="1330054" y="722254"/>
                  <a:pt x="1538054" y="727822"/>
                  <a:pt x="1623568" y="630065"/>
                </a:cubicBezTo>
                <a:cubicBezTo>
                  <a:pt x="1709082" y="532308"/>
                  <a:pt x="1780349" y="377557"/>
                  <a:pt x="1668716" y="146290"/>
                </a:cubicBezTo>
                <a:cubicBezTo>
                  <a:pt x="1577926" y="1391"/>
                  <a:pt x="980669" y="-2974"/>
                  <a:pt x="710246" y="768"/>
                </a:cubicBezTo>
                <a:cubicBezTo>
                  <a:pt x="439823" y="4510"/>
                  <a:pt x="147840" y="62579"/>
                  <a:pt x="46178" y="168740"/>
                </a:cubicBezTo>
                <a:cubicBezTo>
                  <a:pt x="-55484" y="274901"/>
                  <a:pt x="32752" y="546166"/>
                  <a:pt x="100274" y="637735"/>
                </a:cubicBezTo>
                <a:cubicBezTo>
                  <a:pt x="167796" y="729304"/>
                  <a:pt x="405212" y="718155"/>
                  <a:pt x="451313" y="718155"/>
                </a:cubicBezTo>
                <a:cubicBezTo>
                  <a:pt x="526895" y="793049"/>
                  <a:pt x="550644" y="827154"/>
                  <a:pt x="629622" y="844243"/>
                </a:cubicBezTo>
                <a:cubicBezTo>
                  <a:pt x="615010" y="820248"/>
                  <a:pt x="617853" y="832539"/>
                  <a:pt x="601883" y="798408"/>
                </a:cubicBezTo>
                <a:cubicBezTo>
                  <a:pt x="585219" y="769261"/>
                  <a:pt x="596095" y="729476"/>
                  <a:pt x="596095" y="729476"/>
                </a:cubicBezTo>
                <a:close/>
              </a:path>
            </a:pathLst>
          </a:custGeom>
          <a:noFill/>
          <a:ln w="19050" cap="flat">
            <a:solidFill>
              <a:schemeClr val="tx1"/>
            </a:solidFill>
            <a:prstDash val="solid"/>
            <a:miter/>
          </a:ln>
        </p:spPr>
        <p:txBody>
          <a:bodyPr rtlCol="0" anchor="ctr"/>
          <a:lstStyle/>
          <a:p>
            <a:endParaRPr lang="en-US"/>
          </a:p>
        </p:txBody>
      </p:sp>
      <p:sp>
        <p:nvSpPr>
          <p:cNvPr id="2" name="Title 1">
            <a:extLst>
              <a:ext uri="{FF2B5EF4-FFF2-40B4-BE49-F238E27FC236}">
                <a16:creationId xmlns:a16="http://schemas.microsoft.com/office/drawing/2014/main" id="{56D5F371-A0D1-4610-A662-CE89241BF42E}"/>
              </a:ext>
            </a:extLst>
          </p:cNvPr>
          <p:cNvSpPr>
            <a:spLocks noGrp="1"/>
          </p:cNvSpPr>
          <p:nvPr>
            <p:ph type="title"/>
          </p:nvPr>
        </p:nvSpPr>
        <p:spPr>
          <a:xfrm>
            <a:off x="5876598" y="1083379"/>
            <a:ext cx="4947424" cy="1364106"/>
          </a:xfrm>
        </p:spPr>
        <p:txBody>
          <a:bodyPr>
            <a:normAutofit/>
          </a:bodyPr>
          <a:lstStyle/>
          <a:p>
            <a:pPr algn="ctr"/>
            <a:r>
              <a:rPr lang="en-GB" dirty="0"/>
              <a:t>Agree or disagree?</a:t>
            </a:r>
          </a:p>
        </p:txBody>
      </p:sp>
      <p:sp>
        <p:nvSpPr>
          <p:cNvPr id="3" name="Content Placeholder 2">
            <a:extLst>
              <a:ext uri="{FF2B5EF4-FFF2-40B4-BE49-F238E27FC236}">
                <a16:creationId xmlns:a16="http://schemas.microsoft.com/office/drawing/2014/main" id="{F11B6D19-5D19-4C1E-A7DF-1892DCBAA4B5}"/>
              </a:ext>
            </a:extLst>
          </p:cNvPr>
          <p:cNvSpPr>
            <a:spLocks noGrp="1"/>
          </p:cNvSpPr>
          <p:nvPr>
            <p:ph idx="1"/>
          </p:nvPr>
        </p:nvSpPr>
        <p:spPr>
          <a:xfrm>
            <a:off x="2022053" y="2870991"/>
            <a:ext cx="5864379" cy="2643119"/>
          </a:xfrm>
        </p:spPr>
        <p:txBody>
          <a:bodyPr anchor="ctr">
            <a:normAutofit/>
          </a:bodyPr>
          <a:lstStyle/>
          <a:p>
            <a:pPr lvl="0" algn="ctr"/>
            <a:r>
              <a:rPr lang="en-GB" sz="6000" dirty="0"/>
              <a:t>Physical activities can worsen your mental health.</a:t>
            </a:r>
          </a:p>
        </p:txBody>
      </p:sp>
      <p:sp>
        <p:nvSpPr>
          <p:cNvPr id="14" name="Left Arrow 3">
            <a:extLst>
              <a:ext uri="{FF2B5EF4-FFF2-40B4-BE49-F238E27FC236}">
                <a16:creationId xmlns:a16="http://schemas.microsoft.com/office/drawing/2014/main" id="{31BCED3E-F1C6-421F-8A8D-A45555999751}"/>
              </a:ext>
            </a:extLst>
          </p:cNvPr>
          <p:cNvSpPr/>
          <p:nvPr/>
        </p:nvSpPr>
        <p:spPr>
          <a:xfrm rot="5400000">
            <a:off x="5756677" y="1367615"/>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ight Arrow 4">
            <a:extLst>
              <a:ext uri="{FF2B5EF4-FFF2-40B4-BE49-F238E27FC236}">
                <a16:creationId xmlns:a16="http://schemas.microsoft.com/office/drawing/2014/main" id="{6B73B375-2D07-4449-9177-9AE6191F6B6D}"/>
              </a:ext>
            </a:extLst>
          </p:cNvPr>
          <p:cNvSpPr/>
          <p:nvPr/>
        </p:nvSpPr>
        <p:spPr>
          <a:xfrm rot="5400000">
            <a:off x="9873946" y="143179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99012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5F371-A0D1-4610-A662-CE89241BF42E}"/>
              </a:ext>
            </a:extLst>
          </p:cNvPr>
          <p:cNvSpPr>
            <a:spLocks noGrp="1"/>
          </p:cNvSpPr>
          <p:nvPr>
            <p:ph type="title"/>
          </p:nvPr>
        </p:nvSpPr>
        <p:spPr/>
        <p:txBody>
          <a:bodyPr>
            <a:normAutofit/>
          </a:bodyPr>
          <a:lstStyle/>
          <a:p>
            <a:pPr algn="ctr"/>
            <a:r>
              <a:rPr lang="en-GB" dirty="0"/>
              <a:t>Learning Outcomes</a:t>
            </a:r>
          </a:p>
        </p:txBody>
      </p:sp>
      <p:sp>
        <p:nvSpPr>
          <p:cNvPr id="3" name="Content Placeholder 2">
            <a:extLst>
              <a:ext uri="{FF2B5EF4-FFF2-40B4-BE49-F238E27FC236}">
                <a16:creationId xmlns:a16="http://schemas.microsoft.com/office/drawing/2014/main" id="{F11B6D19-5D19-4C1E-A7DF-1892DCBAA4B5}"/>
              </a:ext>
            </a:extLst>
          </p:cNvPr>
          <p:cNvSpPr>
            <a:spLocks noGrp="1"/>
          </p:cNvSpPr>
          <p:nvPr>
            <p:ph idx="1"/>
          </p:nvPr>
        </p:nvSpPr>
        <p:spPr/>
        <p:txBody>
          <a:bodyPr>
            <a:normAutofit/>
          </a:bodyPr>
          <a:lstStyle/>
          <a:p>
            <a:r>
              <a:rPr lang="en-GB" dirty="0"/>
              <a:t>By the end of this workshop you should better understand:</a:t>
            </a:r>
          </a:p>
          <a:p>
            <a:pPr lvl="0"/>
            <a:r>
              <a:rPr lang="en-GB" dirty="0"/>
              <a:t>- the fun and beneficial side of competitive and team sports;</a:t>
            </a:r>
          </a:p>
          <a:p>
            <a:pPr lvl="0"/>
            <a:r>
              <a:rPr lang="en-GB" dirty="0"/>
              <a:t>- the relationship between competitive/team sports and mental health;</a:t>
            </a:r>
          </a:p>
          <a:p>
            <a:pPr lvl="0"/>
            <a:r>
              <a:rPr lang="en-GB" dirty="0"/>
              <a:t>- ways to overcome challenges in competitive and team sports.</a:t>
            </a:r>
          </a:p>
          <a:p>
            <a:endParaRPr lang="en-GB" dirty="0"/>
          </a:p>
        </p:txBody>
      </p:sp>
    </p:spTree>
    <p:extLst>
      <p:ext uri="{BB962C8B-B14F-4D97-AF65-F5344CB8AC3E}">
        <p14:creationId xmlns:p14="http://schemas.microsoft.com/office/powerpoint/2010/main" val="14404254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96A35EAA-ED80-4FF1-942C-82B1D483AF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33683" flipH="1">
            <a:off x="977627" y="481134"/>
            <a:ext cx="9378187" cy="5238589"/>
          </a:xfrm>
          <a:custGeom>
            <a:avLst/>
            <a:gdLst/>
            <a:ahLst/>
            <a:cxnLst/>
            <a:rect l="l" t="t" r="r" b="b"/>
            <a:pathLst>
              <a:path w="1237972" h="852489">
                <a:moveTo>
                  <a:pt x="633056" y="852489"/>
                </a:moveTo>
                <a:cubicBezTo>
                  <a:pt x="716495" y="841059"/>
                  <a:pt x="733789" y="812455"/>
                  <a:pt x="825461" y="773218"/>
                </a:cubicBezTo>
                <a:cubicBezTo>
                  <a:pt x="917133" y="733981"/>
                  <a:pt x="1120276" y="716959"/>
                  <a:pt x="1183087" y="617069"/>
                </a:cubicBezTo>
                <a:cubicBezTo>
                  <a:pt x="1245898" y="517180"/>
                  <a:pt x="1258148" y="283568"/>
                  <a:pt x="1202325" y="173881"/>
                </a:cubicBezTo>
                <a:cubicBezTo>
                  <a:pt x="1146502" y="64194"/>
                  <a:pt x="1083676" y="36572"/>
                  <a:pt x="981005" y="19225"/>
                </a:cubicBezTo>
                <a:cubicBezTo>
                  <a:pt x="823274" y="-7425"/>
                  <a:pt x="446352" y="-23746"/>
                  <a:pt x="245994" y="92349"/>
                </a:cubicBezTo>
                <a:cubicBezTo>
                  <a:pt x="45636" y="208444"/>
                  <a:pt x="-47145" y="246094"/>
                  <a:pt x="23501" y="568036"/>
                </a:cubicBezTo>
                <a:cubicBezTo>
                  <a:pt x="51046" y="756743"/>
                  <a:pt x="510357" y="722029"/>
                  <a:pt x="552172" y="730697"/>
                </a:cubicBezTo>
                <a:cubicBezTo>
                  <a:pt x="733623" y="767368"/>
                  <a:pt x="633056" y="852489"/>
                  <a:pt x="633056" y="852489"/>
                </a:cubicBezTo>
                <a:close/>
              </a:path>
            </a:pathLst>
          </a:custGeom>
          <a:solidFill>
            <a:schemeClr val="bg1"/>
          </a:solidFill>
          <a:ln w="19050"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D415F49B-3CBC-46CF-AFB5-988852D047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33683" flipH="1">
            <a:off x="1010574" y="456230"/>
            <a:ext cx="9378187" cy="5238589"/>
          </a:xfrm>
          <a:custGeom>
            <a:avLst/>
            <a:gdLst/>
            <a:ahLst/>
            <a:cxnLst/>
            <a:rect l="l" t="t" r="r" b="b"/>
            <a:pathLst>
              <a:path w="1237972" h="852489">
                <a:moveTo>
                  <a:pt x="633056" y="852489"/>
                </a:moveTo>
                <a:cubicBezTo>
                  <a:pt x="716495" y="841059"/>
                  <a:pt x="733789" y="812455"/>
                  <a:pt x="825461" y="773218"/>
                </a:cubicBezTo>
                <a:cubicBezTo>
                  <a:pt x="917133" y="733981"/>
                  <a:pt x="1120276" y="716959"/>
                  <a:pt x="1183087" y="617069"/>
                </a:cubicBezTo>
                <a:cubicBezTo>
                  <a:pt x="1245898" y="517180"/>
                  <a:pt x="1258148" y="283568"/>
                  <a:pt x="1202325" y="173881"/>
                </a:cubicBezTo>
                <a:cubicBezTo>
                  <a:pt x="1146502" y="64194"/>
                  <a:pt x="1083676" y="36572"/>
                  <a:pt x="981005" y="19225"/>
                </a:cubicBezTo>
                <a:cubicBezTo>
                  <a:pt x="823274" y="-7425"/>
                  <a:pt x="446352" y="-23746"/>
                  <a:pt x="245994" y="92349"/>
                </a:cubicBezTo>
                <a:cubicBezTo>
                  <a:pt x="45636" y="208444"/>
                  <a:pt x="-47145" y="246094"/>
                  <a:pt x="23501" y="568036"/>
                </a:cubicBezTo>
                <a:cubicBezTo>
                  <a:pt x="51046" y="756743"/>
                  <a:pt x="510357" y="722029"/>
                  <a:pt x="552172" y="730697"/>
                </a:cubicBezTo>
                <a:cubicBezTo>
                  <a:pt x="733623" y="767368"/>
                  <a:pt x="633056" y="852489"/>
                  <a:pt x="633056" y="852489"/>
                </a:cubicBezTo>
                <a:close/>
              </a:path>
            </a:pathLst>
          </a:custGeom>
          <a:noFill/>
          <a:ln w="19050" cap="flat">
            <a:solidFill>
              <a:schemeClr val="tx1"/>
            </a:solidFill>
            <a:prstDash val="solid"/>
            <a:miter/>
          </a:ln>
        </p:spPr>
        <p:txBody>
          <a:bodyPr rtlCol="0" anchor="ctr"/>
          <a:lstStyle/>
          <a:p>
            <a:endParaRPr lang="en-US"/>
          </a:p>
        </p:txBody>
      </p:sp>
      <p:sp useBgFill="1">
        <p:nvSpPr>
          <p:cNvPr id="21" name="Rectangle 20">
            <a:extLst>
              <a:ext uri="{FF2B5EF4-FFF2-40B4-BE49-F238E27FC236}">
                <a16:creationId xmlns:a16="http://schemas.microsoft.com/office/drawing/2014/main" id="{783E542C-76A9-4825-AD09-F15DAFDD48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B4884F9F-22C0-46E3-9671-1700FFC864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52485" flipH="1">
            <a:off x="3806406" y="419990"/>
            <a:ext cx="7702442" cy="5737587"/>
          </a:xfrm>
          <a:custGeom>
            <a:avLst/>
            <a:gdLst>
              <a:gd name="connsiteX0" fmla="*/ -39 w 914430"/>
              <a:gd name="connsiteY0" fmla="*/ 747812 h 753584"/>
              <a:gd name="connsiteX1" fmla="*/ 400011 w 914430"/>
              <a:gd name="connsiteY1" fmla="*/ 737144 h 753584"/>
              <a:gd name="connsiteX2" fmla="*/ 891787 w 914430"/>
              <a:gd name="connsiteY2" fmla="*/ 487303 h 753584"/>
              <a:gd name="connsiteX3" fmla="*/ 665854 w 914430"/>
              <a:gd name="connsiteY3" fmla="*/ 3528 h 753584"/>
              <a:gd name="connsiteX4" fmla="*/ 136835 w 914430"/>
              <a:gd name="connsiteY4" fmla="*/ 319854 h 753584"/>
              <a:gd name="connsiteX5" fmla="*/ 134168 w 914430"/>
              <a:gd name="connsiteY5" fmla="*/ 630845 h 753584"/>
              <a:gd name="connsiteX6" fmla="*/ -39 w 914430"/>
              <a:gd name="connsiteY6" fmla="*/ 747812 h 753584"/>
              <a:gd name="connsiteX0" fmla="*/ 0 w 855235"/>
              <a:gd name="connsiteY0" fmla="*/ 741453 h 759943"/>
              <a:gd name="connsiteX1" fmla="*/ 340855 w 855235"/>
              <a:gd name="connsiteY1" fmla="*/ 737153 h 759943"/>
              <a:gd name="connsiteX2" fmla="*/ 832631 w 855235"/>
              <a:gd name="connsiteY2" fmla="*/ 487312 h 759943"/>
              <a:gd name="connsiteX3" fmla="*/ 606698 w 855235"/>
              <a:gd name="connsiteY3" fmla="*/ 3537 h 759943"/>
              <a:gd name="connsiteX4" fmla="*/ 77679 w 855235"/>
              <a:gd name="connsiteY4" fmla="*/ 319863 h 759943"/>
              <a:gd name="connsiteX5" fmla="*/ 75012 w 855235"/>
              <a:gd name="connsiteY5" fmla="*/ 630854 h 759943"/>
              <a:gd name="connsiteX6" fmla="*/ 0 w 855235"/>
              <a:gd name="connsiteY6" fmla="*/ 741453 h 759943"/>
              <a:gd name="connsiteX0" fmla="*/ 0 w 850882"/>
              <a:gd name="connsiteY0" fmla="*/ 741453 h 766485"/>
              <a:gd name="connsiteX1" fmla="*/ 348748 w 850882"/>
              <a:gd name="connsiteY1" fmla="*/ 746704 h 766485"/>
              <a:gd name="connsiteX2" fmla="*/ 832631 w 850882"/>
              <a:gd name="connsiteY2" fmla="*/ 487312 h 766485"/>
              <a:gd name="connsiteX3" fmla="*/ 606698 w 850882"/>
              <a:gd name="connsiteY3" fmla="*/ 3537 h 766485"/>
              <a:gd name="connsiteX4" fmla="*/ 77679 w 850882"/>
              <a:gd name="connsiteY4" fmla="*/ 319863 h 766485"/>
              <a:gd name="connsiteX5" fmla="*/ 75012 w 850882"/>
              <a:gd name="connsiteY5" fmla="*/ 630854 h 766485"/>
              <a:gd name="connsiteX6" fmla="*/ 0 w 850882"/>
              <a:gd name="connsiteY6" fmla="*/ 741453 h 766485"/>
              <a:gd name="connsiteX0" fmla="*/ 0 w 850882"/>
              <a:gd name="connsiteY0" fmla="*/ 741453 h 764365"/>
              <a:gd name="connsiteX1" fmla="*/ 348748 w 850882"/>
              <a:gd name="connsiteY1" fmla="*/ 746704 h 764365"/>
              <a:gd name="connsiteX2" fmla="*/ 832631 w 850882"/>
              <a:gd name="connsiteY2" fmla="*/ 487312 h 764365"/>
              <a:gd name="connsiteX3" fmla="*/ 606698 w 850882"/>
              <a:gd name="connsiteY3" fmla="*/ 3537 h 764365"/>
              <a:gd name="connsiteX4" fmla="*/ 77679 w 850882"/>
              <a:gd name="connsiteY4" fmla="*/ 319863 h 764365"/>
              <a:gd name="connsiteX5" fmla="*/ 75012 w 850882"/>
              <a:gd name="connsiteY5" fmla="*/ 630854 h 764365"/>
              <a:gd name="connsiteX6" fmla="*/ 0 w 850882"/>
              <a:gd name="connsiteY6" fmla="*/ 741453 h 764365"/>
              <a:gd name="connsiteX0" fmla="*/ 0 w 832466"/>
              <a:gd name="connsiteY0" fmla="*/ 731902 h 763437"/>
              <a:gd name="connsiteX1" fmla="*/ 330332 w 832466"/>
              <a:gd name="connsiteY1" fmla="*/ 746704 h 763437"/>
              <a:gd name="connsiteX2" fmla="*/ 814215 w 832466"/>
              <a:gd name="connsiteY2" fmla="*/ 487312 h 763437"/>
              <a:gd name="connsiteX3" fmla="*/ 588282 w 832466"/>
              <a:gd name="connsiteY3" fmla="*/ 3537 h 763437"/>
              <a:gd name="connsiteX4" fmla="*/ 59263 w 832466"/>
              <a:gd name="connsiteY4" fmla="*/ 319863 h 763437"/>
              <a:gd name="connsiteX5" fmla="*/ 56596 w 832466"/>
              <a:gd name="connsiteY5" fmla="*/ 630854 h 763437"/>
              <a:gd name="connsiteX6" fmla="*/ 0 w 832466"/>
              <a:gd name="connsiteY6" fmla="*/ 731902 h 763437"/>
              <a:gd name="connsiteX0" fmla="*/ 0 w 831373"/>
              <a:gd name="connsiteY0" fmla="*/ 731902 h 763086"/>
              <a:gd name="connsiteX1" fmla="*/ 330332 w 831373"/>
              <a:gd name="connsiteY1" fmla="*/ 746704 h 763086"/>
              <a:gd name="connsiteX2" fmla="*/ 812900 w 831373"/>
              <a:gd name="connsiteY2" fmla="*/ 492088 h 763086"/>
              <a:gd name="connsiteX3" fmla="*/ 588282 w 831373"/>
              <a:gd name="connsiteY3" fmla="*/ 3537 h 763086"/>
              <a:gd name="connsiteX4" fmla="*/ 59263 w 831373"/>
              <a:gd name="connsiteY4" fmla="*/ 319863 h 763086"/>
              <a:gd name="connsiteX5" fmla="*/ 56596 w 831373"/>
              <a:gd name="connsiteY5" fmla="*/ 630854 h 763086"/>
              <a:gd name="connsiteX6" fmla="*/ 0 w 831373"/>
              <a:gd name="connsiteY6" fmla="*/ 731902 h 763086"/>
              <a:gd name="connsiteX0" fmla="*/ 0 w 830248"/>
              <a:gd name="connsiteY0" fmla="*/ 731902 h 763086"/>
              <a:gd name="connsiteX1" fmla="*/ 330332 w 830248"/>
              <a:gd name="connsiteY1" fmla="*/ 746704 h 763086"/>
              <a:gd name="connsiteX2" fmla="*/ 812900 w 830248"/>
              <a:gd name="connsiteY2" fmla="*/ 492088 h 763086"/>
              <a:gd name="connsiteX3" fmla="*/ 588282 w 830248"/>
              <a:gd name="connsiteY3" fmla="*/ 3537 h 763086"/>
              <a:gd name="connsiteX4" fmla="*/ 59263 w 830248"/>
              <a:gd name="connsiteY4" fmla="*/ 319863 h 763086"/>
              <a:gd name="connsiteX5" fmla="*/ 56596 w 830248"/>
              <a:gd name="connsiteY5" fmla="*/ 630854 h 763086"/>
              <a:gd name="connsiteX6" fmla="*/ 0 w 830248"/>
              <a:gd name="connsiteY6" fmla="*/ 731902 h 763086"/>
              <a:gd name="connsiteX0" fmla="*/ 0 w 828752"/>
              <a:gd name="connsiteY0" fmla="*/ 731902 h 769484"/>
              <a:gd name="connsiteX1" fmla="*/ 367164 w 828752"/>
              <a:gd name="connsiteY1" fmla="*/ 754664 h 769484"/>
              <a:gd name="connsiteX2" fmla="*/ 812900 w 828752"/>
              <a:gd name="connsiteY2" fmla="*/ 492088 h 769484"/>
              <a:gd name="connsiteX3" fmla="*/ 588282 w 828752"/>
              <a:gd name="connsiteY3" fmla="*/ 3537 h 769484"/>
              <a:gd name="connsiteX4" fmla="*/ 59263 w 828752"/>
              <a:gd name="connsiteY4" fmla="*/ 319863 h 769484"/>
              <a:gd name="connsiteX5" fmla="*/ 56596 w 828752"/>
              <a:gd name="connsiteY5" fmla="*/ 630854 h 769484"/>
              <a:gd name="connsiteX6" fmla="*/ 0 w 828752"/>
              <a:gd name="connsiteY6" fmla="*/ 731902 h 769484"/>
              <a:gd name="connsiteX0" fmla="*/ 0 w 828752"/>
              <a:gd name="connsiteY0" fmla="*/ 731902 h 761354"/>
              <a:gd name="connsiteX1" fmla="*/ 367164 w 828752"/>
              <a:gd name="connsiteY1" fmla="*/ 754664 h 761354"/>
              <a:gd name="connsiteX2" fmla="*/ 812900 w 828752"/>
              <a:gd name="connsiteY2" fmla="*/ 492088 h 761354"/>
              <a:gd name="connsiteX3" fmla="*/ 588282 w 828752"/>
              <a:gd name="connsiteY3" fmla="*/ 3537 h 761354"/>
              <a:gd name="connsiteX4" fmla="*/ 59263 w 828752"/>
              <a:gd name="connsiteY4" fmla="*/ 319863 h 761354"/>
              <a:gd name="connsiteX5" fmla="*/ 56596 w 828752"/>
              <a:gd name="connsiteY5" fmla="*/ 630854 h 761354"/>
              <a:gd name="connsiteX6" fmla="*/ 0 w 828752"/>
              <a:gd name="connsiteY6" fmla="*/ 731902 h 761354"/>
              <a:gd name="connsiteX0" fmla="*/ 0 w 828286"/>
              <a:gd name="connsiteY0" fmla="*/ 731902 h 764135"/>
              <a:gd name="connsiteX1" fmla="*/ 373741 w 828286"/>
              <a:gd name="connsiteY1" fmla="*/ 757848 h 764135"/>
              <a:gd name="connsiteX2" fmla="*/ 812900 w 828286"/>
              <a:gd name="connsiteY2" fmla="*/ 492088 h 764135"/>
              <a:gd name="connsiteX3" fmla="*/ 588282 w 828286"/>
              <a:gd name="connsiteY3" fmla="*/ 3537 h 764135"/>
              <a:gd name="connsiteX4" fmla="*/ 59263 w 828286"/>
              <a:gd name="connsiteY4" fmla="*/ 319863 h 764135"/>
              <a:gd name="connsiteX5" fmla="*/ 56596 w 828286"/>
              <a:gd name="connsiteY5" fmla="*/ 630854 h 764135"/>
              <a:gd name="connsiteX6" fmla="*/ 0 w 828286"/>
              <a:gd name="connsiteY6" fmla="*/ 731902 h 764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28286" h="764135">
                <a:moveTo>
                  <a:pt x="0" y="731902"/>
                </a:moveTo>
                <a:cubicBezTo>
                  <a:pt x="133360" y="742237"/>
                  <a:pt x="234017" y="778592"/>
                  <a:pt x="373741" y="757848"/>
                </a:cubicBezTo>
                <a:cubicBezTo>
                  <a:pt x="525009" y="735390"/>
                  <a:pt x="777143" y="617807"/>
                  <a:pt x="812900" y="492088"/>
                </a:cubicBezTo>
                <a:cubicBezTo>
                  <a:pt x="848657" y="366369"/>
                  <a:pt x="839932" y="49162"/>
                  <a:pt x="588282" y="3537"/>
                </a:cubicBezTo>
                <a:cubicBezTo>
                  <a:pt x="492555" y="-3606"/>
                  <a:pt x="93839" y="-31038"/>
                  <a:pt x="59263" y="319863"/>
                </a:cubicBezTo>
                <a:cubicBezTo>
                  <a:pt x="43357" y="428829"/>
                  <a:pt x="56596" y="567513"/>
                  <a:pt x="56596" y="630854"/>
                </a:cubicBezTo>
                <a:cubicBezTo>
                  <a:pt x="57073" y="702577"/>
                  <a:pt x="0" y="731902"/>
                  <a:pt x="0" y="731902"/>
                </a:cubicBezTo>
                <a:close/>
              </a:path>
            </a:pathLst>
          </a:custGeom>
          <a:solidFill>
            <a:schemeClr val="bg1"/>
          </a:solidFill>
          <a:ln w="19050"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C2E723EF-5906-4149-8079-A84E328089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52485" flipH="1">
            <a:off x="3868646" y="471568"/>
            <a:ext cx="7702442" cy="5737587"/>
          </a:xfrm>
          <a:custGeom>
            <a:avLst/>
            <a:gdLst>
              <a:gd name="connsiteX0" fmla="*/ -39 w 914430"/>
              <a:gd name="connsiteY0" fmla="*/ 747812 h 753584"/>
              <a:gd name="connsiteX1" fmla="*/ 400011 w 914430"/>
              <a:gd name="connsiteY1" fmla="*/ 737144 h 753584"/>
              <a:gd name="connsiteX2" fmla="*/ 891787 w 914430"/>
              <a:gd name="connsiteY2" fmla="*/ 487303 h 753584"/>
              <a:gd name="connsiteX3" fmla="*/ 665854 w 914430"/>
              <a:gd name="connsiteY3" fmla="*/ 3528 h 753584"/>
              <a:gd name="connsiteX4" fmla="*/ 136835 w 914430"/>
              <a:gd name="connsiteY4" fmla="*/ 319854 h 753584"/>
              <a:gd name="connsiteX5" fmla="*/ 134168 w 914430"/>
              <a:gd name="connsiteY5" fmla="*/ 630845 h 753584"/>
              <a:gd name="connsiteX6" fmla="*/ -39 w 914430"/>
              <a:gd name="connsiteY6" fmla="*/ 747812 h 753584"/>
              <a:gd name="connsiteX0" fmla="*/ 0 w 855235"/>
              <a:gd name="connsiteY0" fmla="*/ 741453 h 759943"/>
              <a:gd name="connsiteX1" fmla="*/ 340855 w 855235"/>
              <a:gd name="connsiteY1" fmla="*/ 737153 h 759943"/>
              <a:gd name="connsiteX2" fmla="*/ 832631 w 855235"/>
              <a:gd name="connsiteY2" fmla="*/ 487312 h 759943"/>
              <a:gd name="connsiteX3" fmla="*/ 606698 w 855235"/>
              <a:gd name="connsiteY3" fmla="*/ 3537 h 759943"/>
              <a:gd name="connsiteX4" fmla="*/ 77679 w 855235"/>
              <a:gd name="connsiteY4" fmla="*/ 319863 h 759943"/>
              <a:gd name="connsiteX5" fmla="*/ 75012 w 855235"/>
              <a:gd name="connsiteY5" fmla="*/ 630854 h 759943"/>
              <a:gd name="connsiteX6" fmla="*/ 0 w 855235"/>
              <a:gd name="connsiteY6" fmla="*/ 741453 h 759943"/>
              <a:gd name="connsiteX0" fmla="*/ 0 w 850882"/>
              <a:gd name="connsiteY0" fmla="*/ 741453 h 766485"/>
              <a:gd name="connsiteX1" fmla="*/ 348748 w 850882"/>
              <a:gd name="connsiteY1" fmla="*/ 746704 h 766485"/>
              <a:gd name="connsiteX2" fmla="*/ 832631 w 850882"/>
              <a:gd name="connsiteY2" fmla="*/ 487312 h 766485"/>
              <a:gd name="connsiteX3" fmla="*/ 606698 w 850882"/>
              <a:gd name="connsiteY3" fmla="*/ 3537 h 766485"/>
              <a:gd name="connsiteX4" fmla="*/ 77679 w 850882"/>
              <a:gd name="connsiteY4" fmla="*/ 319863 h 766485"/>
              <a:gd name="connsiteX5" fmla="*/ 75012 w 850882"/>
              <a:gd name="connsiteY5" fmla="*/ 630854 h 766485"/>
              <a:gd name="connsiteX6" fmla="*/ 0 w 850882"/>
              <a:gd name="connsiteY6" fmla="*/ 741453 h 766485"/>
              <a:gd name="connsiteX0" fmla="*/ 0 w 850882"/>
              <a:gd name="connsiteY0" fmla="*/ 741453 h 764365"/>
              <a:gd name="connsiteX1" fmla="*/ 348748 w 850882"/>
              <a:gd name="connsiteY1" fmla="*/ 746704 h 764365"/>
              <a:gd name="connsiteX2" fmla="*/ 832631 w 850882"/>
              <a:gd name="connsiteY2" fmla="*/ 487312 h 764365"/>
              <a:gd name="connsiteX3" fmla="*/ 606698 w 850882"/>
              <a:gd name="connsiteY3" fmla="*/ 3537 h 764365"/>
              <a:gd name="connsiteX4" fmla="*/ 77679 w 850882"/>
              <a:gd name="connsiteY4" fmla="*/ 319863 h 764365"/>
              <a:gd name="connsiteX5" fmla="*/ 75012 w 850882"/>
              <a:gd name="connsiteY5" fmla="*/ 630854 h 764365"/>
              <a:gd name="connsiteX6" fmla="*/ 0 w 850882"/>
              <a:gd name="connsiteY6" fmla="*/ 741453 h 764365"/>
              <a:gd name="connsiteX0" fmla="*/ 0 w 832466"/>
              <a:gd name="connsiteY0" fmla="*/ 731902 h 763437"/>
              <a:gd name="connsiteX1" fmla="*/ 330332 w 832466"/>
              <a:gd name="connsiteY1" fmla="*/ 746704 h 763437"/>
              <a:gd name="connsiteX2" fmla="*/ 814215 w 832466"/>
              <a:gd name="connsiteY2" fmla="*/ 487312 h 763437"/>
              <a:gd name="connsiteX3" fmla="*/ 588282 w 832466"/>
              <a:gd name="connsiteY3" fmla="*/ 3537 h 763437"/>
              <a:gd name="connsiteX4" fmla="*/ 59263 w 832466"/>
              <a:gd name="connsiteY4" fmla="*/ 319863 h 763437"/>
              <a:gd name="connsiteX5" fmla="*/ 56596 w 832466"/>
              <a:gd name="connsiteY5" fmla="*/ 630854 h 763437"/>
              <a:gd name="connsiteX6" fmla="*/ 0 w 832466"/>
              <a:gd name="connsiteY6" fmla="*/ 731902 h 763437"/>
              <a:gd name="connsiteX0" fmla="*/ 0 w 831373"/>
              <a:gd name="connsiteY0" fmla="*/ 731902 h 763086"/>
              <a:gd name="connsiteX1" fmla="*/ 330332 w 831373"/>
              <a:gd name="connsiteY1" fmla="*/ 746704 h 763086"/>
              <a:gd name="connsiteX2" fmla="*/ 812900 w 831373"/>
              <a:gd name="connsiteY2" fmla="*/ 492088 h 763086"/>
              <a:gd name="connsiteX3" fmla="*/ 588282 w 831373"/>
              <a:gd name="connsiteY3" fmla="*/ 3537 h 763086"/>
              <a:gd name="connsiteX4" fmla="*/ 59263 w 831373"/>
              <a:gd name="connsiteY4" fmla="*/ 319863 h 763086"/>
              <a:gd name="connsiteX5" fmla="*/ 56596 w 831373"/>
              <a:gd name="connsiteY5" fmla="*/ 630854 h 763086"/>
              <a:gd name="connsiteX6" fmla="*/ 0 w 831373"/>
              <a:gd name="connsiteY6" fmla="*/ 731902 h 763086"/>
              <a:gd name="connsiteX0" fmla="*/ 0 w 830248"/>
              <a:gd name="connsiteY0" fmla="*/ 731902 h 763086"/>
              <a:gd name="connsiteX1" fmla="*/ 330332 w 830248"/>
              <a:gd name="connsiteY1" fmla="*/ 746704 h 763086"/>
              <a:gd name="connsiteX2" fmla="*/ 812900 w 830248"/>
              <a:gd name="connsiteY2" fmla="*/ 492088 h 763086"/>
              <a:gd name="connsiteX3" fmla="*/ 588282 w 830248"/>
              <a:gd name="connsiteY3" fmla="*/ 3537 h 763086"/>
              <a:gd name="connsiteX4" fmla="*/ 59263 w 830248"/>
              <a:gd name="connsiteY4" fmla="*/ 319863 h 763086"/>
              <a:gd name="connsiteX5" fmla="*/ 56596 w 830248"/>
              <a:gd name="connsiteY5" fmla="*/ 630854 h 763086"/>
              <a:gd name="connsiteX6" fmla="*/ 0 w 830248"/>
              <a:gd name="connsiteY6" fmla="*/ 731902 h 763086"/>
              <a:gd name="connsiteX0" fmla="*/ 0 w 828752"/>
              <a:gd name="connsiteY0" fmla="*/ 731902 h 769484"/>
              <a:gd name="connsiteX1" fmla="*/ 367164 w 828752"/>
              <a:gd name="connsiteY1" fmla="*/ 754664 h 769484"/>
              <a:gd name="connsiteX2" fmla="*/ 812900 w 828752"/>
              <a:gd name="connsiteY2" fmla="*/ 492088 h 769484"/>
              <a:gd name="connsiteX3" fmla="*/ 588282 w 828752"/>
              <a:gd name="connsiteY3" fmla="*/ 3537 h 769484"/>
              <a:gd name="connsiteX4" fmla="*/ 59263 w 828752"/>
              <a:gd name="connsiteY4" fmla="*/ 319863 h 769484"/>
              <a:gd name="connsiteX5" fmla="*/ 56596 w 828752"/>
              <a:gd name="connsiteY5" fmla="*/ 630854 h 769484"/>
              <a:gd name="connsiteX6" fmla="*/ 0 w 828752"/>
              <a:gd name="connsiteY6" fmla="*/ 731902 h 769484"/>
              <a:gd name="connsiteX0" fmla="*/ 0 w 828752"/>
              <a:gd name="connsiteY0" fmla="*/ 731902 h 761354"/>
              <a:gd name="connsiteX1" fmla="*/ 367164 w 828752"/>
              <a:gd name="connsiteY1" fmla="*/ 754664 h 761354"/>
              <a:gd name="connsiteX2" fmla="*/ 812900 w 828752"/>
              <a:gd name="connsiteY2" fmla="*/ 492088 h 761354"/>
              <a:gd name="connsiteX3" fmla="*/ 588282 w 828752"/>
              <a:gd name="connsiteY3" fmla="*/ 3537 h 761354"/>
              <a:gd name="connsiteX4" fmla="*/ 59263 w 828752"/>
              <a:gd name="connsiteY4" fmla="*/ 319863 h 761354"/>
              <a:gd name="connsiteX5" fmla="*/ 56596 w 828752"/>
              <a:gd name="connsiteY5" fmla="*/ 630854 h 761354"/>
              <a:gd name="connsiteX6" fmla="*/ 0 w 828752"/>
              <a:gd name="connsiteY6" fmla="*/ 731902 h 761354"/>
              <a:gd name="connsiteX0" fmla="*/ 0 w 828286"/>
              <a:gd name="connsiteY0" fmla="*/ 731902 h 764135"/>
              <a:gd name="connsiteX1" fmla="*/ 373741 w 828286"/>
              <a:gd name="connsiteY1" fmla="*/ 757848 h 764135"/>
              <a:gd name="connsiteX2" fmla="*/ 812900 w 828286"/>
              <a:gd name="connsiteY2" fmla="*/ 492088 h 764135"/>
              <a:gd name="connsiteX3" fmla="*/ 588282 w 828286"/>
              <a:gd name="connsiteY3" fmla="*/ 3537 h 764135"/>
              <a:gd name="connsiteX4" fmla="*/ 59263 w 828286"/>
              <a:gd name="connsiteY4" fmla="*/ 319863 h 764135"/>
              <a:gd name="connsiteX5" fmla="*/ 56596 w 828286"/>
              <a:gd name="connsiteY5" fmla="*/ 630854 h 764135"/>
              <a:gd name="connsiteX6" fmla="*/ 0 w 828286"/>
              <a:gd name="connsiteY6" fmla="*/ 731902 h 764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28286" h="764135">
                <a:moveTo>
                  <a:pt x="0" y="731902"/>
                </a:moveTo>
                <a:cubicBezTo>
                  <a:pt x="133360" y="742237"/>
                  <a:pt x="234017" y="778592"/>
                  <a:pt x="373741" y="757848"/>
                </a:cubicBezTo>
                <a:cubicBezTo>
                  <a:pt x="525009" y="735390"/>
                  <a:pt x="777143" y="617807"/>
                  <a:pt x="812900" y="492088"/>
                </a:cubicBezTo>
                <a:cubicBezTo>
                  <a:pt x="848657" y="366369"/>
                  <a:pt x="839932" y="49162"/>
                  <a:pt x="588282" y="3537"/>
                </a:cubicBezTo>
                <a:cubicBezTo>
                  <a:pt x="492555" y="-3606"/>
                  <a:pt x="93839" y="-31038"/>
                  <a:pt x="59263" y="319863"/>
                </a:cubicBezTo>
                <a:cubicBezTo>
                  <a:pt x="43357" y="428829"/>
                  <a:pt x="56596" y="567513"/>
                  <a:pt x="56596" y="630854"/>
                </a:cubicBezTo>
                <a:cubicBezTo>
                  <a:pt x="57073" y="702577"/>
                  <a:pt x="0" y="731902"/>
                  <a:pt x="0" y="731902"/>
                </a:cubicBezTo>
                <a:close/>
              </a:path>
            </a:pathLst>
          </a:custGeom>
          <a:noFill/>
          <a:ln w="19050" cap="flat">
            <a:solidFill>
              <a:schemeClr val="tx1"/>
            </a:solid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1F5CAC00-A1BB-444C-BD9B-10D47F6583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561" y="4159876"/>
            <a:ext cx="5369103" cy="2253803"/>
          </a:xfrm>
          <a:custGeom>
            <a:avLst/>
            <a:gdLst>
              <a:gd name="connsiteX0" fmla="*/ 628580 w 1248448"/>
              <a:gd name="connsiteY0" fmla="*/ 873029 h 873038"/>
              <a:gd name="connsiteX1" fmla="*/ 820985 w 1248448"/>
              <a:gd name="connsiteY1" fmla="*/ 803115 h 873038"/>
              <a:gd name="connsiteX2" fmla="*/ 1179791 w 1248448"/>
              <a:gd name="connsiteY2" fmla="*/ 630332 h 873038"/>
              <a:gd name="connsiteX3" fmla="*/ 1178744 w 1248448"/>
              <a:gd name="connsiteY3" fmla="*/ 192753 h 873038"/>
              <a:gd name="connsiteX4" fmla="*/ 459416 w 1248448"/>
              <a:gd name="connsiteY4" fmla="*/ 32447 h 873038"/>
              <a:gd name="connsiteX5" fmla="*/ 7264 w 1248448"/>
              <a:gd name="connsiteY5" fmla="*/ 595184 h 873038"/>
              <a:gd name="connsiteX6" fmla="*/ 545617 w 1248448"/>
              <a:gd name="connsiteY6" fmla="*/ 737202 h 873038"/>
              <a:gd name="connsiteX7" fmla="*/ 628580 w 1248448"/>
              <a:gd name="connsiteY7" fmla="*/ 873029 h 87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8448" h="873038">
                <a:moveTo>
                  <a:pt x="628580" y="873029"/>
                </a:moveTo>
                <a:cubicBezTo>
                  <a:pt x="712019" y="861599"/>
                  <a:pt x="779646" y="801591"/>
                  <a:pt x="820985" y="803115"/>
                </a:cubicBezTo>
                <a:cubicBezTo>
                  <a:pt x="890136" y="805782"/>
                  <a:pt x="1102925" y="778255"/>
                  <a:pt x="1179791" y="630332"/>
                </a:cubicBezTo>
                <a:cubicBezTo>
                  <a:pt x="1256658" y="482408"/>
                  <a:pt x="1285233" y="316959"/>
                  <a:pt x="1178744" y="192753"/>
                </a:cubicBezTo>
                <a:cubicBezTo>
                  <a:pt x="1072254" y="68547"/>
                  <a:pt x="897566" y="-62326"/>
                  <a:pt x="459416" y="32447"/>
                </a:cubicBezTo>
                <a:cubicBezTo>
                  <a:pt x="21266" y="127221"/>
                  <a:pt x="-22359" y="453262"/>
                  <a:pt x="7264" y="595184"/>
                </a:cubicBezTo>
                <a:cubicBezTo>
                  <a:pt x="36887" y="737107"/>
                  <a:pt x="503802" y="728534"/>
                  <a:pt x="545617" y="737202"/>
                </a:cubicBezTo>
                <a:cubicBezTo>
                  <a:pt x="727068" y="773873"/>
                  <a:pt x="628580" y="873029"/>
                  <a:pt x="628580" y="873029"/>
                </a:cubicBezTo>
                <a:close/>
              </a:path>
            </a:pathLst>
          </a:custGeom>
          <a:solidFill>
            <a:schemeClr val="bg2">
              <a:lumMod val="90000"/>
            </a:schemeClr>
          </a:solidFill>
          <a:ln w="19050"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22247C82-F668-423F-99CD-1037E6EDA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4853" y="4121384"/>
            <a:ext cx="5369103" cy="2253803"/>
          </a:xfrm>
          <a:custGeom>
            <a:avLst/>
            <a:gdLst>
              <a:gd name="connsiteX0" fmla="*/ 628580 w 1248448"/>
              <a:gd name="connsiteY0" fmla="*/ 873029 h 873038"/>
              <a:gd name="connsiteX1" fmla="*/ 820985 w 1248448"/>
              <a:gd name="connsiteY1" fmla="*/ 803115 h 873038"/>
              <a:gd name="connsiteX2" fmla="*/ 1179791 w 1248448"/>
              <a:gd name="connsiteY2" fmla="*/ 630332 h 873038"/>
              <a:gd name="connsiteX3" fmla="*/ 1178744 w 1248448"/>
              <a:gd name="connsiteY3" fmla="*/ 192753 h 873038"/>
              <a:gd name="connsiteX4" fmla="*/ 459416 w 1248448"/>
              <a:gd name="connsiteY4" fmla="*/ 32447 h 873038"/>
              <a:gd name="connsiteX5" fmla="*/ 7264 w 1248448"/>
              <a:gd name="connsiteY5" fmla="*/ 595184 h 873038"/>
              <a:gd name="connsiteX6" fmla="*/ 545617 w 1248448"/>
              <a:gd name="connsiteY6" fmla="*/ 737202 h 873038"/>
              <a:gd name="connsiteX7" fmla="*/ 628580 w 1248448"/>
              <a:gd name="connsiteY7" fmla="*/ 873029 h 87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8448" h="873038">
                <a:moveTo>
                  <a:pt x="628580" y="873029"/>
                </a:moveTo>
                <a:cubicBezTo>
                  <a:pt x="712019" y="861599"/>
                  <a:pt x="779646" y="801591"/>
                  <a:pt x="820985" y="803115"/>
                </a:cubicBezTo>
                <a:cubicBezTo>
                  <a:pt x="890136" y="805782"/>
                  <a:pt x="1102925" y="778255"/>
                  <a:pt x="1179791" y="630332"/>
                </a:cubicBezTo>
                <a:cubicBezTo>
                  <a:pt x="1256658" y="482408"/>
                  <a:pt x="1285233" y="316959"/>
                  <a:pt x="1178744" y="192753"/>
                </a:cubicBezTo>
                <a:cubicBezTo>
                  <a:pt x="1072254" y="68547"/>
                  <a:pt x="897566" y="-62326"/>
                  <a:pt x="459416" y="32447"/>
                </a:cubicBezTo>
                <a:cubicBezTo>
                  <a:pt x="21266" y="127221"/>
                  <a:pt x="-22359" y="453262"/>
                  <a:pt x="7264" y="595184"/>
                </a:cubicBezTo>
                <a:cubicBezTo>
                  <a:pt x="36887" y="737107"/>
                  <a:pt x="503802" y="728534"/>
                  <a:pt x="545617" y="737202"/>
                </a:cubicBezTo>
                <a:cubicBezTo>
                  <a:pt x="727068" y="773873"/>
                  <a:pt x="628580" y="873029"/>
                  <a:pt x="628580" y="873029"/>
                </a:cubicBezTo>
                <a:close/>
              </a:path>
            </a:pathLst>
          </a:custGeom>
          <a:noFill/>
          <a:ln w="19050" cap="flat">
            <a:solidFill>
              <a:schemeClr val="tx1"/>
            </a:solidFill>
            <a:prstDash val="solid"/>
            <a:miter/>
          </a:ln>
        </p:spPr>
        <p:txBody>
          <a:bodyPr rtlCol="0" anchor="ctr"/>
          <a:lstStyle/>
          <a:p>
            <a:endParaRPr lang="en-US"/>
          </a:p>
        </p:txBody>
      </p:sp>
      <p:sp>
        <p:nvSpPr>
          <p:cNvPr id="2" name="Title 1">
            <a:extLst>
              <a:ext uri="{FF2B5EF4-FFF2-40B4-BE49-F238E27FC236}">
                <a16:creationId xmlns:a16="http://schemas.microsoft.com/office/drawing/2014/main" id="{56D5F371-A0D1-4610-A662-CE89241BF42E}"/>
              </a:ext>
            </a:extLst>
          </p:cNvPr>
          <p:cNvSpPr>
            <a:spLocks noGrp="1"/>
          </p:cNvSpPr>
          <p:nvPr>
            <p:ph type="title"/>
          </p:nvPr>
        </p:nvSpPr>
        <p:spPr>
          <a:xfrm>
            <a:off x="5022761" y="1519707"/>
            <a:ext cx="5228823" cy="3206839"/>
          </a:xfrm>
        </p:spPr>
        <p:txBody>
          <a:bodyPr vert="horz" lIns="91440" tIns="45720" rIns="91440" bIns="45720" rtlCol="0" anchor="ctr">
            <a:normAutofit/>
          </a:bodyPr>
          <a:lstStyle/>
          <a:p>
            <a:pPr lvl="0" algn="ctr">
              <a:lnSpc>
                <a:spcPct val="90000"/>
              </a:lnSpc>
            </a:pPr>
            <a:r>
              <a:rPr lang="en-US" sz="4800" dirty="0"/>
              <a:t>Physical health problems significantly increase our risk of developing mental health problems.</a:t>
            </a:r>
          </a:p>
        </p:txBody>
      </p:sp>
      <p:sp>
        <p:nvSpPr>
          <p:cNvPr id="3" name="Content Placeholder 2">
            <a:extLst>
              <a:ext uri="{FF2B5EF4-FFF2-40B4-BE49-F238E27FC236}">
                <a16:creationId xmlns:a16="http://schemas.microsoft.com/office/drawing/2014/main" id="{F11B6D19-5D19-4C1E-A7DF-1892DCBAA4B5}"/>
              </a:ext>
            </a:extLst>
          </p:cNvPr>
          <p:cNvSpPr>
            <a:spLocks noGrp="1"/>
          </p:cNvSpPr>
          <p:nvPr>
            <p:ph idx="1"/>
          </p:nvPr>
        </p:nvSpPr>
        <p:spPr>
          <a:xfrm>
            <a:off x="1197735" y="4726546"/>
            <a:ext cx="4481848" cy="1068947"/>
          </a:xfrm>
        </p:spPr>
        <p:txBody>
          <a:bodyPr vert="horz" lIns="91440" tIns="45720" rIns="91440" bIns="45720" rtlCol="0" anchor="ctr">
            <a:normAutofit/>
          </a:bodyPr>
          <a:lstStyle/>
          <a:p>
            <a:pPr lvl="0" algn="ctr">
              <a:lnSpc>
                <a:spcPct val="90000"/>
              </a:lnSpc>
            </a:pPr>
            <a:r>
              <a:rPr lang="en-GB" sz="4400" dirty="0"/>
              <a:t>AGREE OR DISAGREE?</a:t>
            </a:r>
            <a:endParaRPr lang="en-US" sz="2700" dirty="0"/>
          </a:p>
        </p:txBody>
      </p:sp>
      <p:sp>
        <p:nvSpPr>
          <p:cNvPr id="16" name="Left Arrow 3">
            <a:extLst>
              <a:ext uri="{FF2B5EF4-FFF2-40B4-BE49-F238E27FC236}">
                <a16:creationId xmlns:a16="http://schemas.microsoft.com/office/drawing/2014/main" id="{7E6F0C79-CD09-467B-A943-956C9C5230C7}"/>
              </a:ext>
            </a:extLst>
          </p:cNvPr>
          <p:cNvSpPr/>
          <p:nvPr/>
        </p:nvSpPr>
        <p:spPr>
          <a:xfrm rot="5400000">
            <a:off x="887636" y="4889527"/>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ight Arrow 4">
            <a:extLst>
              <a:ext uri="{FF2B5EF4-FFF2-40B4-BE49-F238E27FC236}">
                <a16:creationId xmlns:a16="http://schemas.microsoft.com/office/drawing/2014/main" id="{C8996667-48D1-4708-9FDA-C1BA1A080001}"/>
              </a:ext>
            </a:extLst>
          </p:cNvPr>
          <p:cNvSpPr/>
          <p:nvPr/>
        </p:nvSpPr>
        <p:spPr>
          <a:xfrm rot="5400000">
            <a:off x="5004905" y="4953711"/>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48362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96A35EAA-ED80-4FF1-942C-82B1D483AF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33683" flipH="1">
            <a:off x="977627" y="481134"/>
            <a:ext cx="9378187" cy="5238589"/>
          </a:xfrm>
          <a:custGeom>
            <a:avLst/>
            <a:gdLst/>
            <a:ahLst/>
            <a:cxnLst/>
            <a:rect l="l" t="t" r="r" b="b"/>
            <a:pathLst>
              <a:path w="1237972" h="852489">
                <a:moveTo>
                  <a:pt x="633056" y="852489"/>
                </a:moveTo>
                <a:cubicBezTo>
                  <a:pt x="716495" y="841059"/>
                  <a:pt x="733789" y="812455"/>
                  <a:pt x="825461" y="773218"/>
                </a:cubicBezTo>
                <a:cubicBezTo>
                  <a:pt x="917133" y="733981"/>
                  <a:pt x="1120276" y="716959"/>
                  <a:pt x="1183087" y="617069"/>
                </a:cubicBezTo>
                <a:cubicBezTo>
                  <a:pt x="1245898" y="517180"/>
                  <a:pt x="1258148" y="283568"/>
                  <a:pt x="1202325" y="173881"/>
                </a:cubicBezTo>
                <a:cubicBezTo>
                  <a:pt x="1146502" y="64194"/>
                  <a:pt x="1083676" y="36572"/>
                  <a:pt x="981005" y="19225"/>
                </a:cubicBezTo>
                <a:cubicBezTo>
                  <a:pt x="823274" y="-7425"/>
                  <a:pt x="446352" y="-23746"/>
                  <a:pt x="245994" y="92349"/>
                </a:cubicBezTo>
                <a:cubicBezTo>
                  <a:pt x="45636" y="208444"/>
                  <a:pt x="-47145" y="246094"/>
                  <a:pt x="23501" y="568036"/>
                </a:cubicBezTo>
                <a:cubicBezTo>
                  <a:pt x="51046" y="756743"/>
                  <a:pt x="510357" y="722029"/>
                  <a:pt x="552172" y="730697"/>
                </a:cubicBezTo>
                <a:cubicBezTo>
                  <a:pt x="733623" y="767368"/>
                  <a:pt x="633056" y="852489"/>
                  <a:pt x="633056" y="852489"/>
                </a:cubicBezTo>
                <a:close/>
              </a:path>
            </a:pathLst>
          </a:custGeom>
          <a:solidFill>
            <a:schemeClr val="bg1"/>
          </a:solidFill>
          <a:ln w="19050"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D415F49B-3CBC-46CF-AFB5-988852D047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33683" flipH="1">
            <a:off x="1010574" y="456230"/>
            <a:ext cx="9378187" cy="5238589"/>
          </a:xfrm>
          <a:custGeom>
            <a:avLst/>
            <a:gdLst/>
            <a:ahLst/>
            <a:cxnLst/>
            <a:rect l="l" t="t" r="r" b="b"/>
            <a:pathLst>
              <a:path w="1237972" h="852489">
                <a:moveTo>
                  <a:pt x="633056" y="852489"/>
                </a:moveTo>
                <a:cubicBezTo>
                  <a:pt x="716495" y="841059"/>
                  <a:pt x="733789" y="812455"/>
                  <a:pt x="825461" y="773218"/>
                </a:cubicBezTo>
                <a:cubicBezTo>
                  <a:pt x="917133" y="733981"/>
                  <a:pt x="1120276" y="716959"/>
                  <a:pt x="1183087" y="617069"/>
                </a:cubicBezTo>
                <a:cubicBezTo>
                  <a:pt x="1245898" y="517180"/>
                  <a:pt x="1258148" y="283568"/>
                  <a:pt x="1202325" y="173881"/>
                </a:cubicBezTo>
                <a:cubicBezTo>
                  <a:pt x="1146502" y="64194"/>
                  <a:pt x="1083676" y="36572"/>
                  <a:pt x="981005" y="19225"/>
                </a:cubicBezTo>
                <a:cubicBezTo>
                  <a:pt x="823274" y="-7425"/>
                  <a:pt x="446352" y="-23746"/>
                  <a:pt x="245994" y="92349"/>
                </a:cubicBezTo>
                <a:cubicBezTo>
                  <a:pt x="45636" y="208444"/>
                  <a:pt x="-47145" y="246094"/>
                  <a:pt x="23501" y="568036"/>
                </a:cubicBezTo>
                <a:cubicBezTo>
                  <a:pt x="51046" y="756743"/>
                  <a:pt x="510357" y="722029"/>
                  <a:pt x="552172" y="730697"/>
                </a:cubicBezTo>
                <a:cubicBezTo>
                  <a:pt x="733623" y="767368"/>
                  <a:pt x="633056" y="852489"/>
                  <a:pt x="633056" y="852489"/>
                </a:cubicBezTo>
                <a:close/>
              </a:path>
            </a:pathLst>
          </a:custGeom>
          <a:noFill/>
          <a:ln w="19050" cap="flat">
            <a:solidFill>
              <a:schemeClr val="tx1"/>
            </a:solidFill>
            <a:prstDash val="solid"/>
            <a:miter/>
          </a:ln>
        </p:spPr>
        <p:txBody>
          <a:bodyPr rtlCol="0" anchor="ctr"/>
          <a:lstStyle/>
          <a:p>
            <a:endParaRPr lang="en-US"/>
          </a:p>
        </p:txBody>
      </p:sp>
      <p:sp useBgFill="1">
        <p:nvSpPr>
          <p:cNvPr id="34" name="Rectangle 33">
            <a:extLst>
              <a:ext uri="{FF2B5EF4-FFF2-40B4-BE49-F238E27FC236}">
                <a16:creationId xmlns:a16="http://schemas.microsoft.com/office/drawing/2014/main" id="{57FDDC53-8DE6-4F4C-B6B4-4FA2A876C5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23AD053B-137E-47B4-997C-C91AE70CE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000" flipH="1">
            <a:off x="1441932" y="958443"/>
            <a:ext cx="9361145" cy="4365520"/>
          </a:xfrm>
          <a:custGeom>
            <a:avLst/>
            <a:gdLst>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23535 w 9735159"/>
              <a:gd name="connsiteY7" fmla="*/ 4472133 h 4588804"/>
              <a:gd name="connsiteX8" fmla="*/ 7161476 w 9735159"/>
              <a:gd name="connsiteY8" fmla="*/ 4588200 h 4588804"/>
              <a:gd name="connsiteX9" fmla="*/ 7423142 w 9735159"/>
              <a:gd name="connsiteY9" fmla="*/ 4218401 h 4588804"/>
              <a:gd name="connsiteX10" fmla="*/ 7405213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23535 w 9735159"/>
              <a:gd name="connsiteY7" fmla="*/ 4472133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23535 w 9735159"/>
              <a:gd name="connsiteY7" fmla="*/ 4472133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23535 w 9735159"/>
              <a:gd name="connsiteY7" fmla="*/ 4472133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85624 w 9735159"/>
              <a:gd name="connsiteY7" fmla="*/ 4472133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85624 w 9735159"/>
              <a:gd name="connsiteY7" fmla="*/ 4466489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85624 w 9735159"/>
              <a:gd name="connsiteY7" fmla="*/ 4466489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3171"/>
              <a:gd name="connsiteX1" fmla="*/ 9719033 w 9735159"/>
              <a:gd name="connsiteY1" fmla="*/ 122134 h 4583171"/>
              <a:gd name="connsiteX2" fmla="*/ 9675361 w 9735159"/>
              <a:gd name="connsiteY2" fmla="*/ 1854278 h 4583171"/>
              <a:gd name="connsiteX3" fmla="*/ 9667887 w 9735159"/>
              <a:gd name="connsiteY3" fmla="*/ 4129680 h 4583171"/>
              <a:gd name="connsiteX4" fmla="*/ 9156509 w 9735159"/>
              <a:gd name="connsiteY4" fmla="*/ 4179051 h 4583171"/>
              <a:gd name="connsiteX5" fmla="*/ 8374371 w 9735159"/>
              <a:gd name="connsiteY5" fmla="*/ 4200672 h 4583171"/>
              <a:gd name="connsiteX6" fmla="*/ 7989742 w 9735159"/>
              <a:gd name="connsiteY6" fmla="*/ 4205904 h 4583171"/>
              <a:gd name="connsiteX7" fmla="*/ 7685624 w 9735159"/>
              <a:gd name="connsiteY7" fmla="*/ 4466489 h 4583171"/>
              <a:gd name="connsiteX8" fmla="*/ 7189698 w 9735159"/>
              <a:gd name="connsiteY8" fmla="*/ 4582555 h 4583171"/>
              <a:gd name="connsiteX9" fmla="*/ 7423142 w 9735159"/>
              <a:gd name="connsiteY9" fmla="*/ 4218401 h 4583171"/>
              <a:gd name="connsiteX10" fmla="*/ 7322085 w 9735159"/>
              <a:gd name="connsiteY10" fmla="*/ 4198994 h 4583171"/>
              <a:gd name="connsiteX11" fmla="*/ 5976239 w 9735159"/>
              <a:gd name="connsiteY11" fmla="*/ 4198994 h 4583171"/>
              <a:gd name="connsiteX12" fmla="*/ 5703149 w 9735159"/>
              <a:gd name="connsiteY12" fmla="*/ 4203217 h 4583171"/>
              <a:gd name="connsiteX13" fmla="*/ 204518 w 9735159"/>
              <a:gd name="connsiteY13" fmla="*/ 4241988 h 4583171"/>
              <a:gd name="connsiteX14" fmla="*/ 45709 w 9735159"/>
              <a:gd name="connsiteY14" fmla="*/ 2519688 h 4583171"/>
              <a:gd name="connsiteX15" fmla="*/ 0 w 9735159"/>
              <a:gd name="connsiteY15" fmla="*/ 105770 h 4583171"/>
              <a:gd name="connsiteX16" fmla="*/ 6334131 w 9735159"/>
              <a:gd name="connsiteY16" fmla="*/ 49746 h 4583171"/>
              <a:gd name="connsiteX17" fmla="*/ 8936301 w 9735159"/>
              <a:gd name="connsiteY17" fmla="*/ 9904 h 4583171"/>
              <a:gd name="connsiteX18" fmla="*/ 9439106 w 9735159"/>
              <a:gd name="connsiteY18" fmla="*/ 1 h 4583171"/>
              <a:gd name="connsiteX0" fmla="*/ 9439106 w 9735159"/>
              <a:gd name="connsiteY0" fmla="*/ 1 h 4585292"/>
              <a:gd name="connsiteX1" fmla="*/ 9719033 w 9735159"/>
              <a:gd name="connsiteY1" fmla="*/ 122134 h 4585292"/>
              <a:gd name="connsiteX2" fmla="*/ 9675361 w 9735159"/>
              <a:gd name="connsiteY2" fmla="*/ 1854278 h 4585292"/>
              <a:gd name="connsiteX3" fmla="*/ 9667887 w 9735159"/>
              <a:gd name="connsiteY3" fmla="*/ 4129680 h 4585292"/>
              <a:gd name="connsiteX4" fmla="*/ 9156509 w 9735159"/>
              <a:gd name="connsiteY4" fmla="*/ 4179051 h 4585292"/>
              <a:gd name="connsiteX5" fmla="*/ 8374371 w 9735159"/>
              <a:gd name="connsiteY5" fmla="*/ 4200672 h 4585292"/>
              <a:gd name="connsiteX6" fmla="*/ 7989742 w 9735159"/>
              <a:gd name="connsiteY6" fmla="*/ 4205904 h 4585292"/>
              <a:gd name="connsiteX7" fmla="*/ 7685624 w 9735159"/>
              <a:gd name="connsiteY7" fmla="*/ 4466489 h 4585292"/>
              <a:gd name="connsiteX8" fmla="*/ 7189698 w 9735159"/>
              <a:gd name="connsiteY8" fmla="*/ 4582555 h 4585292"/>
              <a:gd name="connsiteX9" fmla="*/ 7423142 w 9735159"/>
              <a:gd name="connsiteY9" fmla="*/ 4218401 h 4585292"/>
              <a:gd name="connsiteX10" fmla="*/ 7322085 w 9735159"/>
              <a:gd name="connsiteY10" fmla="*/ 4198994 h 4585292"/>
              <a:gd name="connsiteX11" fmla="*/ 5976239 w 9735159"/>
              <a:gd name="connsiteY11" fmla="*/ 4198994 h 4585292"/>
              <a:gd name="connsiteX12" fmla="*/ 5703149 w 9735159"/>
              <a:gd name="connsiteY12" fmla="*/ 4203217 h 4585292"/>
              <a:gd name="connsiteX13" fmla="*/ 204518 w 9735159"/>
              <a:gd name="connsiteY13" fmla="*/ 4241988 h 4585292"/>
              <a:gd name="connsiteX14" fmla="*/ 45709 w 9735159"/>
              <a:gd name="connsiteY14" fmla="*/ 2519688 h 4585292"/>
              <a:gd name="connsiteX15" fmla="*/ 0 w 9735159"/>
              <a:gd name="connsiteY15" fmla="*/ 105770 h 4585292"/>
              <a:gd name="connsiteX16" fmla="*/ 6334131 w 9735159"/>
              <a:gd name="connsiteY16" fmla="*/ 49746 h 4585292"/>
              <a:gd name="connsiteX17" fmla="*/ 8936301 w 9735159"/>
              <a:gd name="connsiteY17" fmla="*/ 9904 h 4585292"/>
              <a:gd name="connsiteX18" fmla="*/ 9439106 w 9735159"/>
              <a:gd name="connsiteY18" fmla="*/ 1 h 4585292"/>
              <a:gd name="connsiteX0" fmla="*/ 9439106 w 9735159"/>
              <a:gd name="connsiteY0" fmla="*/ 1 h 4585292"/>
              <a:gd name="connsiteX1" fmla="*/ 9719033 w 9735159"/>
              <a:gd name="connsiteY1" fmla="*/ 122134 h 4585292"/>
              <a:gd name="connsiteX2" fmla="*/ 9675361 w 9735159"/>
              <a:gd name="connsiteY2" fmla="*/ 1854278 h 4585292"/>
              <a:gd name="connsiteX3" fmla="*/ 9667887 w 9735159"/>
              <a:gd name="connsiteY3" fmla="*/ 4129680 h 4585292"/>
              <a:gd name="connsiteX4" fmla="*/ 9156509 w 9735159"/>
              <a:gd name="connsiteY4" fmla="*/ 4179051 h 4585292"/>
              <a:gd name="connsiteX5" fmla="*/ 8374371 w 9735159"/>
              <a:gd name="connsiteY5" fmla="*/ 4200672 h 4585292"/>
              <a:gd name="connsiteX6" fmla="*/ 7989742 w 9735159"/>
              <a:gd name="connsiteY6" fmla="*/ 4205904 h 4585292"/>
              <a:gd name="connsiteX7" fmla="*/ 7685624 w 9735159"/>
              <a:gd name="connsiteY7" fmla="*/ 4466489 h 4585292"/>
              <a:gd name="connsiteX8" fmla="*/ 7189698 w 9735159"/>
              <a:gd name="connsiteY8" fmla="*/ 4582555 h 4585292"/>
              <a:gd name="connsiteX9" fmla="*/ 7406209 w 9735159"/>
              <a:gd name="connsiteY9" fmla="*/ 4195824 h 4585292"/>
              <a:gd name="connsiteX10" fmla="*/ 7322085 w 9735159"/>
              <a:gd name="connsiteY10" fmla="*/ 4198994 h 4585292"/>
              <a:gd name="connsiteX11" fmla="*/ 5976239 w 9735159"/>
              <a:gd name="connsiteY11" fmla="*/ 4198994 h 4585292"/>
              <a:gd name="connsiteX12" fmla="*/ 5703149 w 9735159"/>
              <a:gd name="connsiteY12" fmla="*/ 4203217 h 4585292"/>
              <a:gd name="connsiteX13" fmla="*/ 204518 w 9735159"/>
              <a:gd name="connsiteY13" fmla="*/ 4241988 h 4585292"/>
              <a:gd name="connsiteX14" fmla="*/ 45709 w 9735159"/>
              <a:gd name="connsiteY14" fmla="*/ 2519688 h 4585292"/>
              <a:gd name="connsiteX15" fmla="*/ 0 w 9735159"/>
              <a:gd name="connsiteY15" fmla="*/ 105770 h 4585292"/>
              <a:gd name="connsiteX16" fmla="*/ 6334131 w 9735159"/>
              <a:gd name="connsiteY16" fmla="*/ 49746 h 4585292"/>
              <a:gd name="connsiteX17" fmla="*/ 8936301 w 9735159"/>
              <a:gd name="connsiteY17" fmla="*/ 9904 h 4585292"/>
              <a:gd name="connsiteX18" fmla="*/ 9439106 w 9735159"/>
              <a:gd name="connsiteY18" fmla="*/ 1 h 4585292"/>
              <a:gd name="connsiteX0" fmla="*/ 9439106 w 9735159"/>
              <a:gd name="connsiteY0" fmla="*/ 1 h 4585292"/>
              <a:gd name="connsiteX1" fmla="*/ 9719033 w 9735159"/>
              <a:gd name="connsiteY1" fmla="*/ 122134 h 4585292"/>
              <a:gd name="connsiteX2" fmla="*/ 9675361 w 9735159"/>
              <a:gd name="connsiteY2" fmla="*/ 1854278 h 4585292"/>
              <a:gd name="connsiteX3" fmla="*/ 9667887 w 9735159"/>
              <a:gd name="connsiteY3" fmla="*/ 4129680 h 4585292"/>
              <a:gd name="connsiteX4" fmla="*/ 9156509 w 9735159"/>
              <a:gd name="connsiteY4" fmla="*/ 4179051 h 4585292"/>
              <a:gd name="connsiteX5" fmla="*/ 8374371 w 9735159"/>
              <a:gd name="connsiteY5" fmla="*/ 4200672 h 4585292"/>
              <a:gd name="connsiteX6" fmla="*/ 7989742 w 9735159"/>
              <a:gd name="connsiteY6" fmla="*/ 4205904 h 4585292"/>
              <a:gd name="connsiteX7" fmla="*/ 7685624 w 9735159"/>
              <a:gd name="connsiteY7" fmla="*/ 4466489 h 4585292"/>
              <a:gd name="connsiteX8" fmla="*/ 7189698 w 9735159"/>
              <a:gd name="connsiteY8" fmla="*/ 4582555 h 4585292"/>
              <a:gd name="connsiteX9" fmla="*/ 7406209 w 9735159"/>
              <a:gd name="connsiteY9" fmla="*/ 4195824 h 4585292"/>
              <a:gd name="connsiteX10" fmla="*/ 7322085 w 9735159"/>
              <a:gd name="connsiteY10" fmla="*/ 4198994 h 4585292"/>
              <a:gd name="connsiteX11" fmla="*/ 5703149 w 9735159"/>
              <a:gd name="connsiteY11" fmla="*/ 4203217 h 4585292"/>
              <a:gd name="connsiteX12" fmla="*/ 204518 w 9735159"/>
              <a:gd name="connsiteY12" fmla="*/ 4241988 h 4585292"/>
              <a:gd name="connsiteX13" fmla="*/ 45709 w 9735159"/>
              <a:gd name="connsiteY13" fmla="*/ 2519688 h 4585292"/>
              <a:gd name="connsiteX14" fmla="*/ 0 w 9735159"/>
              <a:gd name="connsiteY14" fmla="*/ 105770 h 4585292"/>
              <a:gd name="connsiteX15" fmla="*/ 6334131 w 9735159"/>
              <a:gd name="connsiteY15" fmla="*/ 49746 h 4585292"/>
              <a:gd name="connsiteX16" fmla="*/ 8936301 w 9735159"/>
              <a:gd name="connsiteY16" fmla="*/ 9904 h 4585292"/>
              <a:gd name="connsiteX17" fmla="*/ 9439106 w 9735159"/>
              <a:gd name="connsiteY17" fmla="*/ 1 h 4585292"/>
              <a:gd name="connsiteX0" fmla="*/ 9439106 w 9735159"/>
              <a:gd name="connsiteY0" fmla="*/ 1 h 4585292"/>
              <a:gd name="connsiteX1" fmla="*/ 9719033 w 9735159"/>
              <a:gd name="connsiteY1" fmla="*/ 122134 h 4585292"/>
              <a:gd name="connsiteX2" fmla="*/ 9675361 w 9735159"/>
              <a:gd name="connsiteY2" fmla="*/ 1854278 h 4585292"/>
              <a:gd name="connsiteX3" fmla="*/ 9667887 w 9735159"/>
              <a:gd name="connsiteY3" fmla="*/ 4129680 h 4585292"/>
              <a:gd name="connsiteX4" fmla="*/ 9156509 w 9735159"/>
              <a:gd name="connsiteY4" fmla="*/ 4179051 h 4585292"/>
              <a:gd name="connsiteX5" fmla="*/ 8374371 w 9735159"/>
              <a:gd name="connsiteY5" fmla="*/ 4200672 h 4585292"/>
              <a:gd name="connsiteX6" fmla="*/ 7989742 w 9735159"/>
              <a:gd name="connsiteY6" fmla="*/ 4205904 h 4585292"/>
              <a:gd name="connsiteX7" fmla="*/ 7685624 w 9735159"/>
              <a:gd name="connsiteY7" fmla="*/ 4466489 h 4585292"/>
              <a:gd name="connsiteX8" fmla="*/ 7189698 w 9735159"/>
              <a:gd name="connsiteY8" fmla="*/ 4582555 h 4585292"/>
              <a:gd name="connsiteX9" fmla="*/ 7406209 w 9735159"/>
              <a:gd name="connsiteY9" fmla="*/ 4195824 h 4585292"/>
              <a:gd name="connsiteX10" fmla="*/ 7169685 w 9735159"/>
              <a:gd name="connsiteY10" fmla="*/ 4210283 h 4585292"/>
              <a:gd name="connsiteX11" fmla="*/ 5703149 w 9735159"/>
              <a:gd name="connsiteY11" fmla="*/ 4203217 h 4585292"/>
              <a:gd name="connsiteX12" fmla="*/ 204518 w 9735159"/>
              <a:gd name="connsiteY12" fmla="*/ 4241988 h 4585292"/>
              <a:gd name="connsiteX13" fmla="*/ 45709 w 9735159"/>
              <a:gd name="connsiteY13" fmla="*/ 2519688 h 4585292"/>
              <a:gd name="connsiteX14" fmla="*/ 0 w 9735159"/>
              <a:gd name="connsiteY14" fmla="*/ 105770 h 4585292"/>
              <a:gd name="connsiteX15" fmla="*/ 6334131 w 9735159"/>
              <a:gd name="connsiteY15" fmla="*/ 49746 h 4585292"/>
              <a:gd name="connsiteX16" fmla="*/ 8936301 w 9735159"/>
              <a:gd name="connsiteY16" fmla="*/ 9904 h 4585292"/>
              <a:gd name="connsiteX17" fmla="*/ 9439106 w 9735159"/>
              <a:gd name="connsiteY17" fmla="*/ 1 h 4585292"/>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29680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685624 w 9735159"/>
              <a:gd name="connsiteY7" fmla="*/ 4466489 h 4583125"/>
              <a:gd name="connsiteX8" fmla="*/ 7189698 w 9735159"/>
              <a:gd name="connsiteY8" fmla="*/ 4582555 h 4583125"/>
              <a:gd name="connsiteX9" fmla="*/ 7406209 w 9735159"/>
              <a:gd name="connsiteY9" fmla="*/ 4195824 h 4583125"/>
              <a:gd name="connsiteX10" fmla="*/ 7169685 w 9735159"/>
              <a:gd name="connsiteY10" fmla="*/ 4210283 h 4583125"/>
              <a:gd name="connsiteX11" fmla="*/ 5703149 w 9735159"/>
              <a:gd name="connsiteY11" fmla="*/ 4203217 h 4583125"/>
              <a:gd name="connsiteX12" fmla="*/ 204518 w 9735159"/>
              <a:gd name="connsiteY12" fmla="*/ 4241988 h 4583125"/>
              <a:gd name="connsiteX13" fmla="*/ 45709 w 9735159"/>
              <a:gd name="connsiteY13" fmla="*/ 2519688 h 4583125"/>
              <a:gd name="connsiteX14" fmla="*/ 0 w 9735159"/>
              <a:gd name="connsiteY14" fmla="*/ 105770 h 4583125"/>
              <a:gd name="connsiteX15" fmla="*/ 6334131 w 9735159"/>
              <a:gd name="connsiteY15" fmla="*/ 49746 h 4583125"/>
              <a:gd name="connsiteX16" fmla="*/ 8936301 w 9735159"/>
              <a:gd name="connsiteY16" fmla="*/ 9904 h 4583125"/>
              <a:gd name="connsiteX17" fmla="*/ 9439106 w 9735159"/>
              <a:gd name="connsiteY17" fmla="*/ 1 h 4583125"/>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57902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685624 w 9735159"/>
              <a:gd name="connsiteY7" fmla="*/ 4466489 h 4583125"/>
              <a:gd name="connsiteX8" fmla="*/ 7189698 w 9735159"/>
              <a:gd name="connsiteY8" fmla="*/ 4582555 h 4583125"/>
              <a:gd name="connsiteX9" fmla="*/ 7406209 w 9735159"/>
              <a:gd name="connsiteY9" fmla="*/ 4195824 h 4583125"/>
              <a:gd name="connsiteX10" fmla="*/ 7169685 w 9735159"/>
              <a:gd name="connsiteY10" fmla="*/ 4210283 h 4583125"/>
              <a:gd name="connsiteX11" fmla="*/ 5703149 w 9735159"/>
              <a:gd name="connsiteY11" fmla="*/ 4203217 h 4583125"/>
              <a:gd name="connsiteX12" fmla="*/ 204518 w 9735159"/>
              <a:gd name="connsiteY12" fmla="*/ 4241988 h 4583125"/>
              <a:gd name="connsiteX13" fmla="*/ 45709 w 9735159"/>
              <a:gd name="connsiteY13" fmla="*/ 2519688 h 4583125"/>
              <a:gd name="connsiteX14" fmla="*/ 0 w 9735159"/>
              <a:gd name="connsiteY14" fmla="*/ 105770 h 4583125"/>
              <a:gd name="connsiteX15" fmla="*/ 6334131 w 9735159"/>
              <a:gd name="connsiteY15" fmla="*/ 49746 h 4583125"/>
              <a:gd name="connsiteX16" fmla="*/ 8936301 w 9735159"/>
              <a:gd name="connsiteY16" fmla="*/ 9904 h 4583125"/>
              <a:gd name="connsiteX17" fmla="*/ 9439106 w 9735159"/>
              <a:gd name="connsiteY17" fmla="*/ 1 h 4583125"/>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57902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189698 w 9735159"/>
              <a:gd name="connsiteY7" fmla="*/ 4582555 h 4583125"/>
              <a:gd name="connsiteX8" fmla="*/ 7406209 w 9735159"/>
              <a:gd name="connsiteY8" fmla="*/ 4195824 h 4583125"/>
              <a:gd name="connsiteX9" fmla="*/ 7169685 w 9735159"/>
              <a:gd name="connsiteY9" fmla="*/ 4210283 h 4583125"/>
              <a:gd name="connsiteX10" fmla="*/ 5703149 w 9735159"/>
              <a:gd name="connsiteY10" fmla="*/ 4203217 h 4583125"/>
              <a:gd name="connsiteX11" fmla="*/ 204518 w 9735159"/>
              <a:gd name="connsiteY11" fmla="*/ 4241988 h 4583125"/>
              <a:gd name="connsiteX12" fmla="*/ 45709 w 9735159"/>
              <a:gd name="connsiteY12" fmla="*/ 2519688 h 4583125"/>
              <a:gd name="connsiteX13" fmla="*/ 0 w 9735159"/>
              <a:gd name="connsiteY13" fmla="*/ 105770 h 4583125"/>
              <a:gd name="connsiteX14" fmla="*/ 6334131 w 9735159"/>
              <a:gd name="connsiteY14" fmla="*/ 49746 h 4583125"/>
              <a:gd name="connsiteX15" fmla="*/ 8936301 w 9735159"/>
              <a:gd name="connsiteY15" fmla="*/ 9904 h 4583125"/>
              <a:gd name="connsiteX16" fmla="*/ 9439106 w 9735159"/>
              <a:gd name="connsiteY16" fmla="*/ 1 h 4583125"/>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57902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189698 w 9735159"/>
              <a:gd name="connsiteY7" fmla="*/ 4582555 h 4583125"/>
              <a:gd name="connsiteX8" fmla="*/ 7406209 w 9735159"/>
              <a:gd name="connsiteY8" fmla="*/ 4195824 h 4583125"/>
              <a:gd name="connsiteX9" fmla="*/ 7169685 w 9735159"/>
              <a:gd name="connsiteY9" fmla="*/ 4210283 h 4583125"/>
              <a:gd name="connsiteX10" fmla="*/ 5703149 w 9735159"/>
              <a:gd name="connsiteY10" fmla="*/ 4203217 h 4583125"/>
              <a:gd name="connsiteX11" fmla="*/ 204518 w 9735159"/>
              <a:gd name="connsiteY11" fmla="*/ 4241988 h 4583125"/>
              <a:gd name="connsiteX12" fmla="*/ 45709 w 9735159"/>
              <a:gd name="connsiteY12" fmla="*/ 2519688 h 4583125"/>
              <a:gd name="connsiteX13" fmla="*/ 0 w 9735159"/>
              <a:gd name="connsiteY13" fmla="*/ 105770 h 4583125"/>
              <a:gd name="connsiteX14" fmla="*/ 6334131 w 9735159"/>
              <a:gd name="connsiteY14" fmla="*/ 49746 h 4583125"/>
              <a:gd name="connsiteX15" fmla="*/ 8936301 w 9735159"/>
              <a:gd name="connsiteY15" fmla="*/ 9904 h 4583125"/>
              <a:gd name="connsiteX16" fmla="*/ 9439106 w 9735159"/>
              <a:gd name="connsiteY16" fmla="*/ 1 h 4583125"/>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57902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189698 w 9735159"/>
              <a:gd name="connsiteY7" fmla="*/ 4582555 h 4583125"/>
              <a:gd name="connsiteX8" fmla="*/ 7406209 w 9735159"/>
              <a:gd name="connsiteY8" fmla="*/ 4195824 h 4583125"/>
              <a:gd name="connsiteX9" fmla="*/ 7169685 w 9735159"/>
              <a:gd name="connsiteY9" fmla="*/ 4210283 h 4583125"/>
              <a:gd name="connsiteX10" fmla="*/ 5703149 w 9735159"/>
              <a:gd name="connsiteY10" fmla="*/ 4203217 h 4583125"/>
              <a:gd name="connsiteX11" fmla="*/ 204518 w 9735159"/>
              <a:gd name="connsiteY11" fmla="*/ 4241988 h 4583125"/>
              <a:gd name="connsiteX12" fmla="*/ 45709 w 9735159"/>
              <a:gd name="connsiteY12" fmla="*/ 2519688 h 4583125"/>
              <a:gd name="connsiteX13" fmla="*/ 0 w 9735159"/>
              <a:gd name="connsiteY13" fmla="*/ 105770 h 4583125"/>
              <a:gd name="connsiteX14" fmla="*/ 6334131 w 9735159"/>
              <a:gd name="connsiteY14" fmla="*/ 49746 h 4583125"/>
              <a:gd name="connsiteX15" fmla="*/ 8936301 w 9735159"/>
              <a:gd name="connsiteY15" fmla="*/ 9904 h 4583125"/>
              <a:gd name="connsiteX16" fmla="*/ 9439106 w 9735159"/>
              <a:gd name="connsiteY16" fmla="*/ 1 h 4583125"/>
              <a:gd name="connsiteX0" fmla="*/ 9439106 w 9735159"/>
              <a:gd name="connsiteY0" fmla="*/ 1 h 4583178"/>
              <a:gd name="connsiteX1" fmla="*/ 9719033 w 9735159"/>
              <a:gd name="connsiteY1" fmla="*/ 122134 h 4583178"/>
              <a:gd name="connsiteX2" fmla="*/ 9675361 w 9735159"/>
              <a:gd name="connsiteY2" fmla="*/ 1854278 h 4583178"/>
              <a:gd name="connsiteX3" fmla="*/ 9667887 w 9735159"/>
              <a:gd name="connsiteY3" fmla="*/ 4157902 h 4583178"/>
              <a:gd name="connsiteX4" fmla="*/ 9156509 w 9735159"/>
              <a:gd name="connsiteY4" fmla="*/ 4179051 h 4583178"/>
              <a:gd name="connsiteX5" fmla="*/ 8374371 w 9735159"/>
              <a:gd name="connsiteY5" fmla="*/ 4200672 h 4583178"/>
              <a:gd name="connsiteX6" fmla="*/ 7989742 w 9735159"/>
              <a:gd name="connsiteY6" fmla="*/ 4205904 h 4583178"/>
              <a:gd name="connsiteX7" fmla="*/ 7189698 w 9735159"/>
              <a:gd name="connsiteY7" fmla="*/ 4582555 h 4583178"/>
              <a:gd name="connsiteX8" fmla="*/ 7389118 w 9735159"/>
              <a:gd name="connsiteY8" fmla="*/ 4221461 h 4583178"/>
              <a:gd name="connsiteX9" fmla="*/ 7169685 w 9735159"/>
              <a:gd name="connsiteY9" fmla="*/ 4210283 h 4583178"/>
              <a:gd name="connsiteX10" fmla="*/ 5703149 w 9735159"/>
              <a:gd name="connsiteY10" fmla="*/ 4203217 h 4583178"/>
              <a:gd name="connsiteX11" fmla="*/ 204518 w 9735159"/>
              <a:gd name="connsiteY11" fmla="*/ 4241988 h 4583178"/>
              <a:gd name="connsiteX12" fmla="*/ 45709 w 9735159"/>
              <a:gd name="connsiteY12" fmla="*/ 2519688 h 4583178"/>
              <a:gd name="connsiteX13" fmla="*/ 0 w 9735159"/>
              <a:gd name="connsiteY13" fmla="*/ 105770 h 4583178"/>
              <a:gd name="connsiteX14" fmla="*/ 6334131 w 9735159"/>
              <a:gd name="connsiteY14" fmla="*/ 49746 h 4583178"/>
              <a:gd name="connsiteX15" fmla="*/ 8936301 w 9735159"/>
              <a:gd name="connsiteY15" fmla="*/ 9904 h 4583178"/>
              <a:gd name="connsiteX16" fmla="*/ 9439106 w 9735159"/>
              <a:gd name="connsiteY16" fmla="*/ 1 h 4583178"/>
              <a:gd name="connsiteX0" fmla="*/ 9439106 w 9702102"/>
              <a:gd name="connsiteY0" fmla="*/ 3457 h 4586634"/>
              <a:gd name="connsiteX1" fmla="*/ 9667517 w 9702102"/>
              <a:gd name="connsiteY1" fmla="*/ 99832 h 4586634"/>
              <a:gd name="connsiteX2" fmla="*/ 9675361 w 9702102"/>
              <a:gd name="connsiteY2" fmla="*/ 1857734 h 4586634"/>
              <a:gd name="connsiteX3" fmla="*/ 9667887 w 9702102"/>
              <a:gd name="connsiteY3" fmla="*/ 4161358 h 4586634"/>
              <a:gd name="connsiteX4" fmla="*/ 9156509 w 9702102"/>
              <a:gd name="connsiteY4" fmla="*/ 4182507 h 4586634"/>
              <a:gd name="connsiteX5" fmla="*/ 8374371 w 9702102"/>
              <a:gd name="connsiteY5" fmla="*/ 4204128 h 4586634"/>
              <a:gd name="connsiteX6" fmla="*/ 7989742 w 9702102"/>
              <a:gd name="connsiteY6" fmla="*/ 4209360 h 4586634"/>
              <a:gd name="connsiteX7" fmla="*/ 7189698 w 9702102"/>
              <a:gd name="connsiteY7" fmla="*/ 4586011 h 4586634"/>
              <a:gd name="connsiteX8" fmla="*/ 7389118 w 9702102"/>
              <a:gd name="connsiteY8" fmla="*/ 4224917 h 4586634"/>
              <a:gd name="connsiteX9" fmla="*/ 7169685 w 9702102"/>
              <a:gd name="connsiteY9" fmla="*/ 4213739 h 4586634"/>
              <a:gd name="connsiteX10" fmla="*/ 5703149 w 9702102"/>
              <a:gd name="connsiteY10" fmla="*/ 4206673 h 4586634"/>
              <a:gd name="connsiteX11" fmla="*/ 204518 w 9702102"/>
              <a:gd name="connsiteY11" fmla="*/ 4245444 h 4586634"/>
              <a:gd name="connsiteX12" fmla="*/ 45709 w 9702102"/>
              <a:gd name="connsiteY12" fmla="*/ 2523144 h 4586634"/>
              <a:gd name="connsiteX13" fmla="*/ 0 w 9702102"/>
              <a:gd name="connsiteY13" fmla="*/ 109226 h 4586634"/>
              <a:gd name="connsiteX14" fmla="*/ 6334131 w 9702102"/>
              <a:gd name="connsiteY14" fmla="*/ 53202 h 4586634"/>
              <a:gd name="connsiteX15" fmla="*/ 8936301 w 9702102"/>
              <a:gd name="connsiteY15" fmla="*/ 13360 h 4586634"/>
              <a:gd name="connsiteX16" fmla="*/ 9439106 w 9702102"/>
              <a:gd name="connsiteY16" fmla="*/ 3457 h 4586634"/>
              <a:gd name="connsiteX0" fmla="*/ 9439106 w 9702102"/>
              <a:gd name="connsiteY0" fmla="*/ 3457 h 4586634"/>
              <a:gd name="connsiteX1" fmla="*/ 9667517 w 9702102"/>
              <a:gd name="connsiteY1" fmla="*/ 99832 h 4586634"/>
              <a:gd name="connsiteX2" fmla="*/ 9675361 w 9702102"/>
              <a:gd name="connsiteY2" fmla="*/ 1857734 h 4586634"/>
              <a:gd name="connsiteX3" fmla="*/ 9667887 w 9702102"/>
              <a:gd name="connsiteY3" fmla="*/ 4161358 h 4586634"/>
              <a:gd name="connsiteX4" fmla="*/ 9156509 w 9702102"/>
              <a:gd name="connsiteY4" fmla="*/ 4182507 h 4586634"/>
              <a:gd name="connsiteX5" fmla="*/ 8374371 w 9702102"/>
              <a:gd name="connsiteY5" fmla="*/ 4204128 h 4586634"/>
              <a:gd name="connsiteX6" fmla="*/ 7989742 w 9702102"/>
              <a:gd name="connsiteY6" fmla="*/ 4209360 h 4586634"/>
              <a:gd name="connsiteX7" fmla="*/ 7189698 w 9702102"/>
              <a:gd name="connsiteY7" fmla="*/ 4586011 h 4586634"/>
              <a:gd name="connsiteX8" fmla="*/ 7389118 w 9702102"/>
              <a:gd name="connsiteY8" fmla="*/ 4224917 h 4586634"/>
              <a:gd name="connsiteX9" fmla="*/ 7169685 w 9702102"/>
              <a:gd name="connsiteY9" fmla="*/ 4213739 h 4586634"/>
              <a:gd name="connsiteX10" fmla="*/ 5703149 w 9702102"/>
              <a:gd name="connsiteY10" fmla="*/ 4206673 h 4586634"/>
              <a:gd name="connsiteX11" fmla="*/ 191266 w 9702102"/>
              <a:gd name="connsiteY11" fmla="*/ 4298452 h 4586634"/>
              <a:gd name="connsiteX12" fmla="*/ 45709 w 9702102"/>
              <a:gd name="connsiteY12" fmla="*/ 2523144 h 4586634"/>
              <a:gd name="connsiteX13" fmla="*/ 0 w 9702102"/>
              <a:gd name="connsiteY13" fmla="*/ 109226 h 4586634"/>
              <a:gd name="connsiteX14" fmla="*/ 6334131 w 9702102"/>
              <a:gd name="connsiteY14" fmla="*/ 53202 h 4586634"/>
              <a:gd name="connsiteX15" fmla="*/ 8936301 w 9702102"/>
              <a:gd name="connsiteY15" fmla="*/ 13360 h 4586634"/>
              <a:gd name="connsiteX16" fmla="*/ 9439106 w 9702102"/>
              <a:gd name="connsiteY16" fmla="*/ 3457 h 4586634"/>
              <a:gd name="connsiteX0" fmla="*/ 9439106 w 9702102"/>
              <a:gd name="connsiteY0" fmla="*/ 3457 h 4586634"/>
              <a:gd name="connsiteX1" fmla="*/ 9667517 w 9702102"/>
              <a:gd name="connsiteY1" fmla="*/ 99832 h 4586634"/>
              <a:gd name="connsiteX2" fmla="*/ 9675361 w 9702102"/>
              <a:gd name="connsiteY2" fmla="*/ 1857734 h 4586634"/>
              <a:gd name="connsiteX3" fmla="*/ 9667887 w 9702102"/>
              <a:gd name="connsiteY3" fmla="*/ 4161358 h 4586634"/>
              <a:gd name="connsiteX4" fmla="*/ 9156509 w 9702102"/>
              <a:gd name="connsiteY4" fmla="*/ 4182507 h 4586634"/>
              <a:gd name="connsiteX5" fmla="*/ 8374371 w 9702102"/>
              <a:gd name="connsiteY5" fmla="*/ 4204128 h 4586634"/>
              <a:gd name="connsiteX6" fmla="*/ 7989742 w 9702102"/>
              <a:gd name="connsiteY6" fmla="*/ 4209360 h 4586634"/>
              <a:gd name="connsiteX7" fmla="*/ 7189698 w 9702102"/>
              <a:gd name="connsiteY7" fmla="*/ 4586011 h 4586634"/>
              <a:gd name="connsiteX8" fmla="*/ 7389118 w 9702102"/>
              <a:gd name="connsiteY8" fmla="*/ 4224917 h 4586634"/>
              <a:gd name="connsiteX9" fmla="*/ 7169685 w 9702102"/>
              <a:gd name="connsiteY9" fmla="*/ 4213739 h 4586634"/>
              <a:gd name="connsiteX10" fmla="*/ 5941688 w 9702102"/>
              <a:gd name="connsiteY10" fmla="*/ 4246430 h 4586634"/>
              <a:gd name="connsiteX11" fmla="*/ 191266 w 9702102"/>
              <a:gd name="connsiteY11" fmla="*/ 4298452 h 4586634"/>
              <a:gd name="connsiteX12" fmla="*/ 45709 w 9702102"/>
              <a:gd name="connsiteY12" fmla="*/ 2523144 h 4586634"/>
              <a:gd name="connsiteX13" fmla="*/ 0 w 9702102"/>
              <a:gd name="connsiteY13" fmla="*/ 109226 h 4586634"/>
              <a:gd name="connsiteX14" fmla="*/ 6334131 w 9702102"/>
              <a:gd name="connsiteY14" fmla="*/ 53202 h 4586634"/>
              <a:gd name="connsiteX15" fmla="*/ 8936301 w 9702102"/>
              <a:gd name="connsiteY15" fmla="*/ 13360 h 4586634"/>
              <a:gd name="connsiteX16" fmla="*/ 9439106 w 9702102"/>
              <a:gd name="connsiteY16" fmla="*/ 3457 h 4586634"/>
              <a:gd name="connsiteX0" fmla="*/ 9452358 w 9715354"/>
              <a:gd name="connsiteY0" fmla="*/ 3457 h 4586634"/>
              <a:gd name="connsiteX1" fmla="*/ 9680769 w 9715354"/>
              <a:gd name="connsiteY1" fmla="*/ 99832 h 4586634"/>
              <a:gd name="connsiteX2" fmla="*/ 9688613 w 9715354"/>
              <a:gd name="connsiteY2" fmla="*/ 1857734 h 4586634"/>
              <a:gd name="connsiteX3" fmla="*/ 9681139 w 9715354"/>
              <a:gd name="connsiteY3" fmla="*/ 4161358 h 4586634"/>
              <a:gd name="connsiteX4" fmla="*/ 9169761 w 9715354"/>
              <a:gd name="connsiteY4" fmla="*/ 4182507 h 4586634"/>
              <a:gd name="connsiteX5" fmla="*/ 8387623 w 9715354"/>
              <a:gd name="connsiteY5" fmla="*/ 4204128 h 4586634"/>
              <a:gd name="connsiteX6" fmla="*/ 8002994 w 9715354"/>
              <a:gd name="connsiteY6" fmla="*/ 4209360 h 4586634"/>
              <a:gd name="connsiteX7" fmla="*/ 7202950 w 9715354"/>
              <a:gd name="connsiteY7" fmla="*/ 4586011 h 4586634"/>
              <a:gd name="connsiteX8" fmla="*/ 7402370 w 9715354"/>
              <a:gd name="connsiteY8" fmla="*/ 4224917 h 4586634"/>
              <a:gd name="connsiteX9" fmla="*/ 7182937 w 9715354"/>
              <a:gd name="connsiteY9" fmla="*/ 4213739 h 4586634"/>
              <a:gd name="connsiteX10" fmla="*/ 5954940 w 9715354"/>
              <a:gd name="connsiteY10" fmla="*/ 4246430 h 4586634"/>
              <a:gd name="connsiteX11" fmla="*/ 204518 w 9715354"/>
              <a:gd name="connsiteY11" fmla="*/ 4298452 h 4586634"/>
              <a:gd name="connsiteX12" fmla="*/ 58961 w 9715354"/>
              <a:gd name="connsiteY12" fmla="*/ 2523144 h 4586634"/>
              <a:gd name="connsiteX13" fmla="*/ 0 w 9715354"/>
              <a:gd name="connsiteY13" fmla="*/ 29712 h 4586634"/>
              <a:gd name="connsiteX14" fmla="*/ 6347383 w 9715354"/>
              <a:gd name="connsiteY14" fmla="*/ 53202 h 4586634"/>
              <a:gd name="connsiteX15" fmla="*/ 8949553 w 9715354"/>
              <a:gd name="connsiteY15" fmla="*/ 13360 h 4586634"/>
              <a:gd name="connsiteX16" fmla="*/ 9452358 w 9715354"/>
              <a:gd name="connsiteY16" fmla="*/ 3457 h 4586634"/>
              <a:gd name="connsiteX0" fmla="*/ 9452358 w 9715354"/>
              <a:gd name="connsiteY0" fmla="*/ 3457 h 4586593"/>
              <a:gd name="connsiteX1" fmla="*/ 9680769 w 9715354"/>
              <a:gd name="connsiteY1" fmla="*/ 99832 h 4586593"/>
              <a:gd name="connsiteX2" fmla="*/ 9688613 w 9715354"/>
              <a:gd name="connsiteY2" fmla="*/ 1857734 h 4586593"/>
              <a:gd name="connsiteX3" fmla="*/ 9681139 w 9715354"/>
              <a:gd name="connsiteY3" fmla="*/ 4161358 h 4586593"/>
              <a:gd name="connsiteX4" fmla="*/ 9169761 w 9715354"/>
              <a:gd name="connsiteY4" fmla="*/ 4182507 h 4586593"/>
              <a:gd name="connsiteX5" fmla="*/ 8387623 w 9715354"/>
              <a:gd name="connsiteY5" fmla="*/ 4204128 h 4586593"/>
              <a:gd name="connsiteX6" fmla="*/ 8002994 w 9715354"/>
              <a:gd name="connsiteY6" fmla="*/ 4209360 h 4586593"/>
              <a:gd name="connsiteX7" fmla="*/ 7202950 w 9715354"/>
              <a:gd name="connsiteY7" fmla="*/ 4586011 h 4586593"/>
              <a:gd name="connsiteX8" fmla="*/ 7373495 w 9715354"/>
              <a:gd name="connsiteY8" fmla="*/ 4205666 h 4586593"/>
              <a:gd name="connsiteX9" fmla="*/ 7182937 w 9715354"/>
              <a:gd name="connsiteY9" fmla="*/ 4213739 h 4586593"/>
              <a:gd name="connsiteX10" fmla="*/ 5954940 w 9715354"/>
              <a:gd name="connsiteY10" fmla="*/ 4246430 h 4586593"/>
              <a:gd name="connsiteX11" fmla="*/ 204518 w 9715354"/>
              <a:gd name="connsiteY11" fmla="*/ 4298452 h 4586593"/>
              <a:gd name="connsiteX12" fmla="*/ 58961 w 9715354"/>
              <a:gd name="connsiteY12" fmla="*/ 2523144 h 4586593"/>
              <a:gd name="connsiteX13" fmla="*/ 0 w 9715354"/>
              <a:gd name="connsiteY13" fmla="*/ 29712 h 4586593"/>
              <a:gd name="connsiteX14" fmla="*/ 6347383 w 9715354"/>
              <a:gd name="connsiteY14" fmla="*/ 53202 h 4586593"/>
              <a:gd name="connsiteX15" fmla="*/ 8949553 w 9715354"/>
              <a:gd name="connsiteY15" fmla="*/ 13360 h 4586593"/>
              <a:gd name="connsiteX16" fmla="*/ 9452358 w 9715354"/>
              <a:gd name="connsiteY16" fmla="*/ 3457 h 4586593"/>
              <a:gd name="connsiteX0" fmla="*/ 9452358 w 9715354"/>
              <a:gd name="connsiteY0" fmla="*/ 3457 h 4586593"/>
              <a:gd name="connsiteX1" fmla="*/ 9680769 w 9715354"/>
              <a:gd name="connsiteY1" fmla="*/ 99832 h 4586593"/>
              <a:gd name="connsiteX2" fmla="*/ 9688613 w 9715354"/>
              <a:gd name="connsiteY2" fmla="*/ 1857734 h 4586593"/>
              <a:gd name="connsiteX3" fmla="*/ 9681139 w 9715354"/>
              <a:gd name="connsiteY3" fmla="*/ 4161358 h 4586593"/>
              <a:gd name="connsiteX4" fmla="*/ 9169761 w 9715354"/>
              <a:gd name="connsiteY4" fmla="*/ 4182507 h 4586593"/>
              <a:gd name="connsiteX5" fmla="*/ 8387623 w 9715354"/>
              <a:gd name="connsiteY5" fmla="*/ 4204128 h 4586593"/>
              <a:gd name="connsiteX6" fmla="*/ 8002994 w 9715354"/>
              <a:gd name="connsiteY6" fmla="*/ 4209360 h 4586593"/>
              <a:gd name="connsiteX7" fmla="*/ 7202950 w 9715354"/>
              <a:gd name="connsiteY7" fmla="*/ 4586011 h 4586593"/>
              <a:gd name="connsiteX8" fmla="*/ 7373495 w 9715354"/>
              <a:gd name="connsiteY8" fmla="*/ 4205666 h 4586593"/>
              <a:gd name="connsiteX9" fmla="*/ 7182937 w 9715354"/>
              <a:gd name="connsiteY9" fmla="*/ 4213739 h 4586593"/>
              <a:gd name="connsiteX10" fmla="*/ 5954940 w 9715354"/>
              <a:gd name="connsiteY10" fmla="*/ 4246430 h 4586593"/>
              <a:gd name="connsiteX11" fmla="*/ 204518 w 9715354"/>
              <a:gd name="connsiteY11" fmla="*/ 4298452 h 4586593"/>
              <a:gd name="connsiteX12" fmla="*/ 58961 w 9715354"/>
              <a:gd name="connsiteY12" fmla="*/ 2523144 h 4586593"/>
              <a:gd name="connsiteX13" fmla="*/ 0 w 9715354"/>
              <a:gd name="connsiteY13" fmla="*/ 29712 h 4586593"/>
              <a:gd name="connsiteX14" fmla="*/ 6347383 w 9715354"/>
              <a:gd name="connsiteY14" fmla="*/ 53202 h 4586593"/>
              <a:gd name="connsiteX15" fmla="*/ 8949553 w 9715354"/>
              <a:gd name="connsiteY15" fmla="*/ 13360 h 4586593"/>
              <a:gd name="connsiteX16" fmla="*/ 9452358 w 9715354"/>
              <a:gd name="connsiteY16" fmla="*/ 3457 h 4586593"/>
              <a:gd name="connsiteX0" fmla="*/ 9452358 w 9715354"/>
              <a:gd name="connsiteY0" fmla="*/ 3457 h 4586593"/>
              <a:gd name="connsiteX1" fmla="*/ 9680769 w 9715354"/>
              <a:gd name="connsiteY1" fmla="*/ 99832 h 4586593"/>
              <a:gd name="connsiteX2" fmla="*/ 9688613 w 9715354"/>
              <a:gd name="connsiteY2" fmla="*/ 1857734 h 4586593"/>
              <a:gd name="connsiteX3" fmla="*/ 9681139 w 9715354"/>
              <a:gd name="connsiteY3" fmla="*/ 4161358 h 4586593"/>
              <a:gd name="connsiteX4" fmla="*/ 9169761 w 9715354"/>
              <a:gd name="connsiteY4" fmla="*/ 4182507 h 4586593"/>
              <a:gd name="connsiteX5" fmla="*/ 8387623 w 9715354"/>
              <a:gd name="connsiteY5" fmla="*/ 4204128 h 4586593"/>
              <a:gd name="connsiteX6" fmla="*/ 8002994 w 9715354"/>
              <a:gd name="connsiteY6" fmla="*/ 4209360 h 4586593"/>
              <a:gd name="connsiteX7" fmla="*/ 7202950 w 9715354"/>
              <a:gd name="connsiteY7" fmla="*/ 4586011 h 4586593"/>
              <a:gd name="connsiteX8" fmla="*/ 7373495 w 9715354"/>
              <a:gd name="connsiteY8" fmla="*/ 4205666 h 4586593"/>
              <a:gd name="connsiteX9" fmla="*/ 7182937 w 9715354"/>
              <a:gd name="connsiteY9" fmla="*/ 4213739 h 4586593"/>
              <a:gd name="connsiteX10" fmla="*/ 5954940 w 9715354"/>
              <a:gd name="connsiteY10" fmla="*/ 4246430 h 4586593"/>
              <a:gd name="connsiteX11" fmla="*/ 204518 w 9715354"/>
              <a:gd name="connsiteY11" fmla="*/ 4298452 h 4586593"/>
              <a:gd name="connsiteX12" fmla="*/ 58961 w 9715354"/>
              <a:gd name="connsiteY12" fmla="*/ 2523144 h 4586593"/>
              <a:gd name="connsiteX13" fmla="*/ 0 w 9715354"/>
              <a:gd name="connsiteY13" fmla="*/ 29712 h 4586593"/>
              <a:gd name="connsiteX14" fmla="*/ 6347383 w 9715354"/>
              <a:gd name="connsiteY14" fmla="*/ 53202 h 4586593"/>
              <a:gd name="connsiteX15" fmla="*/ 8949553 w 9715354"/>
              <a:gd name="connsiteY15" fmla="*/ 13360 h 4586593"/>
              <a:gd name="connsiteX16" fmla="*/ 9452358 w 9715354"/>
              <a:gd name="connsiteY16" fmla="*/ 3457 h 4586593"/>
              <a:gd name="connsiteX0" fmla="*/ 9530791 w 9793787"/>
              <a:gd name="connsiteY0" fmla="*/ 166219 h 4749355"/>
              <a:gd name="connsiteX1" fmla="*/ 9759202 w 9793787"/>
              <a:gd name="connsiteY1" fmla="*/ 262594 h 4749355"/>
              <a:gd name="connsiteX2" fmla="*/ 9767046 w 9793787"/>
              <a:gd name="connsiteY2" fmla="*/ 2020496 h 4749355"/>
              <a:gd name="connsiteX3" fmla="*/ 9759572 w 9793787"/>
              <a:gd name="connsiteY3" fmla="*/ 4324120 h 4749355"/>
              <a:gd name="connsiteX4" fmla="*/ 9248194 w 9793787"/>
              <a:gd name="connsiteY4" fmla="*/ 4345269 h 4749355"/>
              <a:gd name="connsiteX5" fmla="*/ 8466056 w 9793787"/>
              <a:gd name="connsiteY5" fmla="*/ 4366890 h 4749355"/>
              <a:gd name="connsiteX6" fmla="*/ 8081427 w 9793787"/>
              <a:gd name="connsiteY6" fmla="*/ 4372122 h 4749355"/>
              <a:gd name="connsiteX7" fmla="*/ 7281383 w 9793787"/>
              <a:gd name="connsiteY7" fmla="*/ 4748773 h 4749355"/>
              <a:gd name="connsiteX8" fmla="*/ 7451928 w 9793787"/>
              <a:gd name="connsiteY8" fmla="*/ 4368428 h 4749355"/>
              <a:gd name="connsiteX9" fmla="*/ 7261370 w 9793787"/>
              <a:gd name="connsiteY9" fmla="*/ 4376501 h 4749355"/>
              <a:gd name="connsiteX10" fmla="*/ 6033373 w 9793787"/>
              <a:gd name="connsiteY10" fmla="*/ 4409192 h 4749355"/>
              <a:gd name="connsiteX11" fmla="*/ 282951 w 9793787"/>
              <a:gd name="connsiteY11" fmla="*/ 4461214 h 4749355"/>
              <a:gd name="connsiteX12" fmla="*/ 137394 w 9793787"/>
              <a:gd name="connsiteY12" fmla="*/ 2685906 h 4749355"/>
              <a:gd name="connsiteX13" fmla="*/ 78433 w 9793787"/>
              <a:gd name="connsiteY13" fmla="*/ 192474 h 4749355"/>
              <a:gd name="connsiteX14" fmla="*/ 650812 w 9793787"/>
              <a:gd name="connsiteY14" fmla="*/ 172339 h 4749355"/>
              <a:gd name="connsiteX15" fmla="*/ 6425816 w 9793787"/>
              <a:gd name="connsiteY15" fmla="*/ 215964 h 4749355"/>
              <a:gd name="connsiteX16" fmla="*/ 9027986 w 9793787"/>
              <a:gd name="connsiteY16" fmla="*/ 176122 h 4749355"/>
              <a:gd name="connsiteX17" fmla="*/ 9530791 w 9793787"/>
              <a:gd name="connsiteY17" fmla="*/ 166219 h 4749355"/>
              <a:gd name="connsiteX0" fmla="*/ 9543478 w 9806474"/>
              <a:gd name="connsiteY0" fmla="*/ 3458 h 4586594"/>
              <a:gd name="connsiteX1" fmla="*/ 9771889 w 9806474"/>
              <a:gd name="connsiteY1" fmla="*/ 99833 h 4586594"/>
              <a:gd name="connsiteX2" fmla="*/ 9779733 w 9806474"/>
              <a:gd name="connsiteY2" fmla="*/ 1857735 h 4586594"/>
              <a:gd name="connsiteX3" fmla="*/ 9772259 w 9806474"/>
              <a:gd name="connsiteY3" fmla="*/ 4161359 h 4586594"/>
              <a:gd name="connsiteX4" fmla="*/ 9260881 w 9806474"/>
              <a:gd name="connsiteY4" fmla="*/ 4182508 h 4586594"/>
              <a:gd name="connsiteX5" fmla="*/ 8478743 w 9806474"/>
              <a:gd name="connsiteY5" fmla="*/ 4204129 h 4586594"/>
              <a:gd name="connsiteX6" fmla="*/ 8094114 w 9806474"/>
              <a:gd name="connsiteY6" fmla="*/ 4209361 h 4586594"/>
              <a:gd name="connsiteX7" fmla="*/ 7294070 w 9806474"/>
              <a:gd name="connsiteY7" fmla="*/ 4586012 h 4586594"/>
              <a:gd name="connsiteX8" fmla="*/ 7464615 w 9806474"/>
              <a:gd name="connsiteY8" fmla="*/ 4205667 h 4586594"/>
              <a:gd name="connsiteX9" fmla="*/ 7274057 w 9806474"/>
              <a:gd name="connsiteY9" fmla="*/ 4213740 h 4586594"/>
              <a:gd name="connsiteX10" fmla="*/ 6046060 w 9806474"/>
              <a:gd name="connsiteY10" fmla="*/ 4246431 h 4586594"/>
              <a:gd name="connsiteX11" fmla="*/ 295638 w 9806474"/>
              <a:gd name="connsiteY11" fmla="*/ 4298453 h 4586594"/>
              <a:gd name="connsiteX12" fmla="*/ 150081 w 9806474"/>
              <a:gd name="connsiteY12" fmla="*/ 2523145 h 4586594"/>
              <a:gd name="connsiteX13" fmla="*/ 66257 w 9806474"/>
              <a:gd name="connsiteY13" fmla="*/ 476529 h 4586594"/>
              <a:gd name="connsiteX14" fmla="*/ 663499 w 9806474"/>
              <a:gd name="connsiteY14" fmla="*/ 9578 h 4586594"/>
              <a:gd name="connsiteX15" fmla="*/ 6438503 w 9806474"/>
              <a:gd name="connsiteY15" fmla="*/ 53203 h 4586594"/>
              <a:gd name="connsiteX16" fmla="*/ 9040673 w 9806474"/>
              <a:gd name="connsiteY16" fmla="*/ 13361 h 4586594"/>
              <a:gd name="connsiteX17" fmla="*/ 9543478 w 9806474"/>
              <a:gd name="connsiteY17" fmla="*/ 3458 h 4586594"/>
              <a:gd name="connsiteX0" fmla="*/ 9502853 w 9765849"/>
              <a:gd name="connsiteY0" fmla="*/ 3458 h 4586594"/>
              <a:gd name="connsiteX1" fmla="*/ 9731264 w 9765849"/>
              <a:gd name="connsiteY1" fmla="*/ 99833 h 4586594"/>
              <a:gd name="connsiteX2" fmla="*/ 9739108 w 9765849"/>
              <a:gd name="connsiteY2" fmla="*/ 1857735 h 4586594"/>
              <a:gd name="connsiteX3" fmla="*/ 9731634 w 9765849"/>
              <a:gd name="connsiteY3" fmla="*/ 4161359 h 4586594"/>
              <a:gd name="connsiteX4" fmla="*/ 9220256 w 9765849"/>
              <a:gd name="connsiteY4" fmla="*/ 4182508 h 4586594"/>
              <a:gd name="connsiteX5" fmla="*/ 8438118 w 9765849"/>
              <a:gd name="connsiteY5" fmla="*/ 4204129 h 4586594"/>
              <a:gd name="connsiteX6" fmla="*/ 8053489 w 9765849"/>
              <a:gd name="connsiteY6" fmla="*/ 4209361 h 4586594"/>
              <a:gd name="connsiteX7" fmla="*/ 7253445 w 9765849"/>
              <a:gd name="connsiteY7" fmla="*/ 4586012 h 4586594"/>
              <a:gd name="connsiteX8" fmla="*/ 7423990 w 9765849"/>
              <a:gd name="connsiteY8" fmla="*/ 4205667 h 4586594"/>
              <a:gd name="connsiteX9" fmla="*/ 7233432 w 9765849"/>
              <a:gd name="connsiteY9" fmla="*/ 4213740 h 4586594"/>
              <a:gd name="connsiteX10" fmla="*/ 6005435 w 9765849"/>
              <a:gd name="connsiteY10" fmla="*/ 4246431 h 4586594"/>
              <a:gd name="connsiteX11" fmla="*/ 255013 w 9765849"/>
              <a:gd name="connsiteY11" fmla="*/ 4298453 h 4586594"/>
              <a:gd name="connsiteX12" fmla="*/ 109456 w 9765849"/>
              <a:gd name="connsiteY12" fmla="*/ 2523145 h 4586594"/>
              <a:gd name="connsiteX13" fmla="*/ 25632 w 9765849"/>
              <a:gd name="connsiteY13" fmla="*/ 476529 h 4586594"/>
              <a:gd name="connsiteX14" fmla="*/ 622874 w 9765849"/>
              <a:gd name="connsiteY14" fmla="*/ 9578 h 4586594"/>
              <a:gd name="connsiteX15" fmla="*/ 6397878 w 9765849"/>
              <a:gd name="connsiteY15" fmla="*/ 53203 h 4586594"/>
              <a:gd name="connsiteX16" fmla="*/ 9000048 w 9765849"/>
              <a:gd name="connsiteY16" fmla="*/ 13361 h 4586594"/>
              <a:gd name="connsiteX17" fmla="*/ 9502853 w 9765849"/>
              <a:gd name="connsiteY17" fmla="*/ 3458 h 4586594"/>
              <a:gd name="connsiteX0" fmla="*/ 9693055 w 9956051"/>
              <a:gd name="connsiteY0" fmla="*/ 3458 h 4586594"/>
              <a:gd name="connsiteX1" fmla="*/ 9921466 w 9956051"/>
              <a:gd name="connsiteY1" fmla="*/ 99833 h 4586594"/>
              <a:gd name="connsiteX2" fmla="*/ 9929310 w 9956051"/>
              <a:gd name="connsiteY2" fmla="*/ 1857735 h 4586594"/>
              <a:gd name="connsiteX3" fmla="*/ 9921836 w 9956051"/>
              <a:gd name="connsiteY3" fmla="*/ 4161359 h 4586594"/>
              <a:gd name="connsiteX4" fmla="*/ 9410458 w 9956051"/>
              <a:gd name="connsiteY4" fmla="*/ 4182508 h 4586594"/>
              <a:gd name="connsiteX5" fmla="*/ 8628320 w 9956051"/>
              <a:gd name="connsiteY5" fmla="*/ 4204129 h 4586594"/>
              <a:gd name="connsiteX6" fmla="*/ 8243691 w 9956051"/>
              <a:gd name="connsiteY6" fmla="*/ 4209361 h 4586594"/>
              <a:gd name="connsiteX7" fmla="*/ 7443647 w 9956051"/>
              <a:gd name="connsiteY7" fmla="*/ 4586012 h 4586594"/>
              <a:gd name="connsiteX8" fmla="*/ 7614192 w 9956051"/>
              <a:gd name="connsiteY8" fmla="*/ 4205667 h 4586594"/>
              <a:gd name="connsiteX9" fmla="*/ 7423634 w 9956051"/>
              <a:gd name="connsiteY9" fmla="*/ 4213740 h 4586594"/>
              <a:gd name="connsiteX10" fmla="*/ 6195637 w 9956051"/>
              <a:gd name="connsiteY10" fmla="*/ 4246431 h 4586594"/>
              <a:gd name="connsiteX11" fmla="*/ 445215 w 9956051"/>
              <a:gd name="connsiteY11" fmla="*/ 4298453 h 4586594"/>
              <a:gd name="connsiteX12" fmla="*/ 299658 w 9956051"/>
              <a:gd name="connsiteY12" fmla="*/ 2523145 h 4586594"/>
              <a:gd name="connsiteX13" fmla="*/ 215834 w 9956051"/>
              <a:gd name="connsiteY13" fmla="*/ 476529 h 4586594"/>
              <a:gd name="connsiteX14" fmla="*/ 399481 w 9956051"/>
              <a:gd name="connsiteY14" fmla="*/ 16797 h 4586594"/>
              <a:gd name="connsiteX15" fmla="*/ 6588080 w 9956051"/>
              <a:gd name="connsiteY15" fmla="*/ 53203 h 4586594"/>
              <a:gd name="connsiteX16" fmla="*/ 9190250 w 9956051"/>
              <a:gd name="connsiteY16" fmla="*/ 13361 h 4586594"/>
              <a:gd name="connsiteX17" fmla="*/ 9693055 w 9956051"/>
              <a:gd name="connsiteY17" fmla="*/ 3458 h 4586594"/>
              <a:gd name="connsiteX0" fmla="*/ 9494966 w 9757962"/>
              <a:gd name="connsiteY0" fmla="*/ 3458 h 4586594"/>
              <a:gd name="connsiteX1" fmla="*/ 9723377 w 9757962"/>
              <a:gd name="connsiteY1" fmla="*/ 99833 h 4586594"/>
              <a:gd name="connsiteX2" fmla="*/ 9731221 w 9757962"/>
              <a:gd name="connsiteY2" fmla="*/ 1857735 h 4586594"/>
              <a:gd name="connsiteX3" fmla="*/ 9723747 w 9757962"/>
              <a:gd name="connsiteY3" fmla="*/ 4161359 h 4586594"/>
              <a:gd name="connsiteX4" fmla="*/ 9212369 w 9757962"/>
              <a:gd name="connsiteY4" fmla="*/ 4182508 h 4586594"/>
              <a:gd name="connsiteX5" fmla="*/ 8430231 w 9757962"/>
              <a:gd name="connsiteY5" fmla="*/ 4204129 h 4586594"/>
              <a:gd name="connsiteX6" fmla="*/ 8045602 w 9757962"/>
              <a:gd name="connsiteY6" fmla="*/ 4209361 h 4586594"/>
              <a:gd name="connsiteX7" fmla="*/ 7245558 w 9757962"/>
              <a:gd name="connsiteY7" fmla="*/ 4586012 h 4586594"/>
              <a:gd name="connsiteX8" fmla="*/ 7416103 w 9757962"/>
              <a:gd name="connsiteY8" fmla="*/ 4205667 h 4586594"/>
              <a:gd name="connsiteX9" fmla="*/ 7225545 w 9757962"/>
              <a:gd name="connsiteY9" fmla="*/ 4213740 h 4586594"/>
              <a:gd name="connsiteX10" fmla="*/ 5997548 w 9757962"/>
              <a:gd name="connsiteY10" fmla="*/ 4246431 h 4586594"/>
              <a:gd name="connsiteX11" fmla="*/ 247126 w 9757962"/>
              <a:gd name="connsiteY11" fmla="*/ 4298453 h 4586594"/>
              <a:gd name="connsiteX12" fmla="*/ 101569 w 9757962"/>
              <a:gd name="connsiteY12" fmla="*/ 2523145 h 4586594"/>
              <a:gd name="connsiteX13" fmla="*/ 17745 w 9757962"/>
              <a:gd name="connsiteY13" fmla="*/ 476529 h 4586594"/>
              <a:gd name="connsiteX14" fmla="*/ 201392 w 9757962"/>
              <a:gd name="connsiteY14" fmla="*/ 16797 h 4586594"/>
              <a:gd name="connsiteX15" fmla="*/ 6389991 w 9757962"/>
              <a:gd name="connsiteY15" fmla="*/ 53203 h 4586594"/>
              <a:gd name="connsiteX16" fmla="*/ 8992161 w 9757962"/>
              <a:gd name="connsiteY16" fmla="*/ 13361 h 4586594"/>
              <a:gd name="connsiteX17" fmla="*/ 9494966 w 9757962"/>
              <a:gd name="connsiteY17" fmla="*/ 3458 h 4586594"/>
              <a:gd name="connsiteX0" fmla="*/ 9494966 w 9757962"/>
              <a:gd name="connsiteY0" fmla="*/ 3458 h 4586594"/>
              <a:gd name="connsiteX1" fmla="*/ 9723377 w 9757962"/>
              <a:gd name="connsiteY1" fmla="*/ 99833 h 4586594"/>
              <a:gd name="connsiteX2" fmla="*/ 9731221 w 9757962"/>
              <a:gd name="connsiteY2" fmla="*/ 1857735 h 4586594"/>
              <a:gd name="connsiteX3" fmla="*/ 9723747 w 9757962"/>
              <a:gd name="connsiteY3" fmla="*/ 4161359 h 4586594"/>
              <a:gd name="connsiteX4" fmla="*/ 9212369 w 9757962"/>
              <a:gd name="connsiteY4" fmla="*/ 4182508 h 4586594"/>
              <a:gd name="connsiteX5" fmla="*/ 8430231 w 9757962"/>
              <a:gd name="connsiteY5" fmla="*/ 4204129 h 4586594"/>
              <a:gd name="connsiteX6" fmla="*/ 8045602 w 9757962"/>
              <a:gd name="connsiteY6" fmla="*/ 4209361 h 4586594"/>
              <a:gd name="connsiteX7" fmla="*/ 7245558 w 9757962"/>
              <a:gd name="connsiteY7" fmla="*/ 4586012 h 4586594"/>
              <a:gd name="connsiteX8" fmla="*/ 7416103 w 9757962"/>
              <a:gd name="connsiteY8" fmla="*/ 4205667 h 4586594"/>
              <a:gd name="connsiteX9" fmla="*/ 7225545 w 9757962"/>
              <a:gd name="connsiteY9" fmla="*/ 4213740 h 4586594"/>
              <a:gd name="connsiteX10" fmla="*/ 5997548 w 9757962"/>
              <a:gd name="connsiteY10" fmla="*/ 4246431 h 4586594"/>
              <a:gd name="connsiteX11" fmla="*/ 247126 w 9757962"/>
              <a:gd name="connsiteY11" fmla="*/ 4298453 h 4586594"/>
              <a:gd name="connsiteX12" fmla="*/ 101569 w 9757962"/>
              <a:gd name="connsiteY12" fmla="*/ 2523145 h 4586594"/>
              <a:gd name="connsiteX13" fmla="*/ 17745 w 9757962"/>
              <a:gd name="connsiteY13" fmla="*/ 476529 h 4586594"/>
              <a:gd name="connsiteX14" fmla="*/ 201392 w 9757962"/>
              <a:gd name="connsiteY14" fmla="*/ 16797 h 4586594"/>
              <a:gd name="connsiteX15" fmla="*/ 6389991 w 9757962"/>
              <a:gd name="connsiteY15" fmla="*/ 53203 h 4586594"/>
              <a:gd name="connsiteX16" fmla="*/ 8992161 w 9757962"/>
              <a:gd name="connsiteY16" fmla="*/ 13361 h 4586594"/>
              <a:gd name="connsiteX17" fmla="*/ 9494966 w 9757962"/>
              <a:gd name="connsiteY17" fmla="*/ 3458 h 4586594"/>
              <a:gd name="connsiteX0" fmla="*/ 9511995 w 9774991"/>
              <a:gd name="connsiteY0" fmla="*/ 3458 h 4586594"/>
              <a:gd name="connsiteX1" fmla="*/ 9740406 w 9774991"/>
              <a:gd name="connsiteY1" fmla="*/ 99833 h 4586594"/>
              <a:gd name="connsiteX2" fmla="*/ 9748250 w 9774991"/>
              <a:gd name="connsiteY2" fmla="*/ 1857735 h 4586594"/>
              <a:gd name="connsiteX3" fmla="*/ 9740776 w 9774991"/>
              <a:gd name="connsiteY3" fmla="*/ 4161359 h 4586594"/>
              <a:gd name="connsiteX4" fmla="*/ 9229398 w 9774991"/>
              <a:gd name="connsiteY4" fmla="*/ 4182508 h 4586594"/>
              <a:gd name="connsiteX5" fmla="*/ 8447260 w 9774991"/>
              <a:gd name="connsiteY5" fmla="*/ 4204129 h 4586594"/>
              <a:gd name="connsiteX6" fmla="*/ 8062631 w 9774991"/>
              <a:gd name="connsiteY6" fmla="*/ 4209361 h 4586594"/>
              <a:gd name="connsiteX7" fmla="*/ 7262587 w 9774991"/>
              <a:gd name="connsiteY7" fmla="*/ 4586012 h 4586594"/>
              <a:gd name="connsiteX8" fmla="*/ 7433132 w 9774991"/>
              <a:gd name="connsiteY8" fmla="*/ 4205667 h 4586594"/>
              <a:gd name="connsiteX9" fmla="*/ 7242574 w 9774991"/>
              <a:gd name="connsiteY9" fmla="*/ 4213740 h 4586594"/>
              <a:gd name="connsiteX10" fmla="*/ 6014577 w 9774991"/>
              <a:gd name="connsiteY10" fmla="*/ 4246431 h 4586594"/>
              <a:gd name="connsiteX11" fmla="*/ 264155 w 9774991"/>
              <a:gd name="connsiteY11" fmla="*/ 4298453 h 4586594"/>
              <a:gd name="connsiteX12" fmla="*/ 118598 w 9774991"/>
              <a:gd name="connsiteY12" fmla="*/ 2523145 h 4586594"/>
              <a:gd name="connsiteX13" fmla="*/ 34774 w 9774991"/>
              <a:gd name="connsiteY13" fmla="*/ 476529 h 4586594"/>
              <a:gd name="connsiteX14" fmla="*/ 187098 w 9774991"/>
              <a:gd name="connsiteY14" fmla="*/ 93555 h 4586594"/>
              <a:gd name="connsiteX15" fmla="*/ 6407020 w 9774991"/>
              <a:gd name="connsiteY15" fmla="*/ 53203 h 4586594"/>
              <a:gd name="connsiteX16" fmla="*/ 9009190 w 9774991"/>
              <a:gd name="connsiteY16" fmla="*/ 13361 h 4586594"/>
              <a:gd name="connsiteX17" fmla="*/ 9511995 w 9774991"/>
              <a:gd name="connsiteY17" fmla="*/ 3458 h 4586594"/>
              <a:gd name="connsiteX0" fmla="*/ 9482057 w 9745053"/>
              <a:gd name="connsiteY0" fmla="*/ 3458 h 4586594"/>
              <a:gd name="connsiteX1" fmla="*/ 9710468 w 9745053"/>
              <a:gd name="connsiteY1" fmla="*/ 99833 h 4586594"/>
              <a:gd name="connsiteX2" fmla="*/ 9718312 w 9745053"/>
              <a:gd name="connsiteY2" fmla="*/ 1857735 h 4586594"/>
              <a:gd name="connsiteX3" fmla="*/ 9710838 w 9745053"/>
              <a:gd name="connsiteY3" fmla="*/ 4161359 h 4586594"/>
              <a:gd name="connsiteX4" fmla="*/ 9199460 w 9745053"/>
              <a:gd name="connsiteY4" fmla="*/ 4182508 h 4586594"/>
              <a:gd name="connsiteX5" fmla="*/ 8417322 w 9745053"/>
              <a:gd name="connsiteY5" fmla="*/ 4204129 h 4586594"/>
              <a:gd name="connsiteX6" fmla="*/ 8032693 w 9745053"/>
              <a:gd name="connsiteY6" fmla="*/ 4209361 h 4586594"/>
              <a:gd name="connsiteX7" fmla="*/ 7232649 w 9745053"/>
              <a:gd name="connsiteY7" fmla="*/ 4586012 h 4586594"/>
              <a:gd name="connsiteX8" fmla="*/ 7403194 w 9745053"/>
              <a:gd name="connsiteY8" fmla="*/ 4205667 h 4586594"/>
              <a:gd name="connsiteX9" fmla="*/ 7212636 w 9745053"/>
              <a:gd name="connsiteY9" fmla="*/ 4213740 h 4586594"/>
              <a:gd name="connsiteX10" fmla="*/ 5984639 w 9745053"/>
              <a:gd name="connsiteY10" fmla="*/ 4246431 h 4586594"/>
              <a:gd name="connsiteX11" fmla="*/ 234217 w 9745053"/>
              <a:gd name="connsiteY11" fmla="*/ 4298453 h 4586594"/>
              <a:gd name="connsiteX12" fmla="*/ 88660 w 9745053"/>
              <a:gd name="connsiteY12" fmla="*/ 2523145 h 4586594"/>
              <a:gd name="connsiteX13" fmla="*/ 4836 w 9745053"/>
              <a:gd name="connsiteY13" fmla="*/ 476529 h 4586594"/>
              <a:gd name="connsiteX14" fmla="*/ 157160 w 9745053"/>
              <a:gd name="connsiteY14" fmla="*/ 93555 h 4586594"/>
              <a:gd name="connsiteX15" fmla="*/ 6377082 w 9745053"/>
              <a:gd name="connsiteY15" fmla="*/ 53203 h 4586594"/>
              <a:gd name="connsiteX16" fmla="*/ 8979252 w 9745053"/>
              <a:gd name="connsiteY16" fmla="*/ 13361 h 4586594"/>
              <a:gd name="connsiteX17" fmla="*/ 9482057 w 9745053"/>
              <a:gd name="connsiteY17" fmla="*/ 3458 h 4586594"/>
              <a:gd name="connsiteX0" fmla="*/ 9482057 w 9745053"/>
              <a:gd name="connsiteY0" fmla="*/ 3458 h 4586594"/>
              <a:gd name="connsiteX1" fmla="*/ 9710468 w 9745053"/>
              <a:gd name="connsiteY1" fmla="*/ 99833 h 4586594"/>
              <a:gd name="connsiteX2" fmla="*/ 9718312 w 9745053"/>
              <a:gd name="connsiteY2" fmla="*/ 1857735 h 4586594"/>
              <a:gd name="connsiteX3" fmla="*/ 9710838 w 9745053"/>
              <a:gd name="connsiteY3" fmla="*/ 4161359 h 4586594"/>
              <a:gd name="connsiteX4" fmla="*/ 9199460 w 9745053"/>
              <a:gd name="connsiteY4" fmla="*/ 4182508 h 4586594"/>
              <a:gd name="connsiteX5" fmla="*/ 8417322 w 9745053"/>
              <a:gd name="connsiteY5" fmla="*/ 4204129 h 4586594"/>
              <a:gd name="connsiteX6" fmla="*/ 8032693 w 9745053"/>
              <a:gd name="connsiteY6" fmla="*/ 4209361 h 4586594"/>
              <a:gd name="connsiteX7" fmla="*/ 7232649 w 9745053"/>
              <a:gd name="connsiteY7" fmla="*/ 4586012 h 4586594"/>
              <a:gd name="connsiteX8" fmla="*/ 7403194 w 9745053"/>
              <a:gd name="connsiteY8" fmla="*/ 4205667 h 4586594"/>
              <a:gd name="connsiteX9" fmla="*/ 7212636 w 9745053"/>
              <a:gd name="connsiteY9" fmla="*/ 4213740 h 4586594"/>
              <a:gd name="connsiteX10" fmla="*/ 5984639 w 9745053"/>
              <a:gd name="connsiteY10" fmla="*/ 4246431 h 4586594"/>
              <a:gd name="connsiteX11" fmla="*/ 234217 w 9745053"/>
              <a:gd name="connsiteY11" fmla="*/ 4298453 h 4586594"/>
              <a:gd name="connsiteX12" fmla="*/ 88660 w 9745053"/>
              <a:gd name="connsiteY12" fmla="*/ 2523145 h 4586594"/>
              <a:gd name="connsiteX13" fmla="*/ 4836 w 9745053"/>
              <a:gd name="connsiteY13" fmla="*/ 476529 h 4586594"/>
              <a:gd name="connsiteX14" fmla="*/ 157160 w 9745053"/>
              <a:gd name="connsiteY14" fmla="*/ 93555 h 4586594"/>
              <a:gd name="connsiteX15" fmla="*/ 6387207 w 9745053"/>
              <a:gd name="connsiteY15" fmla="*/ 9477 h 4586594"/>
              <a:gd name="connsiteX16" fmla="*/ 8979252 w 9745053"/>
              <a:gd name="connsiteY16" fmla="*/ 13361 h 4586594"/>
              <a:gd name="connsiteX17" fmla="*/ 9482057 w 9745053"/>
              <a:gd name="connsiteY17" fmla="*/ 3458 h 4586594"/>
              <a:gd name="connsiteX0" fmla="*/ 9481430 w 9744426"/>
              <a:gd name="connsiteY0" fmla="*/ 3458 h 4586594"/>
              <a:gd name="connsiteX1" fmla="*/ 9709841 w 9744426"/>
              <a:gd name="connsiteY1" fmla="*/ 99833 h 4586594"/>
              <a:gd name="connsiteX2" fmla="*/ 9717685 w 9744426"/>
              <a:gd name="connsiteY2" fmla="*/ 1857735 h 4586594"/>
              <a:gd name="connsiteX3" fmla="*/ 9710211 w 9744426"/>
              <a:gd name="connsiteY3" fmla="*/ 4161359 h 4586594"/>
              <a:gd name="connsiteX4" fmla="*/ 9198833 w 9744426"/>
              <a:gd name="connsiteY4" fmla="*/ 4182508 h 4586594"/>
              <a:gd name="connsiteX5" fmla="*/ 8416695 w 9744426"/>
              <a:gd name="connsiteY5" fmla="*/ 4204129 h 4586594"/>
              <a:gd name="connsiteX6" fmla="*/ 8032066 w 9744426"/>
              <a:gd name="connsiteY6" fmla="*/ 4209361 h 4586594"/>
              <a:gd name="connsiteX7" fmla="*/ 7232022 w 9744426"/>
              <a:gd name="connsiteY7" fmla="*/ 4586012 h 4586594"/>
              <a:gd name="connsiteX8" fmla="*/ 7402567 w 9744426"/>
              <a:gd name="connsiteY8" fmla="*/ 4205667 h 4586594"/>
              <a:gd name="connsiteX9" fmla="*/ 7212009 w 9744426"/>
              <a:gd name="connsiteY9" fmla="*/ 4213740 h 4586594"/>
              <a:gd name="connsiteX10" fmla="*/ 5984012 w 9744426"/>
              <a:gd name="connsiteY10" fmla="*/ 4246431 h 4586594"/>
              <a:gd name="connsiteX11" fmla="*/ 233590 w 9744426"/>
              <a:gd name="connsiteY11" fmla="*/ 4298453 h 4586594"/>
              <a:gd name="connsiteX12" fmla="*/ 88033 w 9744426"/>
              <a:gd name="connsiteY12" fmla="*/ 2523145 h 4586594"/>
              <a:gd name="connsiteX13" fmla="*/ 5158 w 9744426"/>
              <a:gd name="connsiteY13" fmla="*/ 530948 h 4586594"/>
              <a:gd name="connsiteX14" fmla="*/ 156533 w 9744426"/>
              <a:gd name="connsiteY14" fmla="*/ 93555 h 4586594"/>
              <a:gd name="connsiteX15" fmla="*/ 6386580 w 9744426"/>
              <a:gd name="connsiteY15" fmla="*/ 9477 h 4586594"/>
              <a:gd name="connsiteX16" fmla="*/ 8978625 w 9744426"/>
              <a:gd name="connsiteY16" fmla="*/ 13361 h 4586594"/>
              <a:gd name="connsiteX17" fmla="*/ 9481430 w 9744426"/>
              <a:gd name="connsiteY17" fmla="*/ 3458 h 4586594"/>
              <a:gd name="connsiteX0" fmla="*/ 9481117 w 9744113"/>
              <a:gd name="connsiteY0" fmla="*/ 3458 h 4586594"/>
              <a:gd name="connsiteX1" fmla="*/ 9709528 w 9744113"/>
              <a:gd name="connsiteY1" fmla="*/ 99833 h 4586594"/>
              <a:gd name="connsiteX2" fmla="*/ 9717372 w 9744113"/>
              <a:gd name="connsiteY2" fmla="*/ 1857735 h 4586594"/>
              <a:gd name="connsiteX3" fmla="*/ 9709898 w 9744113"/>
              <a:gd name="connsiteY3" fmla="*/ 4161359 h 4586594"/>
              <a:gd name="connsiteX4" fmla="*/ 9198520 w 9744113"/>
              <a:gd name="connsiteY4" fmla="*/ 4182508 h 4586594"/>
              <a:gd name="connsiteX5" fmla="*/ 8416382 w 9744113"/>
              <a:gd name="connsiteY5" fmla="*/ 4204129 h 4586594"/>
              <a:gd name="connsiteX6" fmla="*/ 8031753 w 9744113"/>
              <a:gd name="connsiteY6" fmla="*/ 4209361 h 4586594"/>
              <a:gd name="connsiteX7" fmla="*/ 7231709 w 9744113"/>
              <a:gd name="connsiteY7" fmla="*/ 4586012 h 4586594"/>
              <a:gd name="connsiteX8" fmla="*/ 7402254 w 9744113"/>
              <a:gd name="connsiteY8" fmla="*/ 4205667 h 4586594"/>
              <a:gd name="connsiteX9" fmla="*/ 7211696 w 9744113"/>
              <a:gd name="connsiteY9" fmla="*/ 4213740 h 4586594"/>
              <a:gd name="connsiteX10" fmla="*/ 5983699 w 9744113"/>
              <a:gd name="connsiteY10" fmla="*/ 4246431 h 4586594"/>
              <a:gd name="connsiteX11" fmla="*/ 233277 w 9744113"/>
              <a:gd name="connsiteY11" fmla="*/ 4298453 h 4586594"/>
              <a:gd name="connsiteX12" fmla="*/ 87720 w 9744113"/>
              <a:gd name="connsiteY12" fmla="*/ 2523145 h 4586594"/>
              <a:gd name="connsiteX13" fmla="*/ 4845 w 9744113"/>
              <a:gd name="connsiteY13" fmla="*/ 530948 h 4586594"/>
              <a:gd name="connsiteX14" fmla="*/ 156980 w 9744113"/>
              <a:gd name="connsiteY14" fmla="*/ 137092 h 4586594"/>
              <a:gd name="connsiteX15" fmla="*/ 6386267 w 9744113"/>
              <a:gd name="connsiteY15" fmla="*/ 9477 h 4586594"/>
              <a:gd name="connsiteX16" fmla="*/ 8978312 w 9744113"/>
              <a:gd name="connsiteY16" fmla="*/ 13361 h 4586594"/>
              <a:gd name="connsiteX17" fmla="*/ 9481117 w 9744113"/>
              <a:gd name="connsiteY17" fmla="*/ 3458 h 4586594"/>
              <a:gd name="connsiteX0" fmla="*/ 9477408 w 9740404"/>
              <a:gd name="connsiteY0" fmla="*/ 3458 h 4586594"/>
              <a:gd name="connsiteX1" fmla="*/ 9705819 w 9740404"/>
              <a:gd name="connsiteY1" fmla="*/ 99833 h 4586594"/>
              <a:gd name="connsiteX2" fmla="*/ 9713663 w 9740404"/>
              <a:gd name="connsiteY2" fmla="*/ 1857735 h 4586594"/>
              <a:gd name="connsiteX3" fmla="*/ 9706189 w 9740404"/>
              <a:gd name="connsiteY3" fmla="*/ 4161359 h 4586594"/>
              <a:gd name="connsiteX4" fmla="*/ 9194811 w 9740404"/>
              <a:gd name="connsiteY4" fmla="*/ 4182508 h 4586594"/>
              <a:gd name="connsiteX5" fmla="*/ 8412673 w 9740404"/>
              <a:gd name="connsiteY5" fmla="*/ 4204129 h 4586594"/>
              <a:gd name="connsiteX6" fmla="*/ 8028044 w 9740404"/>
              <a:gd name="connsiteY6" fmla="*/ 4209361 h 4586594"/>
              <a:gd name="connsiteX7" fmla="*/ 7228000 w 9740404"/>
              <a:gd name="connsiteY7" fmla="*/ 4586012 h 4586594"/>
              <a:gd name="connsiteX8" fmla="*/ 7398545 w 9740404"/>
              <a:gd name="connsiteY8" fmla="*/ 4205667 h 4586594"/>
              <a:gd name="connsiteX9" fmla="*/ 7207987 w 9740404"/>
              <a:gd name="connsiteY9" fmla="*/ 4213740 h 4586594"/>
              <a:gd name="connsiteX10" fmla="*/ 5979990 w 9740404"/>
              <a:gd name="connsiteY10" fmla="*/ 4246431 h 4586594"/>
              <a:gd name="connsiteX11" fmla="*/ 229568 w 9740404"/>
              <a:gd name="connsiteY11" fmla="*/ 4298453 h 4586594"/>
              <a:gd name="connsiteX12" fmla="*/ 84011 w 9740404"/>
              <a:gd name="connsiteY12" fmla="*/ 2523145 h 4586594"/>
              <a:gd name="connsiteX13" fmla="*/ 1136 w 9740404"/>
              <a:gd name="connsiteY13" fmla="*/ 530948 h 4586594"/>
              <a:gd name="connsiteX14" fmla="*/ 153271 w 9740404"/>
              <a:gd name="connsiteY14" fmla="*/ 137092 h 4586594"/>
              <a:gd name="connsiteX15" fmla="*/ 6382558 w 9740404"/>
              <a:gd name="connsiteY15" fmla="*/ 9477 h 4586594"/>
              <a:gd name="connsiteX16" fmla="*/ 8974603 w 9740404"/>
              <a:gd name="connsiteY16" fmla="*/ 13361 h 4586594"/>
              <a:gd name="connsiteX17" fmla="*/ 9477408 w 9740404"/>
              <a:gd name="connsiteY17" fmla="*/ 3458 h 4586594"/>
              <a:gd name="connsiteX0" fmla="*/ 9486740 w 9749736"/>
              <a:gd name="connsiteY0" fmla="*/ 3458 h 4586594"/>
              <a:gd name="connsiteX1" fmla="*/ 9715151 w 9749736"/>
              <a:gd name="connsiteY1" fmla="*/ 99833 h 4586594"/>
              <a:gd name="connsiteX2" fmla="*/ 9722995 w 9749736"/>
              <a:gd name="connsiteY2" fmla="*/ 1857735 h 4586594"/>
              <a:gd name="connsiteX3" fmla="*/ 9715521 w 9749736"/>
              <a:gd name="connsiteY3" fmla="*/ 4161359 h 4586594"/>
              <a:gd name="connsiteX4" fmla="*/ 9204143 w 9749736"/>
              <a:gd name="connsiteY4" fmla="*/ 4182508 h 4586594"/>
              <a:gd name="connsiteX5" fmla="*/ 8422005 w 9749736"/>
              <a:gd name="connsiteY5" fmla="*/ 4204129 h 4586594"/>
              <a:gd name="connsiteX6" fmla="*/ 8037376 w 9749736"/>
              <a:gd name="connsiteY6" fmla="*/ 4209361 h 4586594"/>
              <a:gd name="connsiteX7" fmla="*/ 7237332 w 9749736"/>
              <a:gd name="connsiteY7" fmla="*/ 4586012 h 4586594"/>
              <a:gd name="connsiteX8" fmla="*/ 7407877 w 9749736"/>
              <a:gd name="connsiteY8" fmla="*/ 4205667 h 4586594"/>
              <a:gd name="connsiteX9" fmla="*/ 7217319 w 9749736"/>
              <a:gd name="connsiteY9" fmla="*/ 4213740 h 4586594"/>
              <a:gd name="connsiteX10" fmla="*/ 5989322 w 9749736"/>
              <a:gd name="connsiteY10" fmla="*/ 4246431 h 4586594"/>
              <a:gd name="connsiteX11" fmla="*/ 238900 w 9749736"/>
              <a:gd name="connsiteY11" fmla="*/ 4298453 h 4586594"/>
              <a:gd name="connsiteX12" fmla="*/ 93343 w 9749736"/>
              <a:gd name="connsiteY12" fmla="*/ 2523145 h 4586594"/>
              <a:gd name="connsiteX13" fmla="*/ 10468 w 9749736"/>
              <a:gd name="connsiteY13" fmla="*/ 530948 h 4586594"/>
              <a:gd name="connsiteX14" fmla="*/ 97489 w 9749736"/>
              <a:gd name="connsiteY14" fmla="*/ 149115 h 4586594"/>
              <a:gd name="connsiteX15" fmla="*/ 6391890 w 9749736"/>
              <a:gd name="connsiteY15" fmla="*/ 9477 h 4586594"/>
              <a:gd name="connsiteX16" fmla="*/ 8983935 w 9749736"/>
              <a:gd name="connsiteY16" fmla="*/ 13361 h 4586594"/>
              <a:gd name="connsiteX17" fmla="*/ 9486740 w 9749736"/>
              <a:gd name="connsiteY17" fmla="*/ 3458 h 4586594"/>
              <a:gd name="connsiteX0" fmla="*/ 9486740 w 9793439"/>
              <a:gd name="connsiteY0" fmla="*/ 75473 h 4658609"/>
              <a:gd name="connsiteX1" fmla="*/ 9715151 w 9793439"/>
              <a:gd name="connsiteY1" fmla="*/ 171848 h 4658609"/>
              <a:gd name="connsiteX2" fmla="*/ 9779506 w 9793439"/>
              <a:gd name="connsiteY2" fmla="*/ 2048524 h 4658609"/>
              <a:gd name="connsiteX3" fmla="*/ 9715521 w 9793439"/>
              <a:gd name="connsiteY3" fmla="*/ 4233374 h 4658609"/>
              <a:gd name="connsiteX4" fmla="*/ 9204143 w 9793439"/>
              <a:gd name="connsiteY4" fmla="*/ 4254523 h 4658609"/>
              <a:gd name="connsiteX5" fmla="*/ 8422005 w 9793439"/>
              <a:gd name="connsiteY5" fmla="*/ 4276144 h 4658609"/>
              <a:gd name="connsiteX6" fmla="*/ 8037376 w 9793439"/>
              <a:gd name="connsiteY6" fmla="*/ 4281376 h 4658609"/>
              <a:gd name="connsiteX7" fmla="*/ 7237332 w 9793439"/>
              <a:gd name="connsiteY7" fmla="*/ 4658027 h 4658609"/>
              <a:gd name="connsiteX8" fmla="*/ 7407877 w 9793439"/>
              <a:gd name="connsiteY8" fmla="*/ 4277682 h 4658609"/>
              <a:gd name="connsiteX9" fmla="*/ 7217319 w 9793439"/>
              <a:gd name="connsiteY9" fmla="*/ 4285755 h 4658609"/>
              <a:gd name="connsiteX10" fmla="*/ 5989322 w 9793439"/>
              <a:gd name="connsiteY10" fmla="*/ 4318446 h 4658609"/>
              <a:gd name="connsiteX11" fmla="*/ 238900 w 9793439"/>
              <a:gd name="connsiteY11" fmla="*/ 4370468 h 4658609"/>
              <a:gd name="connsiteX12" fmla="*/ 93343 w 9793439"/>
              <a:gd name="connsiteY12" fmla="*/ 2595160 h 4658609"/>
              <a:gd name="connsiteX13" fmla="*/ 10468 w 9793439"/>
              <a:gd name="connsiteY13" fmla="*/ 602963 h 4658609"/>
              <a:gd name="connsiteX14" fmla="*/ 97489 w 9793439"/>
              <a:gd name="connsiteY14" fmla="*/ 221130 h 4658609"/>
              <a:gd name="connsiteX15" fmla="*/ 6391890 w 9793439"/>
              <a:gd name="connsiteY15" fmla="*/ 81492 h 4658609"/>
              <a:gd name="connsiteX16" fmla="*/ 8983935 w 9793439"/>
              <a:gd name="connsiteY16" fmla="*/ 85376 h 4658609"/>
              <a:gd name="connsiteX17" fmla="*/ 9486740 w 9793439"/>
              <a:gd name="connsiteY17" fmla="*/ 75473 h 4658609"/>
              <a:gd name="connsiteX0" fmla="*/ 9486740 w 9792089"/>
              <a:gd name="connsiteY0" fmla="*/ 3458 h 4586594"/>
              <a:gd name="connsiteX1" fmla="*/ 9715151 w 9792089"/>
              <a:gd name="connsiteY1" fmla="*/ 99833 h 4586594"/>
              <a:gd name="connsiteX2" fmla="*/ 9779506 w 9792089"/>
              <a:gd name="connsiteY2" fmla="*/ 1976509 h 4586594"/>
              <a:gd name="connsiteX3" fmla="*/ 9715521 w 9792089"/>
              <a:gd name="connsiteY3" fmla="*/ 4161359 h 4586594"/>
              <a:gd name="connsiteX4" fmla="*/ 9204143 w 9792089"/>
              <a:gd name="connsiteY4" fmla="*/ 4182508 h 4586594"/>
              <a:gd name="connsiteX5" fmla="*/ 8422005 w 9792089"/>
              <a:gd name="connsiteY5" fmla="*/ 4204129 h 4586594"/>
              <a:gd name="connsiteX6" fmla="*/ 8037376 w 9792089"/>
              <a:gd name="connsiteY6" fmla="*/ 4209361 h 4586594"/>
              <a:gd name="connsiteX7" fmla="*/ 7237332 w 9792089"/>
              <a:gd name="connsiteY7" fmla="*/ 4586012 h 4586594"/>
              <a:gd name="connsiteX8" fmla="*/ 7407877 w 9792089"/>
              <a:gd name="connsiteY8" fmla="*/ 4205667 h 4586594"/>
              <a:gd name="connsiteX9" fmla="*/ 7217319 w 9792089"/>
              <a:gd name="connsiteY9" fmla="*/ 4213740 h 4586594"/>
              <a:gd name="connsiteX10" fmla="*/ 5989322 w 9792089"/>
              <a:gd name="connsiteY10" fmla="*/ 4246431 h 4586594"/>
              <a:gd name="connsiteX11" fmla="*/ 238900 w 9792089"/>
              <a:gd name="connsiteY11" fmla="*/ 4298453 h 4586594"/>
              <a:gd name="connsiteX12" fmla="*/ 93343 w 9792089"/>
              <a:gd name="connsiteY12" fmla="*/ 2523145 h 4586594"/>
              <a:gd name="connsiteX13" fmla="*/ 10468 w 9792089"/>
              <a:gd name="connsiteY13" fmla="*/ 530948 h 4586594"/>
              <a:gd name="connsiteX14" fmla="*/ 97489 w 9792089"/>
              <a:gd name="connsiteY14" fmla="*/ 149115 h 4586594"/>
              <a:gd name="connsiteX15" fmla="*/ 6391890 w 9792089"/>
              <a:gd name="connsiteY15" fmla="*/ 9477 h 4586594"/>
              <a:gd name="connsiteX16" fmla="*/ 8983935 w 9792089"/>
              <a:gd name="connsiteY16" fmla="*/ 13361 h 4586594"/>
              <a:gd name="connsiteX17" fmla="*/ 9486740 w 9792089"/>
              <a:gd name="connsiteY17" fmla="*/ 3458 h 4586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792089" h="4586594">
                <a:moveTo>
                  <a:pt x="9486740" y="3458"/>
                </a:moveTo>
                <a:cubicBezTo>
                  <a:pt x="9608609" y="17870"/>
                  <a:pt x="9702239" y="-44549"/>
                  <a:pt x="9715151" y="99833"/>
                </a:cubicBezTo>
                <a:cubicBezTo>
                  <a:pt x="9744763" y="430954"/>
                  <a:pt x="9820064" y="1179006"/>
                  <a:pt x="9779506" y="1976509"/>
                </a:cubicBezTo>
                <a:cubicBezTo>
                  <a:pt x="9821453" y="2872786"/>
                  <a:pt x="9747762" y="4009775"/>
                  <a:pt x="9715521" y="4161359"/>
                </a:cubicBezTo>
                <a:cubicBezTo>
                  <a:pt x="9446860" y="4212001"/>
                  <a:pt x="9419729" y="4175380"/>
                  <a:pt x="9204143" y="4182508"/>
                </a:cubicBezTo>
                <a:lnTo>
                  <a:pt x="8422005" y="4204129"/>
                </a:lnTo>
                <a:lnTo>
                  <a:pt x="8037376" y="4209361"/>
                </a:lnTo>
                <a:cubicBezTo>
                  <a:pt x="7952820" y="4216563"/>
                  <a:pt x="7868491" y="4404455"/>
                  <a:pt x="7237332" y="4586012"/>
                </a:cubicBezTo>
                <a:cubicBezTo>
                  <a:pt x="7212892" y="4601135"/>
                  <a:pt x="7434449" y="4317853"/>
                  <a:pt x="7407877" y="4205667"/>
                </a:cubicBezTo>
                <a:lnTo>
                  <a:pt x="7217319" y="4213740"/>
                </a:lnTo>
                <a:lnTo>
                  <a:pt x="5989322" y="4246431"/>
                </a:lnTo>
                <a:cubicBezTo>
                  <a:pt x="4635231" y="4269266"/>
                  <a:pt x="2061843" y="4343979"/>
                  <a:pt x="238900" y="4298453"/>
                </a:cubicBezTo>
                <a:cubicBezTo>
                  <a:pt x="67346" y="4318795"/>
                  <a:pt x="106883" y="4077771"/>
                  <a:pt x="93343" y="2523145"/>
                </a:cubicBezTo>
                <a:cubicBezTo>
                  <a:pt x="78840" y="1882752"/>
                  <a:pt x="9777" y="926620"/>
                  <a:pt x="10468" y="530948"/>
                </a:cubicBezTo>
                <a:cubicBezTo>
                  <a:pt x="11159" y="135276"/>
                  <a:pt x="-45388" y="172775"/>
                  <a:pt x="97489" y="149115"/>
                </a:cubicBezTo>
                <a:cubicBezTo>
                  <a:pt x="1625900" y="105255"/>
                  <a:pt x="4329024" y="-2658"/>
                  <a:pt x="6391890" y="9477"/>
                </a:cubicBezTo>
                <a:lnTo>
                  <a:pt x="8983935" y="13361"/>
                </a:lnTo>
                <a:cubicBezTo>
                  <a:pt x="9151710" y="25102"/>
                  <a:pt x="9364871" y="-10954"/>
                  <a:pt x="9486740" y="3458"/>
                </a:cubicBezTo>
                <a:close/>
              </a:path>
            </a:pathLst>
          </a:cu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Freeform: Shape 37">
            <a:extLst>
              <a:ext uri="{FF2B5EF4-FFF2-40B4-BE49-F238E27FC236}">
                <a16:creationId xmlns:a16="http://schemas.microsoft.com/office/drawing/2014/main" id="{009E72EC-1178-47C7-A287-A05A6D497A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000" flipH="1">
            <a:off x="1390656" y="1015766"/>
            <a:ext cx="9361145" cy="4365520"/>
          </a:xfrm>
          <a:custGeom>
            <a:avLst/>
            <a:gdLst>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23535 w 9735159"/>
              <a:gd name="connsiteY7" fmla="*/ 4472133 h 4588804"/>
              <a:gd name="connsiteX8" fmla="*/ 7161476 w 9735159"/>
              <a:gd name="connsiteY8" fmla="*/ 4588200 h 4588804"/>
              <a:gd name="connsiteX9" fmla="*/ 7423142 w 9735159"/>
              <a:gd name="connsiteY9" fmla="*/ 4218401 h 4588804"/>
              <a:gd name="connsiteX10" fmla="*/ 7405213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23535 w 9735159"/>
              <a:gd name="connsiteY7" fmla="*/ 4472133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23535 w 9735159"/>
              <a:gd name="connsiteY7" fmla="*/ 4472133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23535 w 9735159"/>
              <a:gd name="connsiteY7" fmla="*/ 4472133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85624 w 9735159"/>
              <a:gd name="connsiteY7" fmla="*/ 4472133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85624 w 9735159"/>
              <a:gd name="connsiteY7" fmla="*/ 4466489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8804"/>
              <a:gd name="connsiteX1" fmla="*/ 9719033 w 9735159"/>
              <a:gd name="connsiteY1" fmla="*/ 122134 h 4588804"/>
              <a:gd name="connsiteX2" fmla="*/ 9675361 w 9735159"/>
              <a:gd name="connsiteY2" fmla="*/ 1854278 h 4588804"/>
              <a:gd name="connsiteX3" fmla="*/ 9667887 w 9735159"/>
              <a:gd name="connsiteY3" fmla="*/ 4129680 h 4588804"/>
              <a:gd name="connsiteX4" fmla="*/ 9156509 w 9735159"/>
              <a:gd name="connsiteY4" fmla="*/ 4179051 h 4588804"/>
              <a:gd name="connsiteX5" fmla="*/ 8374371 w 9735159"/>
              <a:gd name="connsiteY5" fmla="*/ 4200672 h 4588804"/>
              <a:gd name="connsiteX6" fmla="*/ 7989742 w 9735159"/>
              <a:gd name="connsiteY6" fmla="*/ 4205904 h 4588804"/>
              <a:gd name="connsiteX7" fmla="*/ 7685624 w 9735159"/>
              <a:gd name="connsiteY7" fmla="*/ 4466489 h 4588804"/>
              <a:gd name="connsiteX8" fmla="*/ 7161476 w 9735159"/>
              <a:gd name="connsiteY8" fmla="*/ 4588200 h 4588804"/>
              <a:gd name="connsiteX9" fmla="*/ 7423142 w 9735159"/>
              <a:gd name="connsiteY9" fmla="*/ 4218401 h 4588804"/>
              <a:gd name="connsiteX10" fmla="*/ 7322085 w 9735159"/>
              <a:gd name="connsiteY10" fmla="*/ 4198994 h 4588804"/>
              <a:gd name="connsiteX11" fmla="*/ 5976239 w 9735159"/>
              <a:gd name="connsiteY11" fmla="*/ 4198994 h 4588804"/>
              <a:gd name="connsiteX12" fmla="*/ 5703149 w 9735159"/>
              <a:gd name="connsiteY12" fmla="*/ 4203217 h 4588804"/>
              <a:gd name="connsiteX13" fmla="*/ 204518 w 9735159"/>
              <a:gd name="connsiteY13" fmla="*/ 4241988 h 4588804"/>
              <a:gd name="connsiteX14" fmla="*/ 45709 w 9735159"/>
              <a:gd name="connsiteY14" fmla="*/ 2519688 h 4588804"/>
              <a:gd name="connsiteX15" fmla="*/ 0 w 9735159"/>
              <a:gd name="connsiteY15" fmla="*/ 105770 h 4588804"/>
              <a:gd name="connsiteX16" fmla="*/ 6334131 w 9735159"/>
              <a:gd name="connsiteY16" fmla="*/ 49746 h 4588804"/>
              <a:gd name="connsiteX17" fmla="*/ 8936301 w 9735159"/>
              <a:gd name="connsiteY17" fmla="*/ 9904 h 4588804"/>
              <a:gd name="connsiteX18" fmla="*/ 9439106 w 9735159"/>
              <a:gd name="connsiteY18" fmla="*/ 1 h 4588804"/>
              <a:gd name="connsiteX0" fmla="*/ 9439106 w 9735159"/>
              <a:gd name="connsiteY0" fmla="*/ 1 h 4583171"/>
              <a:gd name="connsiteX1" fmla="*/ 9719033 w 9735159"/>
              <a:gd name="connsiteY1" fmla="*/ 122134 h 4583171"/>
              <a:gd name="connsiteX2" fmla="*/ 9675361 w 9735159"/>
              <a:gd name="connsiteY2" fmla="*/ 1854278 h 4583171"/>
              <a:gd name="connsiteX3" fmla="*/ 9667887 w 9735159"/>
              <a:gd name="connsiteY3" fmla="*/ 4129680 h 4583171"/>
              <a:gd name="connsiteX4" fmla="*/ 9156509 w 9735159"/>
              <a:gd name="connsiteY4" fmla="*/ 4179051 h 4583171"/>
              <a:gd name="connsiteX5" fmla="*/ 8374371 w 9735159"/>
              <a:gd name="connsiteY5" fmla="*/ 4200672 h 4583171"/>
              <a:gd name="connsiteX6" fmla="*/ 7989742 w 9735159"/>
              <a:gd name="connsiteY6" fmla="*/ 4205904 h 4583171"/>
              <a:gd name="connsiteX7" fmla="*/ 7685624 w 9735159"/>
              <a:gd name="connsiteY7" fmla="*/ 4466489 h 4583171"/>
              <a:gd name="connsiteX8" fmla="*/ 7189698 w 9735159"/>
              <a:gd name="connsiteY8" fmla="*/ 4582555 h 4583171"/>
              <a:gd name="connsiteX9" fmla="*/ 7423142 w 9735159"/>
              <a:gd name="connsiteY9" fmla="*/ 4218401 h 4583171"/>
              <a:gd name="connsiteX10" fmla="*/ 7322085 w 9735159"/>
              <a:gd name="connsiteY10" fmla="*/ 4198994 h 4583171"/>
              <a:gd name="connsiteX11" fmla="*/ 5976239 w 9735159"/>
              <a:gd name="connsiteY11" fmla="*/ 4198994 h 4583171"/>
              <a:gd name="connsiteX12" fmla="*/ 5703149 w 9735159"/>
              <a:gd name="connsiteY12" fmla="*/ 4203217 h 4583171"/>
              <a:gd name="connsiteX13" fmla="*/ 204518 w 9735159"/>
              <a:gd name="connsiteY13" fmla="*/ 4241988 h 4583171"/>
              <a:gd name="connsiteX14" fmla="*/ 45709 w 9735159"/>
              <a:gd name="connsiteY14" fmla="*/ 2519688 h 4583171"/>
              <a:gd name="connsiteX15" fmla="*/ 0 w 9735159"/>
              <a:gd name="connsiteY15" fmla="*/ 105770 h 4583171"/>
              <a:gd name="connsiteX16" fmla="*/ 6334131 w 9735159"/>
              <a:gd name="connsiteY16" fmla="*/ 49746 h 4583171"/>
              <a:gd name="connsiteX17" fmla="*/ 8936301 w 9735159"/>
              <a:gd name="connsiteY17" fmla="*/ 9904 h 4583171"/>
              <a:gd name="connsiteX18" fmla="*/ 9439106 w 9735159"/>
              <a:gd name="connsiteY18" fmla="*/ 1 h 4583171"/>
              <a:gd name="connsiteX0" fmla="*/ 9439106 w 9735159"/>
              <a:gd name="connsiteY0" fmla="*/ 1 h 4585292"/>
              <a:gd name="connsiteX1" fmla="*/ 9719033 w 9735159"/>
              <a:gd name="connsiteY1" fmla="*/ 122134 h 4585292"/>
              <a:gd name="connsiteX2" fmla="*/ 9675361 w 9735159"/>
              <a:gd name="connsiteY2" fmla="*/ 1854278 h 4585292"/>
              <a:gd name="connsiteX3" fmla="*/ 9667887 w 9735159"/>
              <a:gd name="connsiteY3" fmla="*/ 4129680 h 4585292"/>
              <a:gd name="connsiteX4" fmla="*/ 9156509 w 9735159"/>
              <a:gd name="connsiteY4" fmla="*/ 4179051 h 4585292"/>
              <a:gd name="connsiteX5" fmla="*/ 8374371 w 9735159"/>
              <a:gd name="connsiteY5" fmla="*/ 4200672 h 4585292"/>
              <a:gd name="connsiteX6" fmla="*/ 7989742 w 9735159"/>
              <a:gd name="connsiteY6" fmla="*/ 4205904 h 4585292"/>
              <a:gd name="connsiteX7" fmla="*/ 7685624 w 9735159"/>
              <a:gd name="connsiteY7" fmla="*/ 4466489 h 4585292"/>
              <a:gd name="connsiteX8" fmla="*/ 7189698 w 9735159"/>
              <a:gd name="connsiteY8" fmla="*/ 4582555 h 4585292"/>
              <a:gd name="connsiteX9" fmla="*/ 7423142 w 9735159"/>
              <a:gd name="connsiteY9" fmla="*/ 4218401 h 4585292"/>
              <a:gd name="connsiteX10" fmla="*/ 7322085 w 9735159"/>
              <a:gd name="connsiteY10" fmla="*/ 4198994 h 4585292"/>
              <a:gd name="connsiteX11" fmla="*/ 5976239 w 9735159"/>
              <a:gd name="connsiteY11" fmla="*/ 4198994 h 4585292"/>
              <a:gd name="connsiteX12" fmla="*/ 5703149 w 9735159"/>
              <a:gd name="connsiteY12" fmla="*/ 4203217 h 4585292"/>
              <a:gd name="connsiteX13" fmla="*/ 204518 w 9735159"/>
              <a:gd name="connsiteY13" fmla="*/ 4241988 h 4585292"/>
              <a:gd name="connsiteX14" fmla="*/ 45709 w 9735159"/>
              <a:gd name="connsiteY14" fmla="*/ 2519688 h 4585292"/>
              <a:gd name="connsiteX15" fmla="*/ 0 w 9735159"/>
              <a:gd name="connsiteY15" fmla="*/ 105770 h 4585292"/>
              <a:gd name="connsiteX16" fmla="*/ 6334131 w 9735159"/>
              <a:gd name="connsiteY16" fmla="*/ 49746 h 4585292"/>
              <a:gd name="connsiteX17" fmla="*/ 8936301 w 9735159"/>
              <a:gd name="connsiteY17" fmla="*/ 9904 h 4585292"/>
              <a:gd name="connsiteX18" fmla="*/ 9439106 w 9735159"/>
              <a:gd name="connsiteY18" fmla="*/ 1 h 4585292"/>
              <a:gd name="connsiteX0" fmla="*/ 9439106 w 9735159"/>
              <a:gd name="connsiteY0" fmla="*/ 1 h 4585292"/>
              <a:gd name="connsiteX1" fmla="*/ 9719033 w 9735159"/>
              <a:gd name="connsiteY1" fmla="*/ 122134 h 4585292"/>
              <a:gd name="connsiteX2" fmla="*/ 9675361 w 9735159"/>
              <a:gd name="connsiteY2" fmla="*/ 1854278 h 4585292"/>
              <a:gd name="connsiteX3" fmla="*/ 9667887 w 9735159"/>
              <a:gd name="connsiteY3" fmla="*/ 4129680 h 4585292"/>
              <a:gd name="connsiteX4" fmla="*/ 9156509 w 9735159"/>
              <a:gd name="connsiteY4" fmla="*/ 4179051 h 4585292"/>
              <a:gd name="connsiteX5" fmla="*/ 8374371 w 9735159"/>
              <a:gd name="connsiteY5" fmla="*/ 4200672 h 4585292"/>
              <a:gd name="connsiteX6" fmla="*/ 7989742 w 9735159"/>
              <a:gd name="connsiteY6" fmla="*/ 4205904 h 4585292"/>
              <a:gd name="connsiteX7" fmla="*/ 7685624 w 9735159"/>
              <a:gd name="connsiteY7" fmla="*/ 4466489 h 4585292"/>
              <a:gd name="connsiteX8" fmla="*/ 7189698 w 9735159"/>
              <a:gd name="connsiteY8" fmla="*/ 4582555 h 4585292"/>
              <a:gd name="connsiteX9" fmla="*/ 7406209 w 9735159"/>
              <a:gd name="connsiteY9" fmla="*/ 4195824 h 4585292"/>
              <a:gd name="connsiteX10" fmla="*/ 7322085 w 9735159"/>
              <a:gd name="connsiteY10" fmla="*/ 4198994 h 4585292"/>
              <a:gd name="connsiteX11" fmla="*/ 5976239 w 9735159"/>
              <a:gd name="connsiteY11" fmla="*/ 4198994 h 4585292"/>
              <a:gd name="connsiteX12" fmla="*/ 5703149 w 9735159"/>
              <a:gd name="connsiteY12" fmla="*/ 4203217 h 4585292"/>
              <a:gd name="connsiteX13" fmla="*/ 204518 w 9735159"/>
              <a:gd name="connsiteY13" fmla="*/ 4241988 h 4585292"/>
              <a:gd name="connsiteX14" fmla="*/ 45709 w 9735159"/>
              <a:gd name="connsiteY14" fmla="*/ 2519688 h 4585292"/>
              <a:gd name="connsiteX15" fmla="*/ 0 w 9735159"/>
              <a:gd name="connsiteY15" fmla="*/ 105770 h 4585292"/>
              <a:gd name="connsiteX16" fmla="*/ 6334131 w 9735159"/>
              <a:gd name="connsiteY16" fmla="*/ 49746 h 4585292"/>
              <a:gd name="connsiteX17" fmla="*/ 8936301 w 9735159"/>
              <a:gd name="connsiteY17" fmla="*/ 9904 h 4585292"/>
              <a:gd name="connsiteX18" fmla="*/ 9439106 w 9735159"/>
              <a:gd name="connsiteY18" fmla="*/ 1 h 4585292"/>
              <a:gd name="connsiteX0" fmla="*/ 9439106 w 9735159"/>
              <a:gd name="connsiteY0" fmla="*/ 1 h 4585292"/>
              <a:gd name="connsiteX1" fmla="*/ 9719033 w 9735159"/>
              <a:gd name="connsiteY1" fmla="*/ 122134 h 4585292"/>
              <a:gd name="connsiteX2" fmla="*/ 9675361 w 9735159"/>
              <a:gd name="connsiteY2" fmla="*/ 1854278 h 4585292"/>
              <a:gd name="connsiteX3" fmla="*/ 9667887 w 9735159"/>
              <a:gd name="connsiteY3" fmla="*/ 4129680 h 4585292"/>
              <a:gd name="connsiteX4" fmla="*/ 9156509 w 9735159"/>
              <a:gd name="connsiteY4" fmla="*/ 4179051 h 4585292"/>
              <a:gd name="connsiteX5" fmla="*/ 8374371 w 9735159"/>
              <a:gd name="connsiteY5" fmla="*/ 4200672 h 4585292"/>
              <a:gd name="connsiteX6" fmla="*/ 7989742 w 9735159"/>
              <a:gd name="connsiteY6" fmla="*/ 4205904 h 4585292"/>
              <a:gd name="connsiteX7" fmla="*/ 7685624 w 9735159"/>
              <a:gd name="connsiteY7" fmla="*/ 4466489 h 4585292"/>
              <a:gd name="connsiteX8" fmla="*/ 7189698 w 9735159"/>
              <a:gd name="connsiteY8" fmla="*/ 4582555 h 4585292"/>
              <a:gd name="connsiteX9" fmla="*/ 7406209 w 9735159"/>
              <a:gd name="connsiteY9" fmla="*/ 4195824 h 4585292"/>
              <a:gd name="connsiteX10" fmla="*/ 7322085 w 9735159"/>
              <a:gd name="connsiteY10" fmla="*/ 4198994 h 4585292"/>
              <a:gd name="connsiteX11" fmla="*/ 5703149 w 9735159"/>
              <a:gd name="connsiteY11" fmla="*/ 4203217 h 4585292"/>
              <a:gd name="connsiteX12" fmla="*/ 204518 w 9735159"/>
              <a:gd name="connsiteY12" fmla="*/ 4241988 h 4585292"/>
              <a:gd name="connsiteX13" fmla="*/ 45709 w 9735159"/>
              <a:gd name="connsiteY13" fmla="*/ 2519688 h 4585292"/>
              <a:gd name="connsiteX14" fmla="*/ 0 w 9735159"/>
              <a:gd name="connsiteY14" fmla="*/ 105770 h 4585292"/>
              <a:gd name="connsiteX15" fmla="*/ 6334131 w 9735159"/>
              <a:gd name="connsiteY15" fmla="*/ 49746 h 4585292"/>
              <a:gd name="connsiteX16" fmla="*/ 8936301 w 9735159"/>
              <a:gd name="connsiteY16" fmla="*/ 9904 h 4585292"/>
              <a:gd name="connsiteX17" fmla="*/ 9439106 w 9735159"/>
              <a:gd name="connsiteY17" fmla="*/ 1 h 4585292"/>
              <a:gd name="connsiteX0" fmla="*/ 9439106 w 9735159"/>
              <a:gd name="connsiteY0" fmla="*/ 1 h 4585292"/>
              <a:gd name="connsiteX1" fmla="*/ 9719033 w 9735159"/>
              <a:gd name="connsiteY1" fmla="*/ 122134 h 4585292"/>
              <a:gd name="connsiteX2" fmla="*/ 9675361 w 9735159"/>
              <a:gd name="connsiteY2" fmla="*/ 1854278 h 4585292"/>
              <a:gd name="connsiteX3" fmla="*/ 9667887 w 9735159"/>
              <a:gd name="connsiteY3" fmla="*/ 4129680 h 4585292"/>
              <a:gd name="connsiteX4" fmla="*/ 9156509 w 9735159"/>
              <a:gd name="connsiteY4" fmla="*/ 4179051 h 4585292"/>
              <a:gd name="connsiteX5" fmla="*/ 8374371 w 9735159"/>
              <a:gd name="connsiteY5" fmla="*/ 4200672 h 4585292"/>
              <a:gd name="connsiteX6" fmla="*/ 7989742 w 9735159"/>
              <a:gd name="connsiteY6" fmla="*/ 4205904 h 4585292"/>
              <a:gd name="connsiteX7" fmla="*/ 7685624 w 9735159"/>
              <a:gd name="connsiteY7" fmla="*/ 4466489 h 4585292"/>
              <a:gd name="connsiteX8" fmla="*/ 7189698 w 9735159"/>
              <a:gd name="connsiteY8" fmla="*/ 4582555 h 4585292"/>
              <a:gd name="connsiteX9" fmla="*/ 7406209 w 9735159"/>
              <a:gd name="connsiteY9" fmla="*/ 4195824 h 4585292"/>
              <a:gd name="connsiteX10" fmla="*/ 7169685 w 9735159"/>
              <a:gd name="connsiteY10" fmla="*/ 4210283 h 4585292"/>
              <a:gd name="connsiteX11" fmla="*/ 5703149 w 9735159"/>
              <a:gd name="connsiteY11" fmla="*/ 4203217 h 4585292"/>
              <a:gd name="connsiteX12" fmla="*/ 204518 w 9735159"/>
              <a:gd name="connsiteY12" fmla="*/ 4241988 h 4585292"/>
              <a:gd name="connsiteX13" fmla="*/ 45709 w 9735159"/>
              <a:gd name="connsiteY13" fmla="*/ 2519688 h 4585292"/>
              <a:gd name="connsiteX14" fmla="*/ 0 w 9735159"/>
              <a:gd name="connsiteY14" fmla="*/ 105770 h 4585292"/>
              <a:gd name="connsiteX15" fmla="*/ 6334131 w 9735159"/>
              <a:gd name="connsiteY15" fmla="*/ 49746 h 4585292"/>
              <a:gd name="connsiteX16" fmla="*/ 8936301 w 9735159"/>
              <a:gd name="connsiteY16" fmla="*/ 9904 h 4585292"/>
              <a:gd name="connsiteX17" fmla="*/ 9439106 w 9735159"/>
              <a:gd name="connsiteY17" fmla="*/ 1 h 4585292"/>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29680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685624 w 9735159"/>
              <a:gd name="connsiteY7" fmla="*/ 4466489 h 4583125"/>
              <a:gd name="connsiteX8" fmla="*/ 7189698 w 9735159"/>
              <a:gd name="connsiteY8" fmla="*/ 4582555 h 4583125"/>
              <a:gd name="connsiteX9" fmla="*/ 7406209 w 9735159"/>
              <a:gd name="connsiteY9" fmla="*/ 4195824 h 4583125"/>
              <a:gd name="connsiteX10" fmla="*/ 7169685 w 9735159"/>
              <a:gd name="connsiteY10" fmla="*/ 4210283 h 4583125"/>
              <a:gd name="connsiteX11" fmla="*/ 5703149 w 9735159"/>
              <a:gd name="connsiteY11" fmla="*/ 4203217 h 4583125"/>
              <a:gd name="connsiteX12" fmla="*/ 204518 w 9735159"/>
              <a:gd name="connsiteY12" fmla="*/ 4241988 h 4583125"/>
              <a:gd name="connsiteX13" fmla="*/ 45709 w 9735159"/>
              <a:gd name="connsiteY13" fmla="*/ 2519688 h 4583125"/>
              <a:gd name="connsiteX14" fmla="*/ 0 w 9735159"/>
              <a:gd name="connsiteY14" fmla="*/ 105770 h 4583125"/>
              <a:gd name="connsiteX15" fmla="*/ 6334131 w 9735159"/>
              <a:gd name="connsiteY15" fmla="*/ 49746 h 4583125"/>
              <a:gd name="connsiteX16" fmla="*/ 8936301 w 9735159"/>
              <a:gd name="connsiteY16" fmla="*/ 9904 h 4583125"/>
              <a:gd name="connsiteX17" fmla="*/ 9439106 w 9735159"/>
              <a:gd name="connsiteY17" fmla="*/ 1 h 4583125"/>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57902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685624 w 9735159"/>
              <a:gd name="connsiteY7" fmla="*/ 4466489 h 4583125"/>
              <a:gd name="connsiteX8" fmla="*/ 7189698 w 9735159"/>
              <a:gd name="connsiteY8" fmla="*/ 4582555 h 4583125"/>
              <a:gd name="connsiteX9" fmla="*/ 7406209 w 9735159"/>
              <a:gd name="connsiteY9" fmla="*/ 4195824 h 4583125"/>
              <a:gd name="connsiteX10" fmla="*/ 7169685 w 9735159"/>
              <a:gd name="connsiteY10" fmla="*/ 4210283 h 4583125"/>
              <a:gd name="connsiteX11" fmla="*/ 5703149 w 9735159"/>
              <a:gd name="connsiteY11" fmla="*/ 4203217 h 4583125"/>
              <a:gd name="connsiteX12" fmla="*/ 204518 w 9735159"/>
              <a:gd name="connsiteY12" fmla="*/ 4241988 h 4583125"/>
              <a:gd name="connsiteX13" fmla="*/ 45709 w 9735159"/>
              <a:gd name="connsiteY13" fmla="*/ 2519688 h 4583125"/>
              <a:gd name="connsiteX14" fmla="*/ 0 w 9735159"/>
              <a:gd name="connsiteY14" fmla="*/ 105770 h 4583125"/>
              <a:gd name="connsiteX15" fmla="*/ 6334131 w 9735159"/>
              <a:gd name="connsiteY15" fmla="*/ 49746 h 4583125"/>
              <a:gd name="connsiteX16" fmla="*/ 8936301 w 9735159"/>
              <a:gd name="connsiteY16" fmla="*/ 9904 h 4583125"/>
              <a:gd name="connsiteX17" fmla="*/ 9439106 w 9735159"/>
              <a:gd name="connsiteY17" fmla="*/ 1 h 4583125"/>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57902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189698 w 9735159"/>
              <a:gd name="connsiteY7" fmla="*/ 4582555 h 4583125"/>
              <a:gd name="connsiteX8" fmla="*/ 7406209 w 9735159"/>
              <a:gd name="connsiteY8" fmla="*/ 4195824 h 4583125"/>
              <a:gd name="connsiteX9" fmla="*/ 7169685 w 9735159"/>
              <a:gd name="connsiteY9" fmla="*/ 4210283 h 4583125"/>
              <a:gd name="connsiteX10" fmla="*/ 5703149 w 9735159"/>
              <a:gd name="connsiteY10" fmla="*/ 4203217 h 4583125"/>
              <a:gd name="connsiteX11" fmla="*/ 204518 w 9735159"/>
              <a:gd name="connsiteY11" fmla="*/ 4241988 h 4583125"/>
              <a:gd name="connsiteX12" fmla="*/ 45709 w 9735159"/>
              <a:gd name="connsiteY12" fmla="*/ 2519688 h 4583125"/>
              <a:gd name="connsiteX13" fmla="*/ 0 w 9735159"/>
              <a:gd name="connsiteY13" fmla="*/ 105770 h 4583125"/>
              <a:gd name="connsiteX14" fmla="*/ 6334131 w 9735159"/>
              <a:gd name="connsiteY14" fmla="*/ 49746 h 4583125"/>
              <a:gd name="connsiteX15" fmla="*/ 8936301 w 9735159"/>
              <a:gd name="connsiteY15" fmla="*/ 9904 h 4583125"/>
              <a:gd name="connsiteX16" fmla="*/ 9439106 w 9735159"/>
              <a:gd name="connsiteY16" fmla="*/ 1 h 4583125"/>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57902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189698 w 9735159"/>
              <a:gd name="connsiteY7" fmla="*/ 4582555 h 4583125"/>
              <a:gd name="connsiteX8" fmla="*/ 7406209 w 9735159"/>
              <a:gd name="connsiteY8" fmla="*/ 4195824 h 4583125"/>
              <a:gd name="connsiteX9" fmla="*/ 7169685 w 9735159"/>
              <a:gd name="connsiteY9" fmla="*/ 4210283 h 4583125"/>
              <a:gd name="connsiteX10" fmla="*/ 5703149 w 9735159"/>
              <a:gd name="connsiteY10" fmla="*/ 4203217 h 4583125"/>
              <a:gd name="connsiteX11" fmla="*/ 204518 w 9735159"/>
              <a:gd name="connsiteY11" fmla="*/ 4241988 h 4583125"/>
              <a:gd name="connsiteX12" fmla="*/ 45709 w 9735159"/>
              <a:gd name="connsiteY12" fmla="*/ 2519688 h 4583125"/>
              <a:gd name="connsiteX13" fmla="*/ 0 w 9735159"/>
              <a:gd name="connsiteY13" fmla="*/ 105770 h 4583125"/>
              <a:gd name="connsiteX14" fmla="*/ 6334131 w 9735159"/>
              <a:gd name="connsiteY14" fmla="*/ 49746 h 4583125"/>
              <a:gd name="connsiteX15" fmla="*/ 8936301 w 9735159"/>
              <a:gd name="connsiteY15" fmla="*/ 9904 h 4583125"/>
              <a:gd name="connsiteX16" fmla="*/ 9439106 w 9735159"/>
              <a:gd name="connsiteY16" fmla="*/ 1 h 4583125"/>
              <a:gd name="connsiteX0" fmla="*/ 9439106 w 9735159"/>
              <a:gd name="connsiteY0" fmla="*/ 1 h 4583125"/>
              <a:gd name="connsiteX1" fmla="*/ 9719033 w 9735159"/>
              <a:gd name="connsiteY1" fmla="*/ 122134 h 4583125"/>
              <a:gd name="connsiteX2" fmla="*/ 9675361 w 9735159"/>
              <a:gd name="connsiteY2" fmla="*/ 1854278 h 4583125"/>
              <a:gd name="connsiteX3" fmla="*/ 9667887 w 9735159"/>
              <a:gd name="connsiteY3" fmla="*/ 4157902 h 4583125"/>
              <a:gd name="connsiteX4" fmla="*/ 9156509 w 9735159"/>
              <a:gd name="connsiteY4" fmla="*/ 4179051 h 4583125"/>
              <a:gd name="connsiteX5" fmla="*/ 8374371 w 9735159"/>
              <a:gd name="connsiteY5" fmla="*/ 4200672 h 4583125"/>
              <a:gd name="connsiteX6" fmla="*/ 7989742 w 9735159"/>
              <a:gd name="connsiteY6" fmla="*/ 4205904 h 4583125"/>
              <a:gd name="connsiteX7" fmla="*/ 7189698 w 9735159"/>
              <a:gd name="connsiteY7" fmla="*/ 4582555 h 4583125"/>
              <a:gd name="connsiteX8" fmla="*/ 7406209 w 9735159"/>
              <a:gd name="connsiteY8" fmla="*/ 4195824 h 4583125"/>
              <a:gd name="connsiteX9" fmla="*/ 7169685 w 9735159"/>
              <a:gd name="connsiteY9" fmla="*/ 4210283 h 4583125"/>
              <a:gd name="connsiteX10" fmla="*/ 5703149 w 9735159"/>
              <a:gd name="connsiteY10" fmla="*/ 4203217 h 4583125"/>
              <a:gd name="connsiteX11" fmla="*/ 204518 w 9735159"/>
              <a:gd name="connsiteY11" fmla="*/ 4241988 h 4583125"/>
              <a:gd name="connsiteX12" fmla="*/ 45709 w 9735159"/>
              <a:gd name="connsiteY12" fmla="*/ 2519688 h 4583125"/>
              <a:gd name="connsiteX13" fmla="*/ 0 w 9735159"/>
              <a:gd name="connsiteY13" fmla="*/ 105770 h 4583125"/>
              <a:gd name="connsiteX14" fmla="*/ 6334131 w 9735159"/>
              <a:gd name="connsiteY14" fmla="*/ 49746 h 4583125"/>
              <a:gd name="connsiteX15" fmla="*/ 8936301 w 9735159"/>
              <a:gd name="connsiteY15" fmla="*/ 9904 h 4583125"/>
              <a:gd name="connsiteX16" fmla="*/ 9439106 w 9735159"/>
              <a:gd name="connsiteY16" fmla="*/ 1 h 4583125"/>
              <a:gd name="connsiteX0" fmla="*/ 9439106 w 9735159"/>
              <a:gd name="connsiteY0" fmla="*/ 1 h 4583178"/>
              <a:gd name="connsiteX1" fmla="*/ 9719033 w 9735159"/>
              <a:gd name="connsiteY1" fmla="*/ 122134 h 4583178"/>
              <a:gd name="connsiteX2" fmla="*/ 9675361 w 9735159"/>
              <a:gd name="connsiteY2" fmla="*/ 1854278 h 4583178"/>
              <a:gd name="connsiteX3" fmla="*/ 9667887 w 9735159"/>
              <a:gd name="connsiteY3" fmla="*/ 4157902 h 4583178"/>
              <a:gd name="connsiteX4" fmla="*/ 9156509 w 9735159"/>
              <a:gd name="connsiteY4" fmla="*/ 4179051 h 4583178"/>
              <a:gd name="connsiteX5" fmla="*/ 8374371 w 9735159"/>
              <a:gd name="connsiteY5" fmla="*/ 4200672 h 4583178"/>
              <a:gd name="connsiteX6" fmla="*/ 7989742 w 9735159"/>
              <a:gd name="connsiteY6" fmla="*/ 4205904 h 4583178"/>
              <a:gd name="connsiteX7" fmla="*/ 7189698 w 9735159"/>
              <a:gd name="connsiteY7" fmla="*/ 4582555 h 4583178"/>
              <a:gd name="connsiteX8" fmla="*/ 7389118 w 9735159"/>
              <a:gd name="connsiteY8" fmla="*/ 4221461 h 4583178"/>
              <a:gd name="connsiteX9" fmla="*/ 7169685 w 9735159"/>
              <a:gd name="connsiteY9" fmla="*/ 4210283 h 4583178"/>
              <a:gd name="connsiteX10" fmla="*/ 5703149 w 9735159"/>
              <a:gd name="connsiteY10" fmla="*/ 4203217 h 4583178"/>
              <a:gd name="connsiteX11" fmla="*/ 204518 w 9735159"/>
              <a:gd name="connsiteY11" fmla="*/ 4241988 h 4583178"/>
              <a:gd name="connsiteX12" fmla="*/ 45709 w 9735159"/>
              <a:gd name="connsiteY12" fmla="*/ 2519688 h 4583178"/>
              <a:gd name="connsiteX13" fmla="*/ 0 w 9735159"/>
              <a:gd name="connsiteY13" fmla="*/ 105770 h 4583178"/>
              <a:gd name="connsiteX14" fmla="*/ 6334131 w 9735159"/>
              <a:gd name="connsiteY14" fmla="*/ 49746 h 4583178"/>
              <a:gd name="connsiteX15" fmla="*/ 8936301 w 9735159"/>
              <a:gd name="connsiteY15" fmla="*/ 9904 h 4583178"/>
              <a:gd name="connsiteX16" fmla="*/ 9439106 w 9735159"/>
              <a:gd name="connsiteY16" fmla="*/ 1 h 4583178"/>
              <a:gd name="connsiteX0" fmla="*/ 9439106 w 9702102"/>
              <a:gd name="connsiteY0" fmla="*/ 3457 h 4586634"/>
              <a:gd name="connsiteX1" fmla="*/ 9667517 w 9702102"/>
              <a:gd name="connsiteY1" fmla="*/ 99832 h 4586634"/>
              <a:gd name="connsiteX2" fmla="*/ 9675361 w 9702102"/>
              <a:gd name="connsiteY2" fmla="*/ 1857734 h 4586634"/>
              <a:gd name="connsiteX3" fmla="*/ 9667887 w 9702102"/>
              <a:gd name="connsiteY3" fmla="*/ 4161358 h 4586634"/>
              <a:gd name="connsiteX4" fmla="*/ 9156509 w 9702102"/>
              <a:gd name="connsiteY4" fmla="*/ 4182507 h 4586634"/>
              <a:gd name="connsiteX5" fmla="*/ 8374371 w 9702102"/>
              <a:gd name="connsiteY5" fmla="*/ 4204128 h 4586634"/>
              <a:gd name="connsiteX6" fmla="*/ 7989742 w 9702102"/>
              <a:gd name="connsiteY6" fmla="*/ 4209360 h 4586634"/>
              <a:gd name="connsiteX7" fmla="*/ 7189698 w 9702102"/>
              <a:gd name="connsiteY7" fmla="*/ 4586011 h 4586634"/>
              <a:gd name="connsiteX8" fmla="*/ 7389118 w 9702102"/>
              <a:gd name="connsiteY8" fmla="*/ 4224917 h 4586634"/>
              <a:gd name="connsiteX9" fmla="*/ 7169685 w 9702102"/>
              <a:gd name="connsiteY9" fmla="*/ 4213739 h 4586634"/>
              <a:gd name="connsiteX10" fmla="*/ 5703149 w 9702102"/>
              <a:gd name="connsiteY10" fmla="*/ 4206673 h 4586634"/>
              <a:gd name="connsiteX11" fmla="*/ 204518 w 9702102"/>
              <a:gd name="connsiteY11" fmla="*/ 4245444 h 4586634"/>
              <a:gd name="connsiteX12" fmla="*/ 45709 w 9702102"/>
              <a:gd name="connsiteY12" fmla="*/ 2523144 h 4586634"/>
              <a:gd name="connsiteX13" fmla="*/ 0 w 9702102"/>
              <a:gd name="connsiteY13" fmla="*/ 109226 h 4586634"/>
              <a:gd name="connsiteX14" fmla="*/ 6334131 w 9702102"/>
              <a:gd name="connsiteY14" fmla="*/ 53202 h 4586634"/>
              <a:gd name="connsiteX15" fmla="*/ 8936301 w 9702102"/>
              <a:gd name="connsiteY15" fmla="*/ 13360 h 4586634"/>
              <a:gd name="connsiteX16" fmla="*/ 9439106 w 9702102"/>
              <a:gd name="connsiteY16" fmla="*/ 3457 h 4586634"/>
              <a:gd name="connsiteX0" fmla="*/ 9439106 w 9702102"/>
              <a:gd name="connsiteY0" fmla="*/ 3457 h 4586634"/>
              <a:gd name="connsiteX1" fmla="*/ 9667517 w 9702102"/>
              <a:gd name="connsiteY1" fmla="*/ 99832 h 4586634"/>
              <a:gd name="connsiteX2" fmla="*/ 9675361 w 9702102"/>
              <a:gd name="connsiteY2" fmla="*/ 1857734 h 4586634"/>
              <a:gd name="connsiteX3" fmla="*/ 9667887 w 9702102"/>
              <a:gd name="connsiteY3" fmla="*/ 4161358 h 4586634"/>
              <a:gd name="connsiteX4" fmla="*/ 9156509 w 9702102"/>
              <a:gd name="connsiteY4" fmla="*/ 4182507 h 4586634"/>
              <a:gd name="connsiteX5" fmla="*/ 8374371 w 9702102"/>
              <a:gd name="connsiteY5" fmla="*/ 4204128 h 4586634"/>
              <a:gd name="connsiteX6" fmla="*/ 7989742 w 9702102"/>
              <a:gd name="connsiteY6" fmla="*/ 4209360 h 4586634"/>
              <a:gd name="connsiteX7" fmla="*/ 7189698 w 9702102"/>
              <a:gd name="connsiteY7" fmla="*/ 4586011 h 4586634"/>
              <a:gd name="connsiteX8" fmla="*/ 7389118 w 9702102"/>
              <a:gd name="connsiteY8" fmla="*/ 4224917 h 4586634"/>
              <a:gd name="connsiteX9" fmla="*/ 7169685 w 9702102"/>
              <a:gd name="connsiteY9" fmla="*/ 4213739 h 4586634"/>
              <a:gd name="connsiteX10" fmla="*/ 5703149 w 9702102"/>
              <a:gd name="connsiteY10" fmla="*/ 4206673 h 4586634"/>
              <a:gd name="connsiteX11" fmla="*/ 191266 w 9702102"/>
              <a:gd name="connsiteY11" fmla="*/ 4298452 h 4586634"/>
              <a:gd name="connsiteX12" fmla="*/ 45709 w 9702102"/>
              <a:gd name="connsiteY12" fmla="*/ 2523144 h 4586634"/>
              <a:gd name="connsiteX13" fmla="*/ 0 w 9702102"/>
              <a:gd name="connsiteY13" fmla="*/ 109226 h 4586634"/>
              <a:gd name="connsiteX14" fmla="*/ 6334131 w 9702102"/>
              <a:gd name="connsiteY14" fmla="*/ 53202 h 4586634"/>
              <a:gd name="connsiteX15" fmla="*/ 8936301 w 9702102"/>
              <a:gd name="connsiteY15" fmla="*/ 13360 h 4586634"/>
              <a:gd name="connsiteX16" fmla="*/ 9439106 w 9702102"/>
              <a:gd name="connsiteY16" fmla="*/ 3457 h 4586634"/>
              <a:gd name="connsiteX0" fmla="*/ 9439106 w 9702102"/>
              <a:gd name="connsiteY0" fmla="*/ 3457 h 4586634"/>
              <a:gd name="connsiteX1" fmla="*/ 9667517 w 9702102"/>
              <a:gd name="connsiteY1" fmla="*/ 99832 h 4586634"/>
              <a:gd name="connsiteX2" fmla="*/ 9675361 w 9702102"/>
              <a:gd name="connsiteY2" fmla="*/ 1857734 h 4586634"/>
              <a:gd name="connsiteX3" fmla="*/ 9667887 w 9702102"/>
              <a:gd name="connsiteY3" fmla="*/ 4161358 h 4586634"/>
              <a:gd name="connsiteX4" fmla="*/ 9156509 w 9702102"/>
              <a:gd name="connsiteY4" fmla="*/ 4182507 h 4586634"/>
              <a:gd name="connsiteX5" fmla="*/ 8374371 w 9702102"/>
              <a:gd name="connsiteY5" fmla="*/ 4204128 h 4586634"/>
              <a:gd name="connsiteX6" fmla="*/ 7989742 w 9702102"/>
              <a:gd name="connsiteY6" fmla="*/ 4209360 h 4586634"/>
              <a:gd name="connsiteX7" fmla="*/ 7189698 w 9702102"/>
              <a:gd name="connsiteY7" fmla="*/ 4586011 h 4586634"/>
              <a:gd name="connsiteX8" fmla="*/ 7389118 w 9702102"/>
              <a:gd name="connsiteY8" fmla="*/ 4224917 h 4586634"/>
              <a:gd name="connsiteX9" fmla="*/ 7169685 w 9702102"/>
              <a:gd name="connsiteY9" fmla="*/ 4213739 h 4586634"/>
              <a:gd name="connsiteX10" fmla="*/ 5941688 w 9702102"/>
              <a:gd name="connsiteY10" fmla="*/ 4246430 h 4586634"/>
              <a:gd name="connsiteX11" fmla="*/ 191266 w 9702102"/>
              <a:gd name="connsiteY11" fmla="*/ 4298452 h 4586634"/>
              <a:gd name="connsiteX12" fmla="*/ 45709 w 9702102"/>
              <a:gd name="connsiteY12" fmla="*/ 2523144 h 4586634"/>
              <a:gd name="connsiteX13" fmla="*/ 0 w 9702102"/>
              <a:gd name="connsiteY13" fmla="*/ 109226 h 4586634"/>
              <a:gd name="connsiteX14" fmla="*/ 6334131 w 9702102"/>
              <a:gd name="connsiteY14" fmla="*/ 53202 h 4586634"/>
              <a:gd name="connsiteX15" fmla="*/ 8936301 w 9702102"/>
              <a:gd name="connsiteY15" fmla="*/ 13360 h 4586634"/>
              <a:gd name="connsiteX16" fmla="*/ 9439106 w 9702102"/>
              <a:gd name="connsiteY16" fmla="*/ 3457 h 4586634"/>
              <a:gd name="connsiteX0" fmla="*/ 9452358 w 9715354"/>
              <a:gd name="connsiteY0" fmla="*/ 3457 h 4586634"/>
              <a:gd name="connsiteX1" fmla="*/ 9680769 w 9715354"/>
              <a:gd name="connsiteY1" fmla="*/ 99832 h 4586634"/>
              <a:gd name="connsiteX2" fmla="*/ 9688613 w 9715354"/>
              <a:gd name="connsiteY2" fmla="*/ 1857734 h 4586634"/>
              <a:gd name="connsiteX3" fmla="*/ 9681139 w 9715354"/>
              <a:gd name="connsiteY3" fmla="*/ 4161358 h 4586634"/>
              <a:gd name="connsiteX4" fmla="*/ 9169761 w 9715354"/>
              <a:gd name="connsiteY4" fmla="*/ 4182507 h 4586634"/>
              <a:gd name="connsiteX5" fmla="*/ 8387623 w 9715354"/>
              <a:gd name="connsiteY5" fmla="*/ 4204128 h 4586634"/>
              <a:gd name="connsiteX6" fmla="*/ 8002994 w 9715354"/>
              <a:gd name="connsiteY6" fmla="*/ 4209360 h 4586634"/>
              <a:gd name="connsiteX7" fmla="*/ 7202950 w 9715354"/>
              <a:gd name="connsiteY7" fmla="*/ 4586011 h 4586634"/>
              <a:gd name="connsiteX8" fmla="*/ 7402370 w 9715354"/>
              <a:gd name="connsiteY8" fmla="*/ 4224917 h 4586634"/>
              <a:gd name="connsiteX9" fmla="*/ 7182937 w 9715354"/>
              <a:gd name="connsiteY9" fmla="*/ 4213739 h 4586634"/>
              <a:gd name="connsiteX10" fmla="*/ 5954940 w 9715354"/>
              <a:gd name="connsiteY10" fmla="*/ 4246430 h 4586634"/>
              <a:gd name="connsiteX11" fmla="*/ 204518 w 9715354"/>
              <a:gd name="connsiteY11" fmla="*/ 4298452 h 4586634"/>
              <a:gd name="connsiteX12" fmla="*/ 58961 w 9715354"/>
              <a:gd name="connsiteY12" fmla="*/ 2523144 h 4586634"/>
              <a:gd name="connsiteX13" fmla="*/ 0 w 9715354"/>
              <a:gd name="connsiteY13" fmla="*/ 29712 h 4586634"/>
              <a:gd name="connsiteX14" fmla="*/ 6347383 w 9715354"/>
              <a:gd name="connsiteY14" fmla="*/ 53202 h 4586634"/>
              <a:gd name="connsiteX15" fmla="*/ 8949553 w 9715354"/>
              <a:gd name="connsiteY15" fmla="*/ 13360 h 4586634"/>
              <a:gd name="connsiteX16" fmla="*/ 9452358 w 9715354"/>
              <a:gd name="connsiteY16" fmla="*/ 3457 h 4586634"/>
              <a:gd name="connsiteX0" fmla="*/ 9452358 w 9715354"/>
              <a:gd name="connsiteY0" fmla="*/ 3457 h 4586593"/>
              <a:gd name="connsiteX1" fmla="*/ 9680769 w 9715354"/>
              <a:gd name="connsiteY1" fmla="*/ 99832 h 4586593"/>
              <a:gd name="connsiteX2" fmla="*/ 9688613 w 9715354"/>
              <a:gd name="connsiteY2" fmla="*/ 1857734 h 4586593"/>
              <a:gd name="connsiteX3" fmla="*/ 9681139 w 9715354"/>
              <a:gd name="connsiteY3" fmla="*/ 4161358 h 4586593"/>
              <a:gd name="connsiteX4" fmla="*/ 9169761 w 9715354"/>
              <a:gd name="connsiteY4" fmla="*/ 4182507 h 4586593"/>
              <a:gd name="connsiteX5" fmla="*/ 8387623 w 9715354"/>
              <a:gd name="connsiteY5" fmla="*/ 4204128 h 4586593"/>
              <a:gd name="connsiteX6" fmla="*/ 8002994 w 9715354"/>
              <a:gd name="connsiteY6" fmla="*/ 4209360 h 4586593"/>
              <a:gd name="connsiteX7" fmla="*/ 7202950 w 9715354"/>
              <a:gd name="connsiteY7" fmla="*/ 4586011 h 4586593"/>
              <a:gd name="connsiteX8" fmla="*/ 7373495 w 9715354"/>
              <a:gd name="connsiteY8" fmla="*/ 4205666 h 4586593"/>
              <a:gd name="connsiteX9" fmla="*/ 7182937 w 9715354"/>
              <a:gd name="connsiteY9" fmla="*/ 4213739 h 4586593"/>
              <a:gd name="connsiteX10" fmla="*/ 5954940 w 9715354"/>
              <a:gd name="connsiteY10" fmla="*/ 4246430 h 4586593"/>
              <a:gd name="connsiteX11" fmla="*/ 204518 w 9715354"/>
              <a:gd name="connsiteY11" fmla="*/ 4298452 h 4586593"/>
              <a:gd name="connsiteX12" fmla="*/ 58961 w 9715354"/>
              <a:gd name="connsiteY12" fmla="*/ 2523144 h 4586593"/>
              <a:gd name="connsiteX13" fmla="*/ 0 w 9715354"/>
              <a:gd name="connsiteY13" fmla="*/ 29712 h 4586593"/>
              <a:gd name="connsiteX14" fmla="*/ 6347383 w 9715354"/>
              <a:gd name="connsiteY14" fmla="*/ 53202 h 4586593"/>
              <a:gd name="connsiteX15" fmla="*/ 8949553 w 9715354"/>
              <a:gd name="connsiteY15" fmla="*/ 13360 h 4586593"/>
              <a:gd name="connsiteX16" fmla="*/ 9452358 w 9715354"/>
              <a:gd name="connsiteY16" fmla="*/ 3457 h 4586593"/>
              <a:gd name="connsiteX0" fmla="*/ 9452358 w 9715354"/>
              <a:gd name="connsiteY0" fmla="*/ 3457 h 4586593"/>
              <a:gd name="connsiteX1" fmla="*/ 9680769 w 9715354"/>
              <a:gd name="connsiteY1" fmla="*/ 99832 h 4586593"/>
              <a:gd name="connsiteX2" fmla="*/ 9688613 w 9715354"/>
              <a:gd name="connsiteY2" fmla="*/ 1857734 h 4586593"/>
              <a:gd name="connsiteX3" fmla="*/ 9681139 w 9715354"/>
              <a:gd name="connsiteY3" fmla="*/ 4161358 h 4586593"/>
              <a:gd name="connsiteX4" fmla="*/ 9169761 w 9715354"/>
              <a:gd name="connsiteY4" fmla="*/ 4182507 h 4586593"/>
              <a:gd name="connsiteX5" fmla="*/ 8387623 w 9715354"/>
              <a:gd name="connsiteY5" fmla="*/ 4204128 h 4586593"/>
              <a:gd name="connsiteX6" fmla="*/ 8002994 w 9715354"/>
              <a:gd name="connsiteY6" fmla="*/ 4209360 h 4586593"/>
              <a:gd name="connsiteX7" fmla="*/ 7202950 w 9715354"/>
              <a:gd name="connsiteY7" fmla="*/ 4586011 h 4586593"/>
              <a:gd name="connsiteX8" fmla="*/ 7373495 w 9715354"/>
              <a:gd name="connsiteY8" fmla="*/ 4205666 h 4586593"/>
              <a:gd name="connsiteX9" fmla="*/ 7182937 w 9715354"/>
              <a:gd name="connsiteY9" fmla="*/ 4213739 h 4586593"/>
              <a:gd name="connsiteX10" fmla="*/ 5954940 w 9715354"/>
              <a:gd name="connsiteY10" fmla="*/ 4246430 h 4586593"/>
              <a:gd name="connsiteX11" fmla="*/ 204518 w 9715354"/>
              <a:gd name="connsiteY11" fmla="*/ 4298452 h 4586593"/>
              <a:gd name="connsiteX12" fmla="*/ 58961 w 9715354"/>
              <a:gd name="connsiteY12" fmla="*/ 2523144 h 4586593"/>
              <a:gd name="connsiteX13" fmla="*/ 0 w 9715354"/>
              <a:gd name="connsiteY13" fmla="*/ 29712 h 4586593"/>
              <a:gd name="connsiteX14" fmla="*/ 6347383 w 9715354"/>
              <a:gd name="connsiteY14" fmla="*/ 53202 h 4586593"/>
              <a:gd name="connsiteX15" fmla="*/ 8949553 w 9715354"/>
              <a:gd name="connsiteY15" fmla="*/ 13360 h 4586593"/>
              <a:gd name="connsiteX16" fmla="*/ 9452358 w 9715354"/>
              <a:gd name="connsiteY16" fmla="*/ 3457 h 4586593"/>
              <a:gd name="connsiteX0" fmla="*/ 9452358 w 9715354"/>
              <a:gd name="connsiteY0" fmla="*/ 3457 h 4586593"/>
              <a:gd name="connsiteX1" fmla="*/ 9680769 w 9715354"/>
              <a:gd name="connsiteY1" fmla="*/ 99832 h 4586593"/>
              <a:gd name="connsiteX2" fmla="*/ 9688613 w 9715354"/>
              <a:gd name="connsiteY2" fmla="*/ 1857734 h 4586593"/>
              <a:gd name="connsiteX3" fmla="*/ 9681139 w 9715354"/>
              <a:gd name="connsiteY3" fmla="*/ 4161358 h 4586593"/>
              <a:gd name="connsiteX4" fmla="*/ 9169761 w 9715354"/>
              <a:gd name="connsiteY4" fmla="*/ 4182507 h 4586593"/>
              <a:gd name="connsiteX5" fmla="*/ 8387623 w 9715354"/>
              <a:gd name="connsiteY5" fmla="*/ 4204128 h 4586593"/>
              <a:gd name="connsiteX6" fmla="*/ 8002994 w 9715354"/>
              <a:gd name="connsiteY6" fmla="*/ 4209360 h 4586593"/>
              <a:gd name="connsiteX7" fmla="*/ 7202950 w 9715354"/>
              <a:gd name="connsiteY7" fmla="*/ 4586011 h 4586593"/>
              <a:gd name="connsiteX8" fmla="*/ 7373495 w 9715354"/>
              <a:gd name="connsiteY8" fmla="*/ 4205666 h 4586593"/>
              <a:gd name="connsiteX9" fmla="*/ 7182937 w 9715354"/>
              <a:gd name="connsiteY9" fmla="*/ 4213739 h 4586593"/>
              <a:gd name="connsiteX10" fmla="*/ 5954940 w 9715354"/>
              <a:gd name="connsiteY10" fmla="*/ 4246430 h 4586593"/>
              <a:gd name="connsiteX11" fmla="*/ 204518 w 9715354"/>
              <a:gd name="connsiteY11" fmla="*/ 4298452 h 4586593"/>
              <a:gd name="connsiteX12" fmla="*/ 58961 w 9715354"/>
              <a:gd name="connsiteY12" fmla="*/ 2523144 h 4586593"/>
              <a:gd name="connsiteX13" fmla="*/ 0 w 9715354"/>
              <a:gd name="connsiteY13" fmla="*/ 29712 h 4586593"/>
              <a:gd name="connsiteX14" fmla="*/ 6347383 w 9715354"/>
              <a:gd name="connsiteY14" fmla="*/ 53202 h 4586593"/>
              <a:gd name="connsiteX15" fmla="*/ 8949553 w 9715354"/>
              <a:gd name="connsiteY15" fmla="*/ 13360 h 4586593"/>
              <a:gd name="connsiteX16" fmla="*/ 9452358 w 9715354"/>
              <a:gd name="connsiteY16" fmla="*/ 3457 h 4586593"/>
              <a:gd name="connsiteX0" fmla="*/ 9530791 w 9793787"/>
              <a:gd name="connsiteY0" fmla="*/ 166219 h 4749355"/>
              <a:gd name="connsiteX1" fmla="*/ 9759202 w 9793787"/>
              <a:gd name="connsiteY1" fmla="*/ 262594 h 4749355"/>
              <a:gd name="connsiteX2" fmla="*/ 9767046 w 9793787"/>
              <a:gd name="connsiteY2" fmla="*/ 2020496 h 4749355"/>
              <a:gd name="connsiteX3" fmla="*/ 9759572 w 9793787"/>
              <a:gd name="connsiteY3" fmla="*/ 4324120 h 4749355"/>
              <a:gd name="connsiteX4" fmla="*/ 9248194 w 9793787"/>
              <a:gd name="connsiteY4" fmla="*/ 4345269 h 4749355"/>
              <a:gd name="connsiteX5" fmla="*/ 8466056 w 9793787"/>
              <a:gd name="connsiteY5" fmla="*/ 4366890 h 4749355"/>
              <a:gd name="connsiteX6" fmla="*/ 8081427 w 9793787"/>
              <a:gd name="connsiteY6" fmla="*/ 4372122 h 4749355"/>
              <a:gd name="connsiteX7" fmla="*/ 7281383 w 9793787"/>
              <a:gd name="connsiteY7" fmla="*/ 4748773 h 4749355"/>
              <a:gd name="connsiteX8" fmla="*/ 7451928 w 9793787"/>
              <a:gd name="connsiteY8" fmla="*/ 4368428 h 4749355"/>
              <a:gd name="connsiteX9" fmla="*/ 7261370 w 9793787"/>
              <a:gd name="connsiteY9" fmla="*/ 4376501 h 4749355"/>
              <a:gd name="connsiteX10" fmla="*/ 6033373 w 9793787"/>
              <a:gd name="connsiteY10" fmla="*/ 4409192 h 4749355"/>
              <a:gd name="connsiteX11" fmla="*/ 282951 w 9793787"/>
              <a:gd name="connsiteY11" fmla="*/ 4461214 h 4749355"/>
              <a:gd name="connsiteX12" fmla="*/ 137394 w 9793787"/>
              <a:gd name="connsiteY12" fmla="*/ 2685906 h 4749355"/>
              <a:gd name="connsiteX13" fmla="*/ 78433 w 9793787"/>
              <a:gd name="connsiteY13" fmla="*/ 192474 h 4749355"/>
              <a:gd name="connsiteX14" fmla="*/ 650812 w 9793787"/>
              <a:gd name="connsiteY14" fmla="*/ 172339 h 4749355"/>
              <a:gd name="connsiteX15" fmla="*/ 6425816 w 9793787"/>
              <a:gd name="connsiteY15" fmla="*/ 215964 h 4749355"/>
              <a:gd name="connsiteX16" fmla="*/ 9027986 w 9793787"/>
              <a:gd name="connsiteY16" fmla="*/ 176122 h 4749355"/>
              <a:gd name="connsiteX17" fmla="*/ 9530791 w 9793787"/>
              <a:gd name="connsiteY17" fmla="*/ 166219 h 4749355"/>
              <a:gd name="connsiteX0" fmla="*/ 9543478 w 9806474"/>
              <a:gd name="connsiteY0" fmla="*/ 3458 h 4586594"/>
              <a:gd name="connsiteX1" fmla="*/ 9771889 w 9806474"/>
              <a:gd name="connsiteY1" fmla="*/ 99833 h 4586594"/>
              <a:gd name="connsiteX2" fmla="*/ 9779733 w 9806474"/>
              <a:gd name="connsiteY2" fmla="*/ 1857735 h 4586594"/>
              <a:gd name="connsiteX3" fmla="*/ 9772259 w 9806474"/>
              <a:gd name="connsiteY3" fmla="*/ 4161359 h 4586594"/>
              <a:gd name="connsiteX4" fmla="*/ 9260881 w 9806474"/>
              <a:gd name="connsiteY4" fmla="*/ 4182508 h 4586594"/>
              <a:gd name="connsiteX5" fmla="*/ 8478743 w 9806474"/>
              <a:gd name="connsiteY5" fmla="*/ 4204129 h 4586594"/>
              <a:gd name="connsiteX6" fmla="*/ 8094114 w 9806474"/>
              <a:gd name="connsiteY6" fmla="*/ 4209361 h 4586594"/>
              <a:gd name="connsiteX7" fmla="*/ 7294070 w 9806474"/>
              <a:gd name="connsiteY7" fmla="*/ 4586012 h 4586594"/>
              <a:gd name="connsiteX8" fmla="*/ 7464615 w 9806474"/>
              <a:gd name="connsiteY8" fmla="*/ 4205667 h 4586594"/>
              <a:gd name="connsiteX9" fmla="*/ 7274057 w 9806474"/>
              <a:gd name="connsiteY9" fmla="*/ 4213740 h 4586594"/>
              <a:gd name="connsiteX10" fmla="*/ 6046060 w 9806474"/>
              <a:gd name="connsiteY10" fmla="*/ 4246431 h 4586594"/>
              <a:gd name="connsiteX11" fmla="*/ 295638 w 9806474"/>
              <a:gd name="connsiteY11" fmla="*/ 4298453 h 4586594"/>
              <a:gd name="connsiteX12" fmla="*/ 150081 w 9806474"/>
              <a:gd name="connsiteY12" fmla="*/ 2523145 h 4586594"/>
              <a:gd name="connsiteX13" fmla="*/ 66257 w 9806474"/>
              <a:gd name="connsiteY13" fmla="*/ 476529 h 4586594"/>
              <a:gd name="connsiteX14" fmla="*/ 663499 w 9806474"/>
              <a:gd name="connsiteY14" fmla="*/ 9578 h 4586594"/>
              <a:gd name="connsiteX15" fmla="*/ 6438503 w 9806474"/>
              <a:gd name="connsiteY15" fmla="*/ 53203 h 4586594"/>
              <a:gd name="connsiteX16" fmla="*/ 9040673 w 9806474"/>
              <a:gd name="connsiteY16" fmla="*/ 13361 h 4586594"/>
              <a:gd name="connsiteX17" fmla="*/ 9543478 w 9806474"/>
              <a:gd name="connsiteY17" fmla="*/ 3458 h 4586594"/>
              <a:gd name="connsiteX0" fmla="*/ 9502853 w 9765849"/>
              <a:gd name="connsiteY0" fmla="*/ 3458 h 4586594"/>
              <a:gd name="connsiteX1" fmla="*/ 9731264 w 9765849"/>
              <a:gd name="connsiteY1" fmla="*/ 99833 h 4586594"/>
              <a:gd name="connsiteX2" fmla="*/ 9739108 w 9765849"/>
              <a:gd name="connsiteY2" fmla="*/ 1857735 h 4586594"/>
              <a:gd name="connsiteX3" fmla="*/ 9731634 w 9765849"/>
              <a:gd name="connsiteY3" fmla="*/ 4161359 h 4586594"/>
              <a:gd name="connsiteX4" fmla="*/ 9220256 w 9765849"/>
              <a:gd name="connsiteY4" fmla="*/ 4182508 h 4586594"/>
              <a:gd name="connsiteX5" fmla="*/ 8438118 w 9765849"/>
              <a:gd name="connsiteY5" fmla="*/ 4204129 h 4586594"/>
              <a:gd name="connsiteX6" fmla="*/ 8053489 w 9765849"/>
              <a:gd name="connsiteY6" fmla="*/ 4209361 h 4586594"/>
              <a:gd name="connsiteX7" fmla="*/ 7253445 w 9765849"/>
              <a:gd name="connsiteY7" fmla="*/ 4586012 h 4586594"/>
              <a:gd name="connsiteX8" fmla="*/ 7423990 w 9765849"/>
              <a:gd name="connsiteY8" fmla="*/ 4205667 h 4586594"/>
              <a:gd name="connsiteX9" fmla="*/ 7233432 w 9765849"/>
              <a:gd name="connsiteY9" fmla="*/ 4213740 h 4586594"/>
              <a:gd name="connsiteX10" fmla="*/ 6005435 w 9765849"/>
              <a:gd name="connsiteY10" fmla="*/ 4246431 h 4586594"/>
              <a:gd name="connsiteX11" fmla="*/ 255013 w 9765849"/>
              <a:gd name="connsiteY11" fmla="*/ 4298453 h 4586594"/>
              <a:gd name="connsiteX12" fmla="*/ 109456 w 9765849"/>
              <a:gd name="connsiteY12" fmla="*/ 2523145 h 4586594"/>
              <a:gd name="connsiteX13" fmla="*/ 25632 w 9765849"/>
              <a:gd name="connsiteY13" fmla="*/ 476529 h 4586594"/>
              <a:gd name="connsiteX14" fmla="*/ 622874 w 9765849"/>
              <a:gd name="connsiteY14" fmla="*/ 9578 h 4586594"/>
              <a:gd name="connsiteX15" fmla="*/ 6397878 w 9765849"/>
              <a:gd name="connsiteY15" fmla="*/ 53203 h 4586594"/>
              <a:gd name="connsiteX16" fmla="*/ 9000048 w 9765849"/>
              <a:gd name="connsiteY16" fmla="*/ 13361 h 4586594"/>
              <a:gd name="connsiteX17" fmla="*/ 9502853 w 9765849"/>
              <a:gd name="connsiteY17" fmla="*/ 3458 h 4586594"/>
              <a:gd name="connsiteX0" fmla="*/ 9693055 w 9956051"/>
              <a:gd name="connsiteY0" fmla="*/ 3458 h 4586594"/>
              <a:gd name="connsiteX1" fmla="*/ 9921466 w 9956051"/>
              <a:gd name="connsiteY1" fmla="*/ 99833 h 4586594"/>
              <a:gd name="connsiteX2" fmla="*/ 9929310 w 9956051"/>
              <a:gd name="connsiteY2" fmla="*/ 1857735 h 4586594"/>
              <a:gd name="connsiteX3" fmla="*/ 9921836 w 9956051"/>
              <a:gd name="connsiteY3" fmla="*/ 4161359 h 4586594"/>
              <a:gd name="connsiteX4" fmla="*/ 9410458 w 9956051"/>
              <a:gd name="connsiteY4" fmla="*/ 4182508 h 4586594"/>
              <a:gd name="connsiteX5" fmla="*/ 8628320 w 9956051"/>
              <a:gd name="connsiteY5" fmla="*/ 4204129 h 4586594"/>
              <a:gd name="connsiteX6" fmla="*/ 8243691 w 9956051"/>
              <a:gd name="connsiteY6" fmla="*/ 4209361 h 4586594"/>
              <a:gd name="connsiteX7" fmla="*/ 7443647 w 9956051"/>
              <a:gd name="connsiteY7" fmla="*/ 4586012 h 4586594"/>
              <a:gd name="connsiteX8" fmla="*/ 7614192 w 9956051"/>
              <a:gd name="connsiteY8" fmla="*/ 4205667 h 4586594"/>
              <a:gd name="connsiteX9" fmla="*/ 7423634 w 9956051"/>
              <a:gd name="connsiteY9" fmla="*/ 4213740 h 4586594"/>
              <a:gd name="connsiteX10" fmla="*/ 6195637 w 9956051"/>
              <a:gd name="connsiteY10" fmla="*/ 4246431 h 4586594"/>
              <a:gd name="connsiteX11" fmla="*/ 445215 w 9956051"/>
              <a:gd name="connsiteY11" fmla="*/ 4298453 h 4586594"/>
              <a:gd name="connsiteX12" fmla="*/ 299658 w 9956051"/>
              <a:gd name="connsiteY12" fmla="*/ 2523145 h 4586594"/>
              <a:gd name="connsiteX13" fmla="*/ 215834 w 9956051"/>
              <a:gd name="connsiteY13" fmla="*/ 476529 h 4586594"/>
              <a:gd name="connsiteX14" fmla="*/ 399481 w 9956051"/>
              <a:gd name="connsiteY14" fmla="*/ 16797 h 4586594"/>
              <a:gd name="connsiteX15" fmla="*/ 6588080 w 9956051"/>
              <a:gd name="connsiteY15" fmla="*/ 53203 h 4586594"/>
              <a:gd name="connsiteX16" fmla="*/ 9190250 w 9956051"/>
              <a:gd name="connsiteY16" fmla="*/ 13361 h 4586594"/>
              <a:gd name="connsiteX17" fmla="*/ 9693055 w 9956051"/>
              <a:gd name="connsiteY17" fmla="*/ 3458 h 4586594"/>
              <a:gd name="connsiteX0" fmla="*/ 9494966 w 9757962"/>
              <a:gd name="connsiteY0" fmla="*/ 3458 h 4586594"/>
              <a:gd name="connsiteX1" fmla="*/ 9723377 w 9757962"/>
              <a:gd name="connsiteY1" fmla="*/ 99833 h 4586594"/>
              <a:gd name="connsiteX2" fmla="*/ 9731221 w 9757962"/>
              <a:gd name="connsiteY2" fmla="*/ 1857735 h 4586594"/>
              <a:gd name="connsiteX3" fmla="*/ 9723747 w 9757962"/>
              <a:gd name="connsiteY3" fmla="*/ 4161359 h 4586594"/>
              <a:gd name="connsiteX4" fmla="*/ 9212369 w 9757962"/>
              <a:gd name="connsiteY4" fmla="*/ 4182508 h 4586594"/>
              <a:gd name="connsiteX5" fmla="*/ 8430231 w 9757962"/>
              <a:gd name="connsiteY5" fmla="*/ 4204129 h 4586594"/>
              <a:gd name="connsiteX6" fmla="*/ 8045602 w 9757962"/>
              <a:gd name="connsiteY6" fmla="*/ 4209361 h 4586594"/>
              <a:gd name="connsiteX7" fmla="*/ 7245558 w 9757962"/>
              <a:gd name="connsiteY7" fmla="*/ 4586012 h 4586594"/>
              <a:gd name="connsiteX8" fmla="*/ 7416103 w 9757962"/>
              <a:gd name="connsiteY8" fmla="*/ 4205667 h 4586594"/>
              <a:gd name="connsiteX9" fmla="*/ 7225545 w 9757962"/>
              <a:gd name="connsiteY9" fmla="*/ 4213740 h 4586594"/>
              <a:gd name="connsiteX10" fmla="*/ 5997548 w 9757962"/>
              <a:gd name="connsiteY10" fmla="*/ 4246431 h 4586594"/>
              <a:gd name="connsiteX11" fmla="*/ 247126 w 9757962"/>
              <a:gd name="connsiteY11" fmla="*/ 4298453 h 4586594"/>
              <a:gd name="connsiteX12" fmla="*/ 101569 w 9757962"/>
              <a:gd name="connsiteY12" fmla="*/ 2523145 h 4586594"/>
              <a:gd name="connsiteX13" fmla="*/ 17745 w 9757962"/>
              <a:gd name="connsiteY13" fmla="*/ 476529 h 4586594"/>
              <a:gd name="connsiteX14" fmla="*/ 201392 w 9757962"/>
              <a:gd name="connsiteY14" fmla="*/ 16797 h 4586594"/>
              <a:gd name="connsiteX15" fmla="*/ 6389991 w 9757962"/>
              <a:gd name="connsiteY15" fmla="*/ 53203 h 4586594"/>
              <a:gd name="connsiteX16" fmla="*/ 8992161 w 9757962"/>
              <a:gd name="connsiteY16" fmla="*/ 13361 h 4586594"/>
              <a:gd name="connsiteX17" fmla="*/ 9494966 w 9757962"/>
              <a:gd name="connsiteY17" fmla="*/ 3458 h 4586594"/>
              <a:gd name="connsiteX0" fmla="*/ 9494966 w 9757962"/>
              <a:gd name="connsiteY0" fmla="*/ 3458 h 4586594"/>
              <a:gd name="connsiteX1" fmla="*/ 9723377 w 9757962"/>
              <a:gd name="connsiteY1" fmla="*/ 99833 h 4586594"/>
              <a:gd name="connsiteX2" fmla="*/ 9731221 w 9757962"/>
              <a:gd name="connsiteY2" fmla="*/ 1857735 h 4586594"/>
              <a:gd name="connsiteX3" fmla="*/ 9723747 w 9757962"/>
              <a:gd name="connsiteY3" fmla="*/ 4161359 h 4586594"/>
              <a:gd name="connsiteX4" fmla="*/ 9212369 w 9757962"/>
              <a:gd name="connsiteY4" fmla="*/ 4182508 h 4586594"/>
              <a:gd name="connsiteX5" fmla="*/ 8430231 w 9757962"/>
              <a:gd name="connsiteY5" fmla="*/ 4204129 h 4586594"/>
              <a:gd name="connsiteX6" fmla="*/ 8045602 w 9757962"/>
              <a:gd name="connsiteY6" fmla="*/ 4209361 h 4586594"/>
              <a:gd name="connsiteX7" fmla="*/ 7245558 w 9757962"/>
              <a:gd name="connsiteY7" fmla="*/ 4586012 h 4586594"/>
              <a:gd name="connsiteX8" fmla="*/ 7416103 w 9757962"/>
              <a:gd name="connsiteY8" fmla="*/ 4205667 h 4586594"/>
              <a:gd name="connsiteX9" fmla="*/ 7225545 w 9757962"/>
              <a:gd name="connsiteY9" fmla="*/ 4213740 h 4586594"/>
              <a:gd name="connsiteX10" fmla="*/ 5997548 w 9757962"/>
              <a:gd name="connsiteY10" fmla="*/ 4246431 h 4586594"/>
              <a:gd name="connsiteX11" fmla="*/ 247126 w 9757962"/>
              <a:gd name="connsiteY11" fmla="*/ 4298453 h 4586594"/>
              <a:gd name="connsiteX12" fmla="*/ 101569 w 9757962"/>
              <a:gd name="connsiteY12" fmla="*/ 2523145 h 4586594"/>
              <a:gd name="connsiteX13" fmla="*/ 17745 w 9757962"/>
              <a:gd name="connsiteY13" fmla="*/ 476529 h 4586594"/>
              <a:gd name="connsiteX14" fmla="*/ 201392 w 9757962"/>
              <a:gd name="connsiteY14" fmla="*/ 16797 h 4586594"/>
              <a:gd name="connsiteX15" fmla="*/ 6389991 w 9757962"/>
              <a:gd name="connsiteY15" fmla="*/ 53203 h 4586594"/>
              <a:gd name="connsiteX16" fmla="*/ 8992161 w 9757962"/>
              <a:gd name="connsiteY16" fmla="*/ 13361 h 4586594"/>
              <a:gd name="connsiteX17" fmla="*/ 9494966 w 9757962"/>
              <a:gd name="connsiteY17" fmla="*/ 3458 h 4586594"/>
              <a:gd name="connsiteX0" fmla="*/ 9511995 w 9774991"/>
              <a:gd name="connsiteY0" fmla="*/ 3458 h 4586594"/>
              <a:gd name="connsiteX1" fmla="*/ 9740406 w 9774991"/>
              <a:gd name="connsiteY1" fmla="*/ 99833 h 4586594"/>
              <a:gd name="connsiteX2" fmla="*/ 9748250 w 9774991"/>
              <a:gd name="connsiteY2" fmla="*/ 1857735 h 4586594"/>
              <a:gd name="connsiteX3" fmla="*/ 9740776 w 9774991"/>
              <a:gd name="connsiteY3" fmla="*/ 4161359 h 4586594"/>
              <a:gd name="connsiteX4" fmla="*/ 9229398 w 9774991"/>
              <a:gd name="connsiteY4" fmla="*/ 4182508 h 4586594"/>
              <a:gd name="connsiteX5" fmla="*/ 8447260 w 9774991"/>
              <a:gd name="connsiteY5" fmla="*/ 4204129 h 4586594"/>
              <a:gd name="connsiteX6" fmla="*/ 8062631 w 9774991"/>
              <a:gd name="connsiteY6" fmla="*/ 4209361 h 4586594"/>
              <a:gd name="connsiteX7" fmla="*/ 7262587 w 9774991"/>
              <a:gd name="connsiteY7" fmla="*/ 4586012 h 4586594"/>
              <a:gd name="connsiteX8" fmla="*/ 7433132 w 9774991"/>
              <a:gd name="connsiteY8" fmla="*/ 4205667 h 4586594"/>
              <a:gd name="connsiteX9" fmla="*/ 7242574 w 9774991"/>
              <a:gd name="connsiteY9" fmla="*/ 4213740 h 4586594"/>
              <a:gd name="connsiteX10" fmla="*/ 6014577 w 9774991"/>
              <a:gd name="connsiteY10" fmla="*/ 4246431 h 4586594"/>
              <a:gd name="connsiteX11" fmla="*/ 264155 w 9774991"/>
              <a:gd name="connsiteY11" fmla="*/ 4298453 h 4586594"/>
              <a:gd name="connsiteX12" fmla="*/ 118598 w 9774991"/>
              <a:gd name="connsiteY12" fmla="*/ 2523145 h 4586594"/>
              <a:gd name="connsiteX13" fmla="*/ 34774 w 9774991"/>
              <a:gd name="connsiteY13" fmla="*/ 476529 h 4586594"/>
              <a:gd name="connsiteX14" fmla="*/ 187098 w 9774991"/>
              <a:gd name="connsiteY14" fmla="*/ 93555 h 4586594"/>
              <a:gd name="connsiteX15" fmla="*/ 6407020 w 9774991"/>
              <a:gd name="connsiteY15" fmla="*/ 53203 h 4586594"/>
              <a:gd name="connsiteX16" fmla="*/ 9009190 w 9774991"/>
              <a:gd name="connsiteY16" fmla="*/ 13361 h 4586594"/>
              <a:gd name="connsiteX17" fmla="*/ 9511995 w 9774991"/>
              <a:gd name="connsiteY17" fmla="*/ 3458 h 4586594"/>
              <a:gd name="connsiteX0" fmla="*/ 9482057 w 9745053"/>
              <a:gd name="connsiteY0" fmla="*/ 3458 h 4586594"/>
              <a:gd name="connsiteX1" fmla="*/ 9710468 w 9745053"/>
              <a:gd name="connsiteY1" fmla="*/ 99833 h 4586594"/>
              <a:gd name="connsiteX2" fmla="*/ 9718312 w 9745053"/>
              <a:gd name="connsiteY2" fmla="*/ 1857735 h 4586594"/>
              <a:gd name="connsiteX3" fmla="*/ 9710838 w 9745053"/>
              <a:gd name="connsiteY3" fmla="*/ 4161359 h 4586594"/>
              <a:gd name="connsiteX4" fmla="*/ 9199460 w 9745053"/>
              <a:gd name="connsiteY4" fmla="*/ 4182508 h 4586594"/>
              <a:gd name="connsiteX5" fmla="*/ 8417322 w 9745053"/>
              <a:gd name="connsiteY5" fmla="*/ 4204129 h 4586594"/>
              <a:gd name="connsiteX6" fmla="*/ 8032693 w 9745053"/>
              <a:gd name="connsiteY6" fmla="*/ 4209361 h 4586594"/>
              <a:gd name="connsiteX7" fmla="*/ 7232649 w 9745053"/>
              <a:gd name="connsiteY7" fmla="*/ 4586012 h 4586594"/>
              <a:gd name="connsiteX8" fmla="*/ 7403194 w 9745053"/>
              <a:gd name="connsiteY8" fmla="*/ 4205667 h 4586594"/>
              <a:gd name="connsiteX9" fmla="*/ 7212636 w 9745053"/>
              <a:gd name="connsiteY9" fmla="*/ 4213740 h 4586594"/>
              <a:gd name="connsiteX10" fmla="*/ 5984639 w 9745053"/>
              <a:gd name="connsiteY10" fmla="*/ 4246431 h 4586594"/>
              <a:gd name="connsiteX11" fmla="*/ 234217 w 9745053"/>
              <a:gd name="connsiteY11" fmla="*/ 4298453 h 4586594"/>
              <a:gd name="connsiteX12" fmla="*/ 88660 w 9745053"/>
              <a:gd name="connsiteY12" fmla="*/ 2523145 h 4586594"/>
              <a:gd name="connsiteX13" fmla="*/ 4836 w 9745053"/>
              <a:gd name="connsiteY13" fmla="*/ 476529 h 4586594"/>
              <a:gd name="connsiteX14" fmla="*/ 157160 w 9745053"/>
              <a:gd name="connsiteY14" fmla="*/ 93555 h 4586594"/>
              <a:gd name="connsiteX15" fmla="*/ 6377082 w 9745053"/>
              <a:gd name="connsiteY15" fmla="*/ 53203 h 4586594"/>
              <a:gd name="connsiteX16" fmla="*/ 8979252 w 9745053"/>
              <a:gd name="connsiteY16" fmla="*/ 13361 h 4586594"/>
              <a:gd name="connsiteX17" fmla="*/ 9482057 w 9745053"/>
              <a:gd name="connsiteY17" fmla="*/ 3458 h 4586594"/>
              <a:gd name="connsiteX0" fmla="*/ 9482057 w 9745053"/>
              <a:gd name="connsiteY0" fmla="*/ 3458 h 4586594"/>
              <a:gd name="connsiteX1" fmla="*/ 9710468 w 9745053"/>
              <a:gd name="connsiteY1" fmla="*/ 99833 h 4586594"/>
              <a:gd name="connsiteX2" fmla="*/ 9718312 w 9745053"/>
              <a:gd name="connsiteY2" fmla="*/ 1857735 h 4586594"/>
              <a:gd name="connsiteX3" fmla="*/ 9710838 w 9745053"/>
              <a:gd name="connsiteY3" fmla="*/ 4161359 h 4586594"/>
              <a:gd name="connsiteX4" fmla="*/ 9199460 w 9745053"/>
              <a:gd name="connsiteY4" fmla="*/ 4182508 h 4586594"/>
              <a:gd name="connsiteX5" fmla="*/ 8417322 w 9745053"/>
              <a:gd name="connsiteY5" fmla="*/ 4204129 h 4586594"/>
              <a:gd name="connsiteX6" fmla="*/ 8032693 w 9745053"/>
              <a:gd name="connsiteY6" fmla="*/ 4209361 h 4586594"/>
              <a:gd name="connsiteX7" fmla="*/ 7232649 w 9745053"/>
              <a:gd name="connsiteY7" fmla="*/ 4586012 h 4586594"/>
              <a:gd name="connsiteX8" fmla="*/ 7403194 w 9745053"/>
              <a:gd name="connsiteY8" fmla="*/ 4205667 h 4586594"/>
              <a:gd name="connsiteX9" fmla="*/ 7212636 w 9745053"/>
              <a:gd name="connsiteY9" fmla="*/ 4213740 h 4586594"/>
              <a:gd name="connsiteX10" fmla="*/ 5984639 w 9745053"/>
              <a:gd name="connsiteY10" fmla="*/ 4246431 h 4586594"/>
              <a:gd name="connsiteX11" fmla="*/ 234217 w 9745053"/>
              <a:gd name="connsiteY11" fmla="*/ 4298453 h 4586594"/>
              <a:gd name="connsiteX12" fmla="*/ 88660 w 9745053"/>
              <a:gd name="connsiteY12" fmla="*/ 2523145 h 4586594"/>
              <a:gd name="connsiteX13" fmla="*/ 4836 w 9745053"/>
              <a:gd name="connsiteY13" fmla="*/ 476529 h 4586594"/>
              <a:gd name="connsiteX14" fmla="*/ 157160 w 9745053"/>
              <a:gd name="connsiteY14" fmla="*/ 93555 h 4586594"/>
              <a:gd name="connsiteX15" fmla="*/ 6387207 w 9745053"/>
              <a:gd name="connsiteY15" fmla="*/ 9477 h 4586594"/>
              <a:gd name="connsiteX16" fmla="*/ 8979252 w 9745053"/>
              <a:gd name="connsiteY16" fmla="*/ 13361 h 4586594"/>
              <a:gd name="connsiteX17" fmla="*/ 9482057 w 9745053"/>
              <a:gd name="connsiteY17" fmla="*/ 3458 h 4586594"/>
              <a:gd name="connsiteX0" fmla="*/ 9481430 w 9744426"/>
              <a:gd name="connsiteY0" fmla="*/ 3458 h 4586594"/>
              <a:gd name="connsiteX1" fmla="*/ 9709841 w 9744426"/>
              <a:gd name="connsiteY1" fmla="*/ 99833 h 4586594"/>
              <a:gd name="connsiteX2" fmla="*/ 9717685 w 9744426"/>
              <a:gd name="connsiteY2" fmla="*/ 1857735 h 4586594"/>
              <a:gd name="connsiteX3" fmla="*/ 9710211 w 9744426"/>
              <a:gd name="connsiteY3" fmla="*/ 4161359 h 4586594"/>
              <a:gd name="connsiteX4" fmla="*/ 9198833 w 9744426"/>
              <a:gd name="connsiteY4" fmla="*/ 4182508 h 4586594"/>
              <a:gd name="connsiteX5" fmla="*/ 8416695 w 9744426"/>
              <a:gd name="connsiteY5" fmla="*/ 4204129 h 4586594"/>
              <a:gd name="connsiteX6" fmla="*/ 8032066 w 9744426"/>
              <a:gd name="connsiteY6" fmla="*/ 4209361 h 4586594"/>
              <a:gd name="connsiteX7" fmla="*/ 7232022 w 9744426"/>
              <a:gd name="connsiteY7" fmla="*/ 4586012 h 4586594"/>
              <a:gd name="connsiteX8" fmla="*/ 7402567 w 9744426"/>
              <a:gd name="connsiteY8" fmla="*/ 4205667 h 4586594"/>
              <a:gd name="connsiteX9" fmla="*/ 7212009 w 9744426"/>
              <a:gd name="connsiteY9" fmla="*/ 4213740 h 4586594"/>
              <a:gd name="connsiteX10" fmla="*/ 5984012 w 9744426"/>
              <a:gd name="connsiteY10" fmla="*/ 4246431 h 4586594"/>
              <a:gd name="connsiteX11" fmla="*/ 233590 w 9744426"/>
              <a:gd name="connsiteY11" fmla="*/ 4298453 h 4586594"/>
              <a:gd name="connsiteX12" fmla="*/ 88033 w 9744426"/>
              <a:gd name="connsiteY12" fmla="*/ 2523145 h 4586594"/>
              <a:gd name="connsiteX13" fmla="*/ 5158 w 9744426"/>
              <a:gd name="connsiteY13" fmla="*/ 530948 h 4586594"/>
              <a:gd name="connsiteX14" fmla="*/ 156533 w 9744426"/>
              <a:gd name="connsiteY14" fmla="*/ 93555 h 4586594"/>
              <a:gd name="connsiteX15" fmla="*/ 6386580 w 9744426"/>
              <a:gd name="connsiteY15" fmla="*/ 9477 h 4586594"/>
              <a:gd name="connsiteX16" fmla="*/ 8978625 w 9744426"/>
              <a:gd name="connsiteY16" fmla="*/ 13361 h 4586594"/>
              <a:gd name="connsiteX17" fmla="*/ 9481430 w 9744426"/>
              <a:gd name="connsiteY17" fmla="*/ 3458 h 4586594"/>
              <a:gd name="connsiteX0" fmla="*/ 9481117 w 9744113"/>
              <a:gd name="connsiteY0" fmla="*/ 3458 h 4586594"/>
              <a:gd name="connsiteX1" fmla="*/ 9709528 w 9744113"/>
              <a:gd name="connsiteY1" fmla="*/ 99833 h 4586594"/>
              <a:gd name="connsiteX2" fmla="*/ 9717372 w 9744113"/>
              <a:gd name="connsiteY2" fmla="*/ 1857735 h 4586594"/>
              <a:gd name="connsiteX3" fmla="*/ 9709898 w 9744113"/>
              <a:gd name="connsiteY3" fmla="*/ 4161359 h 4586594"/>
              <a:gd name="connsiteX4" fmla="*/ 9198520 w 9744113"/>
              <a:gd name="connsiteY4" fmla="*/ 4182508 h 4586594"/>
              <a:gd name="connsiteX5" fmla="*/ 8416382 w 9744113"/>
              <a:gd name="connsiteY5" fmla="*/ 4204129 h 4586594"/>
              <a:gd name="connsiteX6" fmla="*/ 8031753 w 9744113"/>
              <a:gd name="connsiteY6" fmla="*/ 4209361 h 4586594"/>
              <a:gd name="connsiteX7" fmla="*/ 7231709 w 9744113"/>
              <a:gd name="connsiteY7" fmla="*/ 4586012 h 4586594"/>
              <a:gd name="connsiteX8" fmla="*/ 7402254 w 9744113"/>
              <a:gd name="connsiteY8" fmla="*/ 4205667 h 4586594"/>
              <a:gd name="connsiteX9" fmla="*/ 7211696 w 9744113"/>
              <a:gd name="connsiteY9" fmla="*/ 4213740 h 4586594"/>
              <a:gd name="connsiteX10" fmla="*/ 5983699 w 9744113"/>
              <a:gd name="connsiteY10" fmla="*/ 4246431 h 4586594"/>
              <a:gd name="connsiteX11" fmla="*/ 233277 w 9744113"/>
              <a:gd name="connsiteY11" fmla="*/ 4298453 h 4586594"/>
              <a:gd name="connsiteX12" fmla="*/ 87720 w 9744113"/>
              <a:gd name="connsiteY12" fmla="*/ 2523145 h 4586594"/>
              <a:gd name="connsiteX13" fmla="*/ 4845 w 9744113"/>
              <a:gd name="connsiteY13" fmla="*/ 530948 h 4586594"/>
              <a:gd name="connsiteX14" fmla="*/ 156980 w 9744113"/>
              <a:gd name="connsiteY14" fmla="*/ 137092 h 4586594"/>
              <a:gd name="connsiteX15" fmla="*/ 6386267 w 9744113"/>
              <a:gd name="connsiteY15" fmla="*/ 9477 h 4586594"/>
              <a:gd name="connsiteX16" fmla="*/ 8978312 w 9744113"/>
              <a:gd name="connsiteY16" fmla="*/ 13361 h 4586594"/>
              <a:gd name="connsiteX17" fmla="*/ 9481117 w 9744113"/>
              <a:gd name="connsiteY17" fmla="*/ 3458 h 4586594"/>
              <a:gd name="connsiteX0" fmla="*/ 9477408 w 9740404"/>
              <a:gd name="connsiteY0" fmla="*/ 3458 h 4586594"/>
              <a:gd name="connsiteX1" fmla="*/ 9705819 w 9740404"/>
              <a:gd name="connsiteY1" fmla="*/ 99833 h 4586594"/>
              <a:gd name="connsiteX2" fmla="*/ 9713663 w 9740404"/>
              <a:gd name="connsiteY2" fmla="*/ 1857735 h 4586594"/>
              <a:gd name="connsiteX3" fmla="*/ 9706189 w 9740404"/>
              <a:gd name="connsiteY3" fmla="*/ 4161359 h 4586594"/>
              <a:gd name="connsiteX4" fmla="*/ 9194811 w 9740404"/>
              <a:gd name="connsiteY4" fmla="*/ 4182508 h 4586594"/>
              <a:gd name="connsiteX5" fmla="*/ 8412673 w 9740404"/>
              <a:gd name="connsiteY5" fmla="*/ 4204129 h 4586594"/>
              <a:gd name="connsiteX6" fmla="*/ 8028044 w 9740404"/>
              <a:gd name="connsiteY6" fmla="*/ 4209361 h 4586594"/>
              <a:gd name="connsiteX7" fmla="*/ 7228000 w 9740404"/>
              <a:gd name="connsiteY7" fmla="*/ 4586012 h 4586594"/>
              <a:gd name="connsiteX8" fmla="*/ 7398545 w 9740404"/>
              <a:gd name="connsiteY8" fmla="*/ 4205667 h 4586594"/>
              <a:gd name="connsiteX9" fmla="*/ 7207987 w 9740404"/>
              <a:gd name="connsiteY9" fmla="*/ 4213740 h 4586594"/>
              <a:gd name="connsiteX10" fmla="*/ 5979990 w 9740404"/>
              <a:gd name="connsiteY10" fmla="*/ 4246431 h 4586594"/>
              <a:gd name="connsiteX11" fmla="*/ 229568 w 9740404"/>
              <a:gd name="connsiteY11" fmla="*/ 4298453 h 4586594"/>
              <a:gd name="connsiteX12" fmla="*/ 84011 w 9740404"/>
              <a:gd name="connsiteY12" fmla="*/ 2523145 h 4586594"/>
              <a:gd name="connsiteX13" fmla="*/ 1136 w 9740404"/>
              <a:gd name="connsiteY13" fmla="*/ 530948 h 4586594"/>
              <a:gd name="connsiteX14" fmla="*/ 153271 w 9740404"/>
              <a:gd name="connsiteY14" fmla="*/ 137092 h 4586594"/>
              <a:gd name="connsiteX15" fmla="*/ 6382558 w 9740404"/>
              <a:gd name="connsiteY15" fmla="*/ 9477 h 4586594"/>
              <a:gd name="connsiteX16" fmla="*/ 8974603 w 9740404"/>
              <a:gd name="connsiteY16" fmla="*/ 13361 h 4586594"/>
              <a:gd name="connsiteX17" fmla="*/ 9477408 w 9740404"/>
              <a:gd name="connsiteY17" fmla="*/ 3458 h 4586594"/>
              <a:gd name="connsiteX0" fmla="*/ 9486740 w 9749736"/>
              <a:gd name="connsiteY0" fmla="*/ 3458 h 4586594"/>
              <a:gd name="connsiteX1" fmla="*/ 9715151 w 9749736"/>
              <a:gd name="connsiteY1" fmla="*/ 99833 h 4586594"/>
              <a:gd name="connsiteX2" fmla="*/ 9722995 w 9749736"/>
              <a:gd name="connsiteY2" fmla="*/ 1857735 h 4586594"/>
              <a:gd name="connsiteX3" fmla="*/ 9715521 w 9749736"/>
              <a:gd name="connsiteY3" fmla="*/ 4161359 h 4586594"/>
              <a:gd name="connsiteX4" fmla="*/ 9204143 w 9749736"/>
              <a:gd name="connsiteY4" fmla="*/ 4182508 h 4586594"/>
              <a:gd name="connsiteX5" fmla="*/ 8422005 w 9749736"/>
              <a:gd name="connsiteY5" fmla="*/ 4204129 h 4586594"/>
              <a:gd name="connsiteX6" fmla="*/ 8037376 w 9749736"/>
              <a:gd name="connsiteY6" fmla="*/ 4209361 h 4586594"/>
              <a:gd name="connsiteX7" fmla="*/ 7237332 w 9749736"/>
              <a:gd name="connsiteY7" fmla="*/ 4586012 h 4586594"/>
              <a:gd name="connsiteX8" fmla="*/ 7407877 w 9749736"/>
              <a:gd name="connsiteY8" fmla="*/ 4205667 h 4586594"/>
              <a:gd name="connsiteX9" fmla="*/ 7217319 w 9749736"/>
              <a:gd name="connsiteY9" fmla="*/ 4213740 h 4586594"/>
              <a:gd name="connsiteX10" fmla="*/ 5989322 w 9749736"/>
              <a:gd name="connsiteY10" fmla="*/ 4246431 h 4586594"/>
              <a:gd name="connsiteX11" fmla="*/ 238900 w 9749736"/>
              <a:gd name="connsiteY11" fmla="*/ 4298453 h 4586594"/>
              <a:gd name="connsiteX12" fmla="*/ 93343 w 9749736"/>
              <a:gd name="connsiteY12" fmla="*/ 2523145 h 4586594"/>
              <a:gd name="connsiteX13" fmla="*/ 10468 w 9749736"/>
              <a:gd name="connsiteY13" fmla="*/ 530948 h 4586594"/>
              <a:gd name="connsiteX14" fmla="*/ 97489 w 9749736"/>
              <a:gd name="connsiteY14" fmla="*/ 149115 h 4586594"/>
              <a:gd name="connsiteX15" fmla="*/ 6391890 w 9749736"/>
              <a:gd name="connsiteY15" fmla="*/ 9477 h 4586594"/>
              <a:gd name="connsiteX16" fmla="*/ 8983935 w 9749736"/>
              <a:gd name="connsiteY16" fmla="*/ 13361 h 4586594"/>
              <a:gd name="connsiteX17" fmla="*/ 9486740 w 9749736"/>
              <a:gd name="connsiteY17" fmla="*/ 3458 h 4586594"/>
              <a:gd name="connsiteX0" fmla="*/ 9486740 w 9793439"/>
              <a:gd name="connsiteY0" fmla="*/ 75473 h 4658609"/>
              <a:gd name="connsiteX1" fmla="*/ 9715151 w 9793439"/>
              <a:gd name="connsiteY1" fmla="*/ 171848 h 4658609"/>
              <a:gd name="connsiteX2" fmla="*/ 9779506 w 9793439"/>
              <a:gd name="connsiteY2" fmla="*/ 2048524 h 4658609"/>
              <a:gd name="connsiteX3" fmla="*/ 9715521 w 9793439"/>
              <a:gd name="connsiteY3" fmla="*/ 4233374 h 4658609"/>
              <a:gd name="connsiteX4" fmla="*/ 9204143 w 9793439"/>
              <a:gd name="connsiteY4" fmla="*/ 4254523 h 4658609"/>
              <a:gd name="connsiteX5" fmla="*/ 8422005 w 9793439"/>
              <a:gd name="connsiteY5" fmla="*/ 4276144 h 4658609"/>
              <a:gd name="connsiteX6" fmla="*/ 8037376 w 9793439"/>
              <a:gd name="connsiteY6" fmla="*/ 4281376 h 4658609"/>
              <a:gd name="connsiteX7" fmla="*/ 7237332 w 9793439"/>
              <a:gd name="connsiteY7" fmla="*/ 4658027 h 4658609"/>
              <a:gd name="connsiteX8" fmla="*/ 7407877 w 9793439"/>
              <a:gd name="connsiteY8" fmla="*/ 4277682 h 4658609"/>
              <a:gd name="connsiteX9" fmla="*/ 7217319 w 9793439"/>
              <a:gd name="connsiteY9" fmla="*/ 4285755 h 4658609"/>
              <a:gd name="connsiteX10" fmla="*/ 5989322 w 9793439"/>
              <a:gd name="connsiteY10" fmla="*/ 4318446 h 4658609"/>
              <a:gd name="connsiteX11" fmla="*/ 238900 w 9793439"/>
              <a:gd name="connsiteY11" fmla="*/ 4370468 h 4658609"/>
              <a:gd name="connsiteX12" fmla="*/ 93343 w 9793439"/>
              <a:gd name="connsiteY12" fmla="*/ 2595160 h 4658609"/>
              <a:gd name="connsiteX13" fmla="*/ 10468 w 9793439"/>
              <a:gd name="connsiteY13" fmla="*/ 602963 h 4658609"/>
              <a:gd name="connsiteX14" fmla="*/ 97489 w 9793439"/>
              <a:gd name="connsiteY14" fmla="*/ 221130 h 4658609"/>
              <a:gd name="connsiteX15" fmla="*/ 6391890 w 9793439"/>
              <a:gd name="connsiteY15" fmla="*/ 81492 h 4658609"/>
              <a:gd name="connsiteX16" fmla="*/ 8983935 w 9793439"/>
              <a:gd name="connsiteY16" fmla="*/ 85376 h 4658609"/>
              <a:gd name="connsiteX17" fmla="*/ 9486740 w 9793439"/>
              <a:gd name="connsiteY17" fmla="*/ 75473 h 4658609"/>
              <a:gd name="connsiteX0" fmla="*/ 9486740 w 9792089"/>
              <a:gd name="connsiteY0" fmla="*/ 3458 h 4586594"/>
              <a:gd name="connsiteX1" fmla="*/ 9715151 w 9792089"/>
              <a:gd name="connsiteY1" fmla="*/ 99833 h 4586594"/>
              <a:gd name="connsiteX2" fmla="*/ 9779506 w 9792089"/>
              <a:gd name="connsiteY2" fmla="*/ 1976509 h 4586594"/>
              <a:gd name="connsiteX3" fmla="*/ 9715521 w 9792089"/>
              <a:gd name="connsiteY3" fmla="*/ 4161359 h 4586594"/>
              <a:gd name="connsiteX4" fmla="*/ 9204143 w 9792089"/>
              <a:gd name="connsiteY4" fmla="*/ 4182508 h 4586594"/>
              <a:gd name="connsiteX5" fmla="*/ 8422005 w 9792089"/>
              <a:gd name="connsiteY5" fmla="*/ 4204129 h 4586594"/>
              <a:gd name="connsiteX6" fmla="*/ 8037376 w 9792089"/>
              <a:gd name="connsiteY6" fmla="*/ 4209361 h 4586594"/>
              <a:gd name="connsiteX7" fmla="*/ 7237332 w 9792089"/>
              <a:gd name="connsiteY7" fmla="*/ 4586012 h 4586594"/>
              <a:gd name="connsiteX8" fmla="*/ 7407877 w 9792089"/>
              <a:gd name="connsiteY8" fmla="*/ 4205667 h 4586594"/>
              <a:gd name="connsiteX9" fmla="*/ 7217319 w 9792089"/>
              <a:gd name="connsiteY9" fmla="*/ 4213740 h 4586594"/>
              <a:gd name="connsiteX10" fmla="*/ 5989322 w 9792089"/>
              <a:gd name="connsiteY10" fmla="*/ 4246431 h 4586594"/>
              <a:gd name="connsiteX11" fmla="*/ 238900 w 9792089"/>
              <a:gd name="connsiteY11" fmla="*/ 4298453 h 4586594"/>
              <a:gd name="connsiteX12" fmla="*/ 93343 w 9792089"/>
              <a:gd name="connsiteY12" fmla="*/ 2523145 h 4586594"/>
              <a:gd name="connsiteX13" fmla="*/ 10468 w 9792089"/>
              <a:gd name="connsiteY13" fmla="*/ 530948 h 4586594"/>
              <a:gd name="connsiteX14" fmla="*/ 97489 w 9792089"/>
              <a:gd name="connsiteY14" fmla="*/ 149115 h 4586594"/>
              <a:gd name="connsiteX15" fmla="*/ 6391890 w 9792089"/>
              <a:gd name="connsiteY15" fmla="*/ 9477 h 4586594"/>
              <a:gd name="connsiteX16" fmla="*/ 8983935 w 9792089"/>
              <a:gd name="connsiteY16" fmla="*/ 13361 h 4586594"/>
              <a:gd name="connsiteX17" fmla="*/ 9486740 w 9792089"/>
              <a:gd name="connsiteY17" fmla="*/ 3458 h 4586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792089" h="4586594">
                <a:moveTo>
                  <a:pt x="9486740" y="3458"/>
                </a:moveTo>
                <a:cubicBezTo>
                  <a:pt x="9608609" y="17870"/>
                  <a:pt x="9702239" y="-44549"/>
                  <a:pt x="9715151" y="99833"/>
                </a:cubicBezTo>
                <a:cubicBezTo>
                  <a:pt x="9744763" y="430954"/>
                  <a:pt x="9820064" y="1179006"/>
                  <a:pt x="9779506" y="1976509"/>
                </a:cubicBezTo>
                <a:cubicBezTo>
                  <a:pt x="9821453" y="2872786"/>
                  <a:pt x="9747762" y="4009775"/>
                  <a:pt x="9715521" y="4161359"/>
                </a:cubicBezTo>
                <a:cubicBezTo>
                  <a:pt x="9446860" y="4212001"/>
                  <a:pt x="9419729" y="4175380"/>
                  <a:pt x="9204143" y="4182508"/>
                </a:cubicBezTo>
                <a:lnTo>
                  <a:pt x="8422005" y="4204129"/>
                </a:lnTo>
                <a:lnTo>
                  <a:pt x="8037376" y="4209361"/>
                </a:lnTo>
                <a:cubicBezTo>
                  <a:pt x="7952820" y="4216563"/>
                  <a:pt x="7868491" y="4404455"/>
                  <a:pt x="7237332" y="4586012"/>
                </a:cubicBezTo>
                <a:cubicBezTo>
                  <a:pt x="7212892" y="4601135"/>
                  <a:pt x="7434449" y="4317853"/>
                  <a:pt x="7407877" y="4205667"/>
                </a:cubicBezTo>
                <a:lnTo>
                  <a:pt x="7217319" y="4213740"/>
                </a:lnTo>
                <a:lnTo>
                  <a:pt x="5989322" y="4246431"/>
                </a:lnTo>
                <a:cubicBezTo>
                  <a:pt x="4635231" y="4269266"/>
                  <a:pt x="2061843" y="4343979"/>
                  <a:pt x="238900" y="4298453"/>
                </a:cubicBezTo>
                <a:cubicBezTo>
                  <a:pt x="67346" y="4318795"/>
                  <a:pt x="106883" y="4077771"/>
                  <a:pt x="93343" y="2523145"/>
                </a:cubicBezTo>
                <a:cubicBezTo>
                  <a:pt x="78840" y="1882752"/>
                  <a:pt x="9777" y="926620"/>
                  <a:pt x="10468" y="530948"/>
                </a:cubicBezTo>
                <a:cubicBezTo>
                  <a:pt x="11159" y="135276"/>
                  <a:pt x="-45388" y="172775"/>
                  <a:pt x="97489" y="149115"/>
                </a:cubicBezTo>
                <a:cubicBezTo>
                  <a:pt x="1625900" y="105255"/>
                  <a:pt x="4329024" y="-2658"/>
                  <a:pt x="6391890" y="9477"/>
                </a:cubicBezTo>
                <a:lnTo>
                  <a:pt x="8983935" y="13361"/>
                </a:lnTo>
                <a:cubicBezTo>
                  <a:pt x="9151710" y="25102"/>
                  <a:pt x="9364871" y="-10954"/>
                  <a:pt x="9486740" y="3458"/>
                </a:cubicBezTo>
                <a:close/>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6D5F371-A0D1-4610-A662-CE89241BF42E}"/>
              </a:ext>
            </a:extLst>
          </p:cNvPr>
          <p:cNvSpPr>
            <a:spLocks noGrp="1"/>
          </p:cNvSpPr>
          <p:nvPr>
            <p:ph type="title"/>
          </p:nvPr>
        </p:nvSpPr>
        <p:spPr>
          <a:xfrm>
            <a:off x="1525050" y="1764734"/>
            <a:ext cx="9141899" cy="2551001"/>
          </a:xfrm>
        </p:spPr>
        <p:txBody>
          <a:bodyPr vert="horz" lIns="91440" tIns="45720" rIns="91440" bIns="45720" rtlCol="0" anchor="ctr">
            <a:normAutofit/>
          </a:bodyPr>
          <a:lstStyle/>
          <a:p>
            <a:pPr algn="ctr"/>
            <a:r>
              <a:rPr lang="en-US" dirty="0"/>
              <a:t>Pressure          </a:t>
            </a:r>
            <a:r>
              <a:rPr lang="en-US" dirty="0" err="1"/>
              <a:t>Favouritism</a:t>
            </a:r>
            <a:br>
              <a:rPr lang="en-US" dirty="0"/>
            </a:br>
            <a:br>
              <a:rPr lang="en-US" dirty="0"/>
            </a:br>
            <a:r>
              <a:rPr lang="en-US" dirty="0"/>
              <a:t>Self-worth    Peaks &amp; troughs </a:t>
            </a:r>
          </a:p>
        </p:txBody>
      </p:sp>
    </p:spTree>
    <p:extLst>
      <p:ext uri="{BB962C8B-B14F-4D97-AF65-F5344CB8AC3E}">
        <p14:creationId xmlns:p14="http://schemas.microsoft.com/office/powerpoint/2010/main" val="25238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62" name="Freeform: Shape 61">
            <a:extLst>
              <a:ext uri="{FF2B5EF4-FFF2-40B4-BE49-F238E27FC236}">
                <a16:creationId xmlns:a16="http://schemas.microsoft.com/office/drawing/2014/main" id="{96A35EAA-ED80-4FF1-942C-82B1D483AF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33683" flipH="1">
            <a:off x="977627" y="481134"/>
            <a:ext cx="9378187" cy="5238589"/>
          </a:xfrm>
          <a:custGeom>
            <a:avLst/>
            <a:gdLst/>
            <a:ahLst/>
            <a:cxnLst/>
            <a:rect l="l" t="t" r="r" b="b"/>
            <a:pathLst>
              <a:path w="1237972" h="852489">
                <a:moveTo>
                  <a:pt x="633056" y="852489"/>
                </a:moveTo>
                <a:cubicBezTo>
                  <a:pt x="716495" y="841059"/>
                  <a:pt x="733789" y="812455"/>
                  <a:pt x="825461" y="773218"/>
                </a:cubicBezTo>
                <a:cubicBezTo>
                  <a:pt x="917133" y="733981"/>
                  <a:pt x="1120276" y="716959"/>
                  <a:pt x="1183087" y="617069"/>
                </a:cubicBezTo>
                <a:cubicBezTo>
                  <a:pt x="1245898" y="517180"/>
                  <a:pt x="1258148" y="283568"/>
                  <a:pt x="1202325" y="173881"/>
                </a:cubicBezTo>
                <a:cubicBezTo>
                  <a:pt x="1146502" y="64194"/>
                  <a:pt x="1083676" y="36572"/>
                  <a:pt x="981005" y="19225"/>
                </a:cubicBezTo>
                <a:cubicBezTo>
                  <a:pt x="823274" y="-7425"/>
                  <a:pt x="446352" y="-23746"/>
                  <a:pt x="245994" y="92349"/>
                </a:cubicBezTo>
                <a:cubicBezTo>
                  <a:pt x="45636" y="208444"/>
                  <a:pt x="-47145" y="246094"/>
                  <a:pt x="23501" y="568036"/>
                </a:cubicBezTo>
                <a:cubicBezTo>
                  <a:pt x="51046" y="756743"/>
                  <a:pt x="510357" y="722029"/>
                  <a:pt x="552172" y="730697"/>
                </a:cubicBezTo>
                <a:cubicBezTo>
                  <a:pt x="733623" y="767368"/>
                  <a:pt x="633056" y="852489"/>
                  <a:pt x="633056" y="852489"/>
                </a:cubicBezTo>
                <a:close/>
              </a:path>
            </a:pathLst>
          </a:custGeom>
          <a:solidFill>
            <a:schemeClr val="bg1"/>
          </a:solidFill>
          <a:ln w="19050" cap="flat">
            <a:noFill/>
            <a:prstDash val="solid"/>
            <a:miter/>
          </a:ln>
        </p:spPr>
        <p:txBody>
          <a:bodyPr rtlCol="0" anchor="ctr"/>
          <a:lstStyle/>
          <a:p>
            <a:endParaRPr lang="en-US"/>
          </a:p>
        </p:txBody>
      </p:sp>
      <p:sp>
        <p:nvSpPr>
          <p:cNvPr id="64" name="Freeform: Shape 63">
            <a:extLst>
              <a:ext uri="{FF2B5EF4-FFF2-40B4-BE49-F238E27FC236}">
                <a16:creationId xmlns:a16="http://schemas.microsoft.com/office/drawing/2014/main" id="{D415F49B-3CBC-46CF-AFB5-988852D047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33683" flipH="1">
            <a:off x="1010574" y="456230"/>
            <a:ext cx="9378187" cy="5238589"/>
          </a:xfrm>
          <a:custGeom>
            <a:avLst/>
            <a:gdLst/>
            <a:ahLst/>
            <a:cxnLst/>
            <a:rect l="l" t="t" r="r" b="b"/>
            <a:pathLst>
              <a:path w="1237972" h="852489">
                <a:moveTo>
                  <a:pt x="633056" y="852489"/>
                </a:moveTo>
                <a:cubicBezTo>
                  <a:pt x="716495" y="841059"/>
                  <a:pt x="733789" y="812455"/>
                  <a:pt x="825461" y="773218"/>
                </a:cubicBezTo>
                <a:cubicBezTo>
                  <a:pt x="917133" y="733981"/>
                  <a:pt x="1120276" y="716959"/>
                  <a:pt x="1183087" y="617069"/>
                </a:cubicBezTo>
                <a:cubicBezTo>
                  <a:pt x="1245898" y="517180"/>
                  <a:pt x="1258148" y="283568"/>
                  <a:pt x="1202325" y="173881"/>
                </a:cubicBezTo>
                <a:cubicBezTo>
                  <a:pt x="1146502" y="64194"/>
                  <a:pt x="1083676" y="36572"/>
                  <a:pt x="981005" y="19225"/>
                </a:cubicBezTo>
                <a:cubicBezTo>
                  <a:pt x="823274" y="-7425"/>
                  <a:pt x="446352" y="-23746"/>
                  <a:pt x="245994" y="92349"/>
                </a:cubicBezTo>
                <a:cubicBezTo>
                  <a:pt x="45636" y="208444"/>
                  <a:pt x="-47145" y="246094"/>
                  <a:pt x="23501" y="568036"/>
                </a:cubicBezTo>
                <a:cubicBezTo>
                  <a:pt x="51046" y="756743"/>
                  <a:pt x="510357" y="722029"/>
                  <a:pt x="552172" y="730697"/>
                </a:cubicBezTo>
                <a:cubicBezTo>
                  <a:pt x="733623" y="767368"/>
                  <a:pt x="633056" y="852489"/>
                  <a:pt x="633056" y="852489"/>
                </a:cubicBezTo>
                <a:close/>
              </a:path>
            </a:pathLst>
          </a:custGeom>
          <a:noFill/>
          <a:ln w="19050" cap="flat">
            <a:solidFill>
              <a:schemeClr val="tx1"/>
            </a:solidFill>
            <a:prstDash val="solid"/>
            <a:miter/>
          </a:ln>
        </p:spPr>
        <p:txBody>
          <a:bodyPr rtlCol="0" anchor="ctr"/>
          <a:lstStyle/>
          <a:p>
            <a:endParaRPr lang="en-US"/>
          </a:p>
        </p:txBody>
      </p:sp>
      <p:sp useBgFill="1">
        <p:nvSpPr>
          <p:cNvPr id="66" name="Rectangle 65">
            <a:extLst>
              <a:ext uri="{FF2B5EF4-FFF2-40B4-BE49-F238E27FC236}">
                <a16:creationId xmlns:a16="http://schemas.microsoft.com/office/drawing/2014/main" id="{421117CB-D197-45F3-B441-4AC4D215E7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F778232E-C75B-4B3C-9201-81C0775715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975159" y="595085"/>
            <a:ext cx="5457988" cy="5624739"/>
          </a:xfrm>
          <a:custGeom>
            <a:avLst/>
            <a:gdLst>
              <a:gd name="connsiteX0" fmla="*/ 7142118 w 7680682"/>
              <a:gd name="connsiteY0" fmla="*/ 6405352 h 6405386"/>
              <a:gd name="connsiteX1" fmla="*/ 6552830 w 7680682"/>
              <a:gd name="connsiteY1" fmla="*/ 6396252 h 6405386"/>
              <a:gd name="connsiteX2" fmla="*/ 987782 w 7680682"/>
              <a:gd name="connsiteY2" fmla="*/ 6365722 h 6405386"/>
              <a:gd name="connsiteX3" fmla="*/ 0 w 7680682"/>
              <a:gd name="connsiteY3" fmla="*/ 6336938 h 6405386"/>
              <a:gd name="connsiteX4" fmla="*/ 0 w 7680682"/>
              <a:gd name="connsiteY4" fmla="*/ 32372 h 6405386"/>
              <a:gd name="connsiteX5" fmla="*/ 157934 w 7680682"/>
              <a:gd name="connsiteY5" fmla="*/ 32797 h 6405386"/>
              <a:gd name="connsiteX6" fmla="*/ 6431319 w 7680682"/>
              <a:gd name="connsiteY6" fmla="*/ 0 h 6405386"/>
              <a:gd name="connsiteX7" fmla="*/ 7631470 w 7680682"/>
              <a:gd name="connsiteY7" fmla="*/ 30531 h 6405386"/>
              <a:gd name="connsiteX8" fmla="*/ 7560032 w 7680682"/>
              <a:gd name="connsiteY8" fmla="*/ 6274128 h 6405386"/>
              <a:gd name="connsiteX9" fmla="*/ 7394324 w 7680682"/>
              <a:gd name="connsiteY9" fmla="*/ 6402154 h 6405386"/>
              <a:gd name="connsiteX10" fmla="*/ 7142118 w 7680682"/>
              <a:gd name="connsiteY10" fmla="*/ 6405352 h 6405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680682" h="6405386">
                <a:moveTo>
                  <a:pt x="7142118" y="6405352"/>
                </a:moveTo>
                <a:cubicBezTo>
                  <a:pt x="6967357" y="6404963"/>
                  <a:pt x="6748379" y="6401325"/>
                  <a:pt x="6552830" y="6396252"/>
                </a:cubicBezTo>
                <a:lnTo>
                  <a:pt x="987782" y="6365722"/>
                </a:lnTo>
                <a:lnTo>
                  <a:pt x="0" y="6336938"/>
                </a:lnTo>
                <a:lnTo>
                  <a:pt x="0" y="32372"/>
                </a:lnTo>
                <a:lnTo>
                  <a:pt x="157934" y="32797"/>
                </a:lnTo>
                <a:cubicBezTo>
                  <a:pt x="2047215" y="35779"/>
                  <a:pt x="4666218" y="0"/>
                  <a:pt x="6431319" y="0"/>
                </a:cubicBezTo>
                <a:cubicBezTo>
                  <a:pt x="6931382" y="30531"/>
                  <a:pt x="7288570" y="-1"/>
                  <a:pt x="7631470" y="30531"/>
                </a:cubicBezTo>
                <a:cubicBezTo>
                  <a:pt x="7736245" y="2096465"/>
                  <a:pt x="7655283" y="4971471"/>
                  <a:pt x="7560032" y="6274128"/>
                </a:cubicBezTo>
                <a:cubicBezTo>
                  <a:pt x="7551842" y="6434165"/>
                  <a:pt x="7558630" y="6381800"/>
                  <a:pt x="7394324" y="6402154"/>
                </a:cubicBezTo>
                <a:cubicBezTo>
                  <a:pt x="7335914" y="6404650"/>
                  <a:pt x="7246975" y="6405586"/>
                  <a:pt x="7142118" y="6405352"/>
                </a:cubicBezTo>
                <a:close/>
              </a:path>
            </a:pathLst>
          </a:cu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0" name="Freeform: Shape 69">
            <a:extLst>
              <a:ext uri="{FF2B5EF4-FFF2-40B4-BE49-F238E27FC236}">
                <a16:creationId xmlns:a16="http://schemas.microsoft.com/office/drawing/2014/main" id="{F1C4CFC6-2F63-4E68-9251-489E1A062F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flipV="1">
            <a:off x="1338566" y="472814"/>
            <a:ext cx="4333507" cy="5327363"/>
          </a:xfrm>
          <a:custGeom>
            <a:avLst/>
            <a:gdLst>
              <a:gd name="connsiteX0" fmla="*/ 6058 w 823258"/>
              <a:gd name="connsiteY0" fmla="*/ 673615 h 1272110"/>
              <a:gd name="connsiteX1" fmla="*/ 112452 w 823258"/>
              <a:gd name="connsiteY1" fmla="*/ 471685 h 1272110"/>
              <a:gd name="connsiteX2" fmla="*/ 94736 w 823258"/>
              <a:gd name="connsiteY2" fmla="*/ 159741 h 1272110"/>
              <a:gd name="connsiteX3" fmla="*/ 229419 w 823258"/>
              <a:gd name="connsiteY3" fmla="*/ 14485 h 1272110"/>
              <a:gd name="connsiteX4" fmla="*/ 580225 w 823258"/>
              <a:gd name="connsiteY4" fmla="*/ 3817 h 1272110"/>
              <a:gd name="connsiteX5" fmla="*/ 736149 w 823258"/>
              <a:gd name="connsiteY5" fmla="*/ 195174 h 1272110"/>
              <a:gd name="connsiteX6" fmla="*/ 823017 w 823258"/>
              <a:gd name="connsiteY6" fmla="*/ 912026 h 1272110"/>
              <a:gd name="connsiteX7" fmla="*/ 743293 w 823258"/>
              <a:gd name="connsiteY7" fmla="*/ 1196443 h 1272110"/>
              <a:gd name="connsiteX8" fmla="*/ 310858 w 823258"/>
              <a:gd name="connsiteY8" fmla="*/ 1251402 h 1272110"/>
              <a:gd name="connsiteX9" fmla="*/ 133693 w 823258"/>
              <a:gd name="connsiteY9" fmla="*/ 1020992 h 1272110"/>
              <a:gd name="connsiteX10" fmla="*/ 126549 w 823258"/>
              <a:gd name="connsiteY10" fmla="*/ 606369 h 1272110"/>
              <a:gd name="connsiteX11" fmla="*/ 6058 w 823258"/>
              <a:gd name="connsiteY11" fmla="*/ 673615 h 1272110"/>
              <a:gd name="connsiteX0" fmla="*/ 6097 w 846673"/>
              <a:gd name="connsiteY0" fmla="*/ 673624 h 1266490"/>
              <a:gd name="connsiteX1" fmla="*/ 112491 w 846673"/>
              <a:gd name="connsiteY1" fmla="*/ 471694 h 1266490"/>
              <a:gd name="connsiteX2" fmla="*/ 94775 w 846673"/>
              <a:gd name="connsiteY2" fmla="*/ 159750 h 1266490"/>
              <a:gd name="connsiteX3" fmla="*/ 229458 w 846673"/>
              <a:gd name="connsiteY3" fmla="*/ 14494 h 1266490"/>
              <a:gd name="connsiteX4" fmla="*/ 580264 w 846673"/>
              <a:gd name="connsiteY4" fmla="*/ 3826 h 1266490"/>
              <a:gd name="connsiteX5" fmla="*/ 736188 w 846673"/>
              <a:gd name="connsiteY5" fmla="*/ 195183 h 1266490"/>
              <a:gd name="connsiteX6" fmla="*/ 823056 w 846673"/>
              <a:gd name="connsiteY6" fmla="*/ 912035 h 1266490"/>
              <a:gd name="connsiteX7" fmla="*/ 795891 w 846673"/>
              <a:gd name="connsiteY7" fmla="*/ 1213658 h 1266490"/>
              <a:gd name="connsiteX8" fmla="*/ 310897 w 846673"/>
              <a:gd name="connsiteY8" fmla="*/ 1251411 h 1266490"/>
              <a:gd name="connsiteX9" fmla="*/ 133732 w 846673"/>
              <a:gd name="connsiteY9" fmla="*/ 1021001 h 1266490"/>
              <a:gd name="connsiteX10" fmla="*/ 126588 w 846673"/>
              <a:gd name="connsiteY10" fmla="*/ 606378 h 1266490"/>
              <a:gd name="connsiteX11" fmla="*/ 6097 w 846673"/>
              <a:gd name="connsiteY11" fmla="*/ 673624 h 1266490"/>
              <a:gd name="connsiteX0" fmla="*/ 6097 w 849914"/>
              <a:gd name="connsiteY0" fmla="*/ 673624 h 1273207"/>
              <a:gd name="connsiteX1" fmla="*/ 112491 w 849914"/>
              <a:gd name="connsiteY1" fmla="*/ 471694 h 1273207"/>
              <a:gd name="connsiteX2" fmla="*/ 94775 w 849914"/>
              <a:gd name="connsiteY2" fmla="*/ 159750 h 1273207"/>
              <a:gd name="connsiteX3" fmla="*/ 229458 w 849914"/>
              <a:gd name="connsiteY3" fmla="*/ 14494 h 1273207"/>
              <a:gd name="connsiteX4" fmla="*/ 580264 w 849914"/>
              <a:gd name="connsiteY4" fmla="*/ 3826 h 1273207"/>
              <a:gd name="connsiteX5" fmla="*/ 736188 w 849914"/>
              <a:gd name="connsiteY5" fmla="*/ 195183 h 1273207"/>
              <a:gd name="connsiteX6" fmla="*/ 823056 w 849914"/>
              <a:gd name="connsiteY6" fmla="*/ 912035 h 1273207"/>
              <a:gd name="connsiteX7" fmla="*/ 795891 w 849914"/>
              <a:gd name="connsiteY7" fmla="*/ 1213658 h 1273207"/>
              <a:gd name="connsiteX8" fmla="*/ 248636 w 849914"/>
              <a:gd name="connsiteY8" fmla="*/ 1257509 h 1273207"/>
              <a:gd name="connsiteX9" fmla="*/ 133732 w 849914"/>
              <a:gd name="connsiteY9" fmla="*/ 1021001 h 1273207"/>
              <a:gd name="connsiteX10" fmla="*/ 126588 w 849914"/>
              <a:gd name="connsiteY10" fmla="*/ 606378 h 1273207"/>
              <a:gd name="connsiteX11" fmla="*/ 6097 w 849914"/>
              <a:gd name="connsiteY11" fmla="*/ 673624 h 1273207"/>
              <a:gd name="connsiteX0" fmla="*/ 6097 w 857388"/>
              <a:gd name="connsiteY0" fmla="*/ 673624 h 1273231"/>
              <a:gd name="connsiteX1" fmla="*/ 112491 w 857388"/>
              <a:gd name="connsiteY1" fmla="*/ 471694 h 1273231"/>
              <a:gd name="connsiteX2" fmla="*/ 94775 w 857388"/>
              <a:gd name="connsiteY2" fmla="*/ 159750 h 1273231"/>
              <a:gd name="connsiteX3" fmla="*/ 229458 w 857388"/>
              <a:gd name="connsiteY3" fmla="*/ 14494 h 1273231"/>
              <a:gd name="connsiteX4" fmla="*/ 580264 w 857388"/>
              <a:gd name="connsiteY4" fmla="*/ 3826 h 1273231"/>
              <a:gd name="connsiteX5" fmla="*/ 736188 w 857388"/>
              <a:gd name="connsiteY5" fmla="*/ 195183 h 1273231"/>
              <a:gd name="connsiteX6" fmla="*/ 837750 w 857388"/>
              <a:gd name="connsiteY6" fmla="*/ 911367 h 1273231"/>
              <a:gd name="connsiteX7" fmla="*/ 795891 w 857388"/>
              <a:gd name="connsiteY7" fmla="*/ 1213658 h 1273231"/>
              <a:gd name="connsiteX8" fmla="*/ 248636 w 857388"/>
              <a:gd name="connsiteY8" fmla="*/ 1257509 h 1273231"/>
              <a:gd name="connsiteX9" fmla="*/ 133732 w 857388"/>
              <a:gd name="connsiteY9" fmla="*/ 1021001 h 1273231"/>
              <a:gd name="connsiteX10" fmla="*/ 126588 w 857388"/>
              <a:gd name="connsiteY10" fmla="*/ 606378 h 1273231"/>
              <a:gd name="connsiteX11" fmla="*/ 6097 w 857388"/>
              <a:gd name="connsiteY11" fmla="*/ 673624 h 1273231"/>
              <a:gd name="connsiteX0" fmla="*/ 6097 w 859776"/>
              <a:gd name="connsiteY0" fmla="*/ 673624 h 1273231"/>
              <a:gd name="connsiteX1" fmla="*/ 112491 w 859776"/>
              <a:gd name="connsiteY1" fmla="*/ 471694 h 1273231"/>
              <a:gd name="connsiteX2" fmla="*/ 94775 w 859776"/>
              <a:gd name="connsiteY2" fmla="*/ 159750 h 1273231"/>
              <a:gd name="connsiteX3" fmla="*/ 229458 w 859776"/>
              <a:gd name="connsiteY3" fmla="*/ 14494 h 1273231"/>
              <a:gd name="connsiteX4" fmla="*/ 580264 w 859776"/>
              <a:gd name="connsiteY4" fmla="*/ 3826 h 1273231"/>
              <a:gd name="connsiteX5" fmla="*/ 736188 w 859776"/>
              <a:gd name="connsiteY5" fmla="*/ 195183 h 1273231"/>
              <a:gd name="connsiteX6" fmla="*/ 837750 w 859776"/>
              <a:gd name="connsiteY6" fmla="*/ 911367 h 1273231"/>
              <a:gd name="connsiteX7" fmla="*/ 795891 w 859776"/>
              <a:gd name="connsiteY7" fmla="*/ 1213658 h 1273231"/>
              <a:gd name="connsiteX8" fmla="*/ 248636 w 859776"/>
              <a:gd name="connsiteY8" fmla="*/ 1257509 h 1273231"/>
              <a:gd name="connsiteX9" fmla="*/ 133732 w 859776"/>
              <a:gd name="connsiteY9" fmla="*/ 1021001 h 1273231"/>
              <a:gd name="connsiteX10" fmla="*/ 126588 w 859776"/>
              <a:gd name="connsiteY10" fmla="*/ 606378 h 1273231"/>
              <a:gd name="connsiteX11" fmla="*/ 6097 w 859776"/>
              <a:gd name="connsiteY11" fmla="*/ 673624 h 1273231"/>
              <a:gd name="connsiteX0" fmla="*/ 6097 w 863219"/>
              <a:gd name="connsiteY0" fmla="*/ 673624 h 1273231"/>
              <a:gd name="connsiteX1" fmla="*/ 112491 w 863219"/>
              <a:gd name="connsiteY1" fmla="*/ 471694 h 1273231"/>
              <a:gd name="connsiteX2" fmla="*/ 94775 w 863219"/>
              <a:gd name="connsiteY2" fmla="*/ 159750 h 1273231"/>
              <a:gd name="connsiteX3" fmla="*/ 229458 w 863219"/>
              <a:gd name="connsiteY3" fmla="*/ 14494 h 1273231"/>
              <a:gd name="connsiteX4" fmla="*/ 580264 w 863219"/>
              <a:gd name="connsiteY4" fmla="*/ 3826 h 1273231"/>
              <a:gd name="connsiteX5" fmla="*/ 736188 w 863219"/>
              <a:gd name="connsiteY5" fmla="*/ 195183 h 1273231"/>
              <a:gd name="connsiteX6" fmla="*/ 837750 w 863219"/>
              <a:gd name="connsiteY6" fmla="*/ 911367 h 1273231"/>
              <a:gd name="connsiteX7" fmla="*/ 795891 w 863219"/>
              <a:gd name="connsiteY7" fmla="*/ 1213658 h 1273231"/>
              <a:gd name="connsiteX8" fmla="*/ 248636 w 863219"/>
              <a:gd name="connsiteY8" fmla="*/ 1257509 h 1273231"/>
              <a:gd name="connsiteX9" fmla="*/ 133732 w 863219"/>
              <a:gd name="connsiteY9" fmla="*/ 1021001 h 1273231"/>
              <a:gd name="connsiteX10" fmla="*/ 126588 w 863219"/>
              <a:gd name="connsiteY10" fmla="*/ 606378 h 1273231"/>
              <a:gd name="connsiteX11" fmla="*/ 6097 w 863219"/>
              <a:gd name="connsiteY11" fmla="*/ 673624 h 1273231"/>
              <a:gd name="connsiteX0" fmla="*/ 6097 w 865261"/>
              <a:gd name="connsiteY0" fmla="*/ 673624 h 1271255"/>
              <a:gd name="connsiteX1" fmla="*/ 112491 w 865261"/>
              <a:gd name="connsiteY1" fmla="*/ 471694 h 1271255"/>
              <a:gd name="connsiteX2" fmla="*/ 94775 w 865261"/>
              <a:gd name="connsiteY2" fmla="*/ 159750 h 1271255"/>
              <a:gd name="connsiteX3" fmla="*/ 229458 w 865261"/>
              <a:gd name="connsiteY3" fmla="*/ 14494 h 1271255"/>
              <a:gd name="connsiteX4" fmla="*/ 580264 w 865261"/>
              <a:gd name="connsiteY4" fmla="*/ 3826 h 1271255"/>
              <a:gd name="connsiteX5" fmla="*/ 736188 w 865261"/>
              <a:gd name="connsiteY5" fmla="*/ 195183 h 1271255"/>
              <a:gd name="connsiteX6" fmla="*/ 841141 w 865261"/>
              <a:gd name="connsiteY6" fmla="*/ 970003 h 1271255"/>
              <a:gd name="connsiteX7" fmla="*/ 795891 w 865261"/>
              <a:gd name="connsiteY7" fmla="*/ 1213658 h 1271255"/>
              <a:gd name="connsiteX8" fmla="*/ 248636 w 865261"/>
              <a:gd name="connsiteY8" fmla="*/ 1257509 h 1271255"/>
              <a:gd name="connsiteX9" fmla="*/ 133732 w 865261"/>
              <a:gd name="connsiteY9" fmla="*/ 1021001 h 1271255"/>
              <a:gd name="connsiteX10" fmla="*/ 126588 w 865261"/>
              <a:gd name="connsiteY10" fmla="*/ 606378 h 1271255"/>
              <a:gd name="connsiteX11" fmla="*/ 6097 w 865261"/>
              <a:gd name="connsiteY11" fmla="*/ 673624 h 1271255"/>
              <a:gd name="connsiteX0" fmla="*/ 6097 w 860021"/>
              <a:gd name="connsiteY0" fmla="*/ 673624 h 1279428"/>
              <a:gd name="connsiteX1" fmla="*/ 112491 w 860021"/>
              <a:gd name="connsiteY1" fmla="*/ 471694 h 1279428"/>
              <a:gd name="connsiteX2" fmla="*/ 94775 w 860021"/>
              <a:gd name="connsiteY2" fmla="*/ 159750 h 1279428"/>
              <a:gd name="connsiteX3" fmla="*/ 229458 w 860021"/>
              <a:gd name="connsiteY3" fmla="*/ 14494 h 1279428"/>
              <a:gd name="connsiteX4" fmla="*/ 580264 w 860021"/>
              <a:gd name="connsiteY4" fmla="*/ 3826 h 1279428"/>
              <a:gd name="connsiteX5" fmla="*/ 736188 w 860021"/>
              <a:gd name="connsiteY5" fmla="*/ 195183 h 1279428"/>
              <a:gd name="connsiteX6" fmla="*/ 841141 w 860021"/>
              <a:gd name="connsiteY6" fmla="*/ 970003 h 1279428"/>
              <a:gd name="connsiteX7" fmla="*/ 797210 w 860021"/>
              <a:gd name="connsiteY7" fmla="*/ 1236461 h 1279428"/>
              <a:gd name="connsiteX8" fmla="*/ 248636 w 860021"/>
              <a:gd name="connsiteY8" fmla="*/ 1257509 h 1279428"/>
              <a:gd name="connsiteX9" fmla="*/ 133732 w 860021"/>
              <a:gd name="connsiteY9" fmla="*/ 1021001 h 1279428"/>
              <a:gd name="connsiteX10" fmla="*/ 126588 w 860021"/>
              <a:gd name="connsiteY10" fmla="*/ 606378 h 1279428"/>
              <a:gd name="connsiteX11" fmla="*/ 6097 w 860021"/>
              <a:gd name="connsiteY11" fmla="*/ 673624 h 1279428"/>
              <a:gd name="connsiteX0" fmla="*/ 6097 w 860380"/>
              <a:gd name="connsiteY0" fmla="*/ 679490 h 1285294"/>
              <a:gd name="connsiteX1" fmla="*/ 112491 w 860380"/>
              <a:gd name="connsiteY1" fmla="*/ 477560 h 1285294"/>
              <a:gd name="connsiteX2" fmla="*/ 94775 w 860380"/>
              <a:gd name="connsiteY2" fmla="*/ 165616 h 1285294"/>
              <a:gd name="connsiteX3" fmla="*/ 229458 w 860380"/>
              <a:gd name="connsiteY3" fmla="*/ 20360 h 1285294"/>
              <a:gd name="connsiteX4" fmla="*/ 580264 w 860380"/>
              <a:gd name="connsiteY4" fmla="*/ 9692 h 1285294"/>
              <a:gd name="connsiteX5" fmla="*/ 730442 w 860380"/>
              <a:gd name="connsiteY5" fmla="*/ 165383 h 1285294"/>
              <a:gd name="connsiteX6" fmla="*/ 841141 w 860380"/>
              <a:gd name="connsiteY6" fmla="*/ 975869 h 1285294"/>
              <a:gd name="connsiteX7" fmla="*/ 797210 w 860380"/>
              <a:gd name="connsiteY7" fmla="*/ 1242327 h 1285294"/>
              <a:gd name="connsiteX8" fmla="*/ 248636 w 860380"/>
              <a:gd name="connsiteY8" fmla="*/ 1263375 h 1285294"/>
              <a:gd name="connsiteX9" fmla="*/ 133732 w 860380"/>
              <a:gd name="connsiteY9" fmla="*/ 1026867 h 1285294"/>
              <a:gd name="connsiteX10" fmla="*/ 126588 w 860380"/>
              <a:gd name="connsiteY10" fmla="*/ 612244 h 1285294"/>
              <a:gd name="connsiteX11" fmla="*/ 6097 w 860380"/>
              <a:gd name="connsiteY11" fmla="*/ 679490 h 1285294"/>
              <a:gd name="connsiteX0" fmla="*/ 6097 w 881639"/>
              <a:gd name="connsiteY0" fmla="*/ 679490 h 1286194"/>
              <a:gd name="connsiteX1" fmla="*/ 112491 w 881639"/>
              <a:gd name="connsiteY1" fmla="*/ 477560 h 1286194"/>
              <a:gd name="connsiteX2" fmla="*/ 94775 w 881639"/>
              <a:gd name="connsiteY2" fmla="*/ 165616 h 1286194"/>
              <a:gd name="connsiteX3" fmla="*/ 229458 w 881639"/>
              <a:gd name="connsiteY3" fmla="*/ 20360 h 1286194"/>
              <a:gd name="connsiteX4" fmla="*/ 580264 w 881639"/>
              <a:gd name="connsiteY4" fmla="*/ 9692 h 1286194"/>
              <a:gd name="connsiteX5" fmla="*/ 730442 w 881639"/>
              <a:gd name="connsiteY5" fmla="*/ 165383 h 1286194"/>
              <a:gd name="connsiteX6" fmla="*/ 873260 w 881639"/>
              <a:gd name="connsiteY6" fmla="*/ 958078 h 1286194"/>
              <a:gd name="connsiteX7" fmla="*/ 797210 w 881639"/>
              <a:gd name="connsiteY7" fmla="*/ 1242327 h 1286194"/>
              <a:gd name="connsiteX8" fmla="*/ 248636 w 881639"/>
              <a:gd name="connsiteY8" fmla="*/ 1263375 h 1286194"/>
              <a:gd name="connsiteX9" fmla="*/ 133732 w 881639"/>
              <a:gd name="connsiteY9" fmla="*/ 1026867 h 1286194"/>
              <a:gd name="connsiteX10" fmla="*/ 126588 w 881639"/>
              <a:gd name="connsiteY10" fmla="*/ 612244 h 1286194"/>
              <a:gd name="connsiteX11" fmla="*/ 6097 w 881639"/>
              <a:gd name="connsiteY11" fmla="*/ 679490 h 1286194"/>
              <a:gd name="connsiteX0" fmla="*/ 6216 w 881758"/>
              <a:gd name="connsiteY0" fmla="*/ 679490 h 1286194"/>
              <a:gd name="connsiteX1" fmla="*/ 110067 w 881758"/>
              <a:gd name="connsiteY1" fmla="*/ 369894 h 1286194"/>
              <a:gd name="connsiteX2" fmla="*/ 94894 w 881758"/>
              <a:gd name="connsiteY2" fmla="*/ 165616 h 1286194"/>
              <a:gd name="connsiteX3" fmla="*/ 229577 w 881758"/>
              <a:gd name="connsiteY3" fmla="*/ 20360 h 1286194"/>
              <a:gd name="connsiteX4" fmla="*/ 580383 w 881758"/>
              <a:gd name="connsiteY4" fmla="*/ 9692 h 1286194"/>
              <a:gd name="connsiteX5" fmla="*/ 730561 w 881758"/>
              <a:gd name="connsiteY5" fmla="*/ 165383 h 1286194"/>
              <a:gd name="connsiteX6" fmla="*/ 873379 w 881758"/>
              <a:gd name="connsiteY6" fmla="*/ 958078 h 1286194"/>
              <a:gd name="connsiteX7" fmla="*/ 797329 w 881758"/>
              <a:gd name="connsiteY7" fmla="*/ 1242327 h 1286194"/>
              <a:gd name="connsiteX8" fmla="*/ 248755 w 881758"/>
              <a:gd name="connsiteY8" fmla="*/ 1263375 h 1286194"/>
              <a:gd name="connsiteX9" fmla="*/ 133851 w 881758"/>
              <a:gd name="connsiteY9" fmla="*/ 1026867 h 1286194"/>
              <a:gd name="connsiteX10" fmla="*/ 126707 w 881758"/>
              <a:gd name="connsiteY10" fmla="*/ 612244 h 1286194"/>
              <a:gd name="connsiteX11" fmla="*/ 6216 w 881758"/>
              <a:gd name="connsiteY11" fmla="*/ 679490 h 1286194"/>
              <a:gd name="connsiteX0" fmla="*/ 6216 w 881758"/>
              <a:gd name="connsiteY0" fmla="*/ 679490 h 1286194"/>
              <a:gd name="connsiteX1" fmla="*/ 110067 w 881758"/>
              <a:gd name="connsiteY1" fmla="*/ 369894 h 1286194"/>
              <a:gd name="connsiteX2" fmla="*/ 94894 w 881758"/>
              <a:gd name="connsiteY2" fmla="*/ 165616 h 1286194"/>
              <a:gd name="connsiteX3" fmla="*/ 229577 w 881758"/>
              <a:gd name="connsiteY3" fmla="*/ 20360 h 1286194"/>
              <a:gd name="connsiteX4" fmla="*/ 580383 w 881758"/>
              <a:gd name="connsiteY4" fmla="*/ 9692 h 1286194"/>
              <a:gd name="connsiteX5" fmla="*/ 730561 w 881758"/>
              <a:gd name="connsiteY5" fmla="*/ 165383 h 1286194"/>
              <a:gd name="connsiteX6" fmla="*/ 873379 w 881758"/>
              <a:gd name="connsiteY6" fmla="*/ 958078 h 1286194"/>
              <a:gd name="connsiteX7" fmla="*/ 797329 w 881758"/>
              <a:gd name="connsiteY7" fmla="*/ 1242327 h 1286194"/>
              <a:gd name="connsiteX8" fmla="*/ 248755 w 881758"/>
              <a:gd name="connsiteY8" fmla="*/ 1263375 h 1286194"/>
              <a:gd name="connsiteX9" fmla="*/ 133851 w 881758"/>
              <a:gd name="connsiteY9" fmla="*/ 1026867 h 1286194"/>
              <a:gd name="connsiteX10" fmla="*/ 138858 w 881758"/>
              <a:gd name="connsiteY10" fmla="*/ 503910 h 1286194"/>
              <a:gd name="connsiteX11" fmla="*/ 6216 w 881758"/>
              <a:gd name="connsiteY11" fmla="*/ 679490 h 1286194"/>
              <a:gd name="connsiteX0" fmla="*/ 6961 w 868563"/>
              <a:gd name="connsiteY0" fmla="*/ 538413 h 1286194"/>
              <a:gd name="connsiteX1" fmla="*/ 96872 w 868563"/>
              <a:gd name="connsiteY1" fmla="*/ 369894 h 1286194"/>
              <a:gd name="connsiteX2" fmla="*/ 81699 w 868563"/>
              <a:gd name="connsiteY2" fmla="*/ 165616 h 1286194"/>
              <a:gd name="connsiteX3" fmla="*/ 216382 w 868563"/>
              <a:gd name="connsiteY3" fmla="*/ 20360 h 1286194"/>
              <a:gd name="connsiteX4" fmla="*/ 567188 w 868563"/>
              <a:gd name="connsiteY4" fmla="*/ 9692 h 1286194"/>
              <a:gd name="connsiteX5" fmla="*/ 717366 w 868563"/>
              <a:gd name="connsiteY5" fmla="*/ 165383 h 1286194"/>
              <a:gd name="connsiteX6" fmla="*/ 860184 w 868563"/>
              <a:gd name="connsiteY6" fmla="*/ 958078 h 1286194"/>
              <a:gd name="connsiteX7" fmla="*/ 784134 w 868563"/>
              <a:gd name="connsiteY7" fmla="*/ 1242327 h 1286194"/>
              <a:gd name="connsiteX8" fmla="*/ 235560 w 868563"/>
              <a:gd name="connsiteY8" fmla="*/ 1263375 h 1286194"/>
              <a:gd name="connsiteX9" fmla="*/ 120656 w 868563"/>
              <a:gd name="connsiteY9" fmla="*/ 1026867 h 1286194"/>
              <a:gd name="connsiteX10" fmla="*/ 125663 w 868563"/>
              <a:gd name="connsiteY10" fmla="*/ 503910 h 1286194"/>
              <a:gd name="connsiteX11" fmla="*/ 6961 w 868563"/>
              <a:gd name="connsiteY11" fmla="*/ 538413 h 1286194"/>
              <a:gd name="connsiteX0" fmla="*/ 6961 w 867791"/>
              <a:gd name="connsiteY0" fmla="*/ 538413 h 1312892"/>
              <a:gd name="connsiteX1" fmla="*/ 96872 w 867791"/>
              <a:gd name="connsiteY1" fmla="*/ 369894 h 1312892"/>
              <a:gd name="connsiteX2" fmla="*/ 81699 w 867791"/>
              <a:gd name="connsiteY2" fmla="*/ 165616 h 1312892"/>
              <a:gd name="connsiteX3" fmla="*/ 216382 w 867791"/>
              <a:gd name="connsiteY3" fmla="*/ 20360 h 1312892"/>
              <a:gd name="connsiteX4" fmla="*/ 567188 w 867791"/>
              <a:gd name="connsiteY4" fmla="*/ 9692 h 1312892"/>
              <a:gd name="connsiteX5" fmla="*/ 717366 w 867791"/>
              <a:gd name="connsiteY5" fmla="*/ 165383 h 1312892"/>
              <a:gd name="connsiteX6" fmla="*/ 860184 w 867791"/>
              <a:gd name="connsiteY6" fmla="*/ 958078 h 1312892"/>
              <a:gd name="connsiteX7" fmla="*/ 784134 w 867791"/>
              <a:gd name="connsiteY7" fmla="*/ 1242327 h 1312892"/>
              <a:gd name="connsiteX8" fmla="*/ 256000 w 867791"/>
              <a:gd name="connsiteY8" fmla="*/ 1298372 h 1312892"/>
              <a:gd name="connsiteX9" fmla="*/ 120656 w 867791"/>
              <a:gd name="connsiteY9" fmla="*/ 1026867 h 1312892"/>
              <a:gd name="connsiteX10" fmla="*/ 125663 w 867791"/>
              <a:gd name="connsiteY10" fmla="*/ 503910 h 1312892"/>
              <a:gd name="connsiteX11" fmla="*/ 6961 w 867791"/>
              <a:gd name="connsiteY11" fmla="*/ 538413 h 1312892"/>
              <a:gd name="connsiteX0" fmla="*/ 6961 w 867791"/>
              <a:gd name="connsiteY0" fmla="*/ 538413 h 1313923"/>
              <a:gd name="connsiteX1" fmla="*/ 96872 w 867791"/>
              <a:gd name="connsiteY1" fmla="*/ 369894 h 1313923"/>
              <a:gd name="connsiteX2" fmla="*/ 81699 w 867791"/>
              <a:gd name="connsiteY2" fmla="*/ 165616 h 1313923"/>
              <a:gd name="connsiteX3" fmla="*/ 216382 w 867791"/>
              <a:gd name="connsiteY3" fmla="*/ 20360 h 1313923"/>
              <a:gd name="connsiteX4" fmla="*/ 567188 w 867791"/>
              <a:gd name="connsiteY4" fmla="*/ 9692 h 1313923"/>
              <a:gd name="connsiteX5" fmla="*/ 717366 w 867791"/>
              <a:gd name="connsiteY5" fmla="*/ 165383 h 1313923"/>
              <a:gd name="connsiteX6" fmla="*/ 860184 w 867791"/>
              <a:gd name="connsiteY6" fmla="*/ 958078 h 1313923"/>
              <a:gd name="connsiteX7" fmla="*/ 784134 w 867791"/>
              <a:gd name="connsiteY7" fmla="*/ 1242327 h 1313923"/>
              <a:gd name="connsiteX8" fmla="*/ 256000 w 867791"/>
              <a:gd name="connsiteY8" fmla="*/ 1298372 h 1313923"/>
              <a:gd name="connsiteX9" fmla="*/ 145617 w 867791"/>
              <a:gd name="connsiteY9" fmla="*/ 1012668 h 1313923"/>
              <a:gd name="connsiteX10" fmla="*/ 125663 w 867791"/>
              <a:gd name="connsiteY10" fmla="*/ 503910 h 1313923"/>
              <a:gd name="connsiteX11" fmla="*/ 6961 w 867791"/>
              <a:gd name="connsiteY11" fmla="*/ 538413 h 1313923"/>
              <a:gd name="connsiteX0" fmla="*/ 6961 w 867791"/>
              <a:gd name="connsiteY0" fmla="*/ 538413 h 1310173"/>
              <a:gd name="connsiteX1" fmla="*/ 96872 w 867791"/>
              <a:gd name="connsiteY1" fmla="*/ 369894 h 1310173"/>
              <a:gd name="connsiteX2" fmla="*/ 81699 w 867791"/>
              <a:gd name="connsiteY2" fmla="*/ 165616 h 1310173"/>
              <a:gd name="connsiteX3" fmla="*/ 216382 w 867791"/>
              <a:gd name="connsiteY3" fmla="*/ 20360 h 1310173"/>
              <a:gd name="connsiteX4" fmla="*/ 567188 w 867791"/>
              <a:gd name="connsiteY4" fmla="*/ 9692 h 1310173"/>
              <a:gd name="connsiteX5" fmla="*/ 717366 w 867791"/>
              <a:gd name="connsiteY5" fmla="*/ 165383 h 1310173"/>
              <a:gd name="connsiteX6" fmla="*/ 860184 w 867791"/>
              <a:gd name="connsiteY6" fmla="*/ 958078 h 1310173"/>
              <a:gd name="connsiteX7" fmla="*/ 784134 w 867791"/>
              <a:gd name="connsiteY7" fmla="*/ 1242327 h 1310173"/>
              <a:gd name="connsiteX8" fmla="*/ 256000 w 867791"/>
              <a:gd name="connsiteY8" fmla="*/ 1298372 h 1310173"/>
              <a:gd name="connsiteX9" fmla="*/ 155978 w 867791"/>
              <a:gd name="connsiteY9" fmla="*/ 1064454 h 1310173"/>
              <a:gd name="connsiteX10" fmla="*/ 125663 w 867791"/>
              <a:gd name="connsiteY10" fmla="*/ 503910 h 1310173"/>
              <a:gd name="connsiteX11" fmla="*/ 6961 w 867791"/>
              <a:gd name="connsiteY11" fmla="*/ 538413 h 1310173"/>
              <a:gd name="connsiteX0" fmla="*/ 6961 w 867791"/>
              <a:gd name="connsiteY0" fmla="*/ 538413 h 1309445"/>
              <a:gd name="connsiteX1" fmla="*/ 96872 w 867791"/>
              <a:gd name="connsiteY1" fmla="*/ 369894 h 1309445"/>
              <a:gd name="connsiteX2" fmla="*/ 81699 w 867791"/>
              <a:gd name="connsiteY2" fmla="*/ 165616 h 1309445"/>
              <a:gd name="connsiteX3" fmla="*/ 216382 w 867791"/>
              <a:gd name="connsiteY3" fmla="*/ 20360 h 1309445"/>
              <a:gd name="connsiteX4" fmla="*/ 567188 w 867791"/>
              <a:gd name="connsiteY4" fmla="*/ 9692 h 1309445"/>
              <a:gd name="connsiteX5" fmla="*/ 717366 w 867791"/>
              <a:gd name="connsiteY5" fmla="*/ 165383 h 1309445"/>
              <a:gd name="connsiteX6" fmla="*/ 860184 w 867791"/>
              <a:gd name="connsiteY6" fmla="*/ 958078 h 1309445"/>
              <a:gd name="connsiteX7" fmla="*/ 784134 w 867791"/>
              <a:gd name="connsiteY7" fmla="*/ 1242327 h 1309445"/>
              <a:gd name="connsiteX8" fmla="*/ 256000 w 867791"/>
              <a:gd name="connsiteY8" fmla="*/ 1298372 h 1309445"/>
              <a:gd name="connsiteX9" fmla="*/ 149196 w 867791"/>
              <a:gd name="connsiteY9" fmla="*/ 1074561 h 1309445"/>
              <a:gd name="connsiteX10" fmla="*/ 125663 w 867791"/>
              <a:gd name="connsiteY10" fmla="*/ 503910 h 1309445"/>
              <a:gd name="connsiteX11" fmla="*/ 6961 w 867791"/>
              <a:gd name="connsiteY11" fmla="*/ 538413 h 1309445"/>
              <a:gd name="connsiteX0" fmla="*/ 6961 w 867791"/>
              <a:gd name="connsiteY0" fmla="*/ 538413 h 1309445"/>
              <a:gd name="connsiteX1" fmla="*/ 96872 w 867791"/>
              <a:gd name="connsiteY1" fmla="*/ 369894 h 1309445"/>
              <a:gd name="connsiteX2" fmla="*/ 81699 w 867791"/>
              <a:gd name="connsiteY2" fmla="*/ 165616 h 1309445"/>
              <a:gd name="connsiteX3" fmla="*/ 216382 w 867791"/>
              <a:gd name="connsiteY3" fmla="*/ 20360 h 1309445"/>
              <a:gd name="connsiteX4" fmla="*/ 567188 w 867791"/>
              <a:gd name="connsiteY4" fmla="*/ 9692 h 1309445"/>
              <a:gd name="connsiteX5" fmla="*/ 717366 w 867791"/>
              <a:gd name="connsiteY5" fmla="*/ 165383 h 1309445"/>
              <a:gd name="connsiteX6" fmla="*/ 860184 w 867791"/>
              <a:gd name="connsiteY6" fmla="*/ 958078 h 1309445"/>
              <a:gd name="connsiteX7" fmla="*/ 784134 w 867791"/>
              <a:gd name="connsiteY7" fmla="*/ 1242327 h 1309445"/>
              <a:gd name="connsiteX8" fmla="*/ 256000 w 867791"/>
              <a:gd name="connsiteY8" fmla="*/ 1298372 h 1309445"/>
              <a:gd name="connsiteX9" fmla="*/ 149196 w 867791"/>
              <a:gd name="connsiteY9" fmla="*/ 1074561 h 1309445"/>
              <a:gd name="connsiteX10" fmla="*/ 125663 w 867791"/>
              <a:gd name="connsiteY10" fmla="*/ 503910 h 1309445"/>
              <a:gd name="connsiteX11" fmla="*/ 6961 w 867791"/>
              <a:gd name="connsiteY11" fmla="*/ 538413 h 1309445"/>
              <a:gd name="connsiteX0" fmla="*/ 6961 w 867791"/>
              <a:gd name="connsiteY0" fmla="*/ 538413 h 1309445"/>
              <a:gd name="connsiteX1" fmla="*/ 96872 w 867791"/>
              <a:gd name="connsiteY1" fmla="*/ 369894 h 1309445"/>
              <a:gd name="connsiteX2" fmla="*/ 81699 w 867791"/>
              <a:gd name="connsiteY2" fmla="*/ 165616 h 1309445"/>
              <a:gd name="connsiteX3" fmla="*/ 216382 w 867791"/>
              <a:gd name="connsiteY3" fmla="*/ 20360 h 1309445"/>
              <a:gd name="connsiteX4" fmla="*/ 567188 w 867791"/>
              <a:gd name="connsiteY4" fmla="*/ 9692 h 1309445"/>
              <a:gd name="connsiteX5" fmla="*/ 717366 w 867791"/>
              <a:gd name="connsiteY5" fmla="*/ 165383 h 1309445"/>
              <a:gd name="connsiteX6" fmla="*/ 860184 w 867791"/>
              <a:gd name="connsiteY6" fmla="*/ 958078 h 1309445"/>
              <a:gd name="connsiteX7" fmla="*/ 784134 w 867791"/>
              <a:gd name="connsiteY7" fmla="*/ 1242327 h 1309445"/>
              <a:gd name="connsiteX8" fmla="*/ 256000 w 867791"/>
              <a:gd name="connsiteY8" fmla="*/ 1298372 h 1309445"/>
              <a:gd name="connsiteX9" fmla="*/ 149196 w 867791"/>
              <a:gd name="connsiteY9" fmla="*/ 1074561 h 1309445"/>
              <a:gd name="connsiteX10" fmla="*/ 125663 w 867791"/>
              <a:gd name="connsiteY10" fmla="*/ 503910 h 1309445"/>
              <a:gd name="connsiteX11" fmla="*/ 6961 w 867791"/>
              <a:gd name="connsiteY11" fmla="*/ 538413 h 1309445"/>
              <a:gd name="connsiteX0" fmla="*/ 6961 w 867791"/>
              <a:gd name="connsiteY0" fmla="*/ 538413 h 1306197"/>
              <a:gd name="connsiteX1" fmla="*/ 96872 w 867791"/>
              <a:gd name="connsiteY1" fmla="*/ 369894 h 1306197"/>
              <a:gd name="connsiteX2" fmla="*/ 81699 w 867791"/>
              <a:gd name="connsiteY2" fmla="*/ 165616 h 1306197"/>
              <a:gd name="connsiteX3" fmla="*/ 216382 w 867791"/>
              <a:gd name="connsiteY3" fmla="*/ 20360 h 1306197"/>
              <a:gd name="connsiteX4" fmla="*/ 567188 w 867791"/>
              <a:gd name="connsiteY4" fmla="*/ 9692 h 1306197"/>
              <a:gd name="connsiteX5" fmla="*/ 717366 w 867791"/>
              <a:gd name="connsiteY5" fmla="*/ 165383 h 1306197"/>
              <a:gd name="connsiteX6" fmla="*/ 860184 w 867791"/>
              <a:gd name="connsiteY6" fmla="*/ 958078 h 1306197"/>
              <a:gd name="connsiteX7" fmla="*/ 784134 w 867791"/>
              <a:gd name="connsiteY7" fmla="*/ 1242327 h 1306197"/>
              <a:gd name="connsiteX8" fmla="*/ 256000 w 867791"/>
              <a:gd name="connsiteY8" fmla="*/ 1298372 h 1306197"/>
              <a:gd name="connsiteX9" fmla="*/ 155507 w 867791"/>
              <a:gd name="connsiteY9" fmla="*/ 1120000 h 1306197"/>
              <a:gd name="connsiteX10" fmla="*/ 125663 w 867791"/>
              <a:gd name="connsiteY10" fmla="*/ 503910 h 1306197"/>
              <a:gd name="connsiteX11" fmla="*/ 6961 w 867791"/>
              <a:gd name="connsiteY11" fmla="*/ 538413 h 1306197"/>
              <a:gd name="connsiteX0" fmla="*/ 6961 w 867791"/>
              <a:gd name="connsiteY0" fmla="*/ 541531 h 1309315"/>
              <a:gd name="connsiteX1" fmla="*/ 96872 w 867791"/>
              <a:gd name="connsiteY1" fmla="*/ 373012 h 1309315"/>
              <a:gd name="connsiteX2" fmla="*/ 80003 w 867791"/>
              <a:gd name="connsiteY2" fmla="*/ 139416 h 1309315"/>
              <a:gd name="connsiteX3" fmla="*/ 216382 w 867791"/>
              <a:gd name="connsiteY3" fmla="*/ 23478 h 1309315"/>
              <a:gd name="connsiteX4" fmla="*/ 567188 w 867791"/>
              <a:gd name="connsiteY4" fmla="*/ 12810 h 1309315"/>
              <a:gd name="connsiteX5" fmla="*/ 717366 w 867791"/>
              <a:gd name="connsiteY5" fmla="*/ 168501 h 1309315"/>
              <a:gd name="connsiteX6" fmla="*/ 860184 w 867791"/>
              <a:gd name="connsiteY6" fmla="*/ 961196 h 1309315"/>
              <a:gd name="connsiteX7" fmla="*/ 784134 w 867791"/>
              <a:gd name="connsiteY7" fmla="*/ 1245445 h 1309315"/>
              <a:gd name="connsiteX8" fmla="*/ 256000 w 867791"/>
              <a:gd name="connsiteY8" fmla="*/ 1301490 h 1309315"/>
              <a:gd name="connsiteX9" fmla="*/ 155507 w 867791"/>
              <a:gd name="connsiteY9" fmla="*/ 1123118 h 1309315"/>
              <a:gd name="connsiteX10" fmla="*/ 125663 w 867791"/>
              <a:gd name="connsiteY10" fmla="*/ 507028 h 1309315"/>
              <a:gd name="connsiteX11" fmla="*/ 6961 w 867791"/>
              <a:gd name="connsiteY11" fmla="*/ 541531 h 1309315"/>
              <a:gd name="connsiteX0" fmla="*/ 6961 w 867791"/>
              <a:gd name="connsiteY0" fmla="*/ 541531 h 1309315"/>
              <a:gd name="connsiteX1" fmla="*/ 96872 w 867791"/>
              <a:gd name="connsiteY1" fmla="*/ 373012 h 1309315"/>
              <a:gd name="connsiteX2" fmla="*/ 80003 w 867791"/>
              <a:gd name="connsiteY2" fmla="*/ 139416 h 1309315"/>
              <a:gd name="connsiteX3" fmla="*/ 216382 w 867791"/>
              <a:gd name="connsiteY3" fmla="*/ 23478 h 1309315"/>
              <a:gd name="connsiteX4" fmla="*/ 567188 w 867791"/>
              <a:gd name="connsiteY4" fmla="*/ 12810 h 1309315"/>
              <a:gd name="connsiteX5" fmla="*/ 717366 w 867791"/>
              <a:gd name="connsiteY5" fmla="*/ 168501 h 1309315"/>
              <a:gd name="connsiteX6" fmla="*/ 860184 w 867791"/>
              <a:gd name="connsiteY6" fmla="*/ 961196 h 1309315"/>
              <a:gd name="connsiteX7" fmla="*/ 784134 w 867791"/>
              <a:gd name="connsiteY7" fmla="*/ 1245445 h 1309315"/>
              <a:gd name="connsiteX8" fmla="*/ 256000 w 867791"/>
              <a:gd name="connsiteY8" fmla="*/ 1301490 h 1309315"/>
              <a:gd name="connsiteX9" fmla="*/ 155507 w 867791"/>
              <a:gd name="connsiteY9" fmla="*/ 1123118 h 1309315"/>
              <a:gd name="connsiteX10" fmla="*/ 125663 w 867791"/>
              <a:gd name="connsiteY10" fmla="*/ 507028 h 1309315"/>
              <a:gd name="connsiteX11" fmla="*/ 6961 w 867791"/>
              <a:gd name="connsiteY11" fmla="*/ 541531 h 1309315"/>
              <a:gd name="connsiteX0" fmla="*/ 6961 w 867791"/>
              <a:gd name="connsiteY0" fmla="*/ 539700 h 1307484"/>
              <a:gd name="connsiteX1" fmla="*/ 96872 w 867791"/>
              <a:gd name="connsiteY1" fmla="*/ 371181 h 1307484"/>
              <a:gd name="connsiteX2" fmla="*/ 77366 w 867791"/>
              <a:gd name="connsiteY2" fmla="*/ 91980 h 1307484"/>
              <a:gd name="connsiteX3" fmla="*/ 216382 w 867791"/>
              <a:gd name="connsiteY3" fmla="*/ 21647 h 1307484"/>
              <a:gd name="connsiteX4" fmla="*/ 567188 w 867791"/>
              <a:gd name="connsiteY4" fmla="*/ 10979 h 1307484"/>
              <a:gd name="connsiteX5" fmla="*/ 717366 w 867791"/>
              <a:gd name="connsiteY5" fmla="*/ 166670 h 1307484"/>
              <a:gd name="connsiteX6" fmla="*/ 860184 w 867791"/>
              <a:gd name="connsiteY6" fmla="*/ 959365 h 1307484"/>
              <a:gd name="connsiteX7" fmla="*/ 784134 w 867791"/>
              <a:gd name="connsiteY7" fmla="*/ 1243614 h 1307484"/>
              <a:gd name="connsiteX8" fmla="*/ 256000 w 867791"/>
              <a:gd name="connsiteY8" fmla="*/ 1299659 h 1307484"/>
              <a:gd name="connsiteX9" fmla="*/ 155507 w 867791"/>
              <a:gd name="connsiteY9" fmla="*/ 1121287 h 1307484"/>
              <a:gd name="connsiteX10" fmla="*/ 125663 w 867791"/>
              <a:gd name="connsiteY10" fmla="*/ 505197 h 1307484"/>
              <a:gd name="connsiteX11" fmla="*/ 6961 w 867791"/>
              <a:gd name="connsiteY11" fmla="*/ 539700 h 1307484"/>
              <a:gd name="connsiteX0" fmla="*/ 6961 w 867791"/>
              <a:gd name="connsiteY0" fmla="*/ 550995 h 1318779"/>
              <a:gd name="connsiteX1" fmla="*/ 96872 w 867791"/>
              <a:gd name="connsiteY1" fmla="*/ 382476 h 1318779"/>
              <a:gd name="connsiteX2" fmla="*/ 77366 w 867791"/>
              <a:gd name="connsiteY2" fmla="*/ 103275 h 1318779"/>
              <a:gd name="connsiteX3" fmla="*/ 229757 w 867791"/>
              <a:gd name="connsiteY3" fmla="*/ 9471 h 1318779"/>
              <a:gd name="connsiteX4" fmla="*/ 567188 w 867791"/>
              <a:gd name="connsiteY4" fmla="*/ 22274 h 1318779"/>
              <a:gd name="connsiteX5" fmla="*/ 717366 w 867791"/>
              <a:gd name="connsiteY5" fmla="*/ 177965 h 1318779"/>
              <a:gd name="connsiteX6" fmla="*/ 860184 w 867791"/>
              <a:gd name="connsiteY6" fmla="*/ 970660 h 1318779"/>
              <a:gd name="connsiteX7" fmla="*/ 784134 w 867791"/>
              <a:gd name="connsiteY7" fmla="*/ 1254909 h 1318779"/>
              <a:gd name="connsiteX8" fmla="*/ 256000 w 867791"/>
              <a:gd name="connsiteY8" fmla="*/ 1310954 h 1318779"/>
              <a:gd name="connsiteX9" fmla="*/ 155507 w 867791"/>
              <a:gd name="connsiteY9" fmla="*/ 1132582 h 1318779"/>
              <a:gd name="connsiteX10" fmla="*/ 125663 w 867791"/>
              <a:gd name="connsiteY10" fmla="*/ 516492 h 1318779"/>
              <a:gd name="connsiteX11" fmla="*/ 6961 w 867791"/>
              <a:gd name="connsiteY11" fmla="*/ 550995 h 1318779"/>
              <a:gd name="connsiteX0" fmla="*/ 6961 w 867791"/>
              <a:gd name="connsiteY0" fmla="*/ 560584 h 1328368"/>
              <a:gd name="connsiteX1" fmla="*/ 96872 w 867791"/>
              <a:gd name="connsiteY1" fmla="*/ 392065 h 1328368"/>
              <a:gd name="connsiteX2" fmla="*/ 77366 w 867791"/>
              <a:gd name="connsiteY2" fmla="*/ 112864 h 1328368"/>
              <a:gd name="connsiteX3" fmla="*/ 229757 w 867791"/>
              <a:gd name="connsiteY3" fmla="*/ 19060 h 1328368"/>
              <a:gd name="connsiteX4" fmla="*/ 566246 w 867791"/>
              <a:gd name="connsiteY4" fmla="*/ 15575 h 1328368"/>
              <a:gd name="connsiteX5" fmla="*/ 717366 w 867791"/>
              <a:gd name="connsiteY5" fmla="*/ 187554 h 1328368"/>
              <a:gd name="connsiteX6" fmla="*/ 860184 w 867791"/>
              <a:gd name="connsiteY6" fmla="*/ 980249 h 1328368"/>
              <a:gd name="connsiteX7" fmla="*/ 784134 w 867791"/>
              <a:gd name="connsiteY7" fmla="*/ 1264498 h 1328368"/>
              <a:gd name="connsiteX8" fmla="*/ 256000 w 867791"/>
              <a:gd name="connsiteY8" fmla="*/ 1320543 h 1328368"/>
              <a:gd name="connsiteX9" fmla="*/ 155507 w 867791"/>
              <a:gd name="connsiteY9" fmla="*/ 1142171 h 1328368"/>
              <a:gd name="connsiteX10" fmla="*/ 125663 w 867791"/>
              <a:gd name="connsiteY10" fmla="*/ 526081 h 1328368"/>
              <a:gd name="connsiteX11" fmla="*/ 6961 w 867791"/>
              <a:gd name="connsiteY11" fmla="*/ 560584 h 1328368"/>
              <a:gd name="connsiteX0" fmla="*/ 6961 w 865870"/>
              <a:gd name="connsiteY0" fmla="*/ 560584 h 1328871"/>
              <a:gd name="connsiteX1" fmla="*/ 96872 w 865870"/>
              <a:gd name="connsiteY1" fmla="*/ 392065 h 1328871"/>
              <a:gd name="connsiteX2" fmla="*/ 77366 w 865870"/>
              <a:gd name="connsiteY2" fmla="*/ 112864 h 1328871"/>
              <a:gd name="connsiteX3" fmla="*/ 229757 w 865870"/>
              <a:gd name="connsiteY3" fmla="*/ 19060 h 1328871"/>
              <a:gd name="connsiteX4" fmla="*/ 566246 w 865870"/>
              <a:gd name="connsiteY4" fmla="*/ 15575 h 1328871"/>
              <a:gd name="connsiteX5" fmla="*/ 717366 w 865870"/>
              <a:gd name="connsiteY5" fmla="*/ 187554 h 1328871"/>
              <a:gd name="connsiteX6" fmla="*/ 860184 w 865870"/>
              <a:gd name="connsiteY6" fmla="*/ 980249 h 1328871"/>
              <a:gd name="connsiteX7" fmla="*/ 784134 w 865870"/>
              <a:gd name="connsiteY7" fmla="*/ 1264498 h 1328871"/>
              <a:gd name="connsiteX8" fmla="*/ 314963 w 865870"/>
              <a:gd name="connsiteY8" fmla="*/ 1321127 h 1328871"/>
              <a:gd name="connsiteX9" fmla="*/ 155507 w 865870"/>
              <a:gd name="connsiteY9" fmla="*/ 1142171 h 1328871"/>
              <a:gd name="connsiteX10" fmla="*/ 125663 w 865870"/>
              <a:gd name="connsiteY10" fmla="*/ 526081 h 1328871"/>
              <a:gd name="connsiteX11" fmla="*/ 6961 w 865870"/>
              <a:gd name="connsiteY11" fmla="*/ 560584 h 1328871"/>
              <a:gd name="connsiteX0" fmla="*/ 6961 w 865870"/>
              <a:gd name="connsiteY0" fmla="*/ 560584 h 1328712"/>
              <a:gd name="connsiteX1" fmla="*/ 96872 w 865870"/>
              <a:gd name="connsiteY1" fmla="*/ 392065 h 1328712"/>
              <a:gd name="connsiteX2" fmla="*/ 77366 w 865870"/>
              <a:gd name="connsiteY2" fmla="*/ 112864 h 1328712"/>
              <a:gd name="connsiteX3" fmla="*/ 229757 w 865870"/>
              <a:gd name="connsiteY3" fmla="*/ 19060 h 1328712"/>
              <a:gd name="connsiteX4" fmla="*/ 566246 w 865870"/>
              <a:gd name="connsiteY4" fmla="*/ 15575 h 1328712"/>
              <a:gd name="connsiteX5" fmla="*/ 717366 w 865870"/>
              <a:gd name="connsiteY5" fmla="*/ 187554 h 1328712"/>
              <a:gd name="connsiteX6" fmla="*/ 860184 w 865870"/>
              <a:gd name="connsiteY6" fmla="*/ 980249 h 1328712"/>
              <a:gd name="connsiteX7" fmla="*/ 784134 w 865870"/>
              <a:gd name="connsiteY7" fmla="*/ 1264498 h 1328712"/>
              <a:gd name="connsiteX8" fmla="*/ 314963 w 865870"/>
              <a:gd name="connsiteY8" fmla="*/ 1321127 h 1328712"/>
              <a:gd name="connsiteX9" fmla="*/ 177736 w 865870"/>
              <a:gd name="connsiteY9" fmla="*/ 1144426 h 1328712"/>
              <a:gd name="connsiteX10" fmla="*/ 125663 w 865870"/>
              <a:gd name="connsiteY10" fmla="*/ 526081 h 1328712"/>
              <a:gd name="connsiteX11" fmla="*/ 6961 w 865870"/>
              <a:gd name="connsiteY11" fmla="*/ 560584 h 1328712"/>
              <a:gd name="connsiteX0" fmla="*/ 6961 w 864913"/>
              <a:gd name="connsiteY0" fmla="*/ 560584 h 1327274"/>
              <a:gd name="connsiteX1" fmla="*/ 96872 w 864913"/>
              <a:gd name="connsiteY1" fmla="*/ 392065 h 1327274"/>
              <a:gd name="connsiteX2" fmla="*/ 77366 w 864913"/>
              <a:gd name="connsiteY2" fmla="*/ 112864 h 1327274"/>
              <a:gd name="connsiteX3" fmla="*/ 229757 w 864913"/>
              <a:gd name="connsiteY3" fmla="*/ 19060 h 1327274"/>
              <a:gd name="connsiteX4" fmla="*/ 566246 w 864913"/>
              <a:gd name="connsiteY4" fmla="*/ 15575 h 1327274"/>
              <a:gd name="connsiteX5" fmla="*/ 717366 w 864913"/>
              <a:gd name="connsiteY5" fmla="*/ 187554 h 1327274"/>
              <a:gd name="connsiteX6" fmla="*/ 860184 w 864913"/>
              <a:gd name="connsiteY6" fmla="*/ 980249 h 1327274"/>
              <a:gd name="connsiteX7" fmla="*/ 784134 w 864913"/>
              <a:gd name="connsiteY7" fmla="*/ 1264498 h 1327274"/>
              <a:gd name="connsiteX8" fmla="*/ 351698 w 864913"/>
              <a:gd name="connsiteY8" fmla="*/ 1319456 h 1327274"/>
              <a:gd name="connsiteX9" fmla="*/ 177736 w 864913"/>
              <a:gd name="connsiteY9" fmla="*/ 1144426 h 1327274"/>
              <a:gd name="connsiteX10" fmla="*/ 125663 w 864913"/>
              <a:gd name="connsiteY10" fmla="*/ 526081 h 1327274"/>
              <a:gd name="connsiteX11" fmla="*/ 6961 w 864913"/>
              <a:gd name="connsiteY11" fmla="*/ 560584 h 1327274"/>
              <a:gd name="connsiteX0" fmla="*/ 6961 w 878410"/>
              <a:gd name="connsiteY0" fmla="*/ 560584 h 1325203"/>
              <a:gd name="connsiteX1" fmla="*/ 96872 w 878410"/>
              <a:gd name="connsiteY1" fmla="*/ 392065 h 1325203"/>
              <a:gd name="connsiteX2" fmla="*/ 77366 w 878410"/>
              <a:gd name="connsiteY2" fmla="*/ 112864 h 1325203"/>
              <a:gd name="connsiteX3" fmla="*/ 229757 w 878410"/>
              <a:gd name="connsiteY3" fmla="*/ 19060 h 1325203"/>
              <a:gd name="connsiteX4" fmla="*/ 566246 w 878410"/>
              <a:gd name="connsiteY4" fmla="*/ 15575 h 1325203"/>
              <a:gd name="connsiteX5" fmla="*/ 717366 w 878410"/>
              <a:gd name="connsiteY5" fmla="*/ 187554 h 1325203"/>
              <a:gd name="connsiteX6" fmla="*/ 860184 w 878410"/>
              <a:gd name="connsiteY6" fmla="*/ 980249 h 1325203"/>
              <a:gd name="connsiteX7" fmla="*/ 819942 w 878410"/>
              <a:gd name="connsiteY7" fmla="*/ 1254587 h 1325203"/>
              <a:gd name="connsiteX8" fmla="*/ 351698 w 878410"/>
              <a:gd name="connsiteY8" fmla="*/ 1319456 h 1325203"/>
              <a:gd name="connsiteX9" fmla="*/ 177736 w 878410"/>
              <a:gd name="connsiteY9" fmla="*/ 1144426 h 1325203"/>
              <a:gd name="connsiteX10" fmla="*/ 125663 w 878410"/>
              <a:gd name="connsiteY10" fmla="*/ 526081 h 1325203"/>
              <a:gd name="connsiteX11" fmla="*/ 6961 w 878410"/>
              <a:gd name="connsiteY11" fmla="*/ 560584 h 1325203"/>
              <a:gd name="connsiteX0" fmla="*/ 6961 w 879480"/>
              <a:gd name="connsiteY0" fmla="*/ 560584 h 1324478"/>
              <a:gd name="connsiteX1" fmla="*/ 96872 w 879480"/>
              <a:gd name="connsiteY1" fmla="*/ 392065 h 1324478"/>
              <a:gd name="connsiteX2" fmla="*/ 77366 w 879480"/>
              <a:gd name="connsiteY2" fmla="*/ 112864 h 1324478"/>
              <a:gd name="connsiteX3" fmla="*/ 229757 w 879480"/>
              <a:gd name="connsiteY3" fmla="*/ 19060 h 1324478"/>
              <a:gd name="connsiteX4" fmla="*/ 566246 w 879480"/>
              <a:gd name="connsiteY4" fmla="*/ 15575 h 1324478"/>
              <a:gd name="connsiteX5" fmla="*/ 717366 w 879480"/>
              <a:gd name="connsiteY5" fmla="*/ 187554 h 1324478"/>
              <a:gd name="connsiteX6" fmla="*/ 861931 w 879480"/>
              <a:gd name="connsiteY6" fmla="*/ 1026005 h 1324478"/>
              <a:gd name="connsiteX7" fmla="*/ 819942 w 879480"/>
              <a:gd name="connsiteY7" fmla="*/ 1254587 h 1324478"/>
              <a:gd name="connsiteX8" fmla="*/ 351698 w 879480"/>
              <a:gd name="connsiteY8" fmla="*/ 1319456 h 1324478"/>
              <a:gd name="connsiteX9" fmla="*/ 177736 w 879480"/>
              <a:gd name="connsiteY9" fmla="*/ 1144426 h 1324478"/>
              <a:gd name="connsiteX10" fmla="*/ 125663 w 879480"/>
              <a:gd name="connsiteY10" fmla="*/ 526081 h 1324478"/>
              <a:gd name="connsiteX11" fmla="*/ 6961 w 879480"/>
              <a:gd name="connsiteY11" fmla="*/ 560584 h 1324478"/>
              <a:gd name="connsiteX0" fmla="*/ 6961 w 864502"/>
              <a:gd name="connsiteY0" fmla="*/ 560584 h 1326578"/>
              <a:gd name="connsiteX1" fmla="*/ 96872 w 864502"/>
              <a:gd name="connsiteY1" fmla="*/ 392065 h 1326578"/>
              <a:gd name="connsiteX2" fmla="*/ 77366 w 864502"/>
              <a:gd name="connsiteY2" fmla="*/ 112864 h 1326578"/>
              <a:gd name="connsiteX3" fmla="*/ 229757 w 864502"/>
              <a:gd name="connsiteY3" fmla="*/ 19060 h 1326578"/>
              <a:gd name="connsiteX4" fmla="*/ 566246 w 864502"/>
              <a:gd name="connsiteY4" fmla="*/ 15575 h 1326578"/>
              <a:gd name="connsiteX5" fmla="*/ 717366 w 864502"/>
              <a:gd name="connsiteY5" fmla="*/ 187554 h 1326578"/>
              <a:gd name="connsiteX6" fmla="*/ 861931 w 864502"/>
              <a:gd name="connsiteY6" fmla="*/ 1026005 h 1326578"/>
              <a:gd name="connsiteX7" fmla="*/ 773212 w 864502"/>
              <a:gd name="connsiteY7" fmla="*/ 1266151 h 1326578"/>
              <a:gd name="connsiteX8" fmla="*/ 351698 w 864502"/>
              <a:gd name="connsiteY8" fmla="*/ 1319456 h 1326578"/>
              <a:gd name="connsiteX9" fmla="*/ 177736 w 864502"/>
              <a:gd name="connsiteY9" fmla="*/ 1144426 h 1326578"/>
              <a:gd name="connsiteX10" fmla="*/ 125663 w 864502"/>
              <a:gd name="connsiteY10" fmla="*/ 526081 h 1326578"/>
              <a:gd name="connsiteX11" fmla="*/ 6961 w 864502"/>
              <a:gd name="connsiteY11" fmla="*/ 560584 h 1326578"/>
              <a:gd name="connsiteX0" fmla="*/ 6961 w 864110"/>
              <a:gd name="connsiteY0" fmla="*/ 560584 h 1331877"/>
              <a:gd name="connsiteX1" fmla="*/ 96872 w 864110"/>
              <a:gd name="connsiteY1" fmla="*/ 392065 h 1331877"/>
              <a:gd name="connsiteX2" fmla="*/ 77366 w 864110"/>
              <a:gd name="connsiteY2" fmla="*/ 112864 h 1331877"/>
              <a:gd name="connsiteX3" fmla="*/ 229757 w 864110"/>
              <a:gd name="connsiteY3" fmla="*/ 19060 h 1331877"/>
              <a:gd name="connsiteX4" fmla="*/ 566246 w 864110"/>
              <a:gd name="connsiteY4" fmla="*/ 15575 h 1331877"/>
              <a:gd name="connsiteX5" fmla="*/ 717366 w 864110"/>
              <a:gd name="connsiteY5" fmla="*/ 187554 h 1331877"/>
              <a:gd name="connsiteX6" fmla="*/ 861931 w 864110"/>
              <a:gd name="connsiteY6" fmla="*/ 1026005 h 1331877"/>
              <a:gd name="connsiteX7" fmla="*/ 773212 w 864110"/>
              <a:gd name="connsiteY7" fmla="*/ 1266151 h 1331877"/>
              <a:gd name="connsiteX8" fmla="*/ 386884 w 864110"/>
              <a:gd name="connsiteY8" fmla="*/ 1325422 h 1331877"/>
              <a:gd name="connsiteX9" fmla="*/ 177736 w 864110"/>
              <a:gd name="connsiteY9" fmla="*/ 1144426 h 1331877"/>
              <a:gd name="connsiteX10" fmla="*/ 125663 w 864110"/>
              <a:gd name="connsiteY10" fmla="*/ 526081 h 1331877"/>
              <a:gd name="connsiteX11" fmla="*/ 6961 w 864110"/>
              <a:gd name="connsiteY11" fmla="*/ 560584 h 1331877"/>
              <a:gd name="connsiteX0" fmla="*/ 6961 w 864110"/>
              <a:gd name="connsiteY0" fmla="*/ 560584 h 1332354"/>
              <a:gd name="connsiteX1" fmla="*/ 96872 w 864110"/>
              <a:gd name="connsiteY1" fmla="*/ 392065 h 1332354"/>
              <a:gd name="connsiteX2" fmla="*/ 77366 w 864110"/>
              <a:gd name="connsiteY2" fmla="*/ 112864 h 1332354"/>
              <a:gd name="connsiteX3" fmla="*/ 229757 w 864110"/>
              <a:gd name="connsiteY3" fmla="*/ 19060 h 1332354"/>
              <a:gd name="connsiteX4" fmla="*/ 566246 w 864110"/>
              <a:gd name="connsiteY4" fmla="*/ 15575 h 1332354"/>
              <a:gd name="connsiteX5" fmla="*/ 717366 w 864110"/>
              <a:gd name="connsiteY5" fmla="*/ 187554 h 1332354"/>
              <a:gd name="connsiteX6" fmla="*/ 861931 w 864110"/>
              <a:gd name="connsiteY6" fmla="*/ 1026005 h 1332354"/>
              <a:gd name="connsiteX7" fmla="*/ 773212 w 864110"/>
              <a:gd name="connsiteY7" fmla="*/ 1266151 h 1332354"/>
              <a:gd name="connsiteX8" fmla="*/ 386884 w 864110"/>
              <a:gd name="connsiteY8" fmla="*/ 1325422 h 1332354"/>
              <a:gd name="connsiteX9" fmla="*/ 197485 w 864110"/>
              <a:gd name="connsiteY9" fmla="*/ 1137282 h 1332354"/>
              <a:gd name="connsiteX10" fmla="*/ 125663 w 864110"/>
              <a:gd name="connsiteY10" fmla="*/ 526081 h 1332354"/>
              <a:gd name="connsiteX11" fmla="*/ 6961 w 864110"/>
              <a:gd name="connsiteY11" fmla="*/ 560584 h 1332354"/>
              <a:gd name="connsiteX0" fmla="*/ 6961 w 864110"/>
              <a:gd name="connsiteY0" fmla="*/ 560674 h 1332444"/>
              <a:gd name="connsiteX1" fmla="*/ 96872 w 864110"/>
              <a:gd name="connsiteY1" fmla="*/ 392155 h 1332444"/>
              <a:gd name="connsiteX2" fmla="*/ 79552 w 864110"/>
              <a:gd name="connsiteY2" fmla="*/ 114810 h 1332444"/>
              <a:gd name="connsiteX3" fmla="*/ 229757 w 864110"/>
              <a:gd name="connsiteY3" fmla="*/ 19150 h 1332444"/>
              <a:gd name="connsiteX4" fmla="*/ 566246 w 864110"/>
              <a:gd name="connsiteY4" fmla="*/ 15665 h 1332444"/>
              <a:gd name="connsiteX5" fmla="*/ 717366 w 864110"/>
              <a:gd name="connsiteY5" fmla="*/ 187644 h 1332444"/>
              <a:gd name="connsiteX6" fmla="*/ 861931 w 864110"/>
              <a:gd name="connsiteY6" fmla="*/ 1026095 h 1332444"/>
              <a:gd name="connsiteX7" fmla="*/ 773212 w 864110"/>
              <a:gd name="connsiteY7" fmla="*/ 1266241 h 1332444"/>
              <a:gd name="connsiteX8" fmla="*/ 386884 w 864110"/>
              <a:gd name="connsiteY8" fmla="*/ 1325512 h 1332444"/>
              <a:gd name="connsiteX9" fmla="*/ 197485 w 864110"/>
              <a:gd name="connsiteY9" fmla="*/ 1137372 h 1332444"/>
              <a:gd name="connsiteX10" fmla="*/ 125663 w 864110"/>
              <a:gd name="connsiteY10" fmla="*/ 526171 h 1332444"/>
              <a:gd name="connsiteX11" fmla="*/ 6961 w 864110"/>
              <a:gd name="connsiteY11" fmla="*/ 560674 h 1332444"/>
              <a:gd name="connsiteX0" fmla="*/ 8576 w 843625"/>
              <a:gd name="connsiteY0" fmla="*/ 550409 h 1332444"/>
              <a:gd name="connsiteX1" fmla="*/ 76387 w 843625"/>
              <a:gd name="connsiteY1" fmla="*/ 392155 h 1332444"/>
              <a:gd name="connsiteX2" fmla="*/ 59067 w 843625"/>
              <a:gd name="connsiteY2" fmla="*/ 114810 h 1332444"/>
              <a:gd name="connsiteX3" fmla="*/ 209272 w 843625"/>
              <a:gd name="connsiteY3" fmla="*/ 19150 h 1332444"/>
              <a:gd name="connsiteX4" fmla="*/ 545761 w 843625"/>
              <a:gd name="connsiteY4" fmla="*/ 15665 h 1332444"/>
              <a:gd name="connsiteX5" fmla="*/ 696881 w 843625"/>
              <a:gd name="connsiteY5" fmla="*/ 187644 h 1332444"/>
              <a:gd name="connsiteX6" fmla="*/ 841446 w 843625"/>
              <a:gd name="connsiteY6" fmla="*/ 1026095 h 1332444"/>
              <a:gd name="connsiteX7" fmla="*/ 752727 w 843625"/>
              <a:gd name="connsiteY7" fmla="*/ 1266241 h 1332444"/>
              <a:gd name="connsiteX8" fmla="*/ 366399 w 843625"/>
              <a:gd name="connsiteY8" fmla="*/ 1325512 h 1332444"/>
              <a:gd name="connsiteX9" fmla="*/ 177000 w 843625"/>
              <a:gd name="connsiteY9" fmla="*/ 1137372 h 1332444"/>
              <a:gd name="connsiteX10" fmla="*/ 105178 w 843625"/>
              <a:gd name="connsiteY10" fmla="*/ 526171 h 1332444"/>
              <a:gd name="connsiteX11" fmla="*/ 8576 w 843625"/>
              <a:gd name="connsiteY11" fmla="*/ 550409 h 1332444"/>
              <a:gd name="connsiteX0" fmla="*/ 8576 w 843625"/>
              <a:gd name="connsiteY0" fmla="*/ 550409 h 1332444"/>
              <a:gd name="connsiteX1" fmla="*/ 76387 w 843625"/>
              <a:gd name="connsiteY1" fmla="*/ 392155 h 1332444"/>
              <a:gd name="connsiteX2" fmla="*/ 59067 w 843625"/>
              <a:gd name="connsiteY2" fmla="*/ 114810 h 1332444"/>
              <a:gd name="connsiteX3" fmla="*/ 209272 w 843625"/>
              <a:gd name="connsiteY3" fmla="*/ 19150 h 1332444"/>
              <a:gd name="connsiteX4" fmla="*/ 545761 w 843625"/>
              <a:gd name="connsiteY4" fmla="*/ 15665 h 1332444"/>
              <a:gd name="connsiteX5" fmla="*/ 696881 w 843625"/>
              <a:gd name="connsiteY5" fmla="*/ 187644 h 1332444"/>
              <a:gd name="connsiteX6" fmla="*/ 841446 w 843625"/>
              <a:gd name="connsiteY6" fmla="*/ 1026095 h 1332444"/>
              <a:gd name="connsiteX7" fmla="*/ 752727 w 843625"/>
              <a:gd name="connsiteY7" fmla="*/ 1266241 h 1332444"/>
              <a:gd name="connsiteX8" fmla="*/ 366399 w 843625"/>
              <a:gd name="connsiteY8" fmla="*/ 1325512 h 1332444"/>
              <a:gd name="connsiteX9" fmla="*/ 177000 w 843625"/>
              <a:gd name="connsiteY9" fmla="*/ 1137372 h 1332444"/>
              <a:gd name="connsiteX10" fmla="*/ 105178 w 843625"/>
              <a:gd name="connsiteY10" fmla="*/ 526171 h 1332444"/>
              <a:gd name="connsiteX11" fmla="*/ 8576 w 843625"/>
              <a:gd name="connsiteY11" fmla="*/ 550409 h 1332444"/>
              <a:gd name="connsiteX0" fmla="*/ 8576 w 843625"/>
              <a:gd name="connsiteY0" fmla="*/ 550409 h 1332528"/>
              <a:gd name="connsiteX1" fmla="*/ 76387 w 843625"/>
              <a:gd name="connsiteY1" fmla="*/ 392155 h 1332528"/>
              <a:gd name="connsiteX2" fmla="*/ 59067 w 843625"/>
              <a:gd name="connsiteY2" fmla="*/ 114810 h 1332528"/>
              <a:gd name="connsiteX3" fmla="*/ 209272 w 843625"/>
              <a:gd name="connsiteY3" fmla="*/ 19150 h 1332528"/>
              <a:gd name="connsiteX4" fmla="*/ 545761 w 843625"/>
              <a:gd name="connsiteY4" fmla="*/ 15665 h 1332528"/>
              <a:gd name="connsiteX5" fmla="*/ 696881 w 843625"/>
              <a:gd name="connsiteY5" fmla="*/ 187644 h 1332528"/>
              <a:gd name="connsiteX6" fmla="*/ 841446 w 843625"/>
              <a:gd name="connsiteY6" fmla="*/ 1026095 h 1332528"/>
              <a:gd name="connsiteX7" fmla="*/ 752727 w 843625"/>
              <a:gd name="connsiteY7" fmla="*/ 1266241 h 1332528"/>
              <a:gd name="connsiteX8" fmla="*/ 366399 w 843625"/>
              <a:gd name="connsiteY8" fmla="*/ 1325512 h 1332528"/>
              <a:gd name="connsiteX9" fmla="*/ 184643 w 843625"/>
              <a:gd name="connsiteY9" fmla="*/ 1136120 h 1332528"/>
              <a:gd name="connsiteX10" fmla="*/ 105178 w 843625"/>
              <a:gd name="connsiteY10" fmla="*/ 526171 h 1332528"/>
              <a:gd name="connsiteX11" fmla="*/ 8576 w 843625"/>
              <a:gd name="connsiteY11" fmla="*/ 550409 h 1332528"/>
              <a:gd name="connsiteX0" fmla="*/ 8576 w 843404"/>
              <a:gd name="connsiteY0" fmla="*/ 550409 h 1327013"/>
              <a:gd name="connsiteX1" fmla="*/ 76387 w 843404"/>
              <a:gd name="connsiteY1" fmla="*/ 392155 h 1327013"/>
              <a:gd name="connsiteX2" fmla="*/ 59067 w 843404"/>
              <a:gd name="connsiteY2" fmla="*/ 114810 h 1327013"/>
              <a:gd name="connsiteX3" fmla="*/ 209272 w 843404"/>
              <a:gd name="connsiteY3" fmla="*/ 19150 h 1327013"/>
              <a:gd name="connsiteX4" fmla="*/ 545761 w 843404"/>
              <a:gd name="connsiteY4" fmla="*/ 15665 h 1327013"/>
              <a:gd name="connsiteX5" fmla="*/ 696881 w 843404"/>
              <a:gd name="connsiteY5" fmla="*/ 187644 h 1327013"/>
              <a:gd name="connsiteX6" fmla="*/ 841446 w 843404"/>
              <a:gd name="connsiteY6" fmla="*/ 1026095 h 1327013"/>
              <a:gd name="connsiteX7" fmla="*/ 752727 w 843404"/>
              <a:gd name="connsiteY7" fmla="*/ 1266241 h 1327013"/>
              <a:gd name="connsiteX8" fmla="*/ 390961 w 843404"/>
              <a:gd name="connsiteY8" fmla="*/ 1319274 h 1327013"/>
              <a:gd name="connsiteX9" fmla="*/ 184643 w 843404"/>
              <a:gd name="connsiteY9" fmla="*/ 1136120 h 1327013"/>
              <a:gd name="connsiteX10" fmla="*/ 105178 w 843404"/>
              <a:gd name="connsiteY10" fmla="*/ 526171 h 1327013"/>
              <a:gd name="connsiteX11" fmla="*/ 8576 w 843404"/>
              <a:gd name="connsiteY11" fmla="*/ 550409 h 1327013"/>
              <a:gd name="connsiteX0" fmla="*/ 8576 w 843404"/>
              <a:gd name="connsiteY0" fmla="*/ 567995 h 1344599"/>
              <a:gd name="connsiteX1" fmla="*/ 76387 w 843404"/>
              <a:gd name="connsiteY1" fmla="*/ 409741 h 1344599"/>
              <a:gd name="connsiteX2" fmla="*/ 59067 w 843404"/>
              <a:gd name="connsiteY2" fmla="*/ 132396 h 1344599"/>
              <a:gd name="connsiteX3" fmla="*/ 262200 w 843404"/>
              <a:gd name="connsiteY3" fmla="*/ 8133 h 1344599"/>
              <a:gd name="connsiteX4" fmla="*/ 545761 w 843404"/>
              <a:gd name="connsiteY4" fmla="*/ 33251 h 1344599"/>
              <a:gd name="connsiteX5" fmla="*/ 696881 w 843404"/>
              <a:gd name="connsiteY5" fmla="*/ 205230 h 1344599"/>
              <a:gd name="connsiteX6" fmla="*/ 841446 w 843404"/>
              <a:gd name="connsiteY6" fmla="*/ 1043681 h 1344599"/>
              <a:gd name="connsiteX7" fmla="*/ 752727 w 843404"/>
              <a:gd name="connsiteY7" fmla="*/ 1283827 h 1344599"/>
              <a:gd name="connsiteX8" fmla="*/ 390961 w 843404"/>
              <a:gd name="connsiteY8" fmla="*/ 1336860 h 1344599"/>
              <a:gd name="connsiteX9" fmla="*/ 184643 w 843404"/>
              <a:gd name="connsiteY9" fmla="*/ 1153706 h 1344599"/>
              <a:gd name="connsiteX10" fmla="*/ 105178 w 843404"/>
              <a:gd name="connsiteY10" fmla="*/ 543757 h 1344599"/>
              <a:gd name="connsiteX11" fmla="*/ 8576 w 843404"/>
              <a:gd name="connsiteY11" fmla="*/ 567995 h 1344599"/>
              <a:gd name="connsiteX0" fmla="*/ 8576 w 843404"/>
              <a:gd name="connsiteY0" fmla="*/ 567509 h 1344113"/>
              <a:gd name="connsiteX1" fmla="*/ 76387 w 843404"/>
              <a:gd name="connsiteY1" fmla="*/ 409255 h 1344113"/>
              <a:gd name="connsiteX2" fmla="*/ 99190 w 843404"/>
              <a:gd name="connsiteY2" fmla="*/ 125338 h 1344113"/>
              <a:gd name="connsiteX3" fmla="*/ 262200 w 843404"/>
              <a:gd name="connsiteY3" fmla="*/ 7647 h 1344113"/>
              <a:gd name="connsiteX4" fmla="*/ 545761 w 843404"/>
              <a:gd name="connsiteY4" fmla="*/ 32765 h 1344113"/>
              <a:gd name="connsiteX5" fmla="*/ 696881 w 843404"/>
              <a:gd name="connsiteY5" fmla="*/ 204744 h 1344113"/>
              <a:gd name="connsiteX6" fmla="*/ 841446 w 843404"/>
              <a:gd name="connsiteY6" fmla="*/ 1043195 h 1344113"/>
              <a:gd name="connsiteX7" fmla="*/ 752727 w 843404"/>
              <a:gd name="connsiteY7" fmla="*/ 1283341 h 1344113"/>
              <a:gd name="connsiteX8" fmla="*/ 390961 w 843404"/>
              <a:gd name="connsiteY8" fmla="*/ 1336374 h 1344113"/>
              <a:gd name="connsiteX9" fmla="*/ 184643 w 843404"/>
              <a:gd name="connsiteY9" fmla="*/ 1153220 h 1344113"/>
              <a:gd name="connsiteX10" fmla="*/ 105178 w 843404"/>
              <a:gd name="connsiteY10" fmla="*/ 543271 h 1344113"/>
              <a:gd name="connsiteX11" fmla="*/ 8576 w 843404"/>
              <a:gd name="connsiteY11" fmla="*/ 567509 h 1344113"/>
              <a:gd name="connsiteX0" fmla="*/ 8576 w 843404"/>
              <a:gd name="connsiteY0" fmla="*/ 566478 h 1343082"/>
              <a:gd name="connsiteX1" fmla="*/ 76387 w 843404"/>
              <a:gd name="connsiteY1" fmla="*/ 408224 h 1343082"/>
              <a:gd name="connsiteX2" fmla="*/ 99190 w 843404"/>
              <a:gd name="connsiteY2" fmla="*/ 124307 h 1343082"/>
              <a:gd name="connsiteX3" fmla="*/ 262200 w 843404"/>
              <a:gd name="connsiteY3" fmla="*/ 6616 h 1343082"/>
              <a:gd name="connsiteX4" fmla="*/ 579343 w 843404"/>
              <a:gd name="connsiteY4" fmla="*/ 35092 h 1343082"/>
              <a:gd name="connsiteX5" fmla="*/ 696881 w 843404"/>
              <a:gd name="connsiteY5" fmla="*/ 203713 h 1343082"/>
              <a:gd name="connsiteX6" fmla="*/ 841446 w 843404"/>
              <a:gd name="connsiteY6" fmla="*/ 1042164 h 1343082"/>
              <a:gd name="connsiteX7" fmla="*/ 752727 w 843404"/>
              <a:gd name="connsiteY7" fmla="*/ 1282310 h 1343082"/>
              <a:gd name="connsiteX8" fmla="*/ 390961 w 843404"/>
              <a:gd name="connsiteY8" fmla="*/ 1335343 h 1343082"/>
              <a:gd name="connsiteX9" fmla="*/ 184643 w 843404"/>
              <a:gd name="connsiteY9" fmla="*/ 1152189 h 1343082"/>
              <a:gd name="connsiteX10" fmla="*/ 105178 w 843404"/>
              <a:gd name="connsiteY10" fmla="*/ 542240 h 1343082"/>
              <a:gd name="connsiteX11" fmla="*/ 8576 w 843404"/>
              <a:gd name="connsiteY11" fmla="*/ 566478 h 1343082"/>
              <a:gd name="connsiteX0" fmla="*/ 8576 w 843404"/>
              <a:gd name="connsiteY0" fmla="*/ 580816 h 1357420"/>
              <a:gd name="connsiteX1" fmla="*/ 76387 w 843404"/>
              <a:gd name="connsiteY1" fmla="*/ 422562 h 1357420"/>
              <a:gd name="connsiteX2" fmla="*/ 99190 w 843404"/>
              <a:gd name="connsiteY2" fmla="*/ 138645 h 1357420"/>
              <a:gd name="connsiteX3" fmla="*/ 308863 w 843404"/>
              <a:gd name="connsiteY3" fmla="*/ 4451 h 1357420"/>
              <a:gd name="connsiteX4" fmla="*/ 579343 w 843404"/>
              <a:gd name="connsiteY4" fmla="*/ 49430 h 1357420"/>
              <a:gd name="connsiteX5" fmla="*/ 696881 w 843404"/>
              <a:gd name="connsiteY5" fmla="*/ 218051 h 1357420"/>
              <a:gd name="connsiteX6" fmla="*/ 841446 w 843404"/>
              <a:gd name="connsiteY6" fmla="*/ 1056502 h 1357420"/>
              <a:gd name="connsiteX7" fmla="*/ 752727 w 843404"/>
              <a:gd name="connsiteY7" fmla="*/ 1296648 h 1357420"/>
              <a:gd name="connsiteX8" fmla="*/ 390961 w 843404"/>
              <a:gd name="connsiteY8" fmla="*/ 1349681 h 1357420"/>
              <a:gd name="connsiteX9" fmla="*/ 184643 w 843404"/>
              <a:gd name="connsiteY9" fmla="*/ 1166527 h 1357420"/>
              <a:gd name="connsiteX10" fmla="*/ 105178 w 843404"/>
              <a:gd name="connsiteY10" fmla="*/ 556578 h 1357420"/>
              <a:gd name="connsiteX11" fmla="*/ 8576 w 843404"/>
              <a:gd name="connsiteY11" fmla="*/ 580816 h 1357420"/>
              <a:gd name="connsiteX0" fmla="*/ 8576 w 842535"/>
              <a:gd name="connsiteY0" fmla="*/ 580879 h 1357483"/>
              <a:gd name="connsiteX1" fmla="*/ 76387 w 842535"/>
              <a:gd name="connsiteY1" fmla="*/ 422625 h 1357483"/>
              <a:gd name="connsiteX2" fmla="*/ 99190 w 842535"/>
              <a:gd name="connsiteY2" fmla="*/ 138708 h 1357483"/>
              <a:gd name="connsiteX3" fmla="*/ 308863 w 842535"/>
              <a:gd name="connsiteY3" fmla="*/ 4514 h 1357483"/>
              <a:gd name="connsiteX4" fmla="*/ 579343 w 842535"/>
              <a:gd name="connsiteY4" fmla="*/ 49493 h 1357483"/>
              <a:gd name="connsiteX5" fmla="*/ 714903 w 842535"/>
              <a:gd name="connsiteY5" fmla="*/ 221806 h 1357483"/>
              <a:gd name="connsiteX6" fmla="*/ 841446 w 842535"/>
              <a:gd name="connsiteY6" fmla="*/ 1056565 h 1357483"/>
              <a:gd name="connsiteX7" fmla="*/ 752727 w 842535"/>
              <a:gd name="connsiteY7" fmla="*/ 1296711 h 1357483"/>
              <a:gd name="connsiteX8" fmla="*/ 390961 w 842535"/>
              <a:gd name="connsiteY8" fmla="*/ 1349744 h 1357483"/>
              <a:gd name="connsiteX9" fmla="*/ 184643 w 842535"/>
              <a:gd name="connsiteY9" fmla="*/ 1166590 h 1357483"/>
              <a:gd name="connsiteX10" fmla="*/ 105178 w 842535"/>
              <a:gd name="connsiteY10" fmla="*/ 556641 h 1357483"/>
              <a:gd name="connsiteX11" fmla="*/ 8576 w 842535"/>
              <a:gd name="connsiteY11" fmla="*/ 580879 h 1357483"/>
              <a:gd name="connsiteX0" fmla="*/ 8576 w 842535"/>
              <a:gd name="connsiteY0" fmla="*/ 577971 h 1354575"/>
              <a:gd name="connsiteX1" fmla="*/ 76387 w 842535"/>
              <a:gd name="connsiteY1" fmla="*/ 419717 h 1354575"/>
              <a:gd name="connsiteX2" fmla="*/ 99190 w 842535"/>
              <a:gd name="connsiteY2" fmla="*/ 135800 h 1354575"/>
              <a:gd name="connsiteX3" fmla="*/ 308863 w 842535"/>
              <a:gd name="connsiteY3" fmla="*/ 1606 h 1354575"/>
              <a:gd name="connsiteX4" fmla="*/ 714903 w 842535"/>
              <a:gd name="connsiteY4" fmla="*/ 218898 h 1354575"/>
              <a:gd name="connsiteX5" fmla="*/ 841446 w 842535"/>
              <a:gd name="connsiteY5" fmla="*/ 1053657 h 1354575"/>
              <a:gd name="connsiteX6" fmla="*/ 752727 w 842535"/>
              <a:gd name="connsiteY6" fmla="*/ 1293803 h 1354575"/>
              <a:gd name="connsiteX7" fmla="*/ 390961 w 842535"/>
              <a:gd name="connsiteY7" fmla="*/ 1346836 h 1354575"/>
              <a:gd name="connsiteX8" fmla="*/ 184643 w 842535"/>
              <a:gd name="connsiteY8" fmla="*/ 1163682 h 1354575"/>
              <a:gd name="connsiteX9" fmla="*/ 105178 w 842535"/>
              <a:gd name="connsiteY9" fmla="*/ 553733 h 1354575"/>
              <a:gd name="connsiteX10" fmla="*/ 8576 w 842535"/>
              <a:gd name="connsiteY10" fmla="*/ 577971 h 1354575"/>
              <a:gd name="connsiteX0" fmla="*/ 8576 w 841897"/>
              <a:gd name="connsiteY0" fmla="*/ 576547 h 1353151"/>
              <a:gd name="connsiteX1" fmla="*/ 76387 w 841897"/>
              <a:gd name="connsiteY1" fmla="*/ 418293 h 1353151"/>
              <a:gd name="connsiteX2" fmla="*/ 99190 w 841897"/>
              <a:gd name="connsiteY2" fmla="*/ 134376 h 1353151"/>
              <a:gd name="connsiteX3" fmla="*/ 308863 w 841897"/>
              <a:gd name="connsiteY3" fmla="*/ 182 h 1353151"/>
              <a:gd name="connsiteX4" fmla="*/ 730941 w 841897"/>
              <a:gd name="connsiteY4" fmla="*/ 159475 h 1353151"/>
              <a:gd name="connsiteX5" fmla="*/ 841446 w 841897"/>
              <a:gd name="connsiteY5" fmla="*/ 1052233 h 1353151"/>
              <a:gd name="connsiteX6" fmla="*/ 752727 w 841897"/>
              <a:gd name="connsiteY6" fmla="*/ 1292379 h 1353151"/>
              <a:gd name="connsiteX7" fmla="*/ 390961 w 841897"/>
              <a:gd name="connsiteY7" fmla="*/ 1345412 h 1353151"/>
              <a:gd name="connsiteX8" fmla="*/ 184643 w 841897"/>
              <a:gd name="connsiteY8" fmla="*/ 1162258 h 1353151"/>
              <a:gd name="connsiteX9" fmla="*/ 105178 w 841897"/>
              <a:gd name="connsiteY9" fmla="*/ 552309 h 1353151"/>
              <a:gd name="connsiteX10" fmla="*/ 8576 w 841897"/>
              <a:gd name="connsiteY10" fmla="*/ 576547 h 1353151"/>
              <a:gd name="connsiteX0" fmla="*/ 8576 w 852902"/>
              <a:gd name="connsiteY0" fmla="*/ 576547 h 1354413"/>
              <a:gd name="connsiteX1" fmla="*/ 76387 w 852902"/>
              <a:gd name="connsiteY1" fmla="*/ 418293 h 1354413"/>
              <a:gd name="connsiteX2" fmla="*/ 99190 w 852902"/>
              <a:gd name="connsiteY2" fmla="*/ 134376 h 1354413"/>
              <a:gd name="connsiteX3" fmla="*/ 308863 w 852902"/>
              <a:gd name="connsiteY3" fmla="*/ 182 h 1354413"/>
              <a:gd name="connsiteX4" fmla="*/ 730941 w 852902"/>
              <a:gd name="connsiteY4" fmla="*/ 159475 h 1354413"/>
              <a:gd name="connsiteX5" fmla="*/ 852579 w 852902"/>
              <a:gd name="connsiteY5" fmla="*/ 1001682 h 1354413"/>
              <a:gd name="connsiteX6" fmla="*/ 752727 w 852902"/>
              <a:gd name="connsiteY6" fmla="*/ 1292379 h 1354413"/>
              <a:gd name="connsiteX7" fmla="*/ 390961 w 852902"/>
              <a:gd name="connsiteY7" fmla="*/ 1345412 h 1354413"/>
              <a:gd name="connsiteX8" fmla="*/ 184643 w 852902"/>
              <a:gd name="connsiteY8" fmla="*/ 1162258 h 1354413"/>
              <a:gd name="connsiteX9" fmla="*/ 105178 w 852902"/>
              <a:gd name="connsiteY9" fmla="*/ 552309 h 1354413"/>
              <a:gd name="connsiteX10" fmla="*/ 8576 w 852902"/>
              <a:gd name="connsiteY10" fmla="*/ 576547 h 1354413"/>
              <a:gd name="connsiteX0" fmla="*/ 9753 w 842440"/>
              <a:gd name="connsiteY0" fmla="*/ 568913 h 1354413"/>
              <a:gd name="connsiteX1" fmla="*/ 65925 w 842440"/>
              <a:gd name="connsiteY1" fmla="*/ 418293 h 1354413"/>
              <a:gd name="connsiteX2" fmla="*/ 88728 w 842440"/>
              <a:gd name="connsiteY2" fmla="*/ 134376 h 1354413"/>
              <a:gd name="connsiteX3" fmla="*/ 298401 w 842440"/>
              <a:gd name="connsiteY3" fmla="*/ 182 h 1354413"/>
              <a:gd name="connsiteX4" fmla="*/ 720479 w 842440"/>
              <a:gd name="connsiteY4" fmla="*/ 159475 h 1354413"/>
              <a:gd name="connsiteX5" fmla="*/ 842117 w 842440"/>
              <a:gd name="connsiteY5" fmla="*/ 1001682 h 1354413"/>
              <a:gd name="connsiteX6" fmla="*/ 742265 w 842440"/>
              <a:gd name="connsiteY6" fmla="*/ 1292379 h 1354413"/>
              <a:gd name="connsiteX7" fmla="*/ 380499 w 842440"/>
              <a:gd name="connsiteY7" fmla="*/ 1345412 h 1354413"/>
              <a:gd name="connsiteX8" fmla="*/ 174181 w 842440"/>
              <a:gd name="connsiteY8" fmla="*/ 1162258 h 1354413"/>
              <a:gd name="connsiteX9" fmla="*/ 94716 w 842440"/>
              <a:gd name="connsiteY9" fmla="*/ 552309 h 1354413"/>
              <a:gd name="connsiteX10" fmla="*/ 9753 w 842440"/>
              <a:gd name="connsiteY10" fmla="*/ 568913 h 1354413"/>
              <a:gd name="connsiteX0" fmla="*/ 9475 w 842162"/>
              <a:gd name="connsiteY0" fmla="*/ 568921 h 1354421"/>
              <a:gd name="connsiteX1" fmla="*/ 68141 w 842162"/>
              <a:gd name="connsiteY1" fmla="*/ 437939 h 1354421"/>
              <a:gd name="connsiteX2" fmla="*/ 88450 w 842162"/>
              <a:gd name="connsiteY2" fmla="*/ 134384 h 1354421"/>
              <a:gd name="connsiteX3" fmla="*/ 298123 w 842162"/>
              <a:gd name="connsiteY3" fmla="*/ 190 h 1354421"/>
              <a:gd name="connsiteX4" fmla="*/ 720201 w 842162"/>
              <a:gd name="connsiteY4" fmla="*/ 159483 h 1354421"/>
              <a:gd name="connsiteX5" fmla="*/ 841839 w 842162"/>
              <a:gd name="connsiteY5" fmla="*/ 1001690 h 1354421"/>
              <a:gd name="connsiteX6" fmla="*/ 741987 w 842162"/>
              <a:gd name="connsiteY6" fmla="*/ 1292387 h 1354421"/>
              <a:gd name="connsiteX7" fmla="*/ 380221 w 842162"/>
              <a:gd name="connsiteY7" fmla="*/ 1345420 h 1354421"/>
              <a:gd name="connsiteX8" fmla="*/ 173903 w 842162"/>
              <a:gd name="connsiteY8" fmla="*/ 1162266 h 1354421"/>
              <a:gd name="connsiteX9" fmla="*/ 94438 w 842162"/>
              <a:gd name="connsiteY9" fmla="*/ 552317 h 1354421"/>
              <a:gd name="connsiteX10" fmla="*/ 9475 w 842162"/>
              <a:gd name="connsiteY10" fmla="*/ 568921 h 1354421"/>
              <a:gd name="connsiteX0" fmla="*/ 9475 w 842162"/>
              <a:gd name="connsiteY0" fmla="*/ 568732 h 1354232"/>
              <a:gd name="connsiteX1" fmla="*/ 68141 w 842162"/>
              <a:gd name="connsiteY1" fmla="*/ 437750 h 1354232"/>
              <a:gd name="connsiteX2" fmla="*/ 86360 w 842162"/>
              <a:gd name="connsiteY2" fmla="*/ 157448 h 1354232"/>
              <a:gd name="connsiteX3" fmla="*/ 298123 w 842162"/>
              <a:gd name="connsiteY3" fmla="*/ 1 h 1354232"/>
              <a:gd name="connsiteX4" fmla="*/ 720201 w 842162"/>
              <a:gd name="connsiteY4" fmla="*/ 159294 h 1354232"/>
              <a:gd name="connsiteX5" fmla="*/ 841839 w 842162"/>
              <a:gd name="connsiteY5" fmla="*/ 1001501 h 1354232"/>
              <a:gd name="connsiteX6" fmla="*/ 741987 w 842162"/>
              <a:gd name="connsiteY6" fmla="*/ 1292198 h 1354232"/>
              <a:gd name="connsiteX7" fmla="*/ 380221 w 842162"/>
              <a:gd name="connsiteY7" fmla="*/ 1345231 h 1354232"/>
              <a:gd name="connsiteX8" fmla="*/ 173903 w 842162"/>
              <a:gd name="connsiteY8" fmla="*/ 1162077 h 1354232"/>
              <a:gd name="connsiteX9" fmla="*/ 94438 w 842162"/>
              <a:gd name="connsiteY9" fmla="*/ 552128 h 1354232"/>
              <a:gd name="connsiteX10" fmla="*/ 9475 w 842162"/>
              <a:gd name="connsiteY10" fmla="*/ 568732 h 1354232"/>
              <a:gd name="connsiteX0" fmla="*/ 9475 w 842162"/>
              <a:gd name="connsiteY0" fmla="*/ 553089 h 1338589"/>
              <a:gd name="connsiteX1" fmla="*/ 68141 w 842162"/>
              <a:gd name="connsiteY1" fmla="*/ 422107 h 1338589"/>
              <a:gd name="connsiteX2" fmla="*/ 86360 w 842162"/>
              <a:gd name="connsiteY2" fmla="*/ 141805 h 1338589"/>
              <a:gd name="connsiteX3" fmla="*/ 302731 w 842162"/>
              <a:gd name="connsiteY3" fmla="*/ 786 h 1338589"/>
              <a:gd name="connsiteX4" fmla="*/ 720201 w 842162"/>
              <a:gd name="connsiteY4" fmla="*/ 143651 h 1338589"/>
              <a:gd name="connsiteX5" fmla="*/ 841839 w 842162"/>
              <a:gd name="connsiteY5" fmla="*/ 985858 h 1338589"/>
              <a:gd name="connsiteX6" fmla="*/ 741987 w 842162"/>
              <a:gd name="connsiteY6" fmla="*/ 1276555 h 1338589"/>
              <a:gd name="connsiteX7" fmla="*/ 380221 w 842162"/>
              <a:gd name="connsiteY7" fmla="*/ 1329588 h 1338589"/>
              <a:gd name="connsiteX8" fmla="*/ 173903 w 842162"/>
              <a:gd name="connsiteY8" fmla="*/ 1146434 h 1338589"/>
              <a:gd name="connsiteX9" fmla="*/ 94438 w 842162"/>
              <a:gd name="connsiteY9" fmla="*/ 536485 h 1338589"/>
              <a:gd name="connsiteX10" fmla="*/ 9475 w 842162"/>
              <a:gd name="connsiteY10" fmla="*/ 553089 h 1338589"/>
              <a:gd name="connsiteX0" fmla="*/ 9475 w 842162"/>
              <a:gd name="connsiteY0" fmla="*/ 556656 h 1342156"/>
              <a:gd name="connsiteX1" fmla="*/ 68141 w 842162"/>
              <a:gd name="connsiteY1" fmla="*/ 425674 h 1342156"/>
              <a:gd name="connsiteX2" fmla="*/ 86360 w 842162"/>
              <a:gd name="connsiteY2" fmla="*/ 145372 h 1342156"/>
              <a:gd name="connsiteX3" fmla="*/ 302731 w 842162"/>
              <a:gd name="connsiteY3" fmla="*/ 4353 h 1342156"/>
              <a:gd name="connsiteX4" fmla="*/ 720201 w 842162"/>
              <a:gd name="connsiteY4" fmla="*/ 147218 h 1342156"/>
              <a:gd name="connsiteX5" fmla="*/ 841839 w 842162"/>
              <a:gd name="connsiteY5" fmla="*/ 989425 h 1342156"/>
              <a:gd name="connsiteX6" fmla="*/ 741987 w 842162"/>
              <a:gd name="connsiteY6" fmla="*/ 1280122 h 1342156"/>
              <a:gd name="connsiteX7" fmla="*/ 380221 w 842162"/>
              <a:gd name="connsiteY7" fmla="*/ 1333155 h 1342156"/>
              <a:gd name="connsiteX8" fmla="*/ 173903 w 842162"/>
              <a:gd name="connsiteY8" fmla="*/ 1150001 h 1342156"/>
              <a:gd name="connsiteX9" fmla="*/ 94438 w 842162"/>
              <a:gd name="connsiteY9" fmla="*/ 540052 h 1342156"/>
              <a:gd name="connsiteX10" fmla="*/ 9475 w 842162"/>
              <a:gd name="connsiteY10" fmla="*/ 556656 h 1342156"/>
              <a:gd name="connsiteX0" fmla="*/ 9475 w 842162"/>
              <a:gd name="connsiteY0" fmla="*/ 553349 h 1338849"/>
              <a:gd name="connsiteX1" fmla="*/ 68141 w 842162"/>
              <a:gd name="connsiteY1" fmla="*/ 422367 h 1338849"/>
              <a:gd name="connsiteX2" fmla="*/ 96954 w 842162"/>
              <a:gd name="connsiteY2" fmla="*/ 146058 h 1338849"/>
              <a:gd name="connsiteX3" fmla="*/ 302731 w 842162"/>
              <a:gd name="connsiteY3" fmla="*/ 1046 h 1338849"/>
              <a:gd name="connsiteX4" fmla="*/ 720201 w 842162"/>
              <a:gd name="connsiteY4" fmla="*/ 143911 h 1338849"/>
              <a:gd name="connsiteX5" fmla="*/ 841839 w 842162"/>
              <a:gd name="connsiteY5" fmla="*/ 986118 h 1338849"/>
              <a:gd name="connsiteX6" fmla="*/ 741987 w 842162"/>
              <a:gd name="connsiteY6" fmla="*/ 1276815 h 1338849"/>
              <a:gd name="connsiteX7" fmla="*/ 380221 w 842162"/>
              <a:gd name="connsiteY7" fmla="*/ 1329848 h 1338849"/>
              <a:gd name="connsiteX8" fmla="*/ 173903 w 842162"/>
              <a:gd name="connsiteY8" fmla="*/ 1146694 h 1338849"/>
              <a:gd name="connsiteX9" fmla="*/ 94438 w 842162"/>
              <a:gd name="connsiteY9" fmla="*/ 536745 h 1338849"/>
              <a:gd name="connsiteX10" fmla="*/ 9475 w 842162"/>
              <a:gd name="connsiteY10" fmla="*/ 553349 h 1338849"/>
              <a:gd name="connsiteX0" fmla="*/ 9475 w 842162"/>
              <a:gd name="connsiteY0" fmla="*/ 553349 h 1338908"/>
              <a:gd name="connsiteX1" fmla="*/ 68141 w 842162"/>
              <a:gd name="connsiteY1" fmla="*/ 422367 h 1338908"/>
              <a:gd name="connsiteX2" fmla="*/ 96954 w 842162"/>
              <a:gd name="connsiteY2" fmla="*/ 146058 h 1338908"/>
              <a:gd name="connsiteX3" fmla="*/ 302731 w 842162"/>
              <a:gd name="connsiteY3" fmla="*/ 1046 h 1338908"/>
              <a:gd name="connsiteX4" fmla="*/ 720201 w 842162"/>
              <a:gd name="connsiteY4" fmla="*/ 143911 h 1338908"/>
              <a:gd name="connsiteX5" fmla="*/ 841839 w 842162"/>
              <a:gd name="connsiteY5" fmla="*/ 986118 h 1338908"/>
              <a:gd name="connsiteX6" fmla="*/ 741987 w 842162"/>
              <a:gd name="connsiteY6" fmla="*/ 1276815 h 1338908"/>
              <a:gd name="connsiteX7" fmla="*/ 380221 w 842162"/>
              <a:gd name="connsiteY7" fmla="*/ 1329848 h 1338908"/>
              <a:gd name="connsiteX8" fmla="*/ 178844 w 842162"/>
              <a:gd name="connsiteY8" fmla="*/ 1145885 h 1338908"/>
              <a:gd name="connsiteX9" fmla="*/ 94438 w 842162"/>
              <a:gd name="connsiteY9" fmla="*/ 536745 h 1338908"/>
              <a:gd name="connsiteX10" fmla="*/ 9475 w 842162"/>
              <a:gd name="connsiteY10" fmla="*/ 553349 h 1338908"/>
              <a:gd name="connsiteX0" fmla="*/ 9475 w 842162"/>
              <a:gd name="connsiteY0" fmla="*/ 553349 h 1338908"/>
              <a:gd name="connsiteX1" fmla="*/ 68141 w 842162"/>
              <a:gd name="connsiteY1" fmla="*/ 422367 h 1338908"/>
              <a:gd name="connsiteX2" fmla="*/ 96954 w 842162"/>
              <a:gd name="connsiteY2" fmla="*/ 146058 h 1338908"/>
              <a:gd name="connsiteX3" fmla="*/ 302731 w 842162"/>
              <a:gd name="connsiteY3" fmla="*/ 1046 h 1338908"/>
              <a:gd name="connsiteX4" fmla="*/ 720201 w 842162"/>
              <a:gd name="connsiteY4" fmla="*/ 143911 h 1338908"/>
              <a:gd name="connsiteX5" fmla="*/ 841839 w 842162"/>
              <a:gd name="connsiteY5" fmla="*/ 986118 h 1338908"/>
              <a:gd name="connsiteX6" fmla="*/ 741987 w 842162"/>
              <a:gd name="connsiteY6" fmla="*/ 1276815 h 1338908"/>
              <a:gd name="connsiteX7" fmla="*/ 380221 w 842162"/>
              <a:gd name="connsiteY7" fmla="*/ 1329848 h 1338908"/>
              <a:gd name="connsiteX8" fmla="*/ 178844 w 842162"/>
              <a:gd name="connsiteY8" fmla="*/ 1145885 h 1338908"/>
              <a:gd name="connsiteX9" fmla="*/ 94438 w 842162"/>
              <a:gd name="connsiteY9" fmla="*/ 536745 h 1338908"/>
              <a:gd name="connsiteX10" fmla="*/ 9475 w 842162"/>
              <a:gd name="connsiteY10" fmla="*/ 553349 h 1338908"/>
              <a:gd name="connsiteX0" fmla="*/ 9475 w 842162"/>
              <a:gd name="connsiteY0" fmla="*/ 553349 h 1342900"/>
              <a:gd name="connsiteX1" fmla="*/ 68141 w 842162"/>
              <a:gd name="connsiteY1" fmla="*/ 422367 h 1342900"/>
              <a:gd name="connsiteX2" fmla="*/ 96954 w 842162"/>
              <a:gd name="connsiteY2" fmla="*/ 146058 h 1342900"/>
              <a:gd name="connsiteX3" fmla="*/ 302731 w 842162"/>
              <a:gd name="connsiteY3" fmla="*/ 1046 h 1342900"/>
              <a:gd name="connsiteX4" fmla="*/ 720201 w 842162"/>
              <a:gd name="connsiteY4" fmla="*/ 143911 h 1342900"/>
              <a:gd name="connsiteX5" fmla="*/ 841839 w 842162"/>
              <a:gd name="connsiteY5" fmla="*/ 986118 h 1342900"/>
              <a:gd name="connsiteX6" fmla="*/ 741987 w 842162"/>
              <a:gd name="connsiteY6" fmla="*/ 1276815 h 1342900"/>
              <a:gd name="connsiteX7" fmla="*/ 380221 w 842162"/>
              <a:gd name="connsiteY7" fmla="*/ 1329848 h 1342900"/>
              <a:gd name="connsiteX8" fmla="*/ 164306 w 842162"/>
              <a:gd name="connsiteY8" fmla="*/ 1090990 h 1342900"/>
              <a:gd name="connsiteX9" fmla="*/ 94438 w 842162"/>
              <a:gd name="connsiteY9" fmla="*/ 536745 h 1342900"/>
              <a:gd name="connsiteX10" fmla="*/ 9475 w 842162"/>
              <a:gd name="connsiteY10" fmla="*/ 553349 h 1342900"/>
              <a:gd name="connsiteX0" fmla="*/ 9475 w 842162"/>
              <a:gd name="connsiteY0" fmla="*/ 553349 h 1341177"/>
              <a:gd name="connsiteX1" fmla="*/ 68141 w 842162"/>
              <a:gd name="connsiteY1" fmla="*/ 422367 h 1341177"/>
              <a:gd name="connsiteX2" fmla="*/ 96954 w 842162"/>
              <a:gd name="connsiteY2" fmla="*/ 146058 h 1341177"/>
              <a:gd name="connsiteX3" fmla="*/ 302731 w 842162"/>
              <a:gd name="connsiteY3" fmla="*/ 1046 h 1341177"/>
              <a:gd name="connsiteX4" fmla="*/ 720201 w 842162"/>
              <a:gd name="connsiteY4" fmla="*/ 143911 h 1341177"/>
              <a:gd name="connsiteX5" fmla="*/ 841839 w 842162"/>
              <a:gd name="connsiteY5" fmla="*/ 986118 h 1341177"/>
              <a:gd name="connsiteX6" fmla="*/ 741987 w 842162"/>
              <a:gd name="connsiteY6" fmla="*/ 1276815 h 1341177"/>
              <a:gd name="connsiteX7" fmla="*/ 380221 w 842162"/>
              <a:gd name="connsiteY7" fmla="*/ 1329848 h 1341177"/>
              <a:gd name="connsiteX8" fmla="*/ 177395 w 842162"/>
              <a:gd name="connsiteY8" fmla="*/ 1114621 h 1341177"/>
              <a:gd name="connsiteX9" fmla="*/ 94438 w 842162"/>
              <a:gd name="connsiteY9" fmla="*/ 536745 h 1341177"/>
              <a:gd name="connsiteX10" fmla="*/ 9475 w 842162"/>
              <a:gd name="connsiteY10" fmla="*/ 553349 h 1341177"/>
              <a:gd name="connsiteX0" fmla="*/ 9475 w 842162"/>
              <a:gd name="connsiteY0" fmla="*/ 553349 h 1341177"/>
              <a:gd name="connsiteX1" fmla="*/ 68141 w 842162"/>
              <a:gd name="connsiteY1" fmla="*/ 422367 h 1341177"/>
              <a:gd name="connsiteX2" fmla="*/ 96954 w 842162"/>
              <a:gd name="connsiteY2" fmla="*/ 146058 h 1341177"/>
              <a:gd name="connsiteX3" fmla="*/ 302731 w 842162"/>
              <a:gd name="connsiteY3" fmla="*/ 1046 h 1341177"/>
              <a:gd name="connsiteX4" fmla="*/ 720201 w 842162"/>
              <a:gd name="connsiteY4" fmla="*/ 143911 h 1341177"/>
              <a:gd name="connsiteX5" fmla="*/ 841839 w 842162"/>
              <a:gd name="connsiteY5" fmla="*/ 986118 h 1341177"/>
              <a:gd name="connsiteX6" fmla="*/ 741987 w 842162"/>
              <a:gd name="connsiteY6" fmla="*/ 1276815 h 1341177"/>
              <a:gd name="connsiteX7" fmla="*/ 380221 w 842162"/>
              <a:gd name="connsiteY7" fmla="*/ 1329848 h 1341177"/>
              <a:gd name="connsiteX8" fmla="*/ 177395 w 842162"/>
              <a:gd name="connsiteY8" fmla="*/ 1114621 h 1341177"/>
              <a:gd name="connsiteX9" fmla="*/ 94438 w 842162"/>
              <a:gd name="connsiteY9" fmla="*/ 536745 h 1341177"/>
              <a:gd name="connsiteX10" fmla="*/ 9475 w 842162"/>
              <a:gd name="connsiteY10" fmla="*/ 553349 h 1341177"/>
              <a:gd name="connsiteX0" fmla="*/ 9475 w 842162"/>
              <a:gd name="connsiteY0" fmla="*/ 579552 h 1367380"/>
              <a:gd name="connsiteX1" fmla="*/ 68141 w 842162"/>
              <a:gd name="connsiteY1" fmla="*/ 448570 h 1367380"/>
              <a:gd name="connsiteX2" fmla="*/ 96954 w 842162"/>
              <a:gd name="connsiteY2" fmla="*/ 172261 h 1367380"/>
              <a:gd name="connsiteX3" fmla="*/ 424856 w 842162"/>
              <a:gd name="connsiteY3" fmla="*/ 22 h 1367380"/>
              <a:gd name="connsiteX4" fmla="*/ 720201 w 842162"/>
              <a:gd name="connsiteY4" fmla="*/ 170114 h 1367380"/>
              <a:gd name="connsiteX5" fmla="*/ 841839 w 842162"/>
              <a:gd name="connsiteY5" fmla="*/ 1012321 h 1367380"/>
              <a:gd name="connsiteX6" fmla="*/ 741987 w 842162"/>
              <a:gd name="connsiteY6" fmla="*/ 1303018 h 1367380"/>
              <a:gd name="connsiteX7" fmla="*/ 380221 w 842162"/>
              <a:gd name="connsiteY7" fmla="*/ 1356051 h 1367380"/>
              <a:gd name="connsiteX8" fmla="*/ 177395 w 842162"/>
              <a:gd name="connsiteY8" fmla="*/ 1140824 h 1367380"/>
              <a:gd name="connsiteX9" fmla="*/ 94438 w 842162"/>
              <a:gd name="connsiteY9" fmla="*/ 562948 h 1367380"/>
              <a:gd name="connsiteX10" fmla="*/ 9475 w 842162"/>
              <a:gd name="connsiteY10" fmla="*/ 579552 h 1367380"/>
              <a:gd name="connsiteX0" fmla="*/ 9475 w 842162"/>
              <a:gd name="connsiteY0" fmla="*/ 579628 h 1367456"/>
              <a:gd name="connsiteX1" fmla="*/ 68141 w 842162"/>
              <a:gd name="connsiteY1" fmla="*/ 448646 h 1367456"/>
              <a:gd name="connsiteX2" fmla="*/ 160918 w 842162"/>
              <a:gd name="connsiteY2" fmla="*/ 150520 h 1367456"/>
              <a:gd name="connsiteX3" fmla="*/ 424856 w 842162"/>
              <a:gd name="connsiteY3" fmla="*/ 98 h 1367456"/>
              <a:gd name="connsiteX4" fmla="*/ 720201 w 842162"/>
              <a:gd name="connsiteY4" fmla="*/ 170190 h 1367456"/>
              <a:gd name="connsiteX5" fmla="*/ 841839 w 842162"/>
              <a:gd name="connsiteY5" fmla="*/ 1012397 h 1367456"/>
              <a:gd name="connsiteX6" fmla="*/ 741987 w 842162"/>
              <a:gd name="connsiteY6" fmla="*/ 1303094 h 1367456"/>
              <a:gd name="connsiteX7" fmla="*/ 380221 w 842162"/>
              <a:gd name="connsiteY7" fmla="*/ 1356127 h 1367456"/>
              <a:gd name="connsiteX8" fmla="*/ 177395 w 842162"/>
              <a:gd name="connsiteY8" fmla="*/ 1140900 h 1367456"/>
              <a:gd name="connsiteX9" fmla="*/ 94438 w 842162"/>
              <a:gd name="connsiteY9" fmla="*/ 563024 h 1367456"/>
              <a:gd name="connsiteX10" fmla="*/ 9475 w 842162"/>
              <a:gd name="connsiteY10" fmla="*/ 579628 h 1367456"/>
              <a:gd name="connsiteX0" fmla="*/ 9475 w 840678"/>
              <a:gd name="connsiteY0" fmla="*/ 579628 h 1372792"/>
              <a:gd name="connsiteX1" fmla="*/ 68141 w 840678"/>
              <a:gd name="connsiteY1" fmla="*/ 448646 h 1372792"/>
              <a:gd name="connsiteX2" fmla="*/ 160918 w 840678"/>
              <a:gd name="connsiteY2" fmla="*/ 150520 h 1372792"/>
              <a:gd name="connsiteX3" fmla="*/ 424856 w 840678"/>
              <a:gd name="connsiteY3" fmla="*/ 98 h 1372792"/>
              <a:gd name="connsiteX4" fmla="*/ 720201 w 840678"/>
              <a:gd name="connsiteY4" fmla="*/ 170190 h 1372792"/>
              <a:gd name="connsiteX5" fmla="*/ 840342 w 840678"/>
              <a:gd name="connsiteY5" fmla="*/ 865377 h 1372792"/>
              <a:gd name="connsiteX6" fmla="*/ 741987 w 840678"/>
              <a:gd name="connsiteY6" fmla="*/ 1303094 h 1372792"/>
              <a:gd name="connsiteX7" fmla="*/ 380221 w 840678"/>
              <a:gd name="connsiteY7" fmla="*/ 1356127 h 1372792"/>
              <a:gd name="connsiteX8" fmla="*/ 177395 w 840678"/>
              <a:gd name="connsiteY8" fmla="*/ 1140900 h 1372792"/>
              <a:gd name="connsiteX9" fmla="*/ 94438 w 840678"/>
              <a:gd name="connsiteY9" fmla="*/ 563024 h 1372792"/>
              <a:gd name="connsiteX10" fmla="*/ 9475 w 840678"/>
              <a:gd name="connsiteY10" fmla="*/ 579628 h 1372792"/>
              <a:gd name="connsiteX0" fmla="*/ 9475 w 840424"/>
              <a:gd name="connsiteY0" fmla="*/ 579628 h 1364893"/>
              <a:gd name="connsiteX1" fmla="*/ 68141 w 840424"/>
              <a:gd name="connsiteY1" fmla="*/ 448646 h 1364893"/>
              <a:gd name="connsiteX2" fmla="*/ 160918 w 840424"/>
              <a:gd name="connsiteY2" fmla="*/ 150520 h 1364893"/>
              <a:gd name="connsiteX3" fmla="*/ 424856 w 840424"/>
              <a:gd name="connsiteY3" fmla="*/ 98 h 1364893"/>
              <a:gd name="connsiteX4" fmla="*/ 720201 w 840424"/>
              <a:gd name="connsiteY4" fmla="*/ 170190 h 1364893"/>
              <a:gd name="connsiteX5" fmla="*/ 840342 w 840424"/>
              <a:gd name="connsiteY5" fmla="*/ 865377 h 1364893"/>
              <a:gd name="connsiteX6" fmla="*/ 705354 w 840424"/>
              <a:gd name="connsiteY6" fmla="*/ 1277256 h 1364893"/>
              <a:gd name="connsiteX7" fmla="*/ 380221 w 840424"/>
              <a:gd name="connsiteY7" fmla="*/ 1356127 h 1364893"/>
              <a:gd name="connsiteX8" fmla="*/ 177395 w 840424"/>
              <a:gd name="connsiteY8" fmla="*/ 1140900 h 1364893"/>
              <a:gd name="connsiteX9" fmla="*/ 94438 w 840424"/>
              <a:gd name="connsiteY9" fmla="*/ 563024 h 1364893"/>
              <a:gd name="connsiteX10" fmla="*/ 9475 w 840424"/>
              <a:gd name="connsiteY10" fmla="*/ 579628 h 1364893"/>
              <a:gd name="connsiteX0" fmla="*/ 9475 w 840424"/>
              <a:gd name="connsiteY0" fmla="*/ 579628 h 1364893"/>
              <a:gd name="connsiteX1" fmla="*/ 68141 w 840424"/>
              <a:gd name="connsiteY1" fmla="*/ 448646 h 1364893"/>
              <a:gd name="connsiteX2" fmla="*/ 160918 w 840424"/>
              <a:gd name="connsiteY2" fmla="*/ 150520 h 1364893"/>
              <a:gd name="connsiteX3" fmla="*/ 424856 w 840424"/>
              <a:gd name="connsiteY3" fmla="*/ 98 h 1364893"/>
              <a:gd name="connsiteX4" fmla="*/ 720201 w 840424"/>
              <a:gd name="connsiteY4" fmla="*/ 170190 h 1364893"/>
              <a:gd name="connsiteX5" fmla="*/ 840342 w 840424"/>
              <a:gd name="connsiteY5" fmla="*/ 865377 h 1364893"/>
              <a:gd name="connsiteX6" fmla="*/ 705354 w 840424"/>
              <a:gd name="connsiteY6" fmla="*/ 1277256 h 1364893"/>
              <a:gd name="connsiteX7" fmla="*/ 380221 w 840424"/>
              <a:gd name="connsiteY7" fmla="*/ 1356127 h 1364893"/>
              <a:gd name="connsiteX8" fmla="*/ 177395 w 840424"/>
              <a:gd name="connsiteY8" fmla="*/ 1140900 h 1364893"/>
              <a:gd name="connsiteX9" fmla="*/ 94438 w 840424"/>
              <a:gd name="connsiteY9" fmla="*/ 563024 h 1364893"/>
              <a:gd name="connsiteX10" fmla="*/ 9475 w 840424"/>
              <a:gd name="connsiteY10" fmla="*/ 579628 h 1364893"/>
              <a:gd name="connsiteX0" fmla="*/ 9475 w 840424"/>
              <a:gd name="connsiteY0" fmla="*/ 579628 h 1364893"/>
              <a:gd name="connsiteX1" fmla="*/ 68141 w 840424"/>
              <a:gd name="connsiteY1" fmla="*/ 448646 h 1364893"/>
              <a:gd name="connsiteX2" fmla="*/ 160918 w 840424"/>
              <a:gd name="connsiteY2" fmla="*/ 150520 h 1364893"/>
              <a:gd name="connsiteX3" fmla="*/ 424856 w 840424"/>
              <a:gd name="connsiteY3" fmla="*/ 98 h 1364893"/>
              <a:gd name="connsiteX4" fmla="*/ 720201 w 840424"/>
              <a:gd name="connsiteY4" fmla="*/ 170190 h 1364893"/>
              <a:gd name="connsiteX5" fmla="*/ 840342 w 840424"/>
              <a:gd name="connsiteY5" fmla="*/ 865377 h 1364893"/>
              <a:gd name="connsiteX6" fmla="*/ 705354 w 840424"/>
              <a:gd name="connsiteY6" fmla="*/ 1277256 h 1364893"/>
              <a:gd name="connsiteX7" fmla="*/ 380221 w 840424"/>
              <a:gd name="connsiteY7" fmla="*/ 1356127 h 1364893"/>
              <a:gd name="connsiteX8" fmla="*/ 177395 w 840424"/>
              <a:gd name="connsiteY8" fmla="*/ 1140900 h 1364893"/>
              <a:gd name="connsiteX9" fmla="*/ 94438 w 840424"/>
              <a:gd name="connsiteY9" fmla="*/ 563024 h 1364893"/>
              <a:gd name="connsiteX10" fmla="*/ 9475 w 840424"/>
              <a:gd name="connsiteY10" fmla="*/ 579628 h 1364893"/>
              <a:gd name="connsiteX0" fmla="*/ 9475 w 840424"/>
              <a:gd name="connsiteY0" fmla="*/ 579628 h 1364893"/>
              <a:gd name="connsiteX1" fmla="*/ 68141 w 840424"/>
              <a:gd name="connsiteY1" fmla="*/ 448646 h 1364893"/>
              <a:gd name="connsiteX2" fmla="*/ 160918 w 840424"/>
              <a:gd name="connsiteY2" fmla="*/ 150520 h 1364893"/>
              <a:gd name="connsiteX3" fmla="*/ 424856 w 840424"/>
              <a:gd name="connsiteY3" fmla="*/ 98 h 1364893"/>
              <a:gd name="connsiteX4" fmla="*/ 720201 w 840424"/>
              <a:gd name="connsiteY4" fmla="*/ 170190 h 1364893"/>
              <a:gd name="connsiteX5" fmla="*/ 840342 w 840424"/>
              <a:gd name="connsiteY5" fmla="*/ 865377 h 1364893"/>
              <a:gd name="connsiteX6" fmla="*/ 705354 w 840424"/>
              <a:gd name="connsiteY6" fmla="*/ 1277256 h 1364893"/>
              <a:gd name="connsiteX7" fmla="*/ 380221 w 840424"/>
              <a:gd name="connsiteY7" fmla="*/ 1356127 h 1364893"/>
              <a:gd name="connsiteX8" fmla="*/ 177395 w 840424"/>
              <a:gd name="connsiteY8" fmla="*/ 1140900 h 1364893"/>
              <a:gd name="connsiteX9" fmla="*/ 94438 w 840424"/>
              <a:gd name="connsiteY9" fmla="*/ 563024 h 1364893"/>
              <a:gd name="connsiteX10" fmla="*/ 9475 w 840424"/>
              <a:gd name="connsiteY10" fmla="*/ 579628 h 1364893"/>
              <a:gd name="connsiteX0" fmla="*/ 9475 w 840376"/>
              <a:gd name="connsiteY0" fmla="*/ 579628 h 1357062"/>
              <a:gd name="connsiteX1" fmla="*/ 68141 w 840376"/>
              <a:gd name="connsiteY1" fmla="*/ 448646 h 1357062"/>
              <a:gd name="connsiteX2" fmla="*/ 160918 w 840376"/>
              <a:gd name="connsiteY2" fmla="*/ 150520 h 1357062"/>
              <a:gd name="connsiteX3" fmla="*/ 424856 w 840376"/>
              <a:gd name="connsiteY3" fmla="*/ 98 h 1357062"/>
              <a:gd name="connsiteX4" fmla="*/ 720201 w 840376"/>
              <a:gd name="connsiteY4" fmla="*/ 170190 h 1357062"/>
              <a:gd name="connsiteX5" fmla="*/ 840342 w 840376"/>
              <a:gd name="connsiteY5" fmla="*/ 865377 h 1357062"/>
              <a:gd name="connsiteX6" fmla="*/ 710765 w 840376"/>
              <a:gd name="connsiteY6" fmla="*/ 1204262 h 1357062"/>
              <a:gd name="connsiteX7" fmla="*/ 380221 w 840376"/>
              <a:gd name="connsiteY7" fmla="*/ 1356127 h 1357062"/>
              <a:gd name="connsiteX8" fmla="*/ 177395 w 840376"/>
              <a:gd name="connsiteY8" fmla="*/ 1140900 h 1357062"/>
              <a:gd name="connsiteX9" fmla="*/ 94438 w 840376"/>
              <a:gd name="connsiteY9" fmla="*/ 563024 h 1357062"/>
              <a:gd name="connsiteX10" fmla="*/ 9475 w 840376"/>
              <a:gd name="connsiteY10" fmla="*/ 579628 h 1357062"/>
              <a:gd name="connsiteX0" fmla="*/ 9475 w 840376"/>
              <a:gd name="connsiteY0" fmla="*/ 579628 h 1357017"/>
              <a:gd name="connsiteX1" fmla="*/ 68141 w 840376"/>
              <a:gd name="connsiteY1" fmla="*/ 448646 h 1357017"/>
              <a:gd name="connsiteX2" fmla="*/ 160918 w 840376"/>
              <a:gd name="connsiteY2" fmla="*/ 150520 h 1357017"/>
              <a:gd name="connsiteX3" fmla="*/ 424856 w 840376"/>
              <a:gd name="connsiteY3" fmla="*/ 98 h 1357017"/>
              <a:gd name="connsiteX4" fmla="*/ 720201 w 840376"/>
              <a:gd name="connsiteY4" fmla="*/ 170190 h 1357017"/>
              <a:gd name="connsiteX5" fmla="*/ 840342 w 840376"/>
              <a:gd name="connsiteY5" fmla="*/ 865377 h 1357017"/>
              <a:gd name="connsiteX6" fmla="*/ 710765 w 840376"/>
              <a:gd name="connsiteY6" fmla="*/ 1204262 h 1357017"/>
              <a:gd name="connsiteX7" fmla="*/ 380221 w 840376"/>
              <a:gd name="connsiteY7" fmla="*/ 1356127 h 1357017"/>
              <a:gd name="connsiteX8" fmla="*/ 177395 w 840376"/>
              <a:gd name="connsiteY8" fmla="*/ 1140900 h 1357017"/>
              <a:gd name="connsiteX9" fmla="*/ 94438 w 840376"/>
              <a:gd name="connsiteY9" fmla="*/ 563024 h 1357017"/>
              <a:gd name="connsiteX10" fmla="*/ 9475 w 840376"/>
              <a:gd name="connsiteY10" fmla="*/ 579628 h 1357017"/>
              <a:gd name="connsiteX0" fmla="*/ 9475 w 840376"/>
              <a:gd name="connsiteY0" fmla="*/ 579625 h 1357014"/>
              <a:gd name="connsiteX1" fmla="*/ 68141 w 840376"/>
              <a:gd name="connsiteY1" fmla="*/ 448643 h 1357014"/>
              <a:gd name="connsiteX2" fmla="*/ 160918 w 840376"/>
              <a:gd name="connsiteY2" fmla="*/ 150517 h 1357014"/>
              <a:gd name="connsiteX3" fmla="*/ 424856 w 840376"/>
              <a:gd name="connsiteY3" fmla="*/ 95 h 1357014"/>
              <a:gd name="connsiteX4" fmla="*/ 720201 w 840376"/>
              <a:gd name="connsiteY4" fmla="*/ 170187 h 1357014"/>
              <a:gd name="connsiteX5" fmla="*/ 840342 w 840376"/>
              <a:gd name="connsiteY5" fmla="*/ 865374 h 1357014"/>
              <a:gd name="connsiteX6" fmla="*/ 710765 w 840376"/>
              <a:gd name="connsiteY6" fmla="*/ 1204259 h 1357014"/>
              <a:gd name="connsiteX7" fmla="*/ 380221 w 840376"/>
              <a:gd name="connsiteY7" fmla="*/ 1356124 h 1357014"/>
              <a:gd name="connsiteX8" fmla="*/ 177395 w 840376"/>
              <a:gd name="connsiteY8" fmla="*/ 1140897 h 1357014"/>
              <a:gd name="connsiteX9" fmla="*/ 94438 w 840376"/>
              <a:gd name="connsiteY9" fmla="*/ 563021 h 1357014"/>
              <a:gd name="connsiteX10" fmla="*/ 9475 w 840376"/>
              <a:gd name="connsiteY10" fmla="*/ 579625 h 1357014"/>
              <a:gd name="connsiteX0" fmla="*/ 9665 w 840566"/>
              <a:gd name="connsiteY0" fmla="*/ 579625 h 1357014"/>
              <a:gd name="connsiteX1" fmla="*/ 66604 w 840566"/>
              <a:gd name="connsiteY1" fmla="*/ 430137 h 1357014"/>
              <a:gd name="connsiteX2" fmla="*/ 161108 w 840566"/>
              <a:gd name="connsiteY2" fmla="*/ 150517 h 1357014"/>
              <a:gd name="connsiteX3" fmla="*/ 425046 w 840566"/>
              <a:gd name="connsiteY3" fmla="*/ 95 h 1357014"/>
              <a:gd name="connsiteX4" fmla="*/ 720391 w 840566"/>
              <a:gd name="connsiteY4" fmla="*/ 170187 h 1357014"/>
              <a:gd name="connsiteX5" fmla="*/ 840532 w 840566"/>
              <a:gd name="connsiteY5" fmla="*/ 865374 h 1357014"/>
              <a:gd name="connsiteX6" fmla="*/ 710955 w 840566"/>
              <a:gd name="connsiteY6" fmla="*/ 1204259 h 1357014"/>
              <a:gd name="connsiteX7" fmla="*/ 380411 w 840566"/>
              <a:gd name="connsiteY7" fmla="*/ 1356124 h 1357014"/>
              <a:gd name="connsiteX8" fmla="*/ 177585 w 840566"/>
              <a:gd name="connsiteY8" fmla="*/ 1140897 h 1357014"/>
              <a:gd name="connsiteX9" fmla="*/ 94628 w 840566"/>
              <a:gd name="connsiteY9" fmla="*/ 563021 h 1357014"/>
              <a:gd name="connsiteX10" fmla="*/ 9665 w 840566"/>
              <a:gd name="connsiteY10" fmla="*/ 579625 h 1357014"/>
              <a:gd name="connsiteX0" fmla="*/ 9665 w 840611"/>
              <a:gd name="connsiteY0" fmla="*/ 579798 h 1357187"/>
              <a:gd name="connsiteX1" fmla="*/ 66604 w 840611"/>
              <a:gd name="connsiteY1" fmla="*/ 430310 h 1357187"/>
              <a:gd name="connsiteX2" fmla="*/ 161108 w 840611"/>
              <a:gd name="connsiteY2" fmla="*/ 150690 h 1357187"/>
              <a:gd name="connsiteX3" fmla="*/ 425046 w 840611"/>
              <a:gd name="connsiteY3" fmla="*/ 268 h 1357187"/>
              <a:gd name="connsiteX4" fmla="*/ 697895 w 840611"/>
              <a:gd name="connsiteY4" fmla="*/ 142131 h 1357187"/>
              <a:gd name="connsiteX5" fmla="*/ 840532 w 840611"/>
              <a:gd name="connsiteY5" fmla="*/ 865547 h 1357187"/>
              <a:gd name="connsiteX6" fmla="*/ 710955 w 840611"/>
              <a:gd name="connsiteY6" fmla="*/ 1204432 h 1357187"/>
              <a:gd name="connsiteX7" fmla="*/ 380411 w 840611"/>
              <a:gd name="connsiteY7" fmla="*/ 1356297 h 1357187"/>
              <a:gd name="connsiteX8" fmla="*/ 177585 w 840611"/>
              <a:gd name="connsiteY8" fmla="*/ 1141070 h 1357187"/>
              <a:gd name="connsiteX9" fmla="*/ 94628 w 840611"/>
              <a:gd name="connsiteY9" fmla="*/ 563194 h 1357187"/>
              <a:gd name="connsiteX10" fmla="*/ 9665 w 840611"/>
              <a:gd name="connsiteY10" fmla="*/ 579798 h 1357187"/>
              <a:gd name="connsiteX0" fmla="*/ 9665 w 808266"/>
              <a:gd name="connsiteY0" fmla="*/ 579838 h 1357257"/>
              <a:gd name="connsiteX1" fmla="*/ 66604 w 808266"/>
              <a:gd name="connsiteY1" fmla="*/ 430350 h 1357257"/>
              <a:gd name="connsiteX2" fmla="*/ 161108 w 808266"/>
              <a:gd name="connsiteY2" fmla="*/ 150730 h 1357257"/>
              <a:gd name="connsiteX3" fmla="*/ 425046 w 808266"/>
              <a:gd name="connsiteY3" fmla="*/ 308 h 1357257"/>
              <a:gd name="connsiteX4" fmla="*/ 697895 w 808266"/>
              <a:gd name="connsiteY4" fmla="*/ 142171 h 1357257"/>
              <a:gd name="connsiteX5" fmla="*/ 808150 w 808266"/>
              <a:gd name="connsiteY5" fmla="*/ 874405 h 1357257"/>
              <a:gd name="connsiteX6" fmla="*/ 710955 w 808266"/>
              <a:gd name="connsiteY6" fmla="*/ 1204472 h 1357257"/>
              <a:gd name="connsiteX7" fmla="*/ 380411 w 808266"/>
              <a:gd name="connsiteY7" fmla="*/ 1356337 h 1357257"/>
              <a:gd name="connsiteX8" fmla="*/ 177585 w 808266"/>
              <a:gd name="connsiteY8" fmla="*/ 1141110 h 1357257"/>
              <a:gd name="connsiteX9" fmla="*/ 94628 w 808266"/>
              <a:gd name="connsiteY9" fmla="*/ 563234 h 1357257"/>
              <a:gd name="connsiteX10" fmla="*/ 9665 w 808266"/>
              <a:gd name="connsiteY10" fmla="*/ 579838 h 1357257"/>
              <a:gd name="connsiteX0" fmla="*/ 9665 w 808159"/>
              <a:gd name="connsiteY0" fmla="*/ 579838 h 1357293"/>
              <a:gd name="connsiteX1" fmla="*/ 66604 w 808159"/>
              <a:gd name="connsiteY1" fmla="*/ 430350 h 1357293"/>
              <a:gd name="connsiteX2" fmla="*/ 161108 w 808159"/>
              <a:gd name="connsiteY2" fmla="*/ 150730 h 1357293"/>
              <a:gd name="connsiteX3" fmla="*/ 425046 w 808159"/>
              <a:gd name="connsiteY3" fmla="*/ 308 h 1357293"/>
              <a:gd name="connsiteX4" fmla="*/ 697895 w 808159"/>
              <a:gd name="connsiteY4" fmla="*/ 142171 h 1357293"/>
              <a:gd name="connsiteX5" fmla="*/ 808150 w 808159"/>
              <a:gd name="connsiteY5" fmla="*/ 874405 h 1357293"/>
              <a:gd name="connsiteX6" fmla="*/ 693344 w 808159"/>
              <a:gd name="connsiteY6" fmla="*/ 1205450 h 1357293"/>
              <a:gd name="connsiteX7" fmla="*/ 380411 w 808159"/>
              <a:gd name="connsiteY7" fmla="*/ 1356337 h 1357293"/>
              <a:gd name="connsiteX8" fmla="*/ 177585 w 808159"/>
              <a:gd name="connsiteY8" fmla="*/ 1141110 h 1357293"/>
              <a:gd name="connsiteX9" fmla="*/ 94628 w 808159"/>
              <a:gd name="connsiteY9" fmla="*/ 563234 h 1357293"/>
              <a:gd name="connsiteX10" fmla="*/ 9665 w 808159"/>
              <a:gd name="connsiteY10" fmla="*/ 579838 h 1357293"/>
              <a:gd name="connsiteX0" fmla="*/ 9665 w 808159"/>
              <a:gd name="connsiteY0" fmla="*/ 579838 h 1330744"/>
              <a:gd name="connsiteX1" fmla="*/ 66604 w 808159"/>
              <a:gd name="connsiteY1" fmla="*/ 430350 h 1330744"/>
              <a:gd name="connsiteX2" fmla="*/ 161108 w 808159"/>
              <a:gd name="connsiteY2" fmla="*/ 150730 h 1330744"/>
              <a:gd name="connsiteX3" fmla="*/ 425046 w 808159"/>
              <a:gd name="connsiteY3" fmla="*/ 308 h 1330744"/>
              <a:gd name="connsiteX4" fmla="*/ 697895 w 808159"/>
              <a:gd name="connsiteY4" fmla="*/ 142171 h 1330744"/>
              <a:gd name="connsiteX5" fmla="*/ 808150 w 808159"/>
              <a:gd name="connsiteY5" fmla="*/ 874405 h 1330744"/>
              <a:gd name="connsiteX6" fmla="*/ 693344 w 808159"/>
              <a:gd name="connsiteY6" fmla="*/ 1205450 h 1330744"/>
              <a:gd name="connsiteX7" fmla="*/ 366891 w 808159"/>
              <a:gd name="connsiteY7" fmla="*/ 1329481 h 1330744"/>
              <a:gd name="connsiteX8" fmla="*/ 177585 w 808159"/>
              <a:gd name="connsiteY8" fmla="*/ 1141110 h 1330744"/>
              <a:gd name="connsiteX9" fmla="*/ 94628 w 808159"/>
              <a:gd name="connsiteY9" fmla="*/ 563234 h 1330744"/>
              <a:gd name="connsiteX10" fmla="*/ 9665 w 808159"/>
              <a:gd name="connsiteY10" fmla="*/ 579838 h 1330744"/>
              <a:gd name="connsiteX0" fmla="*/ 9665 w 808228"/>
              <a:gd name="connsiteY0" fmla="*/ 579772 h 1330678"/>
              <a:gd name="connsiteX1" fmla="*/ 66604 w 808228"/>
              <a:gd name="connsiteY1" fmla="*/ 430284 h 1330678"/>
              <a:gd name="connsiteX2" fmla="*/ 161108 w 808228"/>
              <a:gd name="connsiteY2" fmla="*/ 150664 h 1330678"/>
              <a:gd name="connsiteX3" fmla="*/ 425046 w 808228"/>
              <a:gd name="connsiteY3" fmla="*/ 242 h 1330678"/>
              <a:gd name="connsiteX4" fmla="*/ 680284 w 808228"/>
              <a:gd name="connsiteY4" fmla="*/ 143084 h 1330678"/>
              <a:gd name="connsiteX5" fmla="*/ 808150 w 808228"/>
              <a:gd name="connsiteY5" fmla="*/ 874339 h 1330678"/>
              <a:gd name="connsiteX6" fmla="*/ 693344 w 808228"/>
              <a:gd name="connsiteY6" fmla="*/ 1205384 h 1330678"/>
              <a:gd name="connsiteX7" fmla="*/ 366891 w 808228"/>
              <a:gd name="connsiteY7" fmla="*/ 1329415 h 1330678"/>
              <a:gd name="connsiteX8" fmla="*/ 177585 w 808228"/>
              <a:gd name="connsiteY8" fmla="*/ 1141044 h 1330678"/>
              <a:gd name="connsiteX9" fmla="*/ 94628 w 808228"/>
              <a:gd name="connsiteY9" fmla="*/ 563168 h 1330678"/>
              <a:gd name="connsiteX10" fmla="*/ 9665 w 808228"/>
              <a:gd name="connsiteY10" fmla="*/ 579772 h 1330678"/>
              <a:gd name="connsiteX0" fmla="*/ 11494 w 796231"/>
              <a:gd name="connsiteY0" fmla="*/ 593372 h 1330678"/>
              <a:gd name="connsiteX1" fmla="*/ 54607 w 796231"/>
              <a:gd name="connsiteY1" fmla="*/ 430284 h 1330678"/>
              <a:gd name="connsiteX2" fmla="*/ 149111 w 796231"/>
              <a:gd name="connsiteY2" fmla="*/ 150664 h 1330678"/>
              <a:gd name="connsiteX3" fmla="*/ 413049 w 796231"/>
              <a:gd name="connsiteY3" fmla="*/ 242 h 1330678"/>
              <a:gd name="connsiteX4" fmla="*/ 668287 w 796231"/>
              <a:gd name="connsiteY4" fmla="*/ 143084 h 1330678"/>
              <a:gd name="connsiteX5" fmla="*/ 796153 w 796231"/>
              <a:gd name="connsiteY5" fmla="*/ 874339 h 1330678"/>
              <a:gd name="connsiteX6" fmla="*/ 681347 w 796231"/>
              <a:gd name="connsiteY6" fmla="*/ 1205384 h 1330678"/>
              <a:gd name="connsiteX7" fmla="*/ 354894 w 796231"/>
              <a:gd name="connsiteY7" fmla="*/ 1329415 h 1330678"/>
              <a:gd name="connsiteX8" fmla="*/ 165588 w 796231"/>
              <a:gd name="connsiteY8" fmla="*/ 1141044 h 1330678"/>
              <a:gd name="connsiteX9" fmla="*/ 82631 w 796231"/>
              <a:gd name="connsiteY9" fmla="*/ 563168 h 1330678"/>
              <a:gd name="connsiteX10" fmla="*/ 11494 w 796231"/>
              <a:gd name="connsiteY10" fmla="*/ 593372 h 1330678"/>
              <a:gd name="connsiteX0" fmla="*/ 3439 w 788176"/>
              <a:gd name="connsiteY0" fmla="*/ 593372 h 1330678"/>
              <a:gd name="connsiteX1" fmla="*/ 46552 w 788176"/>
              <a:gd name="connsiteY1" fmla="*/ 430284 h 1330678"/>
              <a:gd name="connsiteX2" fmla="*/ 141056 w 788176"/>
              <a:gd name="connsiteY2" fmla="*/ 150664 h 1330678"/>
              <a:gd name="connsiteX3" fmla="*/ 404994 w 788176"/>
              <a:gd name="connsiteY3" fmla="*/ 242 h 1330678"/>
              <a:gd name="connsiteX4" fmla="*/ 660232 w 788176"/>
              <a:gd name="connsiteY4" fmla="*/ 143084 h 1330678"/>
              <a:gd name="connsiteX5" fmla="*/ 788098 w 788176"/>
              <a:gd name="connsiteY5" fmla="*/ 874339 h 1330678"/>
              <a:gd name="connsiteX6" fmla="*/ 673292 w 788176"/>
              <a:gd name="connsiteY6" fmla="*/ 1205384 h 1330678"/>
              <a:gd name="connsiteX7" fmla="*/ 346839 w 788176"/>
              <a:gd name="connsiteY7" fmla="*/ 1329415 h 1330678"/>
              <a:gd name="connsiteX8" fmla="*/ 157533 w 788176"/>
              <a:gd name="connsiteY8" fmla="*/ 1141044 h 1330678"/>
              <a:gd name="connsiteX9" fmla="*/ 74576 w 788176"/>
              <a:gd name="connsiteY9" fmla="*/ 563168 h 1330678"/>
              <a:gd name="connsiteX10" fmla="*/ 3439 w 788176"/>
              <a:gd name="connsiteY10" fmla="*/ 593372 h 1330678"/>
              <a:gd name="connsiteX0" fmla="*/ 3398 w 788135"/>
              <a:gd name="connsiteY0" fmla="*/ 593372 h 1330678"/>
              <a:gd name="connsiteX1" fmla="*/ 46963 w 788135"/>
              <a:gd name="connsiteY1" fmla="*/ 421479 h 1330678"/>
              <a:gd name="connsiteX2" fmla="*/ 141015 w 788135"/>
              <a:gd name="connsiteY2" fmla="*/ 150664 h 1330678"/>
              <a:gd name="connsiteX3" fmla="*/ 404953 w 788135"/>
              <a:gd name="connsiteY3" fmla="*/ 242 h 1330678"/>
              <a:gd name="connsiteX4" fmla="*/ 660191 w 788135"/>
              <a:gd name="connsiteY4" fmla="*/ 143084 h 1330678"/>
              <a:gd name="connsiteX5" fmla="*/ 788057 w 788135"/>
              <a:gd name="connsiteY5" fmla="*/ 874339 h 1330678"/>
              <a:gd name="connsiteX6" fmla="*/ 673251 w 788135"/>
              <a:gd name="connsiteY6" fmla="*/ 1205384 h 1330678"/>
              <a:gd name="connsiteX7" fmla="*/ 346798 w 788135"/>
              <a:gd name="connsiteY7" fmla="*/ 1329415 h 1330678"/>
              <a:gd name="connsiteX8" fmla="*/ 157492 w 788135"/>
              <a:gd name="connsiteY8" fmla="*/ 1141044 h 1330678"/>
              <a:gd name="connsiteX9" fmla="*/ 74535 w 788135"/>
              <a:gd name="connsiteY9" fmla="*/ 563168 h 1330678"/>
              <a:gd name="connsiteX10" fmla="*/ 3398 w 788135"/>
              <a:gd name="connsiteY10" fmla="*/ 593372 h 1330678"/>
              <a:gd name="connsiteX0" fmla="*/ 3398 w 788135"/>
              <a:gd name="connsiteY0" fmla="*/ 593372 h 1330678"/>
              <a:gd name="connsiteX1" fmla="*/ 46963 w 788135"/>
              <a:gd name="connsiteY1" fmla="*/ 421479 h 1330678"/>
              <a:gd name="connsiteX2" fmla="*/ 141015 w 788135"/>
              <a:gd name="connsiteY2" fmla="*/ 150664 h 1330678"/>
              <a:gd name="connsiteX3" fmla="*/ 404953 w 788135"/>
              <a:gd name="connsiteY3" fmla="*/ 242 h 1330678"/>
              <a:gd name="connsiteX4" fmla="*/ 660191 w 788135"/>
              <a:gd name="connsiteY4" fmla="*/ 143084 h 1330678"/>
              <a:gd name="connsiteX5" fmla="*/ 788057 w 788135"/>
              <a:gd name="connsiteY5" fmla="*/ 874339 h 1330678"/>
              <a:gd name="connsiteX6" fmla="*/ 673251 w 788135"/>
              <a:gd name="connsiteY6" fmla="*/ 1205384 h 1330678"/>
              <a:gd name="connsiteX7" fmla="*/ 346798 w 788135"/>
              <a:gd name="connsiteY7" fmla="*/ 1329415 h 1330678"/>
              <a:gd name="connsiteX8" fmla="*/ 157492 w 788135"/>
              <a:gd name="connsiteY8" fmla="*/ 1141044 h 1330678"/>
              <a:gd name="connsiteX9" fmla="*/ 68591 w 788135"/>
              <a:gd name="connsiteY9" fmla="*/ 566957 h 1330678"/>
              <a:gd name="connsiteX10" fmla="*/ 3398 w 788135"/>
              <a:gd name="connsiteY10" fmla="*/ 593372 h 1330678"/>
              <a:gd name="connsiteX0" fmla="*/ 3398 w 788135"/>
              <a:gd name="connsiteY0" fmla="*/ 593372 h 1330678"/>
              <a:gd name="connsiteX1" fmla="*/ 46963 w 788135"/>
              <a:gd name="connsiteY1" fmla="*/ 421479 h 1330678"/>
              <a:gd name="connsiteX2" fmla="*/ 141015 w 788135"/>
              <a:gd name="connsiteY2" fmla="*/ 150664 h 1330678"/>
              <a:gd name="connsiteX3" fmla="*/ 404953 w 788135"/>
              <a:gd name="connsiteY3" fmla="*/ 242 h 1330678"/>
              <a:gd name="connsiteX4" fmla="*/ 660191 w 788135"/>
              <a:gd name="connsiteY4" fmla="*/ 143084 h 1330678"/>
              <a:gd name="connsiteX5" fmla="*/ 788057 w 788135"/>
              <a:gd name="connsiteY5" fmla="*/ 874339 h 1330678"/>
              <a:gd name="connsiteX6" fmla="*/ 673251 w 788135"/>
              <a:gd name="connsiteY6" fmla="*/ 1205384 h 1330678"/>
              <a:gd name="connsiteX7" fmla="*/ 346798 w 788135"/>
              <a:gd name="connsiteY7" fmla="*/ 1329415 h 1330678"/>
              <a:gd name="connsiteX8" fmla="*/ 157492 w 788135"/>
              <a:gd name="connsiteY8" fmla="*/ 1141044 h 1330678"/>
              <a:gd name="connsiteX9" fmla="*/ 68591 w 788135"/>
              <a:gd name="connsiteY9" fmla="*/ 566957 h 1330678"/>
              <a:gd name="connsiteX10" fmla="*/ 3398 w 788135"/>
              <a:gd name="connsiteY10" fmla="*/ 593372 h 1330678"/>
              <a:gd name="connsiteX0" fmla="*/ 3691 w 785392"/>
              <a:gd name="connsiteY0" fmla="*/ 599057 h 1330678"/>
              <a:gd name="connsiteX1" fmla="*/ 44220 w 785392"/>
              <a:gd name="connsiteY1" fmla="*/ 421479 h 1330678"/>
              <a:gd name="connsiteX2" fmla="*/ 138272 w 785392"/>
              <a:gd name="connsiteY2" fmla="*/ 150664 h 1330678"/>
              <a:gd name="connsiteX3" fmla="*/ 402210 w 785392"/>
              <a:gd name="connsiteY3" fmla="*/ 242 h 1330678"/>
              <a:gd name="connsiteX4" fmla="*/ 657448 w 785392"/>
              <a:gd name="connsiteY4" fmla="*/ 143084 h 1330678"/>
              <a:gd name="connsiteX5" fmla="*/ 785314 w 785392"/>
              <a:gd name="connsiteY5" fmla="*/ 874339 h 1330678"/>
              <a:gd name="connsiteX6" fmla="*/ 670508 w 785392"/>
              <a:gd name="connsiteY6" fmla="*/ 1205384 h 1330678"/>
              <a:gd name="connsiteX7" fmla="*/ 344055 w 785392"/>
              <a:gd name="connsiteY7" fmla="*/ 1329415 h 1330678"/>
              <a:gd name="connsiteX8" fmla="*/ 154749 w 785392"/>
              <a:gd name="connsiteY8" fmla="*/ 1141044 h 1330678"/>
              <a:gd name="connsiteX9" fmla="*/ 65848 w 785392"/>
              <a:gd name="connsiteY9" fmla="*/ 566957 h 1330678"/>
              <a:gd name="connsiteX10" fmla="*/ 3691 w 785392"/>
              <a:gd name="connsiteY10" fmla="*/ 599057 h 1330678"/>
              <a:gd name="connsiteX0" fmla="*/ 5429 w 787130"/>
              <a:gd name="connsiteY0" fmla="*/ 599057 h 1330678"/>
              <a:gd name="connsiteX1" fmla="*/ 45958 w 787130"/>
              <a:gd name="connsiteY1" fmla="*/ 421479 h 1330678"/>
              <a:gd name="connsiteX2" fmla="*/ 140010 w 787130"/>
              <a:gd name="connsiteY2" fmla="*/ 150664 h 1330678"/>
              <a:gd name="connsiteX3" fmla="*/ 403948 w 787130"/>
              <a:gd name="connsiteY3" fmla="*/ 242 h 1330678"/>
              <a:gd name="connsiteX4" fmla="*/ 659186 w 787130"/>
              <a:gd name="connsiteY4" fmla="*/ 143084 h 1330678"/>
              <a:gd name="connsiteX5" fmla="*/ 787052 w 787130"/>
              <a:gd name="connsiteY5" fmla="*/ 874339 h 1330678"/>
              <a:gd name="connsiteX6" fmla="*/ 672246 w 787130"/>
              <a:gd name="connsiteY6" fmla="*/ 1205384 h 1330678"/>
              <a:gd name="connsiteX7" fmla="*/ 345793 w 787130"/>
              <a:gd name="connsiteY7" fmla="*/ 1329415 h 1330678"/>
              <a:gd name="connsiteX8" fmla="*/ 156487 w 787130"/>
              <a:gd name="connsiteY8" fmla="*/ 1141044 h 1330678"/>
              <a:gd name="connsiteX9" fmla="*/ 67586 w 787130"/>
              <a:gd name="connsiteY9" fmla="*/ 566957 h 1330678"/>
              <a:gd name="connsiteX10" fmla="*/ 5429 w 787130"/>
              <a:gd name="connsiteY10" fmla="*/ 599057 h 1330678"/>
              <a:gd name="connsiteX0" fmla="*/ 5429 w 787130"/>
              <a:gd name="connsiteY0" fmla="*/ 599057 h 1330678"/>
              <a:gd name="connsiteX1" fmla="*/ 45958 w 787130"/>
              <a:gd name="connsiteY1" fmla="*/ 421479 h 1330678"/>
              <a:gd name="connsiteX2" fmla="*/ 140010 w 787130"/>
              <a:gd name="connsiteY2" fmla="*/ 150664 h 1330678"/>
              <a:gd name="connsiteX3" fmla="*/ 403948 w 787130"/>
              <a:gd name="connsiteY3" fmla="*/ 242 h 1330678"/>
              <a:gd name="connsiteX4" fmla="*/ 659186 w 787130"/>
              <a:gd name="connsiteY4" fmla="*/ 143084 h 1330678"/>
              <a:gd name="connsiteX5" fmla="*/ 787052 w 787130"/>
              <a:gd name="connsiteY5" fmla="*/ 874339 h 1330678"/>
              <a:gd name="connsiteX6" fmla="*/ 672246 w 787130"/>
              <a:gd name="connsiteY6" fmla="*/ 1205384 h 1330678"/>
              <a:gd name="connsiteX7" fmla="*/ 345793 w 787130"/>
              <a:gd name="connsiteY7" fmla="*/ 1329415 h 1330678"/>
              <a:gd name="connsiteX8" fmla="*/ 156487 w 787130"/>
              <a:gd name="connsiteY8" fmla="*/ 1141044 h 1330678"/>
              <a:gd name="connsiteX9" fmla="*/ 58183 w 787130"/>
              <a:gd name="connsiteY9" fmla="*/ 568228 h 1330678"/>
              <a:gd name="connsiteX10" fmla="*/ 5429 w 787130"/>
              <a:gd name="connsiteY10" fmla="*/ 599057 h 1330678"/>
              <a:gd name="connsiteX0" fmla="*/ 5429 w 787130"/>
              <a:gd name="connsiteY0" fmla="*/ 751347 h 1482968"/>
              <a:gd name="connsiteX1" fmla="*/ 45958 w 787130"/>
              <a:gd name="connsiteY1" fmla="*/ 573769 h 1482968"/>
              <a:gd name="connsiteX2" fmla="*/ 140010 w 787130"/>
              <a:gd name="connsiteY2" fmla="*/ 302954 h 1482968"/>
              <a:gd name="connsiteX3" fmla="*/ 403948 w 787130"/>
              <a:gd name="connsiteY3" fmla="*/ 9 h 1482968"/>
              <a:gd name="connsiteX4" fmla="*/ 659186 w 787130"/>
              <a:gd name="connsiteY4" fmla="*/ 295374 h 1482968"/>
              <a:gd name="connsiteX5" fmla="*/ 787052 w 787130"/>
              <a:gd name="connsiteY5" fmla="*/ 1026629 h 1482968"/>
              <a:gd name="connsiteX6" fmla="*/ 672246 w 787130"/>
              <a:gd name="connsiteY6" fmla="*/ 1357674 h 1482968"/>
              <a:gd name="connsiteX7" fmla="*/ 345793 w 787130"/>
              <a:gd name="connsiteY7" fmla="*/ 1481705 h 1482968"/>
              <a:gd name="connsiteX8" fmla="*/ 156487 w 787130"/>
              <a:gd name="connsiteY8" fmla="*/ 1293334 h 1482968"/>
              <a:gd name="connsiteX9" fmla="*/ 58183 w 787130"/>
              <a:gd name="connsiteY9" fmla="*/ 720518 h 1482968"/>
              <a:gd name="connsiteX10" fmla="*/ 5429 w 787130"/>
              <a:gd name="connsiteY10" fmla="*/ 751347 h 1482968"/>
              <a:gd name="connsiteX0" fmla="*/ 5429 w 787052"/>
              <a:gd name="connsiteY0" fmla="*/ 754100 h 1485721"/>
              <a:gd name="connsiteX1" fmla="*/ 45958 w 787052"/>
              <a:gd name="connsiteY1" fmla="*/ 576522 h 1485721"/>
              <a:gd name="connsiteX2" fmla="*/ 140010 w 787052"/>
              <a:gd name="connsiteY2" fmla="*/ 305707 h 1485721"/>
              <a:gd name="connsiteX3" fmla="*/ 403948 w 787052"/>
              <a:gd name="connsiteY3" fmla="*/ 2762 h 1485721"/>
              <a:gd name="connsiteX4" fmla="*/ 672102 w 787052"/>
              <a:gd name="connsiteY4" fmla="*/ 209565 h 1485721"/>
              <a:gd name="connsiteX5" fmla="*/ 787052 w 787052"/>
              <a:gd name="connsiteY5" fmla="*/ 1029382 h 1485721"/>
              <a:gd name="connsiteX6" fmla="*/ 672246 w 787052"/>
              <a:gd name="connsiteY6" fmla="*/ 1360427 h 1485721"/>
              <a:gd name="connsiteX7" fmla="*/ 345793 w 787052"/>
              <a:gd name="connsiteY7" fmla="*/ 1484458 h 1485721"/>
              <a:gd name="connsiteX8" fmla="*/ 156487 w 787052"/>
              <a:gd name="connsiteY8" fmla="*/ 1296087 h 1485721"/>
              <a:gd name="connsiteX9" fmla="*/ 58183 w 787052"/>
              <a:gd name="connsiteY9" fmla="*/ 723271 h 1485721"/>
              <a:gd name="connsiteX10" fmla="*/ 5429 w 787052"/>
              <a:gd name="connsiteY10" fmla="*/ 754100 h 1485721"/>
              <a:gd name="connsiteX0" fmla="*/ 5429 w 787052"/>
              <a:gd name="connsiteY0" fmla="*/ 751399 h 1483020"/>
              <a:gd name="connsiteX1" fmla="*/ 45958 w 787052"/>
              <a:gd name="connsiteY1" fmla="*/ 573821 h 1483020"/>
              <a:gd name="connsiteX2" fmla="*/ 140010 w 787052"/>
              <a:gd name="connsiteY2" fmla="*/ 189844 h 1483020"/>
              <a:gd name="connsiteX3" fmla="*/ 403948 w 787052"/>
              <a:gd name="connsiteY3" fmla="*/ 61 h 1483020"/>
              <a:gd name="connsiteX4" fmla="*/ 672102 w 787052"/>
              <a:gd name="connsiteY4" fmla="*/ 206864 h 1483020"/>
              <a:gd name="connsiteX5" fmla="*/ 787052 w 787052"/>
              <a:gd name="connsiteY5" fmla="*/ 1026681 h 1483020"/>
              <a:gd name="connsiteX6" fmla="*/ 672246 w 787052"/>
              <a:gd name="connsiteY6" fmla="*/ 1357726 h 1483020"/>
              <a:gd name="connsiteX7" fmla="*/ 345793 w 787052"/>
              <a:gd name="connsiteY7" fmla="*/ 1481757 h 1483020"/>
              <a:gd name="connsiteX8" fmla="*/ 156487 w 787052"/>
              <a:gd name="connsiteY8" fmla="*/ 1293386 h 1483020"/>
              <a:gd name="connsiteX9" fmla="*/ 58183 w 787052"/>
              <a:gd name="connsiteY9" fmla="*/ 720570 h 1483020"/>
              <a:gd name="connsiteX10" fmla="*/ 5429 w 787052"/>
              <a:gd name="connsiteY10" fmla="*/ 751399 h 1483020"/>
              <a:gd name="connsiteX0" fmla="*/ 5429 w 787052"/>
              <a:gd name="connsiteY0" fmla="*/ 751399 h 1483020"/>
              <a:gd name="connsiteX1" fmla="*/ 45958 w 787052"/>
              <a:gd name="connsiteY1" fmla="*/ 573821 h 1483020"/>
              <a:gd name="connsiteX2" fmla="*/ 140010 w 787052"/>
              <a:gd name="connsiteY2" fmla="*/ 189844 h 1483020"/>
              <a:gd name="connsiteX3" fmla="*/ 403948 w 787052"/>
              <a:gd name="connsiteY3" fmla="*/ 61 h 1483020"/>
              <a:gd name="connsiteX4" fmla="*/ 672102 w 787052"/>
              <a:gd name="connsiteY4" fmla="*/ 206864 h 1483020"/>
              <a:gd name="connsiteX5" fmla="*/ 787052 w 787052"/>
              <a:gd name="connsiteY5" fmla="*/ 1026681 h 1483020"/>
              <a:gd name="connsiteX6" fmla="*/ 672246 w 787052"/>
              <a:gd name="connsiteY6" fmla="*/ 1357726 h 1483020"/>
              <a:gd name="connsiteX7" fmla="*/ 345793 w 787052"/>
              <a:gd name="connsiteY7" fmla="*/ 1481757 h 1483020"/>
              <a:gd name="connsiteX8" fmla="*/ 156487 w 787052"/>
              <a:gd name="connsiteY8" fmla="*/ 1293386 h 1483020"/>
              <a:gd name="connsiteX9" fmla="*/ 71099 w 787052"/>
              <a:gd name="connsiteY9" fmla="*/ 755010 h 1483020"/>
              <a:gd name="connsiteX10" fmla="*/ 5429 w 787052"/>
              <a:gd name="connsiteY10" fmla="*/ 751399 h 1483020"/>
              <a:gd name="connsiteX0" fmla="*/ 5429 w 787052"/>
              <a:gd name="connsiteY0" fmla="*/ 751399 h 1483020"/>
              <a:gd name="connsiteX1" fmla="*/ 45958 w 787052"/>
              <a:gd name="connsiteY1" fmla="*/ 573821 h 1483020"/>
              <a:gd name="connsiteX2" fmla="*/ 140010 w 787052"/>
              <a:gd name="connsiteY2" fmla="*/ 189844 h 1483020"/>
              <a:gd name="connsiteX3" fmla="*/ 403948 w 787052"/>
              <a:gd name="connsiteY3" fmla="*/ 61 h 1483020"/>
              <a:gd name="connsiteX4" fmla="*/ 672102 w 787052"/>
              <a:gd name="connsiteY4" fmla="*/ 206864 h 1483020"/>
              <a:gd name="connsiteX5" fmla="*/ 787052 w 787052"/>
              <a:gd name="connsiteY5" fmla="*/ 1026681 h 1483020"/>
              <a:gd name="connsiteX6" fmla="*/ 672246 w 787052"/>
              <a:gd name="connsiteY6" fmla="*/ 1357726 h 1483020"/>
              <a:gd name="connsiteX7" fmla="*/ 345793 w 787052"/>
              <a:gd name="connsiteY7" fmla="*/ 1481757 h 1483020"/>
              <a:gd name="connsiteX8" fmla="*/ 156487 w 787052"/>
              <a:gd name="connsiteY8" fmla="*/ 1293386 h 1483020"/>
              <a:gd name="connsiteX9" fmla="*/ 71099 w 787052"/>
              <a:gd name="connsiteY9" fmla="*/ 755010 h 1483020"/>
              <a:gd name="connsiteX10" fmla="*/ 5429 w 787052"/>
              <a:gd name="connsiteY10" fmla="*/ 751399 h 1483020"/>
              <a:gd name="connsiteX0" fmla="*/ 5782 w 785613"/>
              <a:gd name="connsiteY0" fmla="*/ 784164 h 1483020"/>
              <a:gd name="connsiteX1" fmla="*/ 44519 w 785613"/>
              <a:gd name="connsiteY1" fmla="*/ 573821 h 1483020"/>
              <a:gd name="connsiteX2" fmla="*/ 138571 w 785613"/>
              <a:gd name="connsiteY2" fmla="*/ 189844 h 1483020"/>
              <a:gd name="connsiteX3" fmla="*/ 402509 w 785613"/>
              <a:gd name="connsiteY3" fmla="*/ 61 h 1483020"/>
              <a:gd name="connsiteX4" fmla="*/ 670663 w 785613"/>
              <a:gd name="connsiteY4" fmla="*/ 206864 h 1483020"/>
              <a:gd name="connsiteX5" fmla="*/ 785613 w 785613"/>
              <a:gd name="connsiteY5" fmla="*/ 1026681 h 1483020"/>
              <a:gd name="connsiteX6" fmla="*/ 670807 w 785613"/>
              <a:gd name="connsiteY6" fmla="*/ 1357726 h 1483020"/>
              <a:gd name="connsiteX7" fmla="*/ 344354 w 785613"/>
              <a:gd name="connsiteY7" fmla="*/ 1481757 h 1483020"/>
              <a:gd name="connsiteX8" fmla="*/ 155048 w 785613"/>
              <a:gd name="connsiteY8" fmla="*/ 1293386 h 1483020"/>
              <a:gd name="connsiteX9" fmla="*/ 69660 w 785613"/>
              <a:gd name="connsiteY9" fmla="*/ 755010 h 1483020"/>
              <a:gd name="connsiteX10" fmla="*/ 5782 w 785613"/>
              <a:gd name="connsiteY10" fmla="*/ 784164 h 1483020"/>
              <a:gd name="connsiteX0" fmla="*/ 5430 w 785261"/>
              <a:gd name="connsiteY0" fmla="*/ 784162 h 1483018"/>
              <a:gd name="connsiteX1" fmla="*/ 45959 w 785261"/>
              <a:gd name="connsiteY1" fmla="*/ 546516 h 1483018"/>
              <a:gd name="connsiteX2" fmla="*/ 138219 w 785261"/>
              <a:gd name="connsiteY2" fmla="*/ 189842 h 1483018"/>
              <a:gd name="connsiteX3" fmla="*/ 402157 w 785261"/>
              <a:gd name="connsiteY3" fmla="*/ 59 h 1483018"/>
              <a:gd name="connsiteX4" fmla="*/ 670311 w 785261"/>
              <a:gd name="connsiteY4" fmla="*/ 206862 h 1483018"/>
              <a:gd name="connsiteX5" fmla="*/ 785261 w 785261"/>
              <a:gd name="connsiteY5" fmla="*/ 1026679 h 1483018"/>
              <a:gd name="connsiteX6" fmla="*/ 670455 w 785261"/>
              <a:gd name="connsiteY6" fmla="*/ 1357724 h 1483018"/>
              <a:gd name="connsiteX7" fmla="*/ 344002 w 785261"/>
              <a:gd name="connsiteY7" fmla="*/ 1481755 h 1483018"/>
              <a:gd name="connsiteX8" fmla="*/ 154696 w 785261"/>
              <a:gd name="connsiteY8" fmla="*/ 1293384 h 1483018"/>
              <a:gd name="connsiteX9" fmla="*/ 69308 w 785261"/>
              <a:gd name="connsiteY9" fmla="*/ 755008 h 1483018"/>
              <a:gd name="connsiteX10" fmla="*/ 5430 w 785261"/>
              <a:gd name="connsiteY10" fmla="*/ 784162 h 1483018"/>
              <a:gd name="connsiteX0" fmla="*/ 7552 w 778423"/>
              <a:gd name="connsiteY0" fmla="*/ 822387 h 1483018"/>
              <a:gd name="connsiteX1" fmla="*/ 39121 w 778423"/>
              <a:gd name="connsiteY1" fmla="*/ 546516 h 1483018"/>
              <a:gd name="connsiteX2" fmla="*/ 131381 w 778423"/>
              <a:gd name="connsiteY2" fmla="*/ 189842 h 1483018"/>
              <a:gd name="connsiteX3" fmla="*/ 395319 w 778423"/>
              <a:gd name="connsiteY3" fmla="*/ 59 h 1483018"/>
              <a:gd name="connsiteX4" fmla="*/ 663473 w 778423"/>
              <a:gd name="connsiteY4" fmla="*/ 206862 h 1483018"/>
              <a:gd name="connsiteX5" fmla="*/ 778423 w 778423"/>
              <a:gd name="connsiteY5" fmla="*/ 1026679 h 1483018"/>
              <a:gd name="connsiteX6" fmla="*/ 663617 w 778423"/>
              <a:gd name="connsiteY6" fmla="*/ 1357724 h 1483018"/>
              <a:gd name="connsiteX7" fmla="*/ 337164 w 778423"/>
              <a:gd name="connsiteY7" fmla="*/ 1481755 h 1483018"/>
              <a:gd name="connsiteX8" fmla="*/ 147858 w 778423"/>
              <a:gd name="connsiteY8" fmla="*/ 1293384 h 1483018"/>
              <a:gd name="connsiteX9" fmla="*/ 62470 w 778423"/>
              <a:gd name="connsiteY9" fmla="*/ 755008 h 1483018"/>
              <a:gd name="connsiteX10" fmla="*/ 7552 w 778423"/>
              <a:gd name="connsiteY10" fmla="*/ 822387 h 1483018"/>
              <a:gd name="connsiteX0" fmla="*/ 5173 w 776044"/>
              <a:gd name="connsiteY0" fmla="*/ 822387 h 1483018"/>
              <a:gd name="connsiteX1" fmla="*/ 36742 w 776044"/>
              <a:gd name="connsiteY1" fmla="*/ 546516 h 1483018"/>
              <a:gd name="connsiteX2" fmla="*/ 129002 w 776044"/>
              <a:gd name="connsiteY2" fmla="*/ 189842 h 1483018"/>
              <a:gd name="connsiteX3" fmla="*/ 392940 w 776044"/>
              <a:gd name="connsiteY3" fmla="*/ 59 h 1483018"/>
              <a:gd name="connsiteX4" fmla="*/ 661094 w 776044"/>
              <a:gd name="connsiteY4" fmla="*/ 206862 h 1483018"/>
              <a:gd name="connsiteX5" fmla="*/ 776044 w 776044"/>
              <a:gd name="connsiteY5" fmla="*/ 1026679 h 1483018"/>
              <a:gd name="connsiteX6" fmla="*/ 661238 w 776044"/>
              <a:gd name="connsiteY6" fmla="*/ 1357724 h 1483018"/>
              <a:gd name="connsiteX7" fmla="*/ 334785 w 776044"/>
              <a:gd name="connsiteY7" fmla="*/ 1481755 h 1483018"/>
              <a:gd name="connsiteX8" fmla="*/ 145479 w 776044"/>
              <a:gd name="connsiteY8" fmla="*/ 1293384 h 1483018"/>
              <a:gd name="connsiteX9" fmla="*/ 60091 w 776044"/>
              <a:gd name="connsiteY9" fmla="*/ 755008 h 1483018"/>
              <a:gd name="connsiteX10" fmla="*/ 5173 w 776044"/>
              <a:gd name="connsiteY10" fmla="*/ 822387 h 1483018"/>
              <a:gd name="connsiteX0" fmla="*/ 3111 w 773982"/>
              <a:gd name="connsiteY0" fmla="*/ 822384 h 1483015"/>
              <a:gd name="connsiteX1" fmla="*/ 43640 w 773982"/>
              <a:gd name="connsiteY1" fmla="*/ 516479 h 1483015"/>
              <a:gd name="connsiteX2" fmla="*/ 126940 w 773982"/>
              <a:gd name="connsiteY2" fmla="*/ 189839 h 1483015"/>
              <a:gd name="connsiteX3" fmla="*/ 390878 w 773982"/>
              <a:gd name="connsiteY3" fmla="*/ 56 h 1483015"/>
              <a:gd name="connsiteX4" fmla="*/ 659032 w 773982"/>
              <a:gd name="connsiteY4" fmla="*/ 206859 h 1483015"/>
              <a:gd name="connsiteX5" fmla="*/ 773982 w 773982"/>
              <a:gd name="connsiteY5" fmla="*/ 1026676 h 1483015"/>
              <a:gd name="connsiteX6" fmla="*/ 659176 w 773982"/>
              <a:gd name="connsiteY6" fmla="*/ 1357721 h 1483015"/>
              <a:gd name="connsiteX7" fmla="*/ 332723 w 773982"/>
              <a:gd name="connsiteY7" fmla="*/ 1481752 h 1483015"/>
              <a:gd name="connsiteX8" fmla="*/ 143417 w 773982"/>
              <a:gd name="connsiteY8" fmla="*/ 1293381 h 1483015"/>
              <a:gd name="connsiteX9" fmla="*/ 58029 w 773982"/>
              <a:gd name="connsiteY9" fmla="*/ 755005 h 1483015"/>
              <a:gd name="connsiteX10" fmla="*/ 3111 w 773982"/>
              <a:gd name="connsiteY10" fmla="*/ 822384 h 1483015"/>
              <a:gd name="connsiteX0" fmla="*/ 3111 w 773982"/>
              <a:gd name="connsiteY0" fmla="*/ 822399 h 1483030"/>
              <a:gd name="connsiteX1" fmla="*/ 43640 w 773982"/>
              <a:gd name="connsiteY1" fmla="*/ 516494 h 1483030"/>
              <a:gd name="connsiteX2" fmla="*/ 126940 w 773982"/>
              <a:gd name="connsiteY2" fmla="*/ 189854 h 1483030"/>
              <a:gd name="connsiteX3" fmla="*/ 390878 w 773982"/>
              <a:gd name="connsiteY3" fmla="*/ 71 h 1483030"/>
              <a:gd name="connsiteX4" fmla="*/ 659032 w 773982"/>
              <a:gd name="connsiteY4" fmla="*/ 206874 h 1483030"/>
              <a:gd name="connsiteX5" fmla="*/ 773982 w 773982"/>
              <a:gd name="connsiteY5" fmla="*/ 1026691 h 1483030"/>
              <a:gd name="connsiteX6" fmla="*/ 659176 w 773982"/>
              <a:gd name="connsiteY6" fmla="*/ 1357736 h 1483030"/>
              <a:gd name="connsiteX7" fmla="*/ 332723 w 773982"/>
              <a:gd name="connsiteY7" fmla="*/ 1481767 h 1483030"/>
              <a:gd name="connsiteX8" fmla="*/ 143417 w 773982"/>
              <a:gd name="connsiteY8" fmla="*/ 1293396 h 1483030"/>
              <a:gd name="connsiteX9" fmla="*/ 58029 w 773982"/>
              <a:gd name="connsiteY9" fmla="*/ 755020 h 1483030"/>
              <a:gd name="connsiteX10" fmla="*/ 3111 w 773982"/>
              <a:gd name="connsiteY10" fmla="*/ 822399 h 1483030"/>
              <a:gd name="connsiteX0" fmla="*/ 1158 w 772029"/>
              <a:gd name="connsiteY0" fmla="*/ 822384 h 1483015"/>
              <a:gd name="connsiteX1" fmla="*/ 66600 w 772029"/>
              <a:gd name="connsiteY1" fmla="*/ 513029 h 1483015"/>
              <a:gd name="connsiteX2" fmla="*/ 124987 w 772029"/>
              <a:gd name="connsiteY2" fmla="*/ 189839 h 1483015"/>
              <a:gd name="connsiteX3" fmla="*/ 388925 w 772029"/>
              <a:gd name="connsiteY3" fmla="*/ 56 h 1483015"/>
              <a:gd name="connsiteX4" fmla="*/ 657079 w 772029"/>
              <a:gd name="connsiteY4" fmla="*/ 206859 h 1483015"/>
              <a:gd name="connsiteX5" fmla="*/ 772029 w 772029"/>
              <a:gd name="connsiteY5" fmla="*/ 1026676 h 1483015"/>
              <a:gd name="connsiteX6" fmla="*/ 657223 w 772029"/>
              <a:gd name="connsiteY6" fmla="*/ 1357721 h 1483015"/>
              <a:gd name="connsiteX7" fmla="*/ 330770 w 772029"/>
              <a:gd name="connsiteY7" fmla="*/ 1481752 h 1483015"/>
              <a:gd name="connsiteX8" fmla="*/ 141464 w 772029"/>
              <a:gd name="connsiteY8" fmla="*/ 1293381 h 1483015"/>
              <a:gd name="connsiteX9" fmla="*/ 56076 w 772029"/>
              <a:gd name="connsiteY9" fmla="*/ 755005 h 1483015"/>
              <a:gd name="connsiteX10" fmla="*/ 1158 w 772029"/>
              <a:gd name="connsiteY10" fmla="*/ 822384 h 1483015"/>
              <a:gd name="connsiteX0" fmla="*/ 923 w 771794"/>
              <a:gd name="connsiteY0" fmla="*/ 822384 h 1483015"/>
              <a:gd name="connsiteX1" fmla="*/ 75424 w 771794"/>
              <a:gd name="connsiteY1" fmla="*/ 513030 h 1483015"/>
              <a:gd name="connsiteX2" fmla="*/ 124752 w 771794"/>
              <a:gd name="connsiteY2" fmla="*/ 189839 h 1483015"/>
              <a:gd name="connsiteX3" fmla="*/ 388690 w 771794"/>
              <a:gd name="connsiteY3" fmla="*/ 56 h 1483015"/>
              <a:gd name="connsiteX4" fmla="*/ 656844 w 771794"/>
              <a:gd name="connsiteY4" fmla="*/ 206859 h 1483015"/>
              <a:gd name="connsiteX5" fmla="*/ 771794 w 771794"/>
              <a:gd name="connsiteY5" fmla="*/ 1026676 h 1483015"/>
              <a:gd name="connsiteX6" fmla="*/ 656988 w 771794"/>
              <a:gd name="connsiteY6" fmla="*/ 1357721 h 1483015"/>
              <a:gd name="connsiteX7" fmla="*/ 330535 w 771794"/>
              <a:gd name="connsiteY7" fmla="*/ 1481752 h 1483015"/>
              <a:gd name="connsiteX8" fmla="*/ 141229 w 771794"/>
              <a:gd name="connsiteY8" fmla="*/ 1293381 h 1483015"/>
              <a:gd name="connsiteX9" fmla="*/ 55841 w 771794"/>
              <a:gd name="connsiteY9" fmla="*/ 755005 h 1483015"/>
              <a:gd name="connsiteX10" fmla="*/ 923 w 771794"/>
              <a:gd name="connsiteY10" fmla="*/ 822384 h 1483015"/>
              <a:gd name="connsiteX0" fmla="*/ 923 w 771794"/>
              <a:gd name="connsiteY0" fmla="*/ 822427 h 1483058"/>
              <a:gd name="connsiteX1" fmla="*/ 75424 w 771794"/>
              <a:gd name="connsiteY1" fmla="*/ 513073 h 1483058"/>
              <a:gd name="connsiteX2" fmla="*/ 124752 w 771794"/>
              <a:gd name="connsiteY2" fmla="*/ 220941 h 1483058"/>
              <a:gd name="connsiteX3" fmla="*/ 388690 w 771794"/>
              <a:gd name="connsiteY3" fmla="*/ 99 h 1483058"/>
              <a:gd name="connsiteX4" fmla="*/ 656844 w 771794"/>
              <a:gd name="connsiteY4" fmla="*/ 206902 h 1483058"/>
              <a:gd name="connsiteX5" fmla="*/ 771794 w 771794"/>
              <a:gd name="connsiteY5" fmla="*/ 1026719 h 1483058"/>
              <a:gd name="connsiteX6" fmla="*/ 656988 w 771794"/>
              <a:gd name="connsiteY6" fmla="*/ 1357764 h 1483058"/>
              <a:gd name="connsiteX7" fmla="*/ 330535 w 771794"/>
              <a:gd name="connsiteY7" fmla="*/ 1481795 h 1483058"/>
              <a:gd name="connsiteX8" fmla="*/ 141229 w 771794"/>
              <a:gd name="connsiteY8" fmla="*/ 1293424 h 1483058"/>
              <a:gd name="connsiteX9" fmla="*/ 55841 w 771794"/>
              <a:gd name="connsiteY9" fmla="*/ 755048 h 1483058"/>
              <a:gd name="connsiteX10" fmla="*/ 923 w 771794"/>
              <a:gd name="connsiteY10" fmla="*/ 822427 h 1483058"/>
              <a:gd name="connsiteX0" fmla="*/ 2041 w 772912"/>
              <a:gd name="connsiteY0" fmla="*/ 822427 h 1483058"/>
              <a:gd name="connsiteX1" fmla="*/ 76542 w 772912"/>
              <a:gd name="connsiteY1" fmla="*/ 513073 h 1483058"/>
              <a:gd name="connsiteX2" fmla="*/ 125870 w 772912"/>
              <a:gd name="connsiteY2" fmla="*/ 220941 h 1483058"/>
              <a:gd name="connsiteX3" fmla="*/ 389808 w 772912"/>
              <a:gd name="connsiteY3" fmla="*/ 99 h 1483058"/>
              <a:gd name="connsiteX4" fmla="*/ 657962 w 772912"/>
              <a:gd name="connsiteY4" fmla="*/ 206902 h 1483058"/>
              <a:gd name="connsiteX5" fmla="*/ 772912 w 772912"/>
              <a:gd name="connsiteY5" fmla="*/ 1026719 h 1483058"/>
              <a:gd name="connsiteX6" fmla="*/ 658106 w 772912"/>
              <a:gd name="connsiteY6" fmla="*/ 1357764 h 1483058"/>
              <a:gd name="connsiteX7" fmla="*/ 331653 w 772912"/>
              <a:gd name="connsiteY7" fmla="*/ 1481795 h 1483058"/>
              <a:gd name="connsiteX8" fmla="*/ 142347 w 772912"/>
              <a:gd name="connsiteY8" fmla="*/ 1293424 h 1483058"/>
              <a:gd name="connsiteX9" fmla="*/ 56959 w 772912"/>
              <a:gd name="connsiteY9" fmla="*/ 755048 h 1483058"/>
              <a:gd name="connsiteX10" fmla="*/ 2041 w 772912"/>
              <a:gd name="connsiteY10" fmla="*/ 822427 h 1483058"/>
              <a:gd name="connsiteX0" fmla="*/ 2041 w 772912"/>
              <a:gd name="connsiteY0" fmla="*/ 822427 h 1483058"/>
              <a:gd name="connsiteX1" fmla="*/ 76542 w 772912"/>
              <a:gd name="connsiteY1" fmla="*/ 513073 h 1483058"/>
              <a:gd name="connsiteX2" fmla="*/ 125870 w 772912"/>
              <a:gd name="connsiteY2" fmla="*/ 220941 h 1483058"/>
              <a:gd name="connsiteX3" fmla="*/ 389808 w 772912"/>
              <a:gd name="connsiteY3" fmla="*/ 99 h 1483058"/>
              <a:gd name="connsiteX4" fmla="*/ 657962 w 772912"/>
              <a:gd name="connsiteY4" fmla="*/ 206902 h 1483058"/>
              <a:gd name="connsiteX5" fmla="*/ 772912 w 772912"/>
              <a:gd name="connsiteY5" fmla="*/ 1026719 h 1483058"/>
              <a:gd name="connsiteX6" fmla="*/ 658106 w 772912"/>
              <a:gd name="connsiteY6" fmla="*/ 1357764 h 1483058"/>
              <a:gd name="connsiteX7" fmla="*/ 331653 w 772912"/>
              <a:gd name="connsiteY7" fmla="*/ 1481795 h 1483058"/>
              <a:gd name="connsiteX8" fmla="*/ 142347 w 772912"/>
              <a:gd name="connsiteY8" fmla="*/ 1293424 h 1483058"/>
              <a:gd name="connsiteX9" fmla="*/ 56959 w 772912"/>
              <a:gd name="connsiteY9" fmla="*/ 755048 h 1483058"/>
              <a:gd name="connsiteX10" fmla="*/ 2041 w 772912"/>
              <a:gd name="connsiteY10" fmla="*/ 822427 h 1483058"/>
              <a:gd name="connsiteX0" fmla="*/ 2041 w 772912"/>
              <a:gd name="connsiteY0" fmla="*/ 822427 h 1483058"/>
              <a:gd name="connsiteX1" fmla="*/ 76542 w 772912"/>
              <a:gd name="connsiteY1" fmla="*/ 513073 h 1483058"/>
              <a:gd name="connsiteX2" fmla="*/ 125870 w 772912"/>
              <a:gd name="connsiteY2" fmla="*/ 220941 h 1483058"/>
              <a:gd name="connsiteX3" fmla="*/ 389808 w 772912"/>
              <a:gd name="connsiteY3" fmla="*/ 99 h 1483058"/>
              <a:gd name="connsiteX4" fmla="*/ 657962 w 772912"/>
              <a:gd name="connsiteY4" fmla="*/ 206902 h 1483058"/>
              <a:gd name="connsiteX5" fmla="*/ 772912 w 772912"/>
              <a:gd name="connsiteY5" fmla="*/ 1026719 h 1483058"/>
              <a:gd name="connsiteX6" fmla="*/ 658106 w 772912"/>
              <a:gd name="connsiteY6" fmla="*/ 1357764 h 1483058"/>
              <a:gd name="connsiteX7" fmla="*/ 331653 w 772912"/>
              <a:gd name="connsiteY7" fmla="*/ 1481795 h 1483058"/>
              <a:gd name="connsiteX8" fmla="*/ 142347 w 772912"/>
              <a:gd name="connsiteY8" fmla="*/ 1293424 h 1483058"/>
              <a:gd name="connsiteX9" fmla="*/ 66018 w 772912"/>
              <a:gd name="connsiteY9" fmla="*/ 744695 h 1483058"/>
              <a:gd name="connsiteX10" fmla="*/ 2041 w 772912"/>
              <a:gd name="connsiteY10" fmla="*/ 822427 h 1483058"/>
              <a:gd name="connsiteX0" fmla="*/ 2041 w 772912"/>
              <a:gd name="connsiteY0" fmla="*/ 822427 h 1483058"/>
              <a:gd name="connsiteX1" fmla="*/ 76542 w 772912"/>
              <a:gd name="connsiteY1" fmla="*/ 513073 h 1483058"/>
              <a:gd name="connsiteX2" fmla="*/ 125870 w 772912"/>
              <a:gd name="connsiteY2" fmla="*/ 220941 h 1483058"/>
              <a:gd name="connsiteX3" fmla="*/ 389808 w 772912"/>
              <a:gd name="connsiteY3" fmla="*/ 99 h 1483058"/>
              <a:gd name="connsiteX4" fmla="*/ 657962 w 772912"/>
              <a:gd name="connsiteY4" fmla="*/ 206902 h 1483058"/>
              <a:gd name="connsiteX5" fmla="*/ 772912 w 772912"/>
              <a:gd name="connsiteY5" fmla="*/ 1026719 h 1483058"/>
              <a:gd name="connsiteX6" fmla="*/ 658106 w 772912"/>
              <a:gd name="connsiteY6" fmla="*/ 1357764 h 1483058"/>
              <a:gd name="connsiteX7" fmla="*/ 331653 w 772912"/>
              <a:gd name="connsiteY7" fmla="*/ 1481795 h 1483058"/>
              <a:gd name="connsiteX8" fmla="*/ 142347 w 772912"/>
              <a:gd name="connsiteY8" fmla="*/ 1293424 h 1483058"/>
              <a:gd name="connsiteX9" fmla="*/ 68283 w 772912"/>
              <a:gd name="connsiteY9" fmla="*/ 758499 h 1483058"/>
              <a:gd name="connsiteX10" fmla="*/ 2041 w 772912"/>
              <a:gd name="connsiteY10" fmla="*/ 822427 h 1483058"/>
              <a:gd name="connsiteX0" fmla="*/ 2041 w 772912"/>
              <a:gd name="connsiteY0" fmla="*/ 822427 h 1483058"/>
              <a:gd name="connsiteX1" fmla="*/ 76542 w 772912"/>
              <a:gd name="connsiteY1" fmla="*/ 513073 h 1483058"/>
              <a:gd name="connsiteX2" fmla="*/ 125870 w 772912"/>
              <a:gd name="connsiteY2" fmla="*/ 220941 h 1483058"/>
              <a:gd name="connsiteX3" fmla="*/ 389808 w 772912"/>
              <a:gd name="connsiteY3" fmla="*/ 99 h 1483058"/>
              <a:gd name="connsiteX4" fmla="*/ 657962 w 772912"/>
              <a:gd name="connsiteY4" fmla="*/ 206902 h 1483058"/>
              <a:gd name="connsiteX5" fmla="*/ 772912 w 772912"/>
              <a:gd name="connsiteY5" fmla="*/ 1026719 h 1483058"/>
              <a:gd name="connsiteX6" fmla="*/ 658106 w 772912"/>
              <a:gd name="connsiteY6" fmla="*/ 1357764 h 1483058"/>
              <a:gd name="connsiteX7" fmla="*/ 331653 w 772912"/>
              <a:gd name="connsiteY7" fmla="*/ 1481795 h 1483058"/>
              <a:gd name="connsiteX8" fmla="*/ 142347 w 772912"/>
              <a:gd name="connsiteY8" fmla="*/ 1293424 h 1483058"/>
              <a:gd name="connsiteX9" fmla="*/ 72813 w 772912"/>
              <a:gd name="connsiteY9" fmla="*/ 751597 h 1483058"/>
              <a:gd name="connsiteX10" fmla="*/ 2041 w 772912"/>
              <a:gd name="connsiteY10" fmla="*/ 822427 h 1483058"/>
              <a:gd name="connsiteX0" fmla="*/ 2041 w 772912"/>
              <a:gd name="connsiteY0" fmla="*/ 822427 h 1483058"/>
              <a:gd name="connsiteX1" fmla="*/ 76542 w 772912"/>
              <a:gd name="connsiteY1" fmla="*/ 561386 h 1483058"/>
              <a:gd name="connsiteX2" fmla="*/ 125870 w 772912"/>
              <a:gd name="connsiteY2" fmla="*/ 220941 h 1483058"/>
              <a:gd name="connsiteX3" fmla="*/ 389808 w 772912"/>
              <a:gd name="connsiteY3" fmla="*/ 99 h 1483058"/>
              <a:gd name="connsiteX4" fmla="*/ 657962 w 772912"/>
              <a:gd name="connsiteY4" fmla="*/ 206902 h 1483058"/>
              <a:gd name="connsiteX5" fmla="*/ 772912 w 772912"/>
              <a:gd name="connsiteY5" fmla="*/ 1026719 h 1483058"/>
              <a:gd name="connsiteX6" fmla="*/ 658106 w 772912"/>
              <a:gd name="connsiteY6" fmla="*/ 1357764 h 1483058"/>
              <a:gd name="connsiteX7" fmla="*/ 331653 w 772912"/>
              <a:gd name="connsiteY7" fmla="*/ 1481795 h 1483058"/>
              <a:gd name="connsiteX8" fmla="*/ 142347 w 772912"/>
              <a:gd name="connsiteY8" fmla="*/ 1293424 h 1483058"/>
              <a:gd name="connsiteX9" fmla="*/ 72813 w 772912"/>
              <a:gd name="connsiteY9" fmla="*/ 751597 h 1483058"/>
              <a:gd name="connsiteX10" fmla="*/ 2041 w 772912"/>
              <a:gd name="connsiteY10" fmla="*/ 822427 h 1483058"/>
              <a:gd name="connsiteX0" fmla="*/ 2737 w 773608"/>
              <a:gd name="connsiteY0" fmla="*/ 822427 h 1483058"/>
              <a:gd name="connsiteX1" fmla="*/ 70444 w 773608"/>
              <a:gd name="connsiteY1" fmla="*/ 575190 h 1483058"/>
              <a:gd name="connsiteX2" fmla="*/ 126566 w 773608"/>
              <a:gd name="connsiteY2" fmla="*/ 220941 h 1483058"/>
              <a:gd name="connsiteX3" fmla="*/ 390504 w 773608"/>
              <a:gd name="connsiteY3" fmla="*/ 99 h 1483058"/>
              <a:gd name="connsiteX4" fmla="*/ 658658 w 773608"/>
              <a:gd name="connsiteY4" fmla="*/ 206902 h 1483058"/>
              <a:gd name="connsiteX5" fmla="*/ 773608 w 773608"/>
              <a:gd name="connsiteY5" fmla="*/ 1026719 h 1483058"/>
              <a:gd name="connsiteX6" fmla="*/ 658802 w 773608"/>
              <a:gd name="connsiteY6" fmla="*/ 1357764 h 1483058"/>
              <a:gd name="connsiteX7" fmla="*/ 332349 w 773608"/>
              <a:gd name="connsiteY7" fmla="*/ 1481795 h 1483058"/>
              <a:gd name="connsiteX8" fmla="*/ 143043 w 773608"/>
              <a:gd name="connsiteY8" fmla="*/ 1293424 h 1483058"/>
              <a:gd name="connsiteX9" fmla="*/ 73509 w 773608"/>
              <a:gd name="connsiteY9" fmla="*/ 751597 h 1483058"/>
              <a:gd name="connsiteX10" fmla="*/ 2737 w 773608"/>
              <a:gd name="connsiteY10" fmla="*/ 822427 h 1483058"/>
              <a:gd name="connsiteX0" fmla="*/ 2737 w 773608"/>
              <a:gd name="connsiteY0" fmla="*/ 822427 h 1483058"/>
              <a:gd name="connsiteX1" fmla="*/ 70444 w 773608"/>
              <a:gd name="connsiteY1" fmla="*/ 575190 h 1483058"/>
              <a:gd name="connsiteX2" fmla="*/ 126566 w 773608"/>
              <a:gd name="connsiteY2" fmla="*/ 220941 h 1483058"/>
              <a:gd name="connsiteX3" fmla="*/ 390504 w 773608"/>
              <a:gd name="connsiteY3" fmla="*/ 99 h 1483058"/>
              <a:gd name="connsiteX4" fmla="*/ 658658 w 773608"/>
              <a:gd name="connsiteY4" fmla="*/ 206902 h 1483058"/>
              <a:gd name="connsiteX5" fmla="*/ 773608 w 773608"/>
              <a:gd name="connsiteY5" fmla="*/ 1026719 h 1483058"/>
              <a:gd name="connsiteX6" fmla="*/ 658802 w 773608"/>
              <a:gd name="connsiteY6" fmla="*/ 1357764 h 1483058"/>
              <a:gd name="connsiteX7" fmla="*/ 332349 w 773608"/>
              <a:gd name="connsiteY7" fmla="*/ 1481795 h 1483058"/>
              <a:gd name="connsiteX8" fmla="*/ 143043 w 773608"/>
              <a:gd name="connsiteY8" fmla="*/ 1293425 h 1483058"/>
              <a:gd name="connsiteX9" fmla="*/ 73509 w 773608"/>
              <a:gd name="connsiteY9" fmla="*/ 751597 h 1483058"/>
              <a:gd name="connsiteX10" fmla="*/ 2737 w 773608"/>
              <a:gd name="connsiteY10" fmla="*/ 822427 h 1483058"/>
              <a:gd name="connsiteX0" fmla="*/ 2737 w 773608"/>
              <a:gd name="connsiteY0" fmla="*/ 784686 h 1445317"/>
              <a:gd name="connsiteX1" fmla="*/ 70444 w 773608"/>
              <a:gd name="connsiteY1" fmla="*/ 537449 h 1445317"/>
              <a:gd name="connsiteX2" fmla="*/ 126566 w 773608"/>
              <a:gd name="connsiteY2" fmla="*/ 183200 h 1445317"/>
              <a:gd name="connsiteX3" fmla="*/ 388239 w 773608"/>
              <a:gd name="connsiteY3" fmla="*/ 318 h 1445317"/>
              <a:gd name="connsiteX4" fmla="*/ 658658 w 773608"/>
              <a:gd name="connsiteY4" fmla="*/ 169161 h 1445317"/>
              <a:gd name="connsiteX5" fmla="*/ 773608 w 773608"/>
              <a:gd name="connsiteY5" fmla="*/ 988978 h 1445317"/>
              <a:gd name="connsiteX6" fmla="*/ 658802 w 773608"/>
              <a:gd name="connsiteY6" fmla="*/ 1320023 h 1445317"/>
              <a:gd name="connsiteX7" fmla="*/ 332349 w 773608"/>
              <a:gd name="connsiteY7" fmla="*/ 1444054 h 1445317"/>
              <a:gd name="connsiteX8" fmla="*/ 143043 w 773608"/>
              <a:gd name="connsiteY8" fmla="*/ 1255684 h 1445317"/>
              <a:gd name="connsiteX9" fmla="*/ 73509 w 773608"/>
              <a:gd name="connsiteY9" fmla="*/ 713856 h 1445317"/>
              <a:gd name="connsiteX10" fmla="*/ 2737 w 773608"/>
              <a:gd name="connsiteY10" fmla="*/ 784686 h 1445317"/>
              <a:gd name="connsiteX0" fmla="*/ 2737 w 773608"/>
              <a:gd name="connsiteY0" fmla="*/ 786943 h 1447574"/>
              <a:gd name="connsiteX1" fmla="*/ 70444 w 773608"/>
              <a:gd name="connsiteY1" fmla="*/ 539706 h 1447574"/>
              <a:gd name="connsiteX2" fmla="*/ 137890 w 773608"/>
              <a:gd name="connsiteY2" fmla="*/ 233770 h 1447574"/>
              <a:gd name="connsiteX3" fmla="*/ 388239 w 773608"/>
              <a:gd name="connsiteY3" fmla="*/ 2575 h 1447574"/>
              <a:gd name="connsiteX4" fmla="*/ 658658 w 773608"/>
              <a:gd name="connsiteY4" fmla="*/ 171418 h 1447574"/>
              <a:gd name="connsiteX5" fmla="*/ 773608 w 773608"/>
              <a:gd name="connsiteY5" fmla="*/ 991235 h 1447574"/>
              <a:gd name="connsiteX6" fmla="*/ 658802 w 773608"/>
              <a:gd name="connsiteY6" fmla="*/ 1322280 h 1447574"/>
              <a:gd name="connsiteX7" fmla="*/ 332349 w 773608"/>
              <a:gd name="connsiteY7" fmla="*/ 1446311 h 1447574"/>
              <a:gd name="connsiteX8" fmla="*/ 143043 w 773608"/>
              <a:gd name="connsiteY8" fmla="*/ 1257941 h 1447574"/>
              <a:gd name="connsiteX9" fmla="*/ 73509 w 773608"/>
              <a:gd name="connsiteY9" fmla="*/ 716113 h 1447574"/>
              <a:gd name="connsiteX10" fmla="*/ 2737 w 773608"/>
              <a:gd name="connsiteY10" fmla="*/ 786943 h 1447574"/>
              <a:gd name="connsiteX0" fmla="*/ 4243 w 775114"/>
              <a:gd name="connsiteY0" fmla="*/ 786943 h 1447574"/>
              <a:gd name="connsiteX1" fmla="*/ 62891 w 775114"/>
              <a:gd name="connsiteY1" fmla="*/ 522452 h 1447574"/>
              <a:gd name="connsiteX2" fmla="*/ 139396 w 775114"/>
              <a:gd name="connsiteY2" fmla="*/ 233770 h 1447574"/>
              <a:gd name="connsiteX3" fmla="*/ 389745 w 775114"/>
              <a:gd name="connsiteY3" fmla="*/ 2575 h 1447574"/>
              <a:gd name="connsiteX4" fmla="*/ 660164 w 775114"/>
              <a:gd name="connsiteY4" fmla="*/ 171418 h 1447574"/>
              <a:gd name="connsiteX5" fmla="*/ 775114 w 775114"/>
              <a:gd name="connsiteY5" fmla="*/ 991235 h 1447574"/>
              <a:gd name="connsiteX6" fmla="*/ 660308 w 775114"/>
              <a:gd name="connsiteY6" fmla="*/ 1322280 h 1447574"/>
              <a:gd name="connsiteX7" fmla="*/ 333855 w 775114"/>
              <a:gd name="connsiteY7" fmla="*/ 1446311 h 1447574"/>
              <a:gd name="connsiteX8" fmla="*/ 144549 w 775114"/>
              <a:gd name="connsiteY8" fmla="*/ 1257941 h 1447574"/>
              <a:gd name="connsiteX9" fmla="*/ 75015 w 775114"/>
              <a:gd name="connsiteY9" fmla="*/ 716113 h 1447574"/>
              <a:gd name="connsiteX10" fmla="*/ 4243 w 775114"/>
              <a:gd name="connsiteY10" fmla="*/ 786943 h 1447574"/>
              <a:gd name="connsiteX0" fmla="*/ 9050 w 779921"/>
              <a:gd name="connsiteY0" fmla="*/ 786943 h 1447574"/>
              <a:gd name="connsiteX1" fmla="*/ 51844 w 779921"/>
              <a:gd name="connsiteY1" fmla="*/ 522452 h 1447574"/>
              <a:gd name="connsiteX2" fmla="*/ 144203 w 779921"/>
              <a:gd name="connsiteY2" fmla="*/ 233770 h 1447574"/>
              <a:gd name="connsiteX3" fmla="*/ 394552 w 779921"/>
              <a:gd name="connsiteY3" fmla="*/ 2575 h 1447574"/>
              <a:gd name="connsiteX4" fmla="*/ 664971 w 779921"/>
              <a:gd name="connsiteY4" fmla="*/ 171418 h 1447574"/>
              <a:gd name="connsiteX5" fmla="*/ 779921 w 779921"/>
              <a:gd name="connsiteY5" fmla="*/ 991235 h 1447574"/>
              <a:gd name="connsiteX6" fmla="*/ 665115 w 779921"/>
              <a:gd name="connsiteY6" fmla="*/ 1322280 h 1447574"/>
              <a:gd name="connsiteX7" fmla="*/ 338662 w 779921"/>
              <a:gd name="connsiteY7" fmla="*/ 1446311 h 1447574"/>
              <a:gd name="connsiteX8" fmla="*/ 149356 w 779921"/>
              <a:gd name="connsiteY8" fmla="*/ 1257941 h 1447574"/>
              <a:gd name="connsiteX9" fmla="*/ 79822 w 779921"/>
              <a:gd name="connsiteY9" fmla="*/ 716113 h 1447574"/>
              <a:gd name="connsiteX10" fmla="*/ 9050 w 779921"/>
              <a:gd name="connsiteY10" fmla="*/ 786943 h 1447574"/>
              <a:gd name="connsiteX0" fmla="*/ 2472 w 773343"/>
              <a:gd name="connsiteY0" fmla="*/ 786943 h 1447574"/>
              <a:gd name="connsiteX1" fmla="*/ 72444 w 773343"/>
              <a:gd name="connsiteY1" fmla="*/ 525904 h 1447574"/>
              <a:gd name="connsiteX2" fmla="*/ 137625 w 773343"/>
              <a:gd name="connsiteY2" fmla="*/ 233770 h 1447574"/>
              <a:gd name="connsiteX3" fmla="*/ 387974 w 773343"/>
              <a:gd name="connsiteY3" fmla="*/ 2575 h 1447574"/>
              <a:gd name="connsiteX4" fmla="*/ 658393 w 773343"/>
              <a:gd name="connsiteY4" fmla="*/ 171418 h 1447574"/>
              <a:gd name="connsiteX5" fmla="*/ 773343 w 773343"/>
              <a:gd name="connsiteY5" fmla="*/ 991235 h 1447574"/>
              <a:gd name="connsiteX6" fmla="*/ 658537 w 773343"/>
              <a:gd name="connsiteY6" fmla="*/ 1322280 h 1447574"/>
              <a:gd name="connsiteX7" fmla="*/ 332084 w 773343"/>
              <a:gd name="connsiteY7" fmla="*/ 1446311 h 1447574"/>
              <a:gd name="connsiteX8" fmla="*/ 142778 w 773343"/>
              <a:gd name="connsiteY8" fmla="*/ 1257941 h 1447574"/>
              <a:gd name="connsiteX9" fmla="*/ 73244 w 773343"/>
              <a:gd name="connsiteY9" fmla="*/ 716113 h 1447574"/>
              <a:gd name="connsiteX10" fmla="*/ 2472 w 773343"/>
              <a:gd name="connsiteY10" fmla="*/ 786943 h 1447574"/>
              <a:gd name="connsiteX0" fmla="*/ 1502 w 772373"/>
              <a:gd name="connsiteY0" fmla="*/ 786943 h 1447574"/>
              <a:gd name="connsiteX1" fmla="*/ 71474 w 772373"/>
              <a:gd name="connsiteY1" fmla="*/ 525904 h 1447574"/>
              <a:gd name="connsiteX2" fmla="*/ 136655 w 772373"/>
              <a:gd name="connsiteY2" fmla="*/ 233770 h 1447574"/>
              <a:gd name="connsiteX3" fmla="*/ 387004 w 772373"/>
              <a:gd name="connsiteY3" fmla="*/ 2575 h 1447574"/>
              <a:gd name="connsiteX4" fmla="*/ 657423 w 772373"/>
              <a:gd name="connsiteY4" fmla="*/ 171418 h 1447574"/>
              <a:gd name="connsiteX5" fmla="*/ 772373 w 772373"/>
              <a:gd name="connsiteY5" fmla="*/ 991235 h 1447574"/>
              <a:gd name="connsiteX6" fmla="*/ 657567 w 772373"/>
              <a:gd name="connsiteY6" fmla="*/ 1322280 h 1447574"/>
              <a:gd name="connsiteX7" fmla="*/ 331114 w 772373"/>
              <a:gd name="connsiteY7" fmla="*/ 1446311 h 1447574"/>
              <a:gd name="connsiteX8" fmla="*/ 141808 w 772373"/>
              <a:gd name="connsiteY8" fmla="*/ 1257941 h 1447574"/>
              <a:gd name="connsiteX9" fmla="*/ 72274 w 772373"/>
              <a:gd name="connsiteY9" fmla="*/ 716113 h 1447574"/>
              <a:gd name="connsiteX10" fmla="*/ 1502 w 772373"/>
              <a:gd name="connsiteY10" fmla="*/ 786943 h 1447574"/>
              <a:gd name="connsiteX0" fmla="*/ 1931 w 772802"/>
              <a:gd name="connsiteY0" fmla="*/ 786943 h 1447574"/>
              <a:gd name="connsiteX1" fmla="*/ 65109 w 772802"/>
              <a:gd name="connsiteY1" fmla="*/ 532806 h 1447574"/>
              <a:gd name="connsiteX2" fmla="*/ 137084 w 772802"/>
              <a:gd name="connsiteY2" fmla="*/ 233770 h 1447574"/>
              <a:gd name="connsiteX3" fmla="*/ 387433 w 772802"/>
              <a:gd name="connsiteY3" fmla="*/ 2575 h 1447574"/>
              <a:gd name="connsiteX4" fmla="*/ 657852 w 772802"/>
              <a:gd name="connsiteY4" fmla="*/ 171418 h 1447574"/>
              <a:gd name="connsiteX5" fmla="*/ 772802 w 772802"/>
              <a:gd name="connsiteY5" fmla="*/ 991235 h 1447574"/>
              <a:gd name="connsiteX6" fmla="*/ 657996 w 772802"/>
              <a:gd name="connsiteY6" fmla="*/ 1322280 h 1447574"/>
              <a:gd name="connsiteX7" fmla="*/ 331543 w 772802"/>
              <a:gd name="connsiteY7" fmla="*/ 1446311 h 1447574"/>
              <a:gd name="connsiteX8" fmla="*/ 142237 w 772802"/>
              <a:gd name="connsiteY8" fmla="*/ 1257941 h 1447574"/>
              <a:gd name="connsiteX9" fmla="*/ 72703 w 772802"/>
              <a:gd name="connsiteY9" fmla="*/ 716113 h 1447574"/>
              <a:gd name="connsiteX10" fmla="*/ 1931 w 772802"/>
              <a:gd name="connsiteY10" fmla="*/ 786943 h 144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72802" h="1447574">
                <a:moveTo>
                  <a:pt x="1931" y="786943"/>
                </a:moveTo>
                <a:cubicBezTo>
                  <a:pt x="-5304" y="793031"/>
                  <a:pt x="6108" y="637170"/>
                  <a:pt x="65109" y="532806"/>
                </a:cubicBezTo>
                <a:cubicBezTo>
                  <a:pt x="95020" y="452841"/>
                  <a:pt x="83363" y="322142"/>
                  <a:pt x="137084" y="233770"/>
                </a:cubicBezTo>
                <a:cubicBezTo>
                  <a:pt x="190805" y="145398"/>
                  <a:pt x="300638" y="12967"/>
                  <a:pt x="387433" y="2575"/>
                </a:cubicBezTo>
                <a:cubicBezTo>
                  <a:pt x="474228" y="-7817"/>
                  <a:pt x="593624" y="6641"/>
                  <a:pt x="657852" y="171418"/>
                </a:cubicBezTo>
                <a:cubicBezTo>
                  <a:pt x="722080" y="336195"/>
                  <a:pt x="772778" y="799425"/>
                  <a:pt x="772802" y="991235"/>
                </a:cubicBezTo>
                <a:cubicBezTo>
                  <a:pt x="772826" y="1183045"/>
                  <a:pt x="731539" y="1246434"/>
                  <a:pt x="657996" y="1322280"/>
                </a:cubicBezTo>
                <a:cubicBezTo>
                  <a:pt x="584453" y="1398126"/>
                  <a:pt x="417503" y="1457034"/>
                  <a:pt x="331543" y="1446311"/>
                </a:cubicBezTo>
                <a:cubicBezTo>
                  <a:pt x="245583" y="1435588"/>
                  <a:pt x="162488" y="1364071"/>
                  <a:pt x="142237" y="1257941"/>
                </a:cubicBezTo>
                <a:cubicBezTo>
                  <a:pt x="70105" y="1028184"/>
                  <a:pt x="105499" y="806115"/>
                  <a:pt x="72703" y="716113"/>
                </a:cubicBezTo>
                <a:cubicBezTo>
                  <a:pt x="35569" y="690454"/>
                  <a:pt x="12746" y="754000"/>
                  <a:pt x="1931" y="786943"/>
                </a:cubicBezTo>
                <a:close/>
              </a:path>
            </a:pathLst>
          </a:custGeom>
          <a:solidFill>
            <a:schemeClr val="bg1"/>
          </a:solidFill>
          <a:ln w="19050" cap="flat">
            <a:noFill/>
            <a:prstDash val="solid"/>
            <a:miter/>
          </a:ln>
        </p:spPr>
        <p:txBody>
          <a:bodyPr rtlCol="0" anchor="ctr"/>
          <a:lstStyle/>
          <a:p>
            <a:endParaRPr lang="en-US">
              <a:ln>
                <a:solidFill>
                  <a:srgbClr val="000000"/>
                </a:solidFill>
              </a:ln>
              <a:solidFill>
                <a:srgbClr val="000000"/>
              </a:solidFill>
            </a:endParaRPr>
          </a:p>
        </p:txBody>
      </p:sp>
      <p:sp>
        <p:nvSpPr>
          <p:cNvPr id="2" name="Title 1">
            <a:extLst>
              <a:ext uri="{FF2B5EF4-FFF2-40B4-BE49-F238E27FC236}">
                <a16:creationId xmlns:a16="http://schemas.microsoft.com/office/drawing/2014/main" id="{56D5F371-A0D1-4610-A662-CE89241BF42E}"/>
              </a:ext>
            </a:extLst>
          </p:cNvPr>
          <p:cNvSpPr>
            <a:spLocks noGrp="1"/>
          </p:cNvSpPr>
          <p:nvPr>
            <p:ph type="title"/>
          </p:nvPr>
        </p:nvSpPr>
        <p:spPr>
          <a:xfrm>
            <a:off x="1525050" y="1331710"/>
            <a:ext cx="4035135" cy="3252564"/>
          </a:xfrm>
        </p:spPr>
        <p:txBody>
          <a:bodyPr vert="horz" lIns="91440" tIns="45720" rIns="91440" bIns="45720" rtlCol="0" anchor="ctr">
            <a:normAutofit/>
          </a:bodyPr>
          <a:lstStyle/>
          <a:p>
            <a:pPr algn="ctr">
              <a:lnSpc>
                <a:spcPct val="90000"/>
              </a:lnSpc>
            </a:pPr>
            <a:r>
              <a:rPr lang="en-US" sz="3000" dirty="0"/>
              <a:t>Mark has a friend who is 15 years old. He is having a hard time training in football as well as balancing his                 GCSEs.</a:t>
            </a:r>
            <a:br>
              <a:rPr lang="en-US" sz="3000" dirty="0"/>
            </a:br>
            <a:br>
              <a:rPr lang="en-US" sz="3000" dirty="0"/>
            </a:br>
            <a:r>
              <a:rPr lang="en-US" sz="3000" dirty="0"/>
              <a:t>How can mark help his friend?</a:t>
            </a:r>
          </a:p>
        </p:txBody>
      </p:sp>
      <p:sp>
        <p:nvSpPr>
          <p:cNvPr id="72" name="Freeform: Shape 71">
            <a:extLst>
              <a:ext uri="{FF2B5EF4-FFF2-40B4-BE49-F238E27FC236}">
                <a16:creationId xmlns:a16="http://schemas.microsoft.com/office/drawing/2014/main" id="{444C5789-1895-49EE-863C-2BAB9693E0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flipV="1">
            <a:off x="1263107" y="401221"/>
            <a:ext cx="4333507" cy="5327363"/>
          </a:xfrm>
          <a:custGeom>
            <a:avLst/>
            <a:gdLst>
              <a:gd name="connsiteX0" fmla="*/ 6058 w 823258"/>
              <a:gd name="connsiteY0" fmla="*/ 673615 h 1272110"/>
              <a:gd name="connsiteX1" fmla="*/ 112452 w 823258"/>
              <a:gd name="connsiteY1" fmla="*/ 471685 h 1272110"/>
              <a:gd name="connsiteX2" fmla="*/ 94736 w 823258"/>
              <a:gd name="connsiteY2" fmla="*/ 159741 h 1272110"/>
              <a:gd name="connsiteX3" fmla="*/ 229419 w 823258"/>
              <a:gd name="connsiteY3" fmla="*/ 14485 h 1272110"/>
              <a:gd name="connsiteX4" fmla="*/ 580225 w 823258"/>
              <a:gd name="connsiteY4" fmla="*/ 3817 h 1272110"/>
              <a:gd name="connsiteX5" fmla="*/ 736149 w 823258"/>
              <a:gd name="connsiteY5" fmla="*/ 195174 h 1272110"/>
              <a:gd name="connsiteX6" fmla="*/ 823017 w 823258"/>
              <a:gd name="connsiteY6" fmla="*/ 912026 h 1272110"/>
              <a:gd name="connsiteX7" fmla="*/ 743293 w 823258"/>
              <a:gd name="connsiteY7" fmla="*/ 1196443 h 1272110"/>
              <a:gd name="connsiteX8" fmla="*/ 310858 w 823258"/>
              <a:gd name="connsiteY8" fmla="*/ 1251402 h 1272110"/>
              <a:gd name="connsiteX9" fmla="*/ 133693 w 823258"/>
              <a:gd name="connsiteY9" fmla="*/ 1020992 h 1272110"/>
              <a:gd name="connsiteX10" fmla="*/ 126549 w 823258"/>
              <a:gd name="connsiteY10" fmla="*/ 606369 h 1272110"/>
              <a:gd name="connsiteX11" fmla="*/ 6058 w 823258"/>
              <a:gd name="connsiteY11" fmla="*/ 673615 h 1272110"/>
              <a:gd name="connsiteX0" fmla="*/ 6097 w 846673"/>
              <a:gd name="connsiteY0" fmla="*/ 673624 h 1266490"/>
              <a:gd name="connsiteX1" fmla="*/ 112491 w 846673"/>
              <a:gd name="connsiteY1" fmla="*/ 471694 h 1266490"/>
              <a:gd name="connsiteX2" fmla="*/ 94775 w 846673"/>
              <a:gd name="connsiteY2" fmla="*/ 159750 h 1266490"/>
              <a:gd name="connsiteX3" fmla="*/ 229458 w 846673"/>
              <a:gd name="connsiteY3" fmla="*/ 14494 h 1266490"/>
              <a:gd name="connsiteX4" fmla="*/ 580264 w 846673"/>
              <a:gd name="connsiteY4" fmla="*/ 3826 h 1266490"/>
              <a:gd name="connsiteX5" fmla="*/ 736188 w 846673"/>
              <a:gd name="connsiteY5" fmla="*/ 195183 h 1266490"/>
              <a:gd name="connsiteX6" fmla="*/ 823056 w 846673"/>
              <a:gd name="connsiteY6" fmla="*/ 912035 h 1266490"/>
              <a:gd name="connsiteX7" fmla="*/ 795891 w 846673"/>
              <a:gd name="connsiteY7" fmla="*/ 1213658 h 1266490"/>
              <a:gd name="connsiteX8" fmla="*/ 310897 w 846673"/>
              <a:gd name="connsiteY8" fmla="*/ 1251411 h 1266490"/>
              <a:gd name="connsiteX9" fmla="*/ 133732 w 846673"/>
              <a:gd name="connsiteY9" fmla="*/ 1021001 h 1266490"/>
              <a:gd name="connsiteX10" fmla="*/ 126588 w 846673"/>
              <a:gd name="connsiteY10" fmla="*/ 606378 h 1266490"/>
              <a:gd name="connsiteX11" fmla="*/ 6097 w 846673"/>
              <a:gd name="connsiteY11" fmla="*/ 673624 h 1266490"/>
              <a:gd name="connsiteX0" fmla="*/ 6097 w 849914"/>
              <a:gd name="connsiteY0" fmla="*/ 673624 h 1273207"/>
              <a:gd name="connsiteX1" fmla="*/ 112491 w 849914"/>
              <a:gd name="connsiteY1" fmla="*/ 471694 h 1273207"/>
              <a:gd name="connsiteX2" fmla="*/ 94775 w 849914"/>
              <a:gd name="connsiteY2" fmla="*/ 159750 h 1273207"/>
              <a:gd name="connsiteX3" fmla="*/ 229458 w 849914"/>
              <a:gd name="connsiteY3" fmla="*/ 14494 h 1273207"/>
              <a:gd name="connsiteX4" fmla="*/ 580264 w 849914"/>
              <a:gd name="connsiteY4" fmla="*/ 3826 h 1273207"/>
              <a:gd name="connsiteX5" fmla="*/ 736188 w 849914"/>
              <a:gd name="connsiteY5" fmla="*/ 195183 h 1273207"/>
              <a:gd name="connsiteX6" fmla="*/ 823056 w 849914"/>
              <a:gd name="connsiteY6" fmla="*/ 912035 h 1273207"/>
              <a:gd name="connsiteX7" fmla="*/ 795891 w 849914"/>
              <a:gd name="connsiteY7" fmla="*/ 1213658 h 1273207"/>
              <a:gd name="connsiteX8" fmla="*/ 248636 w 849914"/>
              <a:gd name="connsiteY8" fmla="*/ 1257509 h 1273207"/>
              <a:gd name="connsiteX9" fmla="*/ 133732 w 849914"/>
              <a:gd name="connsiteY9" fmla="*/ 1021001 h 1273207"/>
              <a:gd name="connsiteX10" fmla="*/ 126588 w 849914"/>
              <a:gd name="connsiteY10" fmla="*/ 606378 h 1273207"/>
              <a:gd name="connsiteX11" fmla="*/ 6097 w 849914"/>
              <a:gd name="connsiteY11" fmla="*/ 673624 h 1273207"/>
              <a:gd name="connsiteX0" fmla="*/ 6097 w 857388"/>
              <a:gd name="connsiteY0" fmla="*/ 673624 h 1273231"/>
              <a:gd name="connsiteX1" fmla="*/ 112491 w 857388"/>
              <a:gd name="connsiteY1" fmla="*/ 471694 h 1273231"/>
              <a:gd name="connsiteX2" fmla="*/ 94775 w 857388"/>
              <a:gd name="connsiteY2" fmla="*/ 159750 h 1273231"/>
              <a:gd name="connsiteX3" fmla="*/ 229458 w 857388"/>
              <a:gd name="connsiteY3" fmla="*/ 14494 h 1273231"/>
              <a:gd name="connsiteX4" fmla="*/ 580264 w 857388"/>
              <a:gd name="connsiteY4" fmla="*/ 3826 h 1273231"/>
              <a:gd name="connsiteX5" fmla="*/ 736188 w 857388"/>
              <a:gd name="connsiteY5" fmla="*/ 195183 h 1273231"/>
              <a:gd name="connsiteX6" fmla="*/ 837750 w 857388"/>
              <a:gd name="connsiteY6" fmla="*/ 911367 h 1273231"/>
              <a:gd name="connsiteX7" fmla="*/ 795891 w 857388"/>
              <a:gd name="connsiteY7" fmla="*/ 1213658 h 1273231"/>
              <a:gd name="connsiteX8" fmla="*/ 248636 w 857388"/>
              <a:gd name="connsiteY8" fmla="*/ 1257509 h 1273231"/>
              <a:gd name="connsiteX9" fmla="*/ 133732 w 857388"/>
              <a:gd name="connsiteY9" fmla="*/ 1021001 h 1273231"/>
              <a:gd name="connsiteX10" fmla="*/ 126588 w 857388"/>
              <a:gd name="connsiteY10" fmla="*/ 606378 h 1273231"/>
              <a:gd name="connsiteX11" fmla="*/ 6097 w 857388"/>
              <a:gd name="connsiteY11" fmla="*/ 673624 h 1273231"/>
              <a:gd name="connsiteX0" fmla="*/ 6097 w 859776"/>
              <a:gd name="connsiteY0" fmla="*/ 673624 h 1273231"/>
              <a:gd name="connsiteX1" fmla="*/ 112491 w 859776"/>
              <a:gd name="connsiteY1" fmla="*/ 471694 h 1273231"/>
              <a:gd name="connsiteX2" fmla="*/ 94775 w 859776"/>
              <a:gd name="connsiteY2" fmla="*/ 159750 h 1273231"/>
              <a:gd name="connsiteX3" fmla="*/ 229458 w 859776"/>
              <a:gd name="connsiteY3" fmla="*/ 14494 h 1273231"/>
              <a:gd name="connsiteX4" fmla="*/ 580264 w 859776"/>
              <a:gd name="connsiteY4" fmla="*/ 3826 h 1273231"/>
              <a:gd name="connsiteX5" fmla="*/ 736188 w 859776"/>
              <a:gd name="connsiteY5" fmla="*/ 195183 h 1273231"/>
              <a:gd name="connsiteX6" fmla="*/ 837750 w 859776"/>
              <a:gd name="connsiteY6" fmla="*/ 911367 h 1273231"/>
              <a:gd name="connsiteX7" fmla="*/ 795891 w 859776"/>
              <a:gd name="connsiteY7" fmla="*/ 1213658 h 1273231"/>
              <a:gd name="connsiteX8" fmla="*/ 248636 w 859776"/>
              <a:gd name="connsiteY8" fmla="*/ 1257509 h 1273231"/>
              <a:gd name="connsiteX9" fmla="*/ 133732 w 859776"/>
              <a:gd name="connsiteY9" fmla="*/ 1021001 h 1273231"/>
              <a:gd name="connsiteX10" fmla="*/ 126588 w 859776"/>
              <a:gd name="connsiteY10" fmla="*/ 606378 h 1273231"/>
              <a:gd name="connsiteX11" fmla="*/ 6097 w 859776"/>
              <a:gd name="connsiteY11" fmla="*/ 673624 h 1273231"/>
              <a:gd name="connsiteX0" fmla="*/ 6097 w 863219"/>
              <a:gd name="connsiteY0" fmla="*/ 673624 h 1273231"/>
              <a:gd name="connsiteX1" fmla="*/ 112491 w 863219"/>
              <a:gd name="connsiteY1" fmla="*/ 471694 h 1273231"/>
              <a:gd name="connsiteX2" fmla="*/ 94775 w 863219"/>
              <a:gd name="connsiteY2" fmla="*/ 159750 h 1273231"/>
              <a:gd name="connsiteX3" fmla="*/ 229458 w 863219"/>
              <a:gd name="connsiteY3" fmla="*/ 14494 h 1273231"/>
              <a:gd name="connsiteX4" fmla="*/ 580264 w 863219"/>
              <a:gd name="connsiteY4" fmla="*/ 3826 h 1273231"/>
              <a:gd name="connsiteX5" fmla="*/ 736188 w 863219"/>
              <a:gd name="connsiteY5" fmla="*/ 195183 h 1273231"/>
              <a:gd name="connsiteX6" fmla="*/ 837750 w 863219"/>
              <a:gd name="connsiteY6" fmla="*/ 911367 h 1273231"/>
              <a:gd name="connsiteX7" fmla="*/ 795891 w 863219"/>
              <a:gd name="connsiteY7" fmla="*/ 1213658 h 1273231"/>
              <a:gd name="connsiteX8" fmla="*/ 248636 w 863219"/>
              <a:gd name="connsiteY8" fmla="*/ 1257509 h 1273231"/>
              <a:gd name="connsiteX9" fmla="*/ 133732 w 863219"/>
              <a:gd name="connsiteY9" fmla="*/ 1021001 h 1273231"/>
              <a:gd name="connsiteX10" fmla="*/ 126588 w 863219"/>
              <a:gd name="connsiteY10" fmla="*/ 606378 h 1273231"/>
              <a:gd name="connsiteX11" fmla="*/ 6097 w 863219"/>
              <a:gd name="connsiteY11" fmla="*/ 673624 h 1273231"/>
              <a:gd name="connsiteX0" fmla="*/ 6097 w 865261"/>
              <a:gd name="connsiteY0" fmla="*/ 673624 h 1271255"/>
              <a:gd name="connsiteX1" fmla="*/ 112491 w 865261"/>
              <a:gd name="connsiteY1" fmla="*/ 471694 h 1271255"/>
              <a:gd name="connsiteX2" fmla="*/ 94775 w 865261"/>
              <a:gd name="connsiteY2" fmla="*/ 159750 h 1271255"/>
              <a:gd name="connsiteX3" fmla="*/ 229458 w 865261"/>
              <a:gd name="connsiteY3" fmla="*/ 14494 h 1271255"/>
              <a:gd name="connsiteX4" fmla="*/ 580264 w 865261"/>
              <a:gd name="connsiteY4" fmla="*/ 3826 h 1271255"/>
              <a:gd name="connsiteX5" fmla="*/ 736188 w 865261"/>
              <a:gd name="connsiteY5" fmla="*/ 195183 h 1271255"/>
              <a:gd name="connsiteX6" fmla="*/ 841141 w 865261"/>
              <a:gd name="connsiteY6" fmla="*/ 970003 h 1271255"/>
              <a:gd name="connsiteX7" fmla="*/ 795891 w 865261"/>
              <a:gd name="connsiteY7" fmla="*/ 1213658 h 1271255"/>
              <a:gd name="connsiteX8" fmla="*/ 248636 w 865261"/>
              <a:gd name="connsiteY8" fmla="*/ 1257509 h 1271255"/>
              <a:gd name="connsiteX9" fmla="*/ 133732 w 865261"/>
              <a:gd name="connsiteY9" fmla="*/ 1021001 h 1271255"/>
              <a:gd name="connsiteX10" fmla="*/ 126588 w 865261"/>
              <a:gd name="connsiteY10" fmla="*/ 606378 h 1271255"/>
              <a:gd name="connsiteX11" fmla="*/ 6097 w 865261"/>
              <a:gd name="connsiteY11" fmla="*/ 673624 h 1271255"/>
              <a:gd name="connsiteX0" fmla="*/ 6097 w 860021"/>
              <a:gd name="connsiteY0" fmla="*/ 673624 h 1279428"/>
              <a:gd name="connsiteX1" fmla="*/ 112491 w 860021"/>
              <a:gd name="connsiteY1" fmla="*/ 471694 h 1279428"/>
              <a:gd name="connsiteX2" fmla="*/ 94775 w 860021"/>
              <a:gd name="connsiteY2" fmla="*/ 159750 h 1279428"/>
              <a:gd name="connsiteX3" fmla="*/ 229458 w 860021"/>
              <a:gd name="connsiteY3" fmla="*/ 14494 h 1279428"/>
              <a:gd name="connsiteX4" fmla="*/ 580264 w 860021"/>
              <a:gd name="connsiteY4" fmla="*/ 3826 h 1279428"/>
              <a:gd name="connsiteX5" fmla="*/ 736188 w 860021"/>
              <a:gd name="connsiteY5" fmla="*/ 195183 h 1279428"/>
              <a:gd name="connsiteX6" fmla="*/ 841141 w 860021"/>
              <a:gd name="connsiteY6" fmla="*/ 970003 h 1279428"/>
              <a:gd name="connsiteX7" fmla="*/ 797210 w 860021"/>
              <a:gd name="connsiteY7" fmla="*/ 1236461 h 1279428"/>
              <a:gd name="connsiteX8" fmla="*/ 248636 w 860021"/>
              <a:gd name="connsiteY8" fmla="*/ 1257509 h 1279428"/>
              <a:gd name="connsiteX9" fmla="*/ 133732 w 860021"/>
              <a:gd name="connsiteY9" fmla="*/ 1021001 h 1279428"/>
              <a:gd name="connsiteX10" fmla="*/ 126588 w 860021"/>
              <a:gd name="connsiteY10" fmla="*/ 606378 h 1279428"/>
              <a:gd name="connsiteX11" fmla="*/ 6097 w 860021"/>
              <a:gd name="connsiteY11" fmla="*/ 673624 h 1279428"/>
              <a:gd name="connsiteX0" fmla="*/ 6097 w 860380"/>
              <a:gd name="connsiteY0" fmla="*/ 679490 h 1285294"/>
              <a:gd name="connsiteX1" fmla="*/ 112491 w 860380"/>
              <a:gd name="connsiteY1" fmla="*/ 477560 h 1285294"/>
              <a:gd name="connsiteX2" fmla="*/ 94775 w 860380"/>
              <a:gd name="connsiteY2" fmla="*/ 165616 h 1285294"/>
              <a:gd name="connsiteX3" fmla="*/ 229458 w 860380"/>
              <a:gd name="connsiteY3" fmla="*/ 20360 h 1285294"/>
              <a:gd name="connsiteX4" fmla="*/ 580264 w 860380"/>
              <a:gd name="connsiteY4" fmla="*/ 9692 h 1285294"/>
              <a:gd name="connsiteX5" fmla="*/ 730442 w 860380"/>
              <a:gd name="connsiteY5" fmla="*/ 165383 h 1285294"/>
              <a:gd name="connsiteX6" fmla="*/ 841141 w 860380"/>
              <a:gd name="connsiteY6" fmla="*/ 975869 h 1285294"/>
              <a:gd name="connsiteX7" fmla="*/ 797210 w 860380"/>
              <a:gd name="connsiteY7" fmla="*/ 1242327 h 1285294"/>
              <a:gd name="connsiteX8" fmla="*/ 248636 w 860380"/>
              <a:gd name="connsiteY8" fmla="*/ 1263375 h 1285294"/>
              <a:gd name="connsiteX9" fmla="*/ 133732 w 860380"/>
              <a:gd name="connsiteY9" fmla="*/ 1026867 h 1285294"/>
              <a:gd name="connsiteX10" fmla="*/ 126588 w 860380"/>
              <a:gd name="connsiteY10" fmla="*/ 612244 h 1285294"/>
              <a:gd name="connsiteX11" fmla="*/ 6097 w 860380"/>
              <a:gd name="connsiteY11" fmla="*/ 679490 h 1285294"/>
              <a:gd name="connsiteX0" fmla="*/ 6097 w 881639"/>
              <a:gd name="connsiteY0" fmla="*/ 679490 h 1286194"/>
              <a:gd name="connsiteX1" fmla="*/ 112491 w 881639"/>
              <a:gd name="connsiteY1" fmla="*/ 477560 h 1286194"/>
              <a:gd name="connsiteX2" fmla="*/ 94775 w 881639"/>
              <a:gd name="connsiteY2" fmla="*/ 165616 h 1286194"/>
              <a:gd name="connsiteX3" fmla="*/ 229458 w 881639"/>
              <a:gd name="connsiteY3" fmla="*/ 20360 h 1286194"/>
              <a:gd name="connsiteX4" fmla="*/ 580264 w 881639"/>
              <a:gd name="connsiteY4" fmla="*/ 9692 h 1286194"/>
              <a:gd name="connsiteX5" fmla="*/ 730442 w 881639"/>
              <a:gd name="connsiteY5" fmla="*/ 165383 h 1286194"/>
              <a:gd name="connsiteX6" fmla="*/ 873260 w 881639"/>
              <a:gd name="connsiteY6" fmla="*/ 958078 h 1286194"/>
              <a:gd name="connsiteX7" fmla="*/ 797210 w 881639"/>
              <a:gd name="connsiteY7" fmla="*/ 1242327 h 1286194"/>
              <a:gd name="connsiteX8" fmla="*/ 248636 w 881639"/>
              <a:gd name="connsiteY8" fmla="*/ 1263375 h 1286194"/>
              <a:gd name="connsiteX9" fmla="*/ 133732 w 881639"/>
              <a:gd name="connsiteY9" fmla="*/ 1026867 h 1286194"/>
              <a:gd name="connsiteX10" fmla="*/ 126588 w 881639"/>
              <a:gd name="connsiteY10" fmla="*/ 612244 h 1286194"/>
              <a:gd name="connsiteX11" fmla="*/ 6097 w 881639"/>
              <a:gd name="connsiteY11" fmla="*/ 679490 h 1286194"/>
              <a:gd name="connsiteX0" fmla="*/ 6216 w 881758"/>
              <a:gd name="connsiteY0" fmla="*/ 679490 h 1286194"/>
              <a:gd name="connsiteX1" fmla="*/ 110067 w 881758"/>
              <a:gd name="connsiteY1" fmla="*/ 369894 h 1286194"/>
              <a:gd name="connsiteX2" fmla="*/ 94894 w 881758"/>
              <a:gd name="connsiteY2" fmla="*/ 165616 h 1286194"/>
              <a:gd name="connsiteX3" fmla="*/ 229577 w 881758"/>
              <a:gd name="connsiteY3" fmla="*/ 20360 h 1286194"/>
              <a:gd name="connsiteX4" fmla="*/ 580383 w 881758"/>
              <a:gd name="connsiteY4" fmla="*/ 9692 h 1286194"/>
              <a:gd name="connsiteX5" fmla="*/ 730561 w 881758"/>
              <a:gd name="connsiteY5" fmla="*/ 165383 h 1286194"/>
              <a:gd name="connsiteX6" fmla="*/ 873379 w 881758"/>
              <a:gd name="connsiteY6" fmla="*/ 958078 h 1286194"/>
              <a:gd name="connsiteX7" fmla="*/ 797329 w 881758"/>
              <a:gd name="connsiteY7" fmla="*/ 1242327 h 1286194"/>
              <a:gd name="connsiteX8" fmla="*/ 248755 w 881758"/>
              <a:gd name="connsiteY8" fmla="*/ 1263375 h 1286194"/>
              <a:gd name="connsiteX9" fmla="*/ 133851 w 881758"/>
              <a:gd name="connsiteY9" fmla="*/ 1026867 h 1286194"/>
              <a:gd name="connsiteX10" fmla="*/ 126707 w 881758"/>
              <a:gd name="connsiteY10" fmla="*/ 612244 h 1286194"/>
              <a:gd name="connsiteX11" fmla="*/ 6216 w 881758"/>
              <a:gd name="connsiteY11" fmla="*/ 679490 h 1286194"/>
              <a:gd name="connsiteX0" fmla="*/ 6216 w 881758"/>
              <a:gd name="connsiteY0" fmla="*/ 679490 h 1286194"/>
              <a:gd name="connsiteX1" fmla="*/ 110067 w 881758"/>
              <a:gd name="connsiteY1" fmla="*/ 369894 h 1286194"/>
              <a:gd name="connsiteX2" fmla="*/ 94894 w 881758"/>
              <a:gd name="connsiteY2" fmla="*/ 165616 h 1286194"/>
              <a:gd name="connsiteX3" fmla="*/ 229577 w 881758"/>
              <a:gd name="connsiteY3" fmla="*/ 20360 h 1286194"/>
              <a:gd name="connsiteX4" fmla="*/ 580383 w 881758"/>
              <a:gd name="connsiteY4" fmla="*/ 9692 h 1286194"/>
              <a:gd name="connsiteX5" fmla="*/ 730561 w 881758"/>
              <a:gd name="connsiteY5" fmla="*/ 165383 h 1286194"/>
              <a:gd name="connsiteX6" fmla="*/ 873379 w 881758"/>
              <a:gd name="connsiteY6" fmla="*/ 958078 h 1286194"/>
              <a:gd name="connsiteX7" fmla="*/ 797329 w 881758"/>
              <a:gd name="connsiteY7" fmla="*/ 1242327 h 1286194"/>
              <a:gd name="connsiteX8" fmla="*/ 248755 w 881758"/>
              <a:gd name="connsiteY8" fmla="*/ 1263375 h 1286194"/>
              <a:gd name="connsiteX9" fmla="*/ 133851 w 881758"/>
              <a:gd name="connsiteY9" fmla="*/ 1026867 h 1286194"/>
              <a:gd name="connsiteX10" fmla="*/ 138858 w 881758"/>
              <a:gd name="connsiteY10" fmla="*/ 503910 h 1286194"/>
              <a:gd name="connsiteX11" fmla="*/ 6216 w 881758"/>
              <a:gd name="connsiteY11" fmla="*/ 679490 h 1286194"/>
              <a:gd name="connsiteX0" fmla="*/ 6961 w 868563"/>
              <a:gd name="connsiteY0" fmla="*/ 538413 h 1286194"/>
              <a:gd name="connsiteX1" fmla="*/ 96872 w 868563"/>
              <a:gd name="connsiteY1" fmla="*/ 369894 h 1286194"/>
              <a:gd name="connsiteX2" fmla="*/ 81699 w 868563"/>
              <a:gd name="connsiteY2" fmla="*/ 165616 h 1286194"/>
              <a:gd name="connsiteX3" fmla="*/ 216382 w 868563"/>
              <a:gd name="connsiteY3" fmla="*/ 20360 h 1286194"/>
              <a:gd name="connsiteX4" fmla="*/ 567188 w 868563"/>
              <a:gd name="connsiteY4" fmla="*/ 9692 h 1286194"/>
              <a:gd name="connsiteX5" fmla="*/ 717366 w 868563"/>
              <a:gd name="connsiteY5" fmla="*/ 165383 h 1286194"/>
              <a:gd name="connsiteX6" fmla="*/ 860184 w 868563"/>
              <a:gd name="connsiteY6" fmla="*/ 958078 h 1286194"/>
              <a:gd name="connsiteX7" fmla="*/ 784134 w 868563"/>
              <a:gd name="connsiteY7" fmla="*/ 1242327 h 1286194"/>
              <a:gd name="connsiteX8" fmla="*/ 235560 w 868563"/>
              <a:gd name="connsiteY8" fmla="*/ 1263375 h 1286194"/>
              <a:gd name="connsiteX9" fmla="*/ 120656 w 868563"/>
              <a:gd name="connsiteY9" fmla="*/ 1026867 h 1286194"/>
              <a:gd name="connsiteX10" fmla="*/ 125663 w 868563"/>
              <a:gd name="connsiteY10" fmla="*/ 503910 h 1286194"/>
              <a:gd name="connsiteX11" fmla="*/ 6961 w 868563"/>
              <a:gd name="connsiteY11" fmla="*/ 538413 h 1286194"/>
              <a:gd name="connsiteX0" fmla="*/ 6961 w 867791"/>
              <a:gd name="connsiteY0" fmla="*/ 538413 h 1312892"/>
              <a:gd name="connsiteX1" fmla="*/ 96872 w 867791"/>
              <a:gd name="connsiteY1" fmla="*/ 369894 h 1312892"/>
              <a:gd name="connsiteX2" fmla="*/ 81699 w 867791"/>
              <a:gd name="connsiteY2" fmla="*/ 165616 h 1312892"/>
              <a:gd name="connsiteX3" fmla="*/ 216382 w 867791"/>
              <a:gd name="connsiteY3" fmla="*/ 20360 h 1312892"/>
              <a:gd name="connsiteX4" fmla="*/ 567188 w 867791"/>
              <a:gd name="connsiteY4" fmla="*/ 9692 h 1312892"/>
              <a:gd name="connsiteX5" fmla="*/ 717366 w 867791"/>
              <a:gd name="connsiteY5" fmla="*/ 165383 h 1312892"/>
              <a:gd name="connsiteX6" fmla="*/ 860184 w 867791"/>
              <a:gd name="connsiteY6" fmla="*/ 958078 h 1312892"/>
              <a:gd name="connsiteX7" fmla="*/ 784134 w 867791"/>
              <a:gd name="connsiteY7" fmla="*/ 1242327 h 1312892"/>
              <a:gd name="connsiteX8" fmla="*/ 256000 w 867791"/>
              <a:gd name="connsiteY8" fmla="*/ 1298372 h 1312892"/>
              <a:gd name="connsiteX9" fmla="*/ 120656 w 867791"/>
              <a:gd name="connsiteY9" fmla="*/ 1026867 h 1312892"/>
              <a:gd name="connsiteX10" fmla="*/ 125663 w 867791"/>
              <a:gd name="connsiteY10" fmla="*/ 503910 h 1312892"/>
              <a:gd name="connsiteX11" fmla="*/ 6961 w 867791"/>
              <a:gd name="connsiteY11" fmla="*/ 538413 h 1312892"/>
              <a:gd name="connsiteX0" fmla="*/ 6961 w 867791"/>
              <a:gd name="connsiteY0" fmla="*/ 538413 h 1313923"/>
              <a:gd name="connsiteX1" fmla="*/ 96872 w 867791"/>
              <a:gd name="connsiteY1" fmla="*/ 369894 h 1313923"/>
              <a:gd name="connsiteX2" fmla="*/ 81699 w 867791"/>
              <a:gd name="connsiteY2" fmla="*/ 165616 h 1313923"/>
              <a:gd name="connsiteX3" fmla="*/ 216382 w 867791"/>
              <a:gd name="connsiteY3" fmla="*/ 20360 h 1313923"/>
              <a:gd name="connsiteX4" fmla="*/ 567188 w 867791"/>
              <a:gd name="connsiteY4" fmla="*/ 9692 h 1313923"/>
              <a:gd name="connsiteX5" fmla="*/ 717366 w 867791"/>
              <a:gd name="connsiteY5" fmla="*/ 165383 h 1313923"/>
              <a:gd name="connsiteX6" fmla="*/ 860184 w 867791"/>
              <a:gd name="connsiteY6" fmla="*/ 958078 h 1313923"/>
              <a:gd name="connsiteX7" fmla="*/ 784134 w 867791"/>
              <a:gd name="connsiteY7" fmla="*/ 1242327 h 1313923"/>
              <a:gd name="connsiteX8" fmla="*/ 256000 w 867791"/>
              <a:gd name="connsiteY8" fmla="*/ 1298372 h 1313923"/>
              <a:gd name="connsiteX9" fmla="*/ 145617 w 867791"/>
              <a:gd name="connsiteY9" fmla="*/ 1012668 h 1313923"/>
              <a:gd name="connsiteX10" fmla="*/ 125663 w 867791"/>
              <a:gd name="connsiteY10" fmla="*/ 503910 h 1313923"/>
              <a:gd name="connsiteX11" fmla="*/ 6961 w 867791"/>
              <a:gd name="connsiteY11" fmla="*/ 538413 h 1313923"/>
              <a:gd name="connsiteX0" fmla="*/ 6961 w 867791"/>
              <a:gd name="connsiteY0" fmla="*/ 538413 h 1310173"/>
              <a:gd name="connsiteX1" fmla="*/ 96872 w 867791"/>
              <a:gd name="connsiteY1" fmla="*/ 369894 h 1310173"/>
              <a:gd name="connsiteX2" fmla="*/ 81699 w 867791"/>
              <a:gd name="connsiteY2" fmla="*/ 165616 h 1310173"/>
              <a:gd name="connsiteX3" fmla="*/ 216382 w 867791"/>
              <a:gd name="connsiteY3" fmla="*/ 20360 h 1310173"/>
              <a:gd name="connsiteX4" fmla="*/ 567188 w 867791"/>
              <a:gd name="connsiteY4" fmla="*/ 9692 h 1310173"/>
              <a:gd name="connsiteX5" fmla="*/ 717366 w 867791"/>
              <a:gd name="connsiteY5" fmla="*/ 165383 h 1310173"/>
              <a:gd name="connsiteX6" fmla="*/ 860184 w 867791"/>
              <a:gd name="connsiteY6" fmla="*/ 958078 h 1310173"/>
              <a:gd name="connsiteX7" fmla="*/ 784134 w 867791"/>
              <a:gd name="connsiteY7" fmla="*/ 1242327 h 1310173"/>
              <a:gd name="connsiteX8" fmla="*/ 256000 w 867791"/>
              <a:gd name="connsiteY8" fmla="*/ 1298372 h 1310173"/>
              <a:gd name="connsiteX9" fmla="*/ 155978 w 867791"/>
              <a:gd name="connsiteY9" fmla="*/ 1064454 h 1310173"/>
              <a:gd name="connsiteX10" fmla="*/ 125663 w 867791"/>
              <a:gd name="connsiteY10" fmla="*/ 503910 h 1310173"/>
              <a:gd name="connsiteX11" fmla="*/ 6961 w 867791"/>
              <a:gd name="connsiteY11" fmla="*/ 538413 h 1310173"/>
              <a:gd name="connsiteX0" fmla="*/ 6961 w 867791"/>
              <a:gd name="connsiteY0" fmla="*/ 538413 h 1309445"/>
              <a:gd name="connsiteX1" fmla="*/ 96872 w 867791"/>
              <a:gd name="connsiteY1" fmla="*/ 369894 h 1309445"/>
              <a:gd name="connsiteX2" fmla="*/ 81699 w 867791"/>
              <a:gd name="connsiteY2" fmla="*/ 165616 h 1309445"/>
              <a:gd name="connsiteX3" fmla="*/ 216382 w 867791"/>
              <a:gd name="connsiteY3" fmla="*/ 20360 h 1309445"/>
              <a:gd name="connsiteX4" fmla="*/ 567188 w 867791"/>
              <a:gd name="connsiteY4" fmla="*/ 9692 h 1309445"/>
              <a:gd name="connsiteX5" fmla="*/ 717366 w 867791"/>
              <a:gd name="connsiteY5" fmla="*/ 165383 h 1309445"/>
              <a:gd name="connsiteX6" fmla="*/ 860184 w 867791"/>
              <a:gd name="connsiteY6" fmla="*/ 958078 h 1309445"/>
              <a:gd name="connsiteX7" fmla="*/ 784134 w 867791"/>
              <a:gd name="connsiteY7" fmla="*/ 1242327 h 1309445"/>
              <a:gd name="connsiteX8" fmla="*/ 256000 w 867791"/>
              <a:gd name="connsiteY8" fmla="*/ 1298372 h 1309445"/>
              <a:gd name="connsiteX9" fmla="*/ 149196 w 867791"/>
              <a:gd name="connsiteY9" fmla="*/ 1074561 h 1309445"/>
              <a:gd name="connsiteX10" fmla="*/ 125663 w 867791"/>
              <a:gd name="connsiteY10" fmla="*/ 503910 h 1309445"/>
              <a:gd name="connsiteX11" fmla="*/ 6961 w 867791"/>
              <a:gd name="connsiteY11" fmla="*/ 538413 h 1309445"/>
              <a:gd name="connsiteX0" fmla="*/ 6961 w 867791"/>
              <a:gd name="connsiteY0" fmla="*/ 538413 h 1309445"/>
              <a:gd name="connsiteX1" fmla="*/ 96872 w 867791"/>
              <a:gd name="connsiteY1" fmla="*/ 369894 h 1309445"/>
              <a:gd name="connsiteX2" fmla="*/ 81699 w 867791"/>
              <a:gd name="connsiteY2" fmla="*/ 165616 h 1309445"/>
              <a:gd name="connsiteX3" fmla="*/ 216382 w 867791"/>
              <a:gd name="connsiteY3" fmla="*/ 20360 h 1309445"/>
              <a:gd name="connsiteX4" fmla="*/ 567188 w 867791"/>
              <a:gd name="connsiteY4" fmla="*/ 9692 h 1309445"/>
              <a:gd name="connsiteX5" fmla="*/ 717366 w 867791"/>
              <a:gd name="connsiteY5" fmla="*/ 165383 h 1309445"/>
              <a:gd name="connsiteX6" fmla="*/ 860184 w 867791"/>
              <a:gd name="connsiteY6" fmla="*/ 958078 h 1309445"/>
              <a:gd name="connsiteX7" fmla="*/ 784134 w 867791"/>
              <a:gd name="connsiteY7" fmla="*/ 1242327 h 1309445"/>
              <a:gd name="connsiteX8" fmla="*/ 256000 w 867791"/>
              <a:gd name="connsiteY8" fmla="*/ 1298372 h 1309445"/>
              <a:gd name="connsiteX9" fmla="*/ 149196 w 867791"/>
              <a:gd name="connsiteY9" fmla="*/ 1074561 h 1309445"/>
              <a:gd name="connsiteX10" fmla="*/ 125663 w 867791"/>
              <a:gd name="connsiteY10" fmla="*/ 503910 h 1309445"/>
              <a:gd name="connsiteX11" fmla="*/ 6961 w 867791"/>
              <a:gd name="connsiteY11" fmla="*/ 538413 h 1309445"/>
              <a:gd name="connsiteX0" fmla="*/ 6961 w 867791"/>
              <a:gd name="connsiteY0" fmla="*/ 538413 h 1309445"/>
              <a:gd name="connsiteX1" fmla="*/ 96872 w 867791"/>
              <a:gd name="connsiteY1" fmla="*/ 369894 h 1309445"/>
              <a:gd name="connsiteX2" fmla="*/ 81699 w 867791"/>
              <a:gd name="connsiteY2" fmla="*/ 165616 h 1309445"/>
              <a:gd name="connsiteX3" fmla="*/ 216382 w 867791"/>
              <a:gd name="connsiteY3" fmla="*/ 20360 h 1309445"/>
              <a:gd name="connsiteX4" fmla="*/ 567188 w 867791"/>
              <a:gd name="connsiteY4" fmla="*/ 9692 h 1309445"/>
              <a:gd name="connsiteX5" fmla="*/ 717366 w 867791"/>
              <a:gd name="connsiteY5" fmla="*/ 165383 h 1309445"/>
              <a:gd name="connsiteX6" fmla="*/ 860184 w 867791"/>
              <a:gd name="connsiteY6" fmla="*/ 958078 h 1309445"/>
              <a:gd name="connsiteX7" fmla="*/ 784134 w 867791"/>
              <a:gd name="connsiteY7" fmla="*/ 1242327 h 1309445"/>
              <a:gd name="connsiteX8" fmla="*/ 256000 w 867791"/>
              <a:gd name="connsiteY8" fmla="*/ 1298372 h 1309445"/>
              <a:gd name="connsiteX9" fmla="*/ 149196 w 867791"/>
              <a:gd name="connsiteY9" fmla="*/ 1074561 h 1309445"/>
              <a:gd name="connsiteX10" fmla="*/ 125663 w 867791"/>
              <a:gd name="connsiteY10" fmla="*/ 503910 h 1309445"/>
              <a:gd name="connsiteX11" fmla="*/ 6961 w 867791"/>
              <a:gd name="connsiteY11" fmla="*/ 538413 h 1309445"/>
              <a:gd name="connsiteX0" fmla="*/ 6961 w 867791"/>
              <a:gd name="connsiteY0" fmla="*/ 538413 h 1306197"/>
              <a:gd name="connsiteX1" fmla="*/ 96872 w 867791"/>
              <a:gd name="connsiteY1" fmla="*/ 369894 h 1306197"/>
              <a:gd name="connsiteX2" fmla="*/ 81699 w 867791"/>
              <a:gd name="connsiteY2" fmla="*/ 165616 h 1306197"/>
              <a:gd name="connsiteX3" fmla="*/ 216382 w 867791"/>
              <a:gd name="connsiteY3" fmla="*/ 20360 h 1306197"/>
              <a:gd name="connsiteX4" fmla="*/ 567188 w 867791"/>
              <a:gd name="connsiteY4" fmla="*/ 9692 h 1306197"/>
              <a:gd name="connsiteX5" fmla="*/ 717366 w 867791"/>
              <a:gd name="connsiteY5" fmla="*/ 165383 h 1306197"/>
              <a:gd name="connsiteX6" fmla="*/ 860184 w 867791"/>
              <a:gd name="connsiteY6" fmla="*/ 958078 h 1306197"/>
              <a:gd name="connsiteX7" fmla="*/ 784134 w 867791"/>
              <a:gd name="connsiteY7" fmla="*/ 1242327 h 1306197"/>
              <a:gd name="connsiteX8" fmla="*/ 256000 w 867791"/>
              <a:gd name="connsiteY8" fmla="*/ 1298372 h 1306197"/>
              <a:gd name="connsiteX9" fmla="*/ 155507 w 867791"/>
              <a:gd name="connsiteY9" fmla="*/ 1120000 h 1306197"/>
              <a:gd name="connsiteX10" fmla="*/ 125663 w 867791"/>
              <a:gd name="connsiteY10" fmla="*/ 503910 h 1306197"/>
              <a:gd name="connsiteX11" fmla="*/ 6961 w 867791"/>
              <a:gd name="connsiteY11" fmla="*/ 538413 h 1306197"/>
              <a:gd name="connsiteX0" fmla="*/ 6961 w 867791"/>
              <a:gd name="connsiteY0" fmla="*/ 541531 h 1309315"/>
              <a:gd name="connsiteX1" fmla="*/ 96872 w 867791"/>
              <a:gd name="connsiteY1" fmla="*/ 373012 h 1309315"/>
              <a:gd name="connsiteX2" fmla="*/ 80003 w 867791"/>
              <a:gd name="connsiteY2" fmla="*/ 139416 h 1309315"/>
              <a:gd name="connsiteX3" fmla="*/ 216382 w 867791"/>
              <a:gd name="connsiteY3" fmla="*/ 23478 h 1309315"/>
              <a:gd name="connsiteX4" fmla="*/ 567188 w 867791"/>
              <a:gd name="connsiteY4" fmla="*/ 12810 h 1309315"/>
              <a:gd name="connsiteX5" fmla="*/ 717366 w 867791"/>
              <a:gd name="connsiteY5" fmla="*/ 168501 h 1309315"/>
              <a:gd name="connsiteX6" fmla="*/ 860184 w 867791"/>
              <a:gd name="connsiteY6" fmla="*/ 961196 h 1309315"/>
              <a:gd name="connsiteX7" fmla="*/ 784134 w 867791"/>
              <a:gd name="connsiteY7" fmla="*/ 1245445 h 1309315"/>
              <a:gd name="connsiteX8" fmla="*/ 256000 w 867791"/>
              <a:gd name="connsiteY8" fmla="*/ 1301490 h 1309315"/>
              <a:gd name="connsiteX9" fmla="*/ 155507 w 867791"/>
              <a:gd name="connsiteY9" fmla="*/ 1123118 h 1309315"/>
              <a:gd name="connsiteX10" fmla="*/ 125663 w 867791"/>
              <a:gd name="connsiteY10" fmla="*/ 507028 h 1309315"/>
              <a:gd name="connsiteX11" fmla="*/ 6961 w 867791"/>
              <a:gd name="connsiteY11" fmla="*/ 541531 h 1309315"/>
              <a:gd name="connsiteX0" fmla="*/ 6961 w 867791"/>
              <a:gd name="connsiteY0" fmla="*/ 541531 h 1309315"/>
              <a:gd name="connsiteX1" fmla="*/ 96872 w 867791"/>
              <a:gd name="connsiteY1" fmla="*/ 373012 h 1309315"/>
              <a:gd name="connsiteX2" fmla="*/ 80003 w 867791"/>
              <a:gd name="connsiteY2" fmla="*/ 139416 h 1309315"/>
              <a:gd name="connsiteX3" fmla="*/ 216382 w 867791"/>
              <a:gd name="connsiteY3" fmla="*/ 23478 h 1309315"/>
              <a:gd name="connsiteX4" fmla="*/ 567188 w 867791"/>
              <a:gd name="connsiteY4" fmla="*/ 12810 h 1309315"/>
              <a:gd name="connsiteX5" fmla="*/ 717366 w 867791"/>
              <a:gd name="connsiteY5" fmla="*/ 168501 h 1309315"/>
              <a:gd name="connsiteX6" fmla="*/ 860184 w 867791"/>
              <a:gd name="connsiteY6" fmla="*/ 961196 h 1309315"/>
              <a:gd name="connsiteX7" fmla="*/ 784134 w 867791"/>
              <a:gd name="connsiteY7" fmla="*/ 1245445 h 1309315"/>
              <a:gd name="connsiteX8" fmla="*/ 256000 w 867791"/>
              <a:gd name="connsiteY8" fmla="*/ 1301490 h 1309315"/>
              <a:gd name="connsiteX9" fmla="*/ 155507 w 867791"/>
              <a:gd name="connsiteY9" fmla="*/ 1123118 h 1309315"/>
              <a:gd name="connsiteX10" fmla="*/ 125663 w 867791"/>
              <a:gd name="connsiteY10" fmla="*/ 507028 h 1309315"/>
              <a:gd name="connsiteX11" fmla="*/ 6961 w 867791"/>
              <a:gd name="connsiteY11" fmla="*/ 541531 h 1309315"/>
              <a:gd name="connsiteX0" fmla="*/ 6961 w 867791"/>
              <a:gd name="connsiteY0" fmla="*/ 539700 h 1307484"/>
              <a:gd name="connsiteX1" fmla="*/ 96872 w 867791"/>
              <a:gd name="connsiteY1" fmla="*/ 371181 h 1307484"/>
              <a:gd name="connsiteX2" fmla="*/ 77366 w 867791"/>
              <a:gd name="connsiteY2" fmla="*/ 91980 h 1307484"/>
              <a:gd name="connsiteX3" fmla="*/ 216382 w 867791"/>
              <a:gd name="connsiteY3" fmla="*/ 21647 h 1307484"/>
              <a:gd name="connsiteX4" fmla="*/ 567188 w 867791"/>
              <a:gd name="connsiteY4" fmla="*/ 10979 h 1307484"/>
              <a:gd name="connsiteX5" fmla="*/ 717366 w 867791"/>
              <a:gd name="connsiteY5" fmla="*/ 166670 h 1307484"/>
              <a:gd name="connsiteX6" fmla="*/ 860184 w 867791"/>
              <a:gd name="connsiteY6" fmla="*/ 959365 h 1307484"/>
              <a:gd name="connsiteX7" fmla="*/ 784134 w 867791"/>
              <a:gd name="connsiteY7" fmla="*/ 1243614 h 1307484"/>
              <a:gd name="connsiteX8" fmla="*/ 256000 w 867791"/>
              <a:gd name="connsiteY8" fmla="*/ 1299659 h 1307484"/>
              <a:gd name="connsiteX9" fmla="*/ 155507 w 867791"/>
              <a:gd name="connsiteY9" fmla="*/ 1121287 h 1307484"/>
              <a:gd name="connsiteX10" fmla="*/ 125663 w 867791"/>
              <a:gd name="connsiteY10" fmla="*/ 505197 h 1307484"/>
              <a:gd name="connsiteX11" fmla="*/ 6961 w 867791"/>
              <a:gd name="connsiteY11" fmla="*/ 539700 h 1307484"/>
              <a:gd name="connsiteX0" fmla="*/ 6961 w 867791"/>
              <a:gd name="connsiteY0" fmla="*/ 550995 h 1318779"/>
              <a:gd name="connsiteX1" fmla="*/ 96872 w 867791"/>
              <a:gd name="connsiteY1" fmla="*/ 382476 h 1318779"/>
              <a:gd name="connsiteX2" fmla="*/ 77366 w 867791"/>
              <a:gd name="connsiteY2" fmla="*/ 103275 h 1318779"/>
              <a:gd name="connsiteX3" fmla="*/ 229757 w 867791"/>
              <a:gd name="connsiteY3" fmla="*/ 9471 h 1318779"/>
              <a:gd name="connsiteX4" fmla="*/ 567188 w 867791"/>
              <a:gd name="connsiteY4" fmla="*/ 22274 h 1318779"/>
              <a:gd name="connsiteX5" fmla="*/ 717366 w 867791"/>
              <a:gd name="connsiteY5" fmla="*/ 177965 h 1318779"/>
              <a:gd name="connsiteX6" fmla="*/ 860184 w 867791"/>
              <a:gd name="connsiteY6" fmla="*/ 970660 h 1318779"/>
              <a:gd name="connsiteX7" fmla="*/ 784134 w 867791"/>
              <a:gd name="connsiteY7" fmla="*/ 1254909 h 1318779"/>
              <a:gd name="connsiteX8" fmla="*/ 256000 w 867791"/>
              <a:gd name="connsiteY8" fmla="*/ 1310954 h 1318779"/>
              <a:gd name="connsiteX9" fmla="*/ 155507 w 867791"/>
              <a:gd name="connsiteY9" fmla="*/ 1132582 h 1318779"/>
              <a:gd name="connsiteX10" fmla="*/ 125663 w 867791"/>
              <a:gd name="connsiteY10" fmla="*/ 516492 h 1318779"/>
              <a:gd name="connsiteX11" fmla="*/ 6961 w 867791"/>
              <a:gd name="connsiteY11" fmla="*/ 550995 h 1318779"/>
              <a:gd name="connsiteX0" fmla="*/ 6961 w 867791"/>
              <a:gd name="connsiteY0" fmla="*/ 560584 h 1328368"/>
              <a:gd name="connsiteX1" fmla="*/ 96872 w 867791"/>
              <a:gd name="connsiteY1" fmla="*/ 392065 h 1328368"/>
              <a:gd name="connsiteX2" fmla="*/ 77366 w 867791"/>
              <a:gd name="connsiteY2" fmla="*/ 112864 h 1328368"/>
              <a:gd name="connsiteX3" fmla="*/ 229757 w 867791"/>
              <a:gd name="connsiteY3" fmla="*/ 19060 h 1328368"/>
              <a:gd name="connsiteX4" fmla="*/ 566246 w 867791"/>
              <a:gd name="connsiteY4" fmla="*/ 15575 h 1328368"/>
              <a:gd name="connsiteX5" fmla="*/ 717366 w 867791"/>
              <a:gd name="connsiteY5" fmla="*/ 187554 h 1328368"/>
              <a:gd name="connsiteX6" fmla="*/ 860184 w 867791"/>
              <a:gd name="connsiteY6" fmla="*/ 980249 h 1328368"/>
              <a:gd name="connsiteX7" fmla="*/ 784134 w 867791"/>
              <a:gd name="connsiteY7" fmla="*/ 1264498 h 1328368"/>
              <a:gd name="connsiteX8" fmla="*/ 256000 w 867791"/>
              <a:gd name="connsiteY8" fmla="*/ 1320543 h 1328368"/>
              <a:gd name="connsiteX9" fmla="*/ 155507 w 867791"/>
              <a:gd name="connsiteY9" fmla="*/ 1142171 h 1328368"/>
              <a:gd name="connsiteX10" fmla="*/ 125663 w 867791"/>
              <a:gd name="connsiteY10" fmla="*/ 526081 h 1328368"/>
              <a:gd name="connsiteX11" fmla="*/ 6961 w 867791"/>
              <a:gd name="connsiteY11" fmla="*/ 560584 h 1328368"/>
              <a:gd name="connsiteX0" fmla="*/ 6961 w 865870"/>
              <a:gd name="connsiteY0" fmla="*/ 560584 h 1328871"/>
              <a:gd name="connsiteX1" fmla="*/ 96872 w 865870"/>
              <a:gd name="connsiteY1" fmla="*/ 392065 h 1328871"/>
              <a:gd name="connsiteX2" fmla="*/ 77366 w 865870"/>
              <a:gd name="connsiteY2" fmla="*/ 112864 h 1328871"/>
              <a:gd name="connsiteX3" fmla="*/ 229757 w 865870"/>
              <a:gd name="connsiteY3" fmla="*/ 19060 h 1328871"/>
              <a:gd name="connsiteX4" fmla="*/ 566246 w 865870"/>
              <a:gd name="connsiteY4" fmla="*/ 15575 h 1328871"/>
              <a:gd name="connsiteX5" fmla="*/ 717366 w 865870"/>
              <a:gd name="connsiteY5" fmla="*/ 187554 h 1328871"/>
              <a:gd name="connsiteX6" fmla="*/ 860184 w 865870"/>
              <a:gd name="connsiteY6" fmla="*/ 980249 h 1328871"/>
              <a:gd name="connsiteX7" fmla="*/ 784134 w 865870"/>
              <a:gd name="connsiteY7" fmla="*/ 1264498 h 1328871"/>
              <a:gd name="connsiteX8" fmla="*/ 314963 w 865870"/>
              <a:gd name="connsiteY8" fmla="*/ 1321127 h 1328871"/>
              <a:gd name="connsiteX9" fmla="*/ 155507 w 865870"/>
              <a:gd name="connsiteY9" fmla="*/ 1142171 h 1328871"/>
              <a:gd name="connsiteX10" fmla="*/ 125663 w 865870"/>
              <a:gd name="connsiteY10" fmla="*/ 526081 h 1328871"/>
              <a:gd name="connsiteX11" fmla="*/ 6961 w 865870"/>
              <a:gd name="connsiteY11" fmla="*/ 560584 h 1328871"/>
              <a:gd name="connsiteX0" fmla="*/ 6961 w 865870"/>
              <a:gd name="connsiteY0" fmla="*/ 560584 h 1328712"/>
              <a:gd name="connsiteX1" fmla="*/ 96872 w 865870"/>
              <a:gd name="connsiteY1" fmla="*/ 392065 h 1328712"/>
              <a:gd name="connsiteX2" fmla="*/ 77366 w 865870"/>
              <a:gd name="connsiteY2" fmla="*/ 112864 h 1328712"/>
              <a:gd name="connsiteX3" fmla="*/ 229757 w 865870"/>
              <a:gd name="connsiteY3" fmla="*/ 19060 h 1328712"/>
              <a:gd name="connsiteX4" fmla="*/ 566246 w 865870"/>
              <a:gd name="connsiteY4" fmla="*/ 15575 h 1328712"/>
              <a:gd name="connsiteX5" fmla="*/ 717366 w 865870"/>
              <a:gd name="connsiteY5" fmla="*/ 187554 h 1328712"/>
              <a:gd name="connsiteX6" fmla="*/ 860184 w 865870"/>
              <a:gd name="connsiteY6" fmla="*/ 980249 h 1328712"/>
              <a:gd name="connsiteX7" fmla="*/ 784134 w 865870"/>
              <a:gd name="connsiteY7" fmla="*/ 1264498 h 1328712"/>
              <a:gd name="connsiteX8" fmla="*/ 314963 w 865870"/>
              <a:gd name="connsiteY8" fmla="*/ 1321127 h 1328712"/>
              <a:gd name="connsiteX9" fmla="*/ 177736 w 865870"/>
              <a:gd name="connsiteY9" fmla="*/ 1144426 h 1328712"/>
              <a:gd name="connsiteX10" fmla="*/ 125663 w 865870"/>
              <a:gd name="connsiteY10" fmla="*/ 526081 h 1328712"/>
              <a:gd name="connsiteX11" fmla="*/ 6961 w 865870"/>
              <a:gd name="connsiteY11" fmla="*/ 560584 h 1328712"/>
              <a:gd name="connsiteX0" fmla="*/ 6961 w 864913"/>
              <a:gd name="connsiteY0" fmla="*/ 560584 h 1327274"/>
              <a:gd name="connsiteX1" fmla="*/ 96872 w 864913"/>
              <a:gd name="connsiteY1" fmla="*/ 392065 h 1327274"/>
              <a:gd name="connsiteX2" fmla="*/ 77366 w 864913"/>
              <a:gd name="connsiteY2" fmla="*/ 112864 h 1327274"/>
              <a:gd name="connsiteX3" fmla="*/ 229757 w 864913"/>
              <a:gd name="connsiteY3" fmla="*/ 19060 h 1327274"/>
              <a:gd name="connsiteX4" fmla="*/ 566246 w 864913"/>
              <a:gd name="connsiteY4" fmla="*/ 15575 h 1327274"/>
              <a:gd name="connsiteX5" fmla="*/ 717366 w 864913"/>
              <a:gd name="connsiteY5" fmla="*/ 187554 h 1327274"/>
              <a:gd name="connsiteX6" fmla="*/ 860184 w 864913"/>
              <a:gd name="connsiteY6" fmla="*/ 980249 h 1327274"/>
              <a:gd name="connsiteX7" fmla="*/ 784134 w 864913"/>
              <a:gd name="connsiteY7" fmla="*/ 1264498 h 1327274"/>
              <a:gd name="connsiteX8" fmla="*/ 351698 w 864913"/>
              <a:gd name="connsiteY8" fmla="*/ 1319456 h 1327274"/>
              <a:gd name="connsiteX9" fmla="*/ 177736 w 864913"/>
              <a:gd name="connsiteY9" fmla="*/ 1144426 h 1327274"/>
              <a:gd name="connsiteX10" fmla="*/ 125663 w 864913"/>
              <a:gd name="connsiteY10" fmla="*/ 526081 h 1327274"/>
              <a:gd name="connsiteX11" fmla="*/ 6961 w 864913"/>
              <a:gd name="connsiteY11" fmla="*/ 560584 h 1327274"/>
              <a:gd name="connsiteX0" fmla="*/ 6961 w 878410"/>
              <a:gd name="connsiteY0" fmla="*/ 560584 h 1325203"/>
              <a:gd name="connsiteX1" fmla="*/ 96872 w 878410"/>
              <a:gd name="connsiteY1" fmla="*/ 392065 h 1325203"/>
              <a:gd name="connsiteX2" fmla="*/ 77366 w 878410"/>
              <a:gd name="connsiteY2" fmla="*/ 112864 h 1325203"/>
              <a:gd name="connsiteX3" fmla="*/ 229757 w 878410"/>
              <a:gd name="connsiteY3" fmla="*/ 19060 h 1325203"/>
              <a:gd name="connsiteX4" fmla="*/ 566246 w 878410"/>
              <a:gd name="connsiteY4" fmla="*/ 15575 h 1325203"/>
              <a:gd name="connsiteX5" fmla="*/ 717366 w 878410"/>
              <a:gd name="connsiteY5" fmla="*/ 187554 h 1325203"/>
              <a:gd name="connsiteX6" fmla="*/ 860184 w 878410"/>
              <a:gd name="connsiteY6" fmla="*/ 980249 h 1325203"/>
              <a:gd name="connsiteX7" fmla="*/ 819942 w 878410"/>
              <a:gd name="connsiteY7" fmla="*/ 1254587 h 1325203"/>
              <a:gd name="connsiteX8" fmla="*/ 351698 w 878410"/>
              <a:gd name="connsiteY8" fmla="*/ 1319456 h 1325203"/>
              <a:gd name="connsiteX9" fmla="*/ 177736 w 878410"/>
              <a:gd name="connsiteY9" fmla="*/ 1144426 h 1325203"/>
              <a:gd name="connsiteX10" fmla="*/ 125663 w 878410"/>
              <a:gd name="connsiteY10" fmla="*/ 526081 h 1325203"/>
              <a:gd name="connsiteX11" fmla="*/ 6961 w 878410"/>
              <a:gd name="connsiteY11" fmla="*/ 560584 h 1325203"/>
              <a:gd name="connsiteX0" fmla="*/ 6961 w 879480"/>
              <a:gd name="connsiteY0" fmla="*/ 560584 h 1324478"/>
              <a:gd name="connsiteX1" fmla="*/ 96872 w 879480"/>
              <a:gd name="connsiteY1" fmla="*/ 392065 h 1324478"/>
              <a:gd name="connsiteX2" fmla="*/ 77366 w 879480"/>
              <a:gd name="connsiteY2" fmla="*/ 112864 h 1324478"/>
              <a:gd name="connsiteX3" fmla="*/ 229757 w 879480"/>
              <a:gd name="connsiteY3" fmla="*/ 19060 h 1324478"/>
              <a:gd name="connsiteX4" fmla="*/ 566246 w 879480"/>
              <a:gd name="connsiteY4" fmla="*/ 15575 h 1324478"/>
              <a:gd name="connsiteX5" fmla="*/ 717366 w 879480"/>
              <a:gd name="connsiteY5" fmla="*/ 187554 h 1324478"/>
              <a:gd name="connsiteX6" fmla="*/ 861931 w 879480"/>
              <a:gd name="connsiteY6" fmla="*/ 1026005 h 1324478"/>
              <a:gd name="connsiteX7" fmla="*/ 819942 w 879480"/>
              <a:gd name="connsiteY7" fmla="*/ 1254587 h 1324478"/>
              <a:gd name="connsiteX8" fmla="*/ 351698 w 879480"/>
              <a:gd name="connsiteY8" fmla="*/ 1319456 h 1324478"/>
              <a:gd name="connsiteX9" fmla="*/ 177736 w 879480"/>
              <a:gd name="connsiteY9" fmla="*/ 1144426 h 1324478"/>
              <a:gd name="connsiteX10" fmla="*/ 125663 w 879480"/>
              <a:gd name="connsiteY10" fmla="*/ 526081 h 1324478"/>
              <a:gd name="connsiteX11" fmla="*/ 6961 w 879480"/>
              <a:gd name="connsiteY11" fmla="*/ 560584 h 1324478"/>
              <a:gd name="connsiteX0" fmla="*/ 6961 w 864502"/>
              <a:gd name="connsiteY0" fmla="*/ 560584 h 1326578"/>
              <a:gd name="connsiteX1" fmla="*/ 96872 w 864502"/>
              <a:gd name="connsiteY1" fmla="*/ 392065 h 1326578"/>
              <a:gd name="connsiteX2" fmla="*/ 77366 w 864502"/>
              <a:gd name="connsiteY2" fmla="*/ 112864 h 1326578"/>
              <a:gd name="connsiteX3" fmla="*/ 229757 w 864502"/>
              <a:gd name="connsiteY3" fmla="*/ 19060 h 1326578"/>
              <a:gd name="connsiteX4" fmla="*/ 566246 w 864502"/>
              <a:gd name="connsiteY4" fmla="*/ 15575 h 1326578"/>
              <a:gd name="connsiteX5" fmla="*/ 717366 w 864502"/>
              <a:gd name="connsiteY5" fmla="*/ 187554 h 1326578"/>
              <a:gd name="connsiteX6" fmla="*/ 861931 w 864502"/>
              <a:gd name="connsiteY6" fmla="*/ 1026005 h 1326578"/>
              <a:gd name="connsiteX7" fmla="*/ 773212 w 864502"/>
              <a:gd name="connsiteY7" fmla="*/ 1266151 h 1326578"/>
              <a:gd name="connsiteX8" fmla="*/ 351698 w 864502"/>
              <a:gd name="connsiteY8" fmla="*/ 1319456 h 1326578"/>
              <a:gd name="connsiteX9" fmla="*/ 177736 w 864502"/>
              <a:gd name="connsiteY9" fmla="*/ 1144426 h 1326578"/>
              <a:gd name="connsiteX10" fmla="*/ 125663 w 864502"/>
              <a:gd name="connsiteY10" fmla="*/ 526081 h 1326578"/>
              <a:gd name="connsiteX11" fmla="*/ 6961 w 864502"/>
              <a:gd name="connsiteY11" fmla="*/ 560584 h 1326578"/>
              <a:gd name="connsiteX0" fmla="*/ 6961 w 864110"/>
              <a:gd name="connsiteY0" fmla="*/ 560584 h 1331877"/>
              <a:gd name="connsiteX1" fmla="*/ 96872 w 864110"/>
              <a:gd name="connsiteY1" fmla="*/ 392065 h 1331877"/>
              <a:gd name="connsiteX2" fmla="*/ 77366 w 864110"/>
              <a:gd name="connsiteY2" fmla="*/ 112864 h 1331877"/>
              <a:gd name="connsiteX3" fmla="*/ 229757 w 864110"/>
              <a:gd name="connsiteY3" fmla="*/ 19060 h 1331877"/>
              <a:gd name="connsiteX4" fmla="*/ 566246 w 864110"/>
              <a:gd name="connsiteY4" fmla="*/ 15575 h 1331877"/>
              <a:gd name="connsiteX5" fmla="*/ 717366 w 864110"/>
              <a:gd name="connsiteY5" fmla="*/ 187554 h 1331877"/>
              <a:gd name="connsiteX6" fmla="*/ 861931 w 864110"/>
              <a:gd name="connsiteY6" fmla="*/ 1026005 h 1331877"/>
              <a:gd name="connsiteX7" fmla="*/ 773212 w 864110"/>
              <a:gd name="connsiteY7" fmla="*/ 1266151 h 1331877"/>
              <a:gd name="connsiteX8" fmla="*/ 386884 w 864110"/>
              <a:gd name="connsiteY8" fmla="*/ 1325422 h 1331877"/>
              <a:gd name="connsiteX9" fmla="*/ 177736 w 864110"/>
              <a:gd name="connsiteY9" fmla="*/ 1144426 h 1331877"/>
              <a:gd name="connsiteX10" fmla="*/ 125663 w 864110"/>
              <a:gd name="connsiteY10" fmla="*/ 526081 h 1331877"/>
              <a:gd name="connsiteX11" fmla="*/ 6961 w 864110"/>
              <a:gd name="connsiteY11" fmla="*/ 560584 h 1331877"/>
              <a:gd name="connsiteX0" fmla="*/ 6961 w 864110"/>
              <a:gd name="connsiteY0" fmla="*/ 560584 h 1332354"/>
              <a:gd name="connsiteX1" fmla="*/ 96872 w 864110"/>
              <a:gd name="connsiteY1" fmla="*/ 392065 h 1332354"/>
              <a:gd name="connsiteX2" fmla="*/ 77366 w 864110"/>
              <a:gd name="connsiteY2" fmla="*/ 112864 h 1332354"/>
              <a:gd name="connsiteX3" fmla="*/ 229757 w 864110"/>
              <a:gd name="connsiteY3" fmla="*/ 19060 h 1332354"/>
              <a:gd name="connsiteX4" fmla="*/ 566246 w 864110"/>
              <a:gd name="connsiteY4" fmla="*/ 15575 h 1332354"/>
              <a:gd name="connsiteX5" fmla="*/ 717366 w 864110"/>
              <a:gd name="connsiteY5" fmla="*/ 187554 h 1332354"/>
              <a:gd name="connsiteX6" fmla="*/ 861931 w 864110"/>
              <a:gd name="connsiteY6" fmla="*/ 1026005 h 1332354"/>
              <a:gd name="connsiteX7" fmla="*/ 773212 w 864110"/>
              <a:gd name="connsiteY7" fmla="*/ 1266151 h 1332354"/>
              <a:gd name="connsiteX8" fmla="*/ 386884 w 864110"/>
              <a:gd name="connsiteY8" fmla="*/ 1325422 h 1332354"/>
              <a:gd name="connsiteX9" fmla="*/ 197485 w 864110"/>
              <a:gd name="connsiteY9" fmla="*/ 1137282 h 1332354"/>
              <a:gd name="connsiteX10" fmla="*/ 125663 w 864110"/>
              <a:gd name="connsiteY10" fmla="*/ 526081 h 1332354"/>
              <a:gd name="connsiteX11" fmla="*/ 6961 w 864110"/>
              <a:gd name="connsiteY11" fmla="*/ 560584 h 1332354"/>
              <a:gd name="connsiteX0" fmla="*/ 6961 w 864110"/>
              <a:gd name="connsiteY0" fmla="*/ 560674 h 1332444"/>
              <a:gd name="connsiteX1" fmla="*/ 96872 w 864110"/>
              <a:gd name="connsiteY1" fmla="*/ 392155 h 1332444"/>
              <a:gd name="connsiteX2" fmla="*/ 79552 w 864110"/>
              <a:gd name="connsiteY2" fmla="*/ 114810 h 1332444"/>
              <a:gd name="connsiteX3" fmla="*/ 229757 w 864110"/>
              <a:gd name="connsiteY3" fmla="*/ 19150 h 1332444"/>
              <a:gd name="connsiteX4" fmla="*/ 566246 w 864110"/>
              <a:gd name="connsiteY4" fmla="*/ 15665 h 1332444"/>
              <a:gd name="connsiteX5" fmla="*/ 717366 w 864110"/>
              <a:gd name="connsiteY5" fmla="*/ 187644 h 1332444"/>
              <a:gd name="connsiteX6" fmla="*/ 861931 w 864110"/>
              <a:gd name="connsiteY6" fmla="*/ 1026095 h 1332444"/>
              <a:gd name="connsiteX7" fmla="*/ 773212 w 864110"/>
              <a:gd name="connsiteY7" fmla="*/ 1266241 h 1332444"/>
              <a:gd name="connsiteX8" fmla="*/ 386884 w 864110"/>
              <a:gd name="connsiteY8" fmla="*/ 1325512 h 1332444"/>
              <a:gd name="connsiteX9" fmla="*/ 197485 w 864110"/>
              <a:gd name="connsiteY9" fmla="*/ 1137372 h 1332444"/>
              <a:gd name="connsiteX10" fmla="*/ 125663 w 864110"/>
              <a:gd name="connsiteY10" fmla="*/ 526171 h 1332444"/>
              <a:gd name="connsiteX11" fmla="*/ 6961 w 864110"/>
              <a:gd name="connsiteY11" fmla="*/ 560674 h 1332444"/>
              <a:gd name="connsiteX0" fmla="*/ 8576 w 843625"/>
              <a:gd name="connsiteY0" fmla="*/ 550409 h 1332444"/>
              <a:gd name="connsiteX1" fmla="*/ 76387 w 843625"/>
              <a:gd name="connsiteY1" fmla="*/ 392155 h 1332444"/>
              <a:gd name="connsiteX2" fmla="*/ 59067 w 843625"/>
              <a:gd name="connsiteY2" fmla="*/ 114810 h 1332444"/>
              <a:gd name="connsiteX3" fmla="*/ 209272 w 843625"/>
              <a:gd name="connsiteY3" fmla="*/ 19150 h 1332444"/>
              <a:gd name="connsiteX4" fmla="*/ 545761 w 843625"/>
              <a:gd name="connsiteY4" fmla="*/ 15665 h 1332444"/>
              <a:gd name="connsiteX5" fmla="*/ 696881 w 843625"/>
              <a:gd name="connsiteY5" fmla="*/ 187644 h 1332444"/>
              <a:gd name="connsiteX6" fmla="*/ 841446 w 843625"/>
              <a:gd name="connsiteY6" fmla="*/ 1026095 h 1332444"/>
              <a:gd name="connsiteX7" fmla="*/ 752727 w 843625"/>
              <a:gd name="connsiteY7" fmla="*/ 1266241 h 1332444"/>
              <a:gd name="connsiteX8" fmla="*/ 366399 w 843625"/>
              <a:gd name="connsiteY8" fmla="*/ 1325512 h 1332444"/>
              <a:gd name="connsiteX9" fmla="*/ 177000 w 843625"/>
              <a:gd name="connsiteY9" fmla="*/ 1137372 h 1332444"/>
              <a:gd name="connsiteX10" fmla="*/ 105178 w 843625"/>
              <a:gd name="connsiteY10" fmla="*/ 526171 h 1332444"/>
              <a:gd name="connsiteX11" fmla="*/ 8576 w 843625"/>
              <a:gd name="connsiteY11" fmla="*/ 550409 h 1332444"/>
              <a:gd name="connsiteX0" fmla="*/ 8576 w 843625"/>
              <a:gd name="connsiteY0" fmla="*/ 550409 h 1332444"/>
              <a:gd name="connsiteX1" fmla="*/ 76387 w 843625"/>
              <a:gd name="connsiteY1" fmla="*/ 392155 h 1332444"/>
              <a:gd name="connsiteX2" fmla="*/ 59067 w 843625"/>
              <a:gd name="connsiteY2" fmla="*/ 114810 h 1332444"/>
              <a:gd name="connsiteX3" fmla="*/ 209272 w 843625"/>
              <a:gd name="connsiteY3" fmla="*/ 19150 h 1332444"/>
              <a:gd name="connsiteX4" fmla="*/ 545761 w 843625"/>
              <a:gd name="connsiteY4" fmla="*/ 15665 h 1332444"/>
              <a:gd name="connsiteX5" fmla="*/ 696881 w 843625"/>
              <a:gd name="connsiteY5" fmla="*/ 187644 h 1332444"/>
              <a:gd name="connsiteX6" fmla="*/ 841446 w 843625"/>
              <a:gd name="connsiteY6" fmla="*/ 1026095 h 1332444"/>
              <a:gd name="connsiteX7" fmla="*/ 752727 w 843625"/>
              <a:gd name="connsiteY7" fmla="*/ 1266241 h 1332444"/>
              <a:gd name="connsiteX8" fmla="*/ 366399 w 843625"/>
              <a:gd name="connsiteY8" fmla="*/ 1325512 h 1332444"/>
              <a:gd name="connsiteX9" fmla="*/ 177000 w 843625"/>
              <a:gd name="connsiteY9" fmla="*/ 1137372 h 1332444"/>
              <a:gd name="connsiteX10" fmla="*/ 105178 w 843625"/>
              <a:gd name="connsiteY10" fmla="*/ 526171 h 1332444"/>
              <a:gd name="connsiteX11" fmla="*/ 8576 w 843625"/>
              <a:gd name="connsiteY11" fmla="*/ 550409 h 1332444"/>
              <a:gd name="connsiteX0" fmla="*/ 8576 w 843625"/>
              <a:gd name="connsiteY0" fmla="*/ 550409 h 1332528"/>
              <a:gd name="connsiteX1" fmla="*/ 76387 w 843625"/>
              <a:gd name="connsiteY1" fmla="*/ 392155 h 1332528"/>
              <a:gd name="connsiteX2" fmla="*/ 59067 w 843625"/>
              <a:gd name="connsiteY2" fmla="*/ 114810 h 1332528"/>
              <a:gd name="connsiteX3" fmla="*/ 209272 w 843625"/>
              <a:gd name="connsiteY3" fmla="*/ 19150 h 1332528"/>
              <a:gd name="connsiteX4" fmla="*/ 545761 w 843625"/>
              <a:gd name="connsiteY4" fmla="*/ 15665 h 1332528"/>
              <a:gd name="connsiteX5" fmla="*/ 696881 w 843625"/>
              <a:gd name="connsiteY5" fmla="*/ 187644 h 1332528"/>
              <a:gd name="connsiteX6" fmla="*/ 841446 w 843625"/>
              <a:gd name="connsiteY6" fmla="*/ 1026095 h 1332528"/>
              <a:gd name="connsiteX7" fmla="*/ 752727 w 843625"/>
              <a:gd name="connsiteY7" fmla="*/ 1266241 h 1332528"/>
              <a:gd name="connsiteX8" fmla="*/ 366399 w 843625"/>
              <a:gd name="connsiteY8" fmla="*/ 1325512 h 1332528"/>
              <a:gd name="connsiteX9" fmla="*/ 184643 w 843625"/>
              <a:gd name="connsiteY9" fmla="*/ 1136120 h 1332528"/>
              <a:gd name="connsiteX10" fmla="*/ 105178 w 843625"/>
              <a:gd name="connsiteY10" fmla="*/ 526171 h 1332528"/>
              <a:gd name="connsiteX11" fmla="*/ 8576 w 843625"/>
              <a:gd name="connsiteY11" fmla="*/ 550409 h 1332528"/>
              <a:gd name="connsiteX0" fmla="*/ 8576 w 843404"/>
              <a:gd name="connsiteY0" fmla="*/ 550409 h 1327013"/>
              <a:gd name="connsiteX1" fmla="*/ 76387 w 843404"/>
              <a:gd name="connsiteY1" fmla="*/ 392155 h 1327013"/>
              <a:gd name="connsiteX2" fmla="*/ 59067 w 843404"/>
              <a:gd name="connsiteY2" fmla="*/ 114810 h 1327013"/>
              <a:gd name="connsiteX3" fmla="*/ 209272 w 843404"/>
              <a:gd name="connsiteY3" fmla="*/ 19150 h 1327013"/>
              <a:gd name="connsiteX4" fmla="*/ 545761 w 843404"/>
              <a:gd name="connsiteY4" fmla="*/ 15665 h 1327013"/>
              <a:gd name="connsiteX5" fmla="*/ 696881 w 843404"/>
              <a:gd name="connsiteY5" fmla="*/ 187644 h 1327013"/>
              <a:gd name="connsiteX6" fmla="*/ 841446 w 843404"/>
              <a:gd name="connsiteY6" fmla="*/ 1026095 h 1327013"/>
              <a:gd name="connsiteX7" fmla="*/ 752727 w 843404"/>
              <a:gd name="connsiteY7" fmla="*/ 1266241 h 1327013"/>
              <a:gd name="connsiteX8" fmla="*/ 390961 w 843404"/>
              <a:gd name="connsiteY8" fmla="*/ 1319274 h 1327013"/>
              <a:gd name="connsiteX9" fmla="*/ 184643 w 843404"/>
              <a:gd name="connsiteY9" fmla="*/ 1136120 h 1327013"/>
              <a:gd name="connsiteX10" fmla="*/ 105178 w 843404"/>
              <a:gd name="connsiteY10" fmla="*/ 526171 h 1327013"/>
              <a:gd name="connsiteX11" fmla="*/ 8576 w 843404"/>
              <a:gd name="connsiteY11" fmla="*/ 550409 h 1327013"/>
              <a:gd name="connsiteX0" fmla="*/ 8576 w 843404"/>
              <a:gd name="connsiteY0" fmla="*/ 567995 h 1344599"/>
              <a:gd name="connsiteX1" fmla="*/ 76387 w 843404"/>
              <a:gd name="connsiteY1" fmla="*/ 409741 h 1344599"/>
              <a:gd name="connsiteX2" fmla="*/ 59067 w 843404"/>
              <a:gd name="connsiteY2" fmla="*/ 132396 h 1344599"/>
              <a:gd name="connsiteX3" fmla="*/ 262200 w 843404"/>
              <a:gd name="connsiteY3" fmla="*/ 8133 h 1344599"/>
              <a:gd name="connsiteX4" fmla="*/ 545761 w 843404"/>
              <a:gd name="connsiteY4" fmla="*/ 33251 h 1344599"/>
              <a:gd name="connsiteX5" fmla="*/ 696881 w 843404"/>
              <a:gd name="connsiteY5" fmla="*/ 205230 h 1344599"/>
              <a:gd name="connsiteX6" fmla="*/ 841446 w 843404"/>
              <a:gd name="connsiteY6" fmla="*/ 1043681 h 1344599"/>
              <a:gd name="connsiteX7" fmla="*/ 752727 w 843404"/>
              <a:gd name="connsiteY7" fmla="*/ 1283827 h 1344599"/>
              <a:gd name="connsiteX8" fmla="*/ 390961 w 843404"/>
              <a:gd name="connsiteY8" fmla="*/ 1336860 h 1344599"/>
              <a:gd name="connsiteX9" fmla="*/ 184643 w 843404"/>
              <a:gd name="connsiteY9" fmla="*/ 1153706 h 1344599"/>
              <a:gd name="connsiteX10" fmla="*/ 105178 w 843404"/>
              <a:gd name="connsiteY10" fmla="*/ 543757 h 1344599"/>
              <a:gd name="connsiteX11" fmla="*/ 8576 w 843404"/>
              <a:gd name="connsiteY11" fmla="*/ 567995 h 1344599"/>
              <a:gd name="connsiteX0" fmla="*/ 8576 w 843404"/>
              <a:gd name="connsiteY0" fmla="*/ 567509 h 1344113"/>
              <a:gd name="connsiteX1" fmla="*/ 76387 w 843404"/>
              <a:gd name="connsiteY1" fmla="*/ 409255 h 1344113"/>
              <a:gd name="connsiteX2" fmla="*/ 99190 w 843404"/>
              <a:gd name="connsiteY2" fmla="*/ 125338 h 1344113"/>
              <a:gd name="connsiteX3" fmla="*/ 262200 w 843404"/>
              <a:gd name="connsiteY3" fmla="*/ 7647 h 1344113"/>
              <a:gd name="connsiteX4" fmla="*/ 545761 w 843404"/>
              <a:gd name="connsiteY4" fmla="*/ 32765 h 1344113"/>
              <a:gd name="connsiteX5" fmla="*/ 696881 w 843404"/>
              <a:gd name="connsiteY5" fmla="*/ 204744 h 1344113"/>
              <a:gd name="connsiteX6" fmla="*/ 841446 w 843404"/>
              <a:gd name="connsiteY6" fmla="*/ 1043195 h 1344113"/>
              <a:gd name="connsiteX7" fmla="*/ 752727 w 843404"/>
              <a:gd name="connsiteY7" fmla="*/ 1283341 h 1344113"/>
              <a:gd name="connsiteX8" fmla="*/ 390961 w 843404"/>
              <a:gd name="connsiteY8" fmla="*/ 1336374 h 1344113"/>
              <a:gd name="connsiteX9" fmla="*/ 184643 w 843404"/>
              <a:gd name="connsiteY9" fmla="*/ 1153220 h 1344113"/>
              <a:gd name="connsiteX10" fmla="*/ 105178 w 843404"/>
              <a:gd name="connsiteY10" fmla="*/ 543271 h 1344113"/>
              <a:gd name="connsiteX11" fmla="*/ 8576 w 843404"/>
              <a:gd name="connsiteY11" fmla="*/ 567509 h 1344113"/>
              <a:gd name="connsiteX0" fmla="*/ 8576 w 843404"/>
              <a:gd name="connsiteY0" fmla="*/ 566478 h 1343082"/>
              <a:gd name="connsiteX1" fmla="*/ 76387 w 843404"/>
              <a:gd name="connsiteY1" fmla="*/ 408224 h 1343082"/>
              <a:gd name="connsiteX2" fmla="*/ 99190 w 843404"/>
              <a:gd name="connsiteY2" fmla="*/ 124307 h 1343082"/>
              <a:gd name="connsiteX3" fmla="*/ 262200 w 843404"/>
              <a:gd name="connsiteY3" fmla="*/ 6616 h 1343082"/>
              <a:gd name="connsiteX4" fmla="*/ 579343 w 843404"/>
              <a:gd name="connsiteY4" fmla="*/ 35092 h 1343082"/>
              <a:gd name="connsiteX5" fmla="*/ 696881 w 843404"/>
              <a:gd name="connsiteY5" fmla="*/ 203713 h 1343082"/>
              <a:gd name="connsiteX6" fmla="*/ 841446 w 843404"/>
              <a:gd name="connsiteY6" fmla="*/ 1042164 h 1343082"/>
              <a:gd name="connsiteX7" fmla="*/ 752727 w 843404"/>
              <a:gd name="connsiteY7" fmla="*/ 1282310 h 1343082"/>
              <a:gd name="connsiteX8" fmla="*/ 390961 w 843404"/>
              <a:gd name="connsiteY8" fmla="*/ 1335343 h 1343082"/>
              <a:gd name="connsiteX9" fmla="*/ 184643 w 843404"/>
              <a:gd name="connsiteY9" fmla="*/ 1152189 h 1343082"/>
              <a:gd name="connsiteX10" fmla="*/ 105178 w 843404"/>
              <a:gd name="connsiteY10" fmla="*/ 542240 h 1343082"/>
              <a:gd name="connsiteX11" fmla="*/ 8576 w 843404"/>
              <a:gd name="connsiteY11" fmla="*/ 566478 h 1343082"/>
              <a:gd name="connsiteX0" fmla="*/ 8576 w 843404"/>
              <a:gd name="connsiteY0" fmla="*/ 580816 h 1357420"/>
              <a:gd name="connsiteX1" fmla="*/ 76387 w 843404"/>
              <a:gd name="connsiteY1" fmla="*/ 422562 h 1357420"/>
              <a:gd name="connsiteX2" fmla="*/ 99190 w 843404"/>
              <a:gd name="connsiteY2" fmla="*/ 138645 h 1357420"/>
              <a:gd name="connsiteX3" fmla="*/ 308863 w 843404"/>
              <a:gd name="connsiteY3" fmla="*/ 4451 h 1357420"/>
              <a:gd name="connsiteX4" fmla="*/ 579343 w 843404"/>
              <a:gd name="connsiteY4" fmla="*/ 49430 h 1357420"/>
              <a:gd name="connsiteX5" fmla="*/ 696881 w 843404"/>
              <a:gd name="connsiteY5" fmla="*/ 218051 h 1357420"/>
              <a:gd name="connsiteX6" fmla="*/ 841446 w 843404"/>
              <a:gd name="connsiteY6" fmla="*/ 1056502 h 1357420"/>
              <a:gd name="connsiteX7" fmla="*/ 752727 w 843404"/>
              <a:gd name="connsiteY7" fmla="*/ 1296648 h 1357420"/>
              <a:gd name="connsiteX8" fmla="*/ 390961 w 843404"/>
              <a:gd name="connsiteY8" fmla="*/ 1349681 h 1357420"/>
              <a:gd name="connsiteX9" fmla="*/ 184643 w 843404"/>
              <a:gd name="connsiteY9" fmla="*/ 1166527 h 1357420"/>
              <a:gd name="connsiteX10" fmla="*/ 105178 w 843404"/>
              <a:gd name="connsiteY10" fmla="*/ 556578 h 1357420"/>
              <a:gd name="connsiteX11" fmla="*/ 8576 w 843404"/>
              <a:gd name="connsiteY11" fmla="*/ 580816 h 1357420"/>
              <a:gd name="connsiteX0" fmla="*/ 8576 w 842535"/>
              <a:gd name="connsiteY0" fmla="*/ 580879 h 1357483"/>
              <a:gd name="connsiteX1" fmla="*/ 76387 w 842535"/>
              <a:gd name="connsiteY1" fmla="*/ 422625 h 1357483"/>
              <a:gd name="connsiteX2" fmla="*/ 99190 w 842535"/>
              <a:gd name="connsiteY2" fmla="*/ 138708 h 1357483"/>
              <a:gd name="connsiteX3" fmla="*/ 308863 w 842535"/>
              <a:gd name="connsiteY3" fmla="*/ 4514 h 1357483"/>
              <a:gd name="connsiteX4" fmla="*/ 579343 w 842535"/>
              <a:gd name="connsiteY4" fmla="*/ 49493 h 1357483"/>
              <a:gd name="connsiteX5" fmla="*/ 714903 w 842535"/>
              <a:gd name="connsiteY5" fmla="*/ 221806 h 1357483"/>
              <a:gd name="connsiteX6" fmla="*/ 841446 w 842535"/>
              <a:gd name="connsiteY6" fmla="*/ 1056565 h 1357483"/>
              <a:gd name="connsiteX7" fmla="*/ 752727 w 842535"/>
              <a:gd name="connsiteY7" fmla="*/ 1296711 h 1357483"/>
              <a:gd name="connsiteX8" fmla="*/ 390961 w 842535"/>
              <a:gd name="connsiteY8" fmla="*/ 1349744 h 1357483"/>
              <a:gd name="connsiteX9" fmla="*/ 184643 w 842535"/>
              <a:gd name="connsiteY9" fmla="*/ 1166590 h 1357483"/>
              <a:gd name="connsiteX10" fmla="*/ 105178 w 842535"/>
              <a:gd name="connsiteY10" fmla="*/ 556641 h 1357483"/>
              <a:gd name="connsiteX11" fmla="*/ 8576 w 842535"/>
              <a:gd name="connsiteY11" fmla="*/ 580879 h 1357483"/>
              <a:gd name="connsiteX0" fmla="*/ 8576 w 842535"/>
              <a:gd name="connsiteY0" fmla="*/ 577971 h 1354575"/>
              <a:gd name="connsiteX1" fmla="*/ 76387 w 842535"/>
              <a:gd name="connsiteY1" fmla="*/ 419717 h 1354575"/>
              <a:gd name="connsiteX2" fmla="*/ 99190 w 842535"/>
              <a:gd name="connsiteY2" fmla="*/ 135800 h 1354575"/>
              <a:gd name="connsiteX3" fmla="*/ 308863 w 842535"/>
              <a:gd name="connsiteY3" fmla="*/ 1606 h 1354575"/>
              <a:gd name="connsiteX4" fmla="*/ 714903 w 842535"/>
              <a:gd name="connsiteY4" fmla="*/ 218898 h 1354575"/>
              <a:gd name="connsiteX5" fmla="*/ 841446 w 842535"/>
              <a:gd name="connsiteY5" fmla="*/ 1053657 h 1354575"/>
              <a:gd name="connsiteX6" fmla="*/ 752727 w 842535"/>
              <a:gd name="connsiteY6" fmla="*/ 1293803 h 1354575"/>
              <a:gd name="connsiteX7" fmla="*/ 390961 w 842535"/>
              <a:gd name="connsiteY7" fmla="*/ 1346836 h 1354575"/>
              <a:gd name="connsiteX8" fmla="*/ 184643 w 842535"/>
              <a:gd name="connsiteY8" fmla="*/ 1163682 h 1354575"/>
              <a:gd name="connsiteX9" fmla="*/ 105178 w 842535"/>
              <a:gd name="connsiteY9" fmla="*/ 553733 h 1354575"/>
              <a:gd name="connsiteX10" fmla="*/ 8576 w 842535"/>
              <a:gd name="connsiteY10" fmla="*/ 577971 h 1354575"/>
              <a:gd name="connsiteX0" fmla="*/ 8576 w 841897"/>
              <a:gd name="connsiteY0" fmla="*/ 576547 h 1353151"/>
              <a:gd name="connsiteX1" fmla="*/ 76387 w 841897"/>
              <a:gd name="connsiteY1" fmla="*/ 418293 h 1353151"/>
              <a:gd name="connsiteX2" fmla="*/ 99190 w 841897"/>
              <a:gd name="connsiteY2" fmla="*/ 134376 h 1353151"/>
              <a:gd name="connsiteX3" fmla="*/ 308863 w 841897"/>
              <a:gd name="connsiteY3" fmla="*/ 182 h 1353151"/>
              <a:gd name="connsiteX4" fmla="*/ 730941 w 841897"/>
              <a:gd name="connsiteY4" fmla="*/ 159475 h 1353151"/>
              <a:gd name="connsiteX5" fmla="*/ 841446 w 841897"/>
              <a:gd name="connsiteY5" fmla="*/ 1052233 h 1353151"/>
              <a:gd name="connsiteX6" fmla="*/ 752727 w 841897"/>
              <a:gd name="connsiteY6" fmla="*/ 1292379 h 1353151"/>
              <a:gd name="connsiteX7" fmla="*/ 390961 w 841897"/>
              <a:gd name="connsiteY7" fmla="*/ 1345412 h 1353151"/>
              <a:gd name="connsiteX8" fmla="*/ 184643 w 841897"/>
              <a:gd name="connsiteY8" fmla="*/ 1162258 h 1353151"/>
              <a:gd name="connsiteX9" fmla="*/ 105178 w 841897"/>
              <a:gd name="connsiteY9" fmla="*/ 552309 h 1353151"/>
              <a:gd name="connsiteX10" fmla="*/ 8576 w 841897"/>
              <a:gd name="connsiteY10" fmla="*/ 576547 h 1353151"/>
              <a:gd name="connsiteX0" fmla="*/ 8576 w 852902"/>
              <a:gd name="connsiteY0" fmla="*/ 576547 h 1354413"/>
              <a:gd name="connsiteX1" fmla="*/ 76387 w 852902"/>
              <a:gd name="connsiteY1" fmla="*/ 418293 h 1354413"/>
              <a:gd name="connsiteX2" fmla="*/ 99190 w 852902"/>
              <a:gd name="connsiteY2" fmla="*/ 134376 h 1354413"/>
              <a:gd name="connsiteX3" fmla="*/ 308863 w 852902"/>
              <a:gd name="connsiteY3" fmla="*/ 182 h 1354413"/>
              <a:gd name="connsiteX4" fmla="*/ 730941 w 852902"/>
              <a:gd name="connsiteY4" fmla="*/ 159475 h 1354413"/>
              <a:gd name="connsiteX5" fmla="*/ 852579 w 852902"/>
              <a:gd name="connsiteY5" fmla="*/ 1001682 h 1354413"/>
              <a:gd name="connsiteX6" fmla="*/ 752727 w 852902"/>
              <a:gd name="connsiteY6" fmla="*/ 1292379 h 1354413"/>
              <a:gd name="connsiteX7" fmla="*/ 390961 w 852902"/>
              <a:gd name="connsiteY7" fmla="*/ 1345412 h 1354413"/>
              <a:gd name="connsiteX8" fmla="*/ 184643 w 852902"/>
              <a:gd name="connsiteY8" fmla="*/ 1162258 h 1354413"/>
              <a:gd name="connsiteX9" fmla="*/ 105178 w 852902"/>
              <a:gd name="connsiteY9" fmla="*/ 552309 h 1354413"/>
              <a:gd name="connsiteX10" fmla="*/ 8576 w 852902"/>
              <a:gd name="connsiteY10" fmla="*/ 576547 h 1354413"/>
              <a:gd name="connsiteX0" fmla="*/ 9753 w 842440"/>
              <a:gd name="connsiteY0" fmla="*/ 568913 h 1354413"/>
              <a:gd name="connsiteX1" fmla="*/ 65925 w 842440"/>
              <a:gd name="connsiteY1" fmla="*/ 418293 h 1354413"/>
              <a:gd name="connsiteX2" fmla="*/ 88728 w 842440"/>
              <a:gd name="connsiteY2" fmla="*/ 134376 h 1354413"/>
              <a:gd name="connsiteX3" fmla="*/ 298401 w 842440"/>
              <a:gd name="connsiteY3" fmla="*/ 182 h 1354413"/>
              <a:gd name="connsiteX4" fmla="*/ 720479 w 842440"/>
              <a:gd name="connsiteY4" fmla="*/ 159475 h 1354413"/>
              <a:gd name="connsiteX5" fmla="*/ 842117 w 842440"/>
              <a:gd name="connsiteY5" fmla="*/ 1001682 h 1354413"/>
              <a:gd name="connsiteX6" fmla="*/ 742265 w 842440"/>
              <a:gd name="connsiteY6" fmla="*/ 1292379 h 1354413"/>
              <a:gd name="connsiteX7" fmla="*/ 380499 w 842440"/>
              <a:gd name="connsiteY7" fmla="*/ 1345412 h 1354413"/>
              <a:gd name="connsiteX8" fmla="*/ 174181 w 842440"/>
              <a:gd name="connsiteY8" fmla="*/ 1162258 h 1354413"/>
              <a:gd name="connsiteX9" fmla="*/ 94716 w 842440"/>
              <a:gd name="connsiteY9" fmla="*/ 552309 h 1354413"/>
              <a:gd name="connsiteX10" fmla="*/ 9753 w 842440"/>
              <a:gd name="connsiteY10" fmla="*/ 568913 h 1354413"/>
              <a:gd name="connsiteX0" fmla="*/ 9475 w 842162"/>
              <a:gd name="connsiteY0" fmla="*/ 568921 h 1354421"/>
              <a:gd name="connsiteX1" fmla="*/ 68141 w 842162"/>
              <a:gd name="connsiteY1" fmla="*/ 437939 h 1354421"/>
              <a:gd name="connsiteX2" fmla="*/ 88450 w 842162"/>
              <a:gd name="connsiteY2" fmla="*/ 134384 h 1354421"/>
              <a:gd name="connsiteX3" fmla="*/ 298123 w 842162"/>
              <a:gd name="connsiteY3" fmla="*/ 190 h 1354421"/>
              <a:gd name="connsiteX4" fmla="*/ 720201 w 842162"/>
              <a:gd name="connsiteY4" fmla="*/ 159483 h 1354421"/>
              <a:gd name="connsiteX5" fmla="*/ 841839 w 842162"/>
              <a:gd name="connsiteY5" fmla="*/ 1001690 h 1354421"/>
              <a:gd name="connsiteX6" fmla="*/ 741987 w 842162"/>
              <a:gd name="connsiteY6" fmla="*/ 1292387 h 1354421"/>
              <a:gd name="connsiteX7" fmla="*/ 380221 w 842162"/>
              <a:gd name="connsiteY7" fmla="*/ 1345420 h 1354421"/>
              <a:gd name="connsiteX8" fmla="*/ 173903 w 842162"/>
              <a:gd name="connsiteY8" fmla="*/ 1162266 h 1354421"/>
              <a:gd name="connsiteX9" fmla="*/ 94438 w 842162"/>
              <a:gd name="connsiteY9" fmla="*/ 552317 h 1354421"/>
              <a:gd name="connsiteX10" fmla="*/ 9475 w 842162"/>
              <a:gd name="connsiteY10" fmla="*/ 568921 h 1354421"/>
              <a:gd name="connsiteX0" fmla="*/ 9475 w 842162"/>
              <a:gd name="connsiteY0" fmla="*/ 568732 h 1354232"/>
              <a:gd name="connsiteX1" fmla="*/ 68141 w 842162"/>
              <a:gd name="connsiteY1" fmla="*/ 437750 h 1354232"/>
              <a:gd name="connsiteX2" fmla="*/ 86360 w 842162"/>
              <a:gd name="connsiteY2" fmla="*/ 157448 h 1354232"/>
              <a:gd name="connsiteX3" fmla="*/ 298123 w 842162"/>
              <a:gd name="connsiteY3" fmla="*/ 1 h 1354232"/>
              <a:gd name="connsiteX4" fmla="*/ 720201 w 842162"/>
              <a:gd name="connsiteY4" fmla="*/ 159294 h 1354232"/>
              <a:gd name="connsiteX5" fmla="*/ 841839 w 842162"/>
              <a:gd name="connsiteY5" fmla="*/ 1001501 h 1354232"/>
              <a:gd name="connsiteX6" fmla="*/ 741987 w 842162"/>
              <a:gd name="connsiteY6" fmla="*/ 1292198 h 1354232"/>
              <a:gd name="connsiteX7" fmla="*/ 380221 w 842162"/>
              <a:gd name="connsiteY7" fmla="*/ 1345231 h 1354232"/>
              <a:gd name="connsiteX8" fmla="*/ 173903 w 842162"/>
              <a:gd name="connsiteY8" fmla="*/ 1162077 h 1354232"/>
              <a:gd name="connsiteX9" fmla="*/ 94438 w 842162"/>
              <a:gd name="connsiteY9" fmla="*/ 552128 h 1354232"/>
              <a:gd name="connsiteX10" fmla="*/ 9475 w 842162"/>
              <a:gd name="connsiteY10" fmla="*/ 568732 h 1354232"/>
              <a:gd name="connsiteX0" fmla="*/ 9475 w 842162"/>
              <a:gd name="connsiteY0" fmla="*/ 553089 h 1338589"/>
              <a:gd name="connsiteX1" fmla="*/ 68141 w 842162"/>
              <a:gd name="connsiteY1" fmla="*/ 422107 h 1338589"/>
              <a:gd name="connsiteX2" fmla="*/ 86360 w 842162"/>
              <a:gd name="connsiteY2" fmla="*/ 141805 h 1338589"/>
              <a:gd name="connsiteX3" fmla="*/ 302731 w 842162"/>
              <a:gd name="connsiteY3" fmla="*/ 786 h 1338589"/>
              <a:gd name="connsiteX4" fmla="*/ 720201 w 842162"/>
              <a:gd name="connsiteY4" fmla="*/ 143651 h 1338589"/>
              <a:gd name="connsiteX5" fmla="*/ 841839 w 842162"/>
              <a:gd name="connsiteY5" fmla="*/ 985858 h 1338589"/>
              <a:gd name="connsiteX6" fmla="*/ 741987 w 842162"/>
              <a:gd name="connsiteY6" fmla="*/ 1276555 h 1338589"/>
              <a:gd name="connsiteX7" fmla="*/ 380221 w 842162"/>
              <a:gd name="connsiteY7" fmla="*/ 1329588 h 1338589"/>
              <a:gd name="connsiteX8" fmla="*/ 173903 w 842162"/>
              <a:gd name="connsiteY8" fmla="*/ 1146434 h 1338589"/>
              <a:gd name="connsiteX9" fmla="*/ 94438 w 842162"/>
              <a:gd name="connsiteY9" fmla="*/ 536485 h 1338589"/>
              <a:gd name="connsiteX10" fmla="*/ 9475 w 842162"/>
              <a:gd name="connsiteY10" fmla="*/ 553089 h 1338589"/>
              <a:gd name="connsiteX0" fmla="*/ 9475 w 842162"/>
              <a:gd name="connsiteY0" fmla="*/ 556656 h 1342156"/>
              <a:gd name="connsiteX1" fmla="*/ 68141 w 842162"/>
              <a:gd name="connsiteY1" fmla="*/ 425674 h 1342156"/>
              <a:gd name="connsiteX2" fmla="*/ 86360 w 842162"/>
              <a:gd name="connsiteY2" fmla="*/ 145372 h 1342156"/>
              <a:gd name="connsiteX3" fmla="*/ 302731 w 842162"/>
              <a:gd name="connsiteY3" fmla="*/ 4353 h 1342156"/>
              <a:gd name="connsiteX4" fmla="*/ 720201 w 842162"/>
              <a:gd name="connsiteY4" fmla="*/ 147218 h 1342156"/>
              <a:gd name="connsiteX5" fmla="*/ 841839 w 842162"/>
              <a:gd name="connsiteY5" fmla="*/ 989425 h 1342156"/>
              <a:gd name="connsiteX6" fmla="*/ 741987 w 842162"/>
              <a:gd name="connsiteY6" fmla="*/ 1280122 h 1342156"/>
              <a:gd name="connsiteX7" fmla="*/ 380221 w 842162"/>
              <a:gd name="connsiteY7" fmla="*/ 1333155 h 1342156"/>
              <a:gd name="connsiteX8" fmla="*/ 173903 w 842162"/>
              <a:gd name="connsiteY8" fmla="*/ 1150001 h 1342156"/>
              <a:gd name="connsiteX9" fmla="*/ 94438 w 842162"/>
              <a:gd name="connsiteY9" fmla="*/ 540052 h 1342156"/>
              <a:gd name="connsiteX10" fmla="*/ 9475 w 842162"/>
              <a:gd name="connsiteY10" fmla="*/ 556656 h 1342156"/>
              <a:gd name="connsiteX0" fmla="*/ 9475 w 842162"/>
              <a:gd name="connsiteY0" fmla="*/ 553349 h 1338849"/>
              <a:gd name="connsiteX1" fmla="*/ 68141 w 842162"/>
              <a:gd name="connsiteY1" fmla="*/ 422367 h 1338849"/>
              <a:gd name="connsiteX2" fmla="*/ 96954 w 842162"/>
              <a:gd name="connsiteY2" fmla="*/ 146058 h 1338849"/>
              <a:gd name="connsiteX3" fmla="*/ 302731 w 842162"/>
              <a:gd name="connsiteY3" fmla="*/ 1046 h 1338849"/>
              <a:gd name="connsiteX4" fmla="*/ 720201 w 842162"/>
              <a:gd name="connsiteY4" fmla="*/ 143911 h 1338849"/>
              <a:gd name="connsiteX5" fmla="*/ 841839 w 842162"/>
              <a:gd name="connsiteY5" fmla="*/ 986118 h 1338849"/>
              <a:gd name="connsiteX6" fmla="*/ 741987 w 842162"/>
              <a:gd name="connsiteY6" fmla="*/ 1276815 h 1338849"/>
              <a:gd name="connsiteX7" fmla="*/ 380221 w 842162"/>
              <a:gd name="connsiteY7" fmla="*/ 1329848 h 1338849"/>
              <a:gd name="connsiteX8" fmla="*/ 173903 w 842162"/>
              <a:gd name="connsiteY8" fmla="*/ 1146694 h 1338849"/>
              <a:gd name="connsiteX9" fmla="*/ 94438 w 842162"/>
              <a:gd name="connsiteY9" fmla="*/ 536745 h 1338849"/>
              <a:gd name="connsiteX10" fmla="*/ 9475 w 842162"/>
              <a:gd name="connsiteY10" fmla="*/ 553349 h 1338849"/>
              <a:gd name="connsiteX0" fmla="*/ 9475 w 842162"/>
              <a:gd name="connsiteY0" fmla="*/ 553349 h 1338908"/>
              <a:gd name="connsiteX1" fmla="*/ 68141 w 842162"/>
              <a:gd name="connsiteY1" fmla="*/ 422367 h 1338908"/>
              <a:gd name="connsiteX2" fmla="*/ 96954 w 842162"/>
              <a:gd name="connsiteY2" fmla="*/ 146058 h 1338908"/>
              <a:gd name="connsiteX3" fmla="*/ 302731 w 842162"/>
              <a:gd name="connsiteY3" fmla="*/ 1046 h 1338908"/>
              <a:gd name="connsiteX4" fmla="*/ 720201 w 842162"/>
              <a:gd name="connsiteY4" fmla="*/ 143911 h 1338908"/>
              <a:gd name="connsiteX5" fmla="*/ 841839 w 842162"/>
              <a:gd name="connsiteY5" fmla="*/ 986118 h 1338908"/>
              <a:gd name="connsiteX6" fmla="*/ 741987 w 842162"/>
              <a:gd name="connsiteY6" fmla="*/ 1276815 h 1338908"/>
              <a:gd name="connsiteX7" fmla="*/ 380221 w 842162"/>
              <a:gd name="connsiteY7" fmla="*/ 1329848 h 1338908"/>
              <a:gd name="connsiteX8" fmla="*/ 178844 w 842162"/>
              <a:gd name="connsiteY8" fmla="*/ 1145885 h 1338908"/>
              <a:gd name="connsiteX9" fmla="*/ 94438 w 842162"/>
              <a:gd name="connsiteY9" fmla="*/ 536745 h 1338908"/>
              <a:gd name="connsiteX10" fmla="*/ 9475 w 842162"/>
              <a:gd name="connsiteY10" fmla="*/ 553349 h 1338908"/>
              <a:gd name="connsiteX0" fmla="*/ 9475 w 842162"/>
              <a:gd name="connsiteY0" fmla="*/ 553349 h 1338908"/>
              <a:gd name="connsiteX1" fmla="*/ 68141 w 842162"/>
              <a:gd name="connsiteY1" fmla="*/ 422367 h 1338908"/>
              <a:gd name="connsiteX2" fmla="*/ 96954 w 842162"/>
              <a:gd name="connsiteY2" fmla="*/ 146058 h 1338908"/>
              <a:gd name="connsiteX3" fmla="*/ 302731 w 842162"/>
              <a:gd name="connsiteY3" fmla="*/ 1046 h 1338908"/>
              <a:gd name="connsiteX4" fmla="*/ 720201 w 842162"/>
              <a:gd name="connsiteY4" fmla="*/ 143911 h 1338908"/>
              <a:gd name="connsiteX5" fmla="*/ 841839 w 842162"/>
              <a:gd name="connsiteY5" fmla="*/ 986118 h 1338908"/>
              <a:gd name="connsiteX6" fmla="*/ 741987 w 842162"/>
              <a:gd name="connsiteY6" fmla="*/ 1276815 h 1338908"/>
              <a:gd name="connsiteX7" fmla="*/ 380221 w 842162"/>
              <a:gd name="connsiteY7" fmla="*/ 1329848 h 1338908"/>
              <a:gd name="connsiteX8" fmla="*/ 178844 w 842162"/>
              <a:gd name="connsiteY8" fmla="*/ 1145885 h 1338908"/>
              <a:gd name="connsiteX9" fmla="*/ 94438 w 842162"/>
              <a:gd name="connsiteY9" fmla="*/ 536745 h 1338908"/>
              <a:gd name="connsiteX10" fmla="*/ 9475 w 842162"/>
              <a:gd name="connsiteY10" fmla="*/ 553349 h 1338908"/>
              <a:gd name="connsiteX0" fmla="*/ 9475 w 842162"/>
              <a:gd name="connsiteY0" fmla="*/ 553349 h 1342900"/>
              <a:gd name="connsiteX1" fmla="*/ 68141 w 842162"/>
              <a:gd name="connsiteY1" fmla="*/ 422367 h 1342900"/>
              <a:gd name="connsiteX2" fmla="*/ 96954 w 842162"/>
              <a:gd name="connsiteY2" fmla="*/ 146058 h 1342900"/>
              <a:gd name="connsiteX3" fmla="*/ 302731 w 842162"/>
              <a:gd name="connsiteY3" fmla="*/ 1046 h 1342900"/>
              <a:gd name="connsiteX4" fmla="*/ 720201 w 842162"/>
              <a:gd name="connsiteY4" fmla="*/ 143911 h 1342900"/>
              <a:gd name="connsiteX5" fmla="*/ 841839 w 842162"/>
              <a:gd name="connsiteY5" fmla="*/ 986118 h 1342900"/>
              <a:gd name="connsiteX6" fmla="*/ 741987 w 842162"/>
              <a:gd name="connsiteY6" fmla="*/ 1276815 h 1342900"/>
              <a:gd name="connsiteX7" fmla="*/ 380221 w 842162"/>
              <a:gd name="connsiteY7" fmla="*/ 1329848 h 1342900"/>
              <a:gd name="connsiteX8" fmla="*/ 164306 w 842162"/>
              <a:gd name="connsiteY8" fmla="*/ 1090990 h 1342900"/>
              <a:gd name="connsiteX9" fmla="*/ 94438 w 842162"/>
              <a:gd name="connsiteY9" fmla="*/ 536745 h 1342900"/>
              <a:gd name="connsiteX10" fmla="*/ 9475 w 842162"/>
              <a:gd name="connsiteY10" fmla="*/ 553349 h 1342900"/>
              <a:gd name="connsiteX0" fmla="*/ 9475 w 842162"/>
              <a:gd name="connsiteY0" fmla="*/ 553349 h 1341177"/>
              <a:gd name="connsiteX1" fmla="*/ 68141 w 842162"/>
              <a:gd name="connsiteY1" fmla="*/ 422367 h 1341177"/>
              <a:gd name="connsiteX2" fmla="*/ 96954 w 842162"/>
              <a:gd name="connsiteY2" fmla="*/ 146058 h 1341177"/>
              <a:gd name="connsiteX3" fmla="*/ 302731 w 842162"/>
              <a:gd name="connsiteY3" fmla="*/ 1046 h 1341177"/>
              <a:gd name="connsiteX4" fmla="*/ 720201 w 842162"/>
              <a:gd name="connsiteY4" fmla="*/ 143911 h 1341177"/>
              <a:gd name="connsiteX5" fmla="*/ 841839 w 842162"/>
              <a:gd name="connsiteY5" fmla="*/ 986118 h 1341177"/>
              <a:gd name="connsiteX6" fmla="*/ 741987 w 842162"/>
              <a:gd name="connsiteY6" fmla="*/ 1276815 h 1341177"/>
              <a:gd name="connsiteX7" fmla="*/ 380221 w 842162"/>
              <a:gd name="connsiteY7" fmla="*/ 1329848 h 1341177"/>
              <a:gd name="connsiteX8" fmla="*/ 177395 w 842162"/>
              <a:gd name="connsiteY8" fmla="*/ 1114621 h 1341177"/>
              <a:gd name="connsiteX9" fmla="*/ 94438 w 842162"/>
              <a:gd name="connsiteY9" fmla="*/ 536745 h 1341177"/>
              <a:gd name="connsiteX10" fmla="*/ 9475 w 842162"/>
              <a:gd name="connsiteY10" fmla="*/ 553349 h 1341177"/>
              <a:gd name="connsiteX0" fmla="*/ 9475 w 842162"/>
              <a:gd name="connsiteY0" fmla="*/ 553349 h 1341177"/>
              <a:gd name="connsiteX1" fmla="*/ 68141 w 842162"/>
              <a:gd name="connsiteY1" fmla="*/ 422367 h 1341177"/>
              <a:gd name="connsiteX2" fmla="*/ 96954 w 842162"/>
              <a:gd name="connsiteY2" fmla="*/ 146058 h 1341177"/>
              <a:gd name="connsiteX3" fmla="*/ 302731 w 842162"/>
              <a:gd name="connsiteY3" fmla="*/ 1046 h 1341177"/>
              <a:gd name="connsiteX4" fmla="*/ 720201 w 842162"/>
              <a:gd name="connsiteY4" fmla="*/ 143911 h 1341177"/>
              <a:gd name="connsiteX5" fmla="*/ 841839 w 842162"/>
              <a:gd name="connsiteY5" fmla="*/ 986118 h 1341177"/>
              <a:gd name="connsiteX6" fmla="*/ 741987 w 842162"/>
              <a:gd name="connsiteY6" fmla="*/ 1276815 h 1341177"/>
              <a:gd name="connsiteX7" fmla="*/ 380221 w 842162"/>
              <a:gd name="connsiteY7" fmla="*/ 1329848 h 1341177"/>
              <a:gd name="connsiteX8" fmla="*/ 177395 w 842162"/>
              <a:gd name="connsiteY8" fmla="*/ 1114621 h 1341177"/>
              <a:gd name="connsiteX9" fmla="*/ 94438 w 842162"/>
              <a:gd name="connsiteY9" fmla="*/ 536745 h 1341177"/>
              <a:gd name="connsiteX10" fmla="*/ 9475 w 842162"/>
              <a:gd name="connsiteY10" fmla="*/ 553349 h 1341177"/>
              <a:gd name="connsiteX0" fmla="*/ 9475 w 842162"/>
              <a:gd name="connsiteY0" fmla="*/ 579552 h 1367380"/>
              <a:gd name="connsiteX1" fmla="*/ 68141 w 842162"/>
              <a:gd name="connsiteY1" fmla="*/ 448570 h 1367380"/>
              <a:gd name="connsiteX2" fmla="*/ 96954 w 842162"/>
              <a:gd name="connsiteY2" fmla="*/ 172261 h 1367380"/>
              <a:gd name="connsiteX3" fmla="*/ 424856 w 842162"/>
              <a:gd name="connsiteY3" fmla="*/ 22 h 1367380"/>
              <a:gd name="connsiteX4" fmla="*/ 720201 w 842162"/>
              <a:gd name="connsiteY4" fmla="*/ 170114 h 1367380"/>
              <a:gd name="connsiteX5" fmla="*/ 841839 w 842162"/>
              <a:gd name="connsiteY5" fmla="*/ 1012321 h 1367380"/>
              <a:gd name="connsiteX6" fmla="*/ 741987 w 842162"/>
              <a:gd name="connsiteY6" fmla="*/ 1303018 h 1367380"/>
              <a:gd name="connsiteX7" fmla="*/ 380221 w 842162"/>
              <a:gd name="connsiteY7" fmla="*/ 1356051 h 1367380"/>
              <a:gd name="connsiteX8" fmla="*/ 177395 w 842162"/>
              <a:gd name="connsiteY8" fmla="*/ 1140824 h 1367380"/>
              <a:gd name="connsiteX9" fmla="*/ 94438 w 842162"/>
              <a:gd name="connsiteY9" fmla="*/ 562948 h 1367380"/>
              <a:gd name="connsiteX10" fmla="*/ 9475 w 842162"/>
              <a:gd name="connsiteY10" fmla="*/ 579552 h 1367380"/>
              <a:gd name="connsiteX0" fmla="*/ 9475 w 842162"/>
              <a:gd name="connsiteY0" fmla="*/ 579628 h 1367456"/>
              <a:gd name="connsiteX1" fmla="*/ 68141 w 842162"/>
              <a:gd name="connsiteY1" fmla="*/ 448646 h 1367456"/>
              <a:gd name="connsiteX2" fmla="*/ 160918 w 842162"/>
              <a:gd name="connsiteY2" fmla="*/ 150520 h 1367456"/>
              <a:gd name="connsiteX3" fmla="*/ 424856 w 842162"/>
              <a:gd name="connsiteY3" fmla="*/ 98 h 1367456"/>
              <a:gd name="connsiteX4" fmla="*/ 720201 w 842162"/>
              <a:gd name="connsiteY4" fmla="*/ 170190 h 1367456"/>
              <a:gd name="connsiteX5" fmla="*/ 841839 w 842162"/>
              <a:gd name="connsiteY5" fmla="*/ 1012397 h 1367456"/>
              <a:gd name="connsiteX6" fmla="*/ 741987 w 842162"/>
              <a:gd name="connsiteY6" fmla="*/ 1303094 h 1367456"/>
              <a:gd name="connsiteX7" fmla="*/ 380221 w 842162"/>
              <a:gd name="connsiteY7" fmla="*/ 1356127 h 1367456"/>
              <a:gd name="connsiteX8" fmla="*/ 177395 w 842162"/>
              <a:gd name="connsiteY8" fmla="*/ 1140900 h 1367456"/>
              <a:gd name="connsiteX9" fmla="*/ 94438 w 842162"/>
              <a:gd name="connsiteY9" fmla="*/ 563024 h 1367456"/>
              <a:gd name="connsiteX10" fmla="*/ 9475 w 842162"/>
              <a:gd name="connsiteY10" fmla="*/ 579628 h 1367456"/>
              <a:gd name="connsiteX0" fmla="*/ 9475 w 840678"/>
              <a:gd name="connsiteY0" fmla="*/ 579628 h 1372792"/>
              <a:gd name="connsiteX1" fmla="*/ 68141 w 840678"/>
              <a:gd name="connsiteY1" fmla="*/ 448646 h 1372792"/>
              <a:gd name="connsiteX2" fmla="*/ 160918 w 840678"/>
              <a:gd name="connsiteY2" fmla="*/ 150520 h 1372792"/>
              <a:gd name="connsiteX3" fmla="*/ 424856 w 840678"/>
              <a:gd name="connsiteY3" fmla="*/ 98 h 1372792"/>
              <a:gd name="connsiteX4" fmla="*/ 720201 w 840678"/>
              <a:gd name="connsiteY4" fmla="*/ 170190 h 1372792"/>
              <a:gd name="connsiteX5" fmla="*/ 840342 w 840678"/>
              <a:gd name="connsiteY5" fmla="*/ 865377 h 1372792"/>
              <a:gd name="connsiteX6" fmla="*/ 741987 w 840678"/>
              <a:gd name="connsiteY6" fmla="*/ 1303094 h 1372792"/>
              <a:gd name="connsiteX7" fmla="*/ 380221 w 840678"/>
              <a:gd name="connsiteY7" fmla="*/ 1356127 h 1372792"/>
              <a:gd name="connsiteX8" fmla="*/ 177395 w 840678"/>
              <a:gd name="connsiteY8" fmla="*/ 1140900 h 1372792"/>
              <a:gd name="connsiteX9" fmla="*/ 94438 w 840678"/>
              <a:gd name="connsiteY9" fmla="*/ 563024 h 1372792"/>
              <a:gd name="connsiteX10" fmla="*/ 9475 w 840678"/>
              <a:gd name="connsiteY10" fmla="*/ 579628 h 1372792"/>
              <a:gd name="connsiteX0" fmla="*/ 9475 w 840424"/>
              <a:gd name="connsiteY0" fmla="*/ 579628 h 1364893"/>
              <a:gd name="connsiteX1" fmla="*/ 68141 w 840424"/>
              <a:gd name="connsiteY1" fmla="*/ 448646 h 1364893"/>
              <a:gd name="connsiteX2" fmla="*/ 160918 w 840424"/>
              <a:gd name="connsiteY2" fmla="*/ 150520 h 1364893"/>
              <a:gd name="connsiteX3" fmla="*/ 424856 w 840424"/>
              <a:gd name="connsiteY3" fmla="*/ 98 h 1364893"/>
              <a:gd name="connsiteX4" fmla="*/ 720201 w 840424"/>
              <a:gd name="connsiteY4" fmla="*/ 170190 h 1364893"/>
              <a:gd name="connsiteX5" fmla="*/ 840342 w 840424"/>
              <a:gd name="connsiteY5" fmla="*/ 865377 h 1364893"/>
              <a:gd name="connsiteX6" fmla="*/ 705354 w 840424"/>
              <a:gd name="connsiteY6" fmla="*/ 1277256 h 1364893"/>
              <a:gd name="connsiteX7" fmla="*/ 380221 w 840424"/>
              <a:gd name="connsiteY7" fmla="*/ 1356127 h 1364893"/>
              <a:gd name="connsiteX8" fmla="*/ 177395 w 840424"/>
              <a:gd name="connsiteY8" fmla="*/ 1140900 h 1364893"/>
              <a:gd name="connsiteX9" fmla="*/ 94438 w 840424"/>
              <a:gd name="connsiteY9" fmla="*/ 563024 h 1364893"/>
              <a:gd name="connsiteX10" fmla="*/ 9475 w 840424"/>
              <a:gd name="connsiteY10" fmla="*/ 579628 h 1364893"/>
              <a:gd name="connsiteX0" fmla="*/ 9475 w 840424"/>
              <a:gd name="connsiteY0" fmla="*/ 579628 h 1364893"/>
              <a:gd name="connsiteX1" fmla="*/ 68141 w 840424"/>
              <a:gd name="connsiteY1" fmla="*/ 448646 h 1364893"/>
              <a:gd name="connsiteX2" fmla="*/ 160918 w 840424"/>
              <a:gd name="connsiteY2" fmla="*/ 150520 h 1364893"/>
              <a:gd name="connsiteX3" fmla="*/ 424856 w 840424"/>
              <a:gd name="connsiteY3" fmla="*/ 98 h 1364893"/>
              <a:gd name="connsiteX4" fmla="*/ 720201 w 840424"/>
              <a:gd name="connsiteY4" fmla="*/ 170190 h 1364893"/>
              <a:gd name="connsiteX5" fmla="*/ 840342 w 840424"/>
              <a:gd name="connsiteY5" fmla="*/ 865377 h 1364893"/>
              <a:gd name="connsiteX6" fmla="*/ 705354 w 840424"/>
              <a:gd name="connsiteY6" fmla="*/ 1277256 h 1364893"/>
              <a:gd name="connsiteX7" fmla="*/ 380221 w 840424"/>
              <a:gd name="connsiteY7" fmla="*/ 1356127 h 1364893"/>
              <a:gd name="connsiteX8" fmla="*/ 177395 w 840424"/>
              <a:gd name="connsiteY8" fmla="*/ 1140900 h 1364893"/>
              <a:gd name="connsiteX9" fmla="*/ 94438 w 840424"/>
              <a:gd name="connsiteY9" fmla="*/ 563024 h 1364893"/>
              <a:gd name="connsiteX10" fmla="*/ 9475 w 840424"/>
              <a:gd name="connsiteY10" fmla="*/ 579628 h 1364893"/>
              <a:gd name="connsiteX0" fmla="*/ 9475 w 840424"/>
              <a:gd name="connsiteY0" fmla="*/ 579628 h 1364893"/>
              <a:gd name="connsiteX1" fmla="*/ 68141 w 840424"/>
              <a:gd name="connsiteY1" fmla="*/ 448646 h 1364893"/>
              <a:gd name="connsiteX2" fmla="*/ 160918 w 840424"/>
              <a:gd name="connsiteY2" fmla="*/ 150520 h 1364893"/>
              <a:gd name="connsiteX3" fmla="*/ 424856 w 840424"/>
              <a:gd name="connsiteY3" fmla="*/ 98 h 1364893"/>
              <a:gd name="connsiteX4" fmla="*/ 720201 w 840424"/>
              <a:gd name="connsiteY4" fmla="*/ 170190 h 1364893"/>
              <a:gd name="connsiteX5" fmla="*/ 840342 w 840424"/>
              <a:gd name="connsiteY5" fmla="*/ 865377 h 1364893"/>
              <a:gd name="connsiteX6" fmla="*/ 705354 w 840424"/>
              <a:gd name="connsiteY6" fmla="*/ 1277256 h 1364893"/>
              <a:gd name="connsiteX7" fmla="*/ 380221 w 840424"/>
              <a:gd name="connsiteY7" fmla="*/ 1356127 h 1364893"/>
              <a:gd name="connsiteX8" fmla="*/ 177395 w 840424"/>
              <a:gd name="connsiteY8" fmla="*/ 1140900 h 1364893"/>
              <a:gd name="connsiteX9" fmla="*/ 94438 w 840424"/>
              <a:gd name="connsiteY9" fmla="*/ 563024 h 1364893"/>
              <a:gd name="connsiteX10" fmla="*/ 9475 w 840424"/>
              <a:gd name="connsiteY10" fmla="*/ 579628 h 1364893"/>
              <a:gd name="connsiteX0" fmla="*/ 9475 w 840424"/>
              <a:gd name="connsiteY0" fmla="*/ 579628 h 1364893"/>
              <a:gd name="connsiteX1" fmla="*/ 68141 w 840424"/>
              <a:gd name="connsiteY1" fmla="*/ 448646 h 1364893"/>
              <a:gd name="connsiteX2" fmla="*/ 160918 w 840424"/>
              <a:gd name="connsiteY2" fmla="*/ 150520 h 1364893"/>
              <a:gd name="connsiteX3" fmla="*/ 424856 w 840424"/>
              <a:gd name="connsiteY3" fmla="*/ 98 h 1364893"/>
              <a:gd name="connsiteX4" fmla="*/ 720201 w 840424"/>
              <a:gd name="connsiteY4" fmla="*/ 170190 h 1364893"/>
              <a:gd name="connsiteX5" fmla="*/ 840342 w 840424"/>
              <a:gd name="connsiteY5" fmla="*/ 865377 h 1364893"/>
              <a:gd name="connsiteX6" fmla="*/ 705354 w 840424"/>
              <a:gd name="connsiteY6" fmla="*/ 1277256 h 1364893"/>
              <a:gd name="connsiteX7" fmla="*/ 380221 w 840424"/>
              <a:gd name="connsiteY7" fmla="*/ 1356127 h 1364893"/>
              <a:gd name="connsiteX8" fmla="*/ 177395 w 840424"/>
              <a:gd name="connsiteY8" fmla="*/ 1140900 h 1364893"/>
              <a:gd name="connsiteX9" fmla="*/ 94438 w 840424"/>
              <a:gd name="connsiteY9" fmla="*/ 563024 h 1364893"/>
              <a:gd name="connsiteX10" fmla="*/ 9475 w 840424"/>
              <a:gd name="connsiteY10" fmla="*/ 579628 h 1364893"/>
              <a:gd name="connsiteX0" fmla="*/ 9475 w 840376"/>
              <a:gd name="connsiteY0" fmla="*/ 579628 h 1357062"/>
              <a:gd name="connsiteX1" fmla="*/ 68141 w 840376"/>
              <a:gd name="connsiteY1" fmla="*/ 448646 h 1357062"/>
              <a:gd name="connsiteX2" fmla="*/ 160918 w 840376"/>
              <a:gd name="connsiteY2" fmla="*/ 150520 h 1357062"/>
              <a:gd name="connsiteX3" fmla="*/ 424856 w 840376"/>
              <a:gd name="connsiteY3" fmla="*/ 98 h 1357062"/>
              <a:gd name="connsiteX4" fmla="*/ 720201 w 840376"/>
              <a:gd name="connsiteY4" fmla="*/ 170190 h 1357062"/>
              <a:gd name="connsiteX5" fmla="*/ 840342 w 840376"/>
              <a:gd name="connsiteY5" fmla="*/ 865377 h 1357062"/>
              <a:gd name="connsiteX6" fmla="*/ 710765 w 840376"/>
              <a:gd name="connsiteY6" fmla="*/ 1204262 h 1357062"/>
              <a:gd name="connsiteX7" fmla="*/ 380221 w 840376"/>
              <a:gd name="connsiteY7" fmla="*/ 1356127 h 1357062"/>
              <a:gd name="connsiteX8" fmla="*/ 177395 w 840376"/>
              <a:gd name="connsiteY8" fmla="*/ 1140900 h 1357062"/>
              <a:gd name="connsiteX9" fmla="*/ 94438 w 840376"/>
              <a:gd name="connsiteY9" fmla="*/ 563024 h 1357062"/>
              <a:gd name="connsiteX10" fmla="*/ 9475 w 840376"/>
              <a:gd name="connsiteY10" fmla="*/ 579628 h 1357062"/>
              <a:gd name="connsiteX0" fmla="*/ 9475 w 840376"/>
              <a:gd name="connsiteY0" fmla="*/ 579628 h 1357017"/>
              <a:gd name="connsiteX1" fmla="*/ 68141 w 840376"/>
              <a:gd name="connsiteY1" fmla="*/ 448646 h 1357017"/>
              <a:gd name="connsiteX2" fmla="*/ 160918 w 840376"/>
              <a:gd name="connsiteY2" fmla="*/ 150520 h 1357017"/>
              <a:gd name="connsiteX3" fmla="*/ 424856 w 840376"/>
              <a:gd name="connsiteY3" fmla="*/ 98 h 1357017"/>
              <a:gd name="connsiteX4" fmla="*/ 720201 w 840376"/>
              <a:gd name="connsiteY4" fmla="*/ 170190 h 1357017"/>
              <a:gd name="connsiteX5" fmla="*/ 840342 w 840376"/>
              <a:gd name="connsiteY5" fmla="*/ 865377 h 1357017"/>
              <a:gd name="connsiteX6" fmla="*/ 710765 w 840376"/>
              <a:gd name="connsiteY6" fmla="*/ 1204262 h 1357017"/>
              <a:gd name="connsiteX7" fmla="*/ 380221 w 840376"/>
              <a:gd name="connsiteY7" fmla="*/ 1356127 h 1357017"/>
              <a:gd name="connsiteX8" fmla="*/ 177395 w 840376"/>
              <a:gd name="connsiteY8" fmla="*/ 1140900 h 1357017"/>
              <a:gd name="connsiteX9" fmla="*/ 94438 w 840376"/>
              <a:gd name="connsiteY9" fmla="*/ 563024 h 1357017"/>
              <a:gd name="connsiteX10" fmla="*/ 9475 w 840376"/>
              <a:gd name="connsiteY10" fmla="*/ 579628 h 1357017"/>
              <a:gd name="connsiteX0" fmla="*/ 9475 w 840376"/>
              <a:gd name="connsiteY0" fmla="*/ 579625 h 1357014"/>
              <a:gd name="connsiteX1" fmla="*/ 68141 w 840376"/>
              <a:gd name="connsiteY1" fmla="*/ 448643 h 1357014"/>
              <a:gd name="connsiteX2" fmla="*/ 160918 w 840376"/>
              <a:gd name="connsiteY2" fmla="*/ 150517 h 1357014"/>
              <a:gd name="connsiteX3" fmla="*/ 424856 w 840376"/>
              <a:gd name="connsiteY3" fmla="*/ 95 h 1357014"/>
              <a:gd name="connsiteX4" fmla="*/ 720201 w 840376"/>
              <a:gd name="connsiteY4" fmla="*/ 170187 h 1357014"/>
              <a:gd name="connsiteX5" fmla="*/ 840342 w 840376"/>
              <a:gd name="connsiteY5" fmla="*/ 865374 h 1357014"/>
              <a:gd name="connsiteX6" fmla="*/ 710765 w 840376"/>
              <a:gd name="connsiteY6" fmla="*/ 1204259 h 1357014"/>
              <a:gd name="connsiteX7" fmla="*/ 380221 w 840376"/>
              <a:gd name="connsiteY7" fmla="*/ 1356124 h 1357014"/>
              <a:gd name="connsiteX8" fmla="*/ 177395 w 840376"/>
              <a:gd name="connsiteY8" fmla="*/ 1140897 h 1357014"/>
              <a:gd name="connsiteX9" fmla="*/ 94438 w 840376"/>
              <a:gd name="connsiteY9" fmla="*/ 563021 h 1357014"/>
              <a:gd name="connsiteX10" fmla="*/ 9475 w 840376"/>
              <a:gd name="connsiteY10" fmla="*/ 579625 h 1357014"/>
              <a:gd name="connsiteX0" fmla="*/ 9665 w 840566"/>
              <a:gd name="connsiteY0" fmla="*/ 579625 h 1357014"/>
              <a:gd name="connsiteX1" fmla="*/ 66604 w 840566"/>
              <a:gd name="connsiteY1" fmla="*/ 430137 h 1357014"/>
              <a:gd name="connsiteX2" fmla="*/ 161108 w 840566"/>
              <a:gd name="connsiteY2" fmla="*/ 150517 h 1357014"/>
              <a:gd name="connsiteX3" fmla="*/ 425046 w 840566"/>
              <a:gd name="connsiteY3" fmla="*/ 95 h 1357014"/>
              <a:gd name="connsiteX4" fmla="*/ 720391 w 840566"/>
              <a:gd name="connsiteY4" fmla="*/ 170187 h 1357014"/>
              <a:gd name="connsiteX5" fmla="*/ 840532 w 840566"/>
              <a:gd name="connsiteY5" fmla="*/ 865374 h 1357014"/>
              <a:gd name="connsiteX6" fmla="*/ 710955 w 840566"/>
              <a:gd name="connsiteY6" fmla="*/ 1204259 h 1357014"/>
              <a:gd name="connsiteX7" fmla="*/ 380411 w 840566"/>
              <a:gd name="connsiteY7" fmla="*/ 1356124 h 1357014"/>
              <a:gd name="connsiteX8" fmla="*/ 177585 w 840566"/>
              <a:gd name="connsiteY8" fmla="*/ 1140897 h 1357014"/>
              <a:gd name="connsiteX9" fmla="*/ 94628 w 840566"/>
              <a:gd name="connsiteY9" fmla="*/ 563021 h 1357014"/>
              <a:gd name="connsiteX10" fmla="*/ 9665 w 840566"/>
              <a:gd name="connsiteY10" fmla="*/ 579625 h 1357014"/>
              <a:gd name="connsiteX0" fmla="*/ 9665 w 840611"/>
              <a:gd name="connsiteY0" fmla="*/ 579798 h 1357187"/>
              <a:gd name="connsiteX1" fmla="*/ 66604 w 840611"/>
              <a:gd name="connsiteY1" fmla="*/ 430310 h 1357187"/>
              <a:gd name="connsiteX2" fmla="*/ 161108 w 840611"/>
              <a:gd name="connsiteY2" fmla="*/ 150690 h 1357187"/>
              <a:gd name="connsiteX3" fmla="*/ 425046 w 840611"/>
              <a:gd name="connsiteY3" fmla="*/ 268 h 1357187"/>
              <a:gd name="connsiteX4" fmla="*/ 697895 w 840611"/>
              <a:gd name="connsiteY4" fmla="*/ 142131 h 1357187"/>
              <a:gd name="connsiteX5" fmla="*/ 840532 w 840611"/>
              <a:gd name="connsiteY5" fmla="*/ 865547 h 1357187"/>
              <a:gd name="connsiteX6" fmla="*/ 710955 w 840611"/>
              <a:gd name="connsiteY6" fmla="*/ 1204432 h 1357187"/>
              <a:gd name="connsiteX7" fmla="*/ 380411 w 840611"/>
              <a:gd name="connsiteY7" fmla="*/ 1356297 h 1357187"/>
              <a:gd name="connsiteX8" fmla="*/ 177585 w 840611"/>
              <a:gd name="connsiteY8" fmla="*/ 1141070 h 1357187"/>
              <a:gd name="connsiteX9" fmla="*/ 94628 w 840611"/>
              <a:gd name="connsiteY9" fmla="*/ 563194 h 1357187"/>
              <a:gd name="connsiteX10" fmla="*/ 9665 w 840611"/>
              <a:gd name="connsiteY10" fmla="*/ 579798 h 1357187"/>
              <a:gd name="connsiteX0" fmla="*/ 9665 w 808266"/>
              <a:gd name="connsiteY0" fmla="*/ 579838 h 1357257"/>
              <a:gd name="connsiteX1" fmla="*/ 66604 w 808266"/>
              <a:gd name="connsiteY1" fmla="*/ 430350 h 1357257"/>
              <a:gd name="connsiteX2" fmla="*/ 161108 w 808266"/>
              <a:gd name="connsiteY2" fmla="*/ 150730 h 1357257"/>
              <a:gd name="connsiteX3" fmla="*/ 425046 w 808266"/>
              <a:gd name="connsiteY3" fmla="*/ 308 h 1357257"/>
              <a:gd name="connsiteX4" fmla="*/ 697895 w 808266"/>
              <a:gd name="connsiteY4" fmla="*/ 142171 h 1357257"/>
              <a:gd name="connsiteX5" fmla="*/ 808150 w 808266"/>
              <a:gd name="connsiteY5" fmla="*/ 874405 h 1357257"/>
              <a:gd name="connsiteX6" fmla="*/ 710955 w 808266"/>
              <a:gd name="connsiteY6" fmla="*/ 1204472 h 1357257"/>
              <a:gd name="connsiteX7" fmla="*/ 380411 w 808266"/>
              <a:gd name="connsiteY7" fmla="*/ 1356337 h 1357257"/>
              <a:gd name="connsiteX8" fmla="*/ 177585 w 808266"/>
              <a:gd name="connsiteY8" fmla="*/ 1141110 h 1357257"/>
              <a:gd name="connsiteX9" fmla="*/ 94628 w 808266"/>
              <a:gd name="connsiteY9" fmla="*/ 563234 h 1357257"/>
              <a:gd name="connsiteX10" fmla="*/ 9665 w 808266"/>
              <a:gd name="connsiteY10" fmla="*/ 579838 h 1357257"/>
              <a:gd name="connsiteX0" fmla="*/ 9665 w 808159"/>
              <a:gd name="connsiteY0" fmla="*/ 579838 h 1357293"/>
              <a:gd name="connsiteX1" fmla="*/ 66604 w 808159"/>
              <a:gd name="connsiteY1" fmla="*/ 430350 h 1357293"/>
              <a:gd name="connsiteX2" fmla="*/ 161108 w 808159"/>
              <a:gd name="connsiteY2" fmla="*/ 150730 h 1357293"/>
              <a:gd name="connsiteX3" fmla="*/ 425046 w 808159"/>
              <a:gd name="connsiteY3" fmla="*/ 308 h 1357293"/>
              <a:gd name="connsiteX4" fmla="*/ 697895 w 808159"/>
              <a:gd name="connsiteY4" fmla="*/ 142171 h 1357293"/>
              <a:gd name="connsiteX5" fmla="*/ 808150 w 808159"/>
              <a:gd name="connsiteY5" fmla="*/ 874405 h 1357293"/>
              <a:gd name="connsiteX6" fmla="*/ 693344 w 808159"/>
              <a:gd name="connsiteY6" fmla="*/ 1205450 h 1357293"/>
              <a:gd name="connsiteX7" fmla="*/ 380411 w 808159"/>
              <a:gd name="connsiteY7" fmla="*/ 1356337 h 1357293"/>
              <a:gd name="connsiteX8" fmla="*/ 177585 w 808159"/>
              <a:gd name="connsiteY8" fmla="*/ 1141110 h 1357293"/>
              <a:gd name="connsiteX9" fmla="*/ 94628 w 808159"/>
              <a:gd name="connsiteY9" fmla="*/ 563234 h 1357293"/>
              <a:gd name="connsiteX10" fmla="*/ 9665 w 808159"/>
              <a:gd name="connsiteY10" fmla="*/ 579838 h 1357293"/>
              <a:gd name="connsiteX0" fmla="*/ 9665 w 808159"/>
              <a:gd name="connsiteY0" fmla="*/ 579838 h 1330744"/>
              <a:gd name="connsiteX1" fmla="*/ 66604 w 808159"/>
              <a:gd name="connsiteY1" fmla="*/ 430350 h 1330744"/>
              <a:gd name="connsiteX2" fmla="*/ 161108 w 808159"/>
              <a:gd name="connsiteY2" fmla="*/ 150730 h 1330744"/>
              <a:gd name="connsiteX3" fmla="*/ 425046 w 808159"/>
              <a:gd name="connsiteY3" fmla="*/ 308 h 1330744"/>
              <a:gd name="connsiteX4" fmla="*/ 697895 w 808159"/>
              <a:gd name="connsiteY4" fmla="*/ 142171 h 1330744"/>
              <a:gd name="connsiteX5" fmla="*/ 808150 w 808159"/>
              <a:gd name="connsiteY5" fmla="*/ 874405 h 1330744"/>
              <a:gd name="connsiteX6" fmla="*/ 693344 w 808159"/>
              <a:gd name="connsiteY6" fmla="*/ 1205450 h 1330744"/>
              <a:gd name="connsiteX7" fmla="*/ 366891 w 808159"/>
              <a:gd name="connsiteY7" fmla="*/ 1329481 h 1330744"/>
              <a:gd name="connsiteX8" fmla="*/ 177585 w 808159"/>
              <a:gd name="connsiteY8" fmla="*/ 1141110 h 1330744"/>
              <a:gd name="connsiteX9" fmla="*/ 94628 w 808159"/>
              <a:gd name="connsiteY9" fmla="*/ 563234 h 1330744"/>
              <a:gd name="connsiteX10" fmla="*/ 9665 w 808159"/>
              <a:gd name="connsiteY10" fmla="*/ 579838 h 1330744"/>
              <a:gd name="connsiteX0" fmla="*/ 9665 w 808228"/>
              <a:gd name="connsiteY0" fmla="*/ 579772 h 1330678"/>
              <a:gd name="connsiteX1" fmla="*/ 66604 w 808228"/>
              <a:gd name="connsiteY1" fmla="*/ 430284 h 1330678"/>
              <a:gd name="connsiteX2" fmla="*/ 161108 w 808228"/>
              <a:gd name="connsiteY2" fmla="*/ 150664 h 1330678"/>
              <a:gd name="connsiteX3" fmla="*/ 425046 w 808228"/>
              <a:gd name="connsiteY3" fmla="*/ 242 h 1330678"/>
              <a:gd name="connsiteX4" fmla="*/ 680284 w 808228"/>
              <a:gd name="connsiteY4" fmla="*/ 143084 h 1330678"/>
              <a:gd name="connsiteX5" fmla="*/ 808150 w 808228"/>
              <a:gd name="connsiteY5" fmla="*/ 874339 h 1330678"/>
              <a:gd name="connsiteX6" fmla="*/ 693344 w 808228"/>
              <a:gd name="connsiteY6" fmla="*/ 1205384 h 1330678"/>
              <a:gd name="connsiteX7" fmla="*/ 366891 w 808228"/>
              <a:gd name="connsiteY7" fmla="*/ 1329415 h 1330678"/>
              <a:gd name="connsiteX8" fmla="*/ 177585 w 808228"/>
              <a:gd name="connsiteY8" fmla="*/ 1141044 h 1330678"/>
              <a:gd name="connsiteX9" fmla="*/ 94628 w 808228"/>
              <a:gd name="connsiteY9" fmla="*/ 563168 h 1330678"/>
              <a:gd name="connsiteX10" fmla="*/ 9665 w 808228"/>
              <a:gd name="connsiteY10" fmla="*/ 579772 h 1330678"/>
              <a:gd name="connsiteX0" fmla="*/ 11494 w 796231"/>
              <a:gd name="connsiteY0" fmla="*/ 593372 h 1330678"/>
              <a:gd name="connsiteX1" fmla="*/ 54607 w 796231"/>
              <a:gd name="connsiteY1" fmla="*/ 430284 h 1330678"/>
              <a:gd name="connsiteX2" fmla="*/ 149111 w 796231"/>
              <a:gd name="connsiteY2" fmla="*/ 150664 h 1330678"/>
              <a:gd name="connsiteX3" fmla="*/ 413049 w 796231"/>
              <a:gd name="connsiteY3" fmla="*/ 242 h 1330678"/>
              <a:gd name="connsiteX4" fmla="*/ 668287 w 796231"/>
              <a:gd name="connsiteY4" fmla="*/ 143084 h 1330678"/>
              <a:gd name="connsiteX5" fmla="*/ 796153 w 796231"/>
              <a:gd name="connsiteY5" fmla="*/ 874339 h 1330678"/>
              <a:gd name="connsiteX6" fmla="*/ 681347 w 796231"/>
              <a:gd name="connsiteY6" fmla="*/ 1205384 h 1330678"/>
              <a:gd name="connsiteX7" fmla="*/ 354894 w 796231"/>
              <a:gd name="connsiteY7" fmla="*/ 1329415 h 1330678"/>
              <a:gd name="connsiteX8" fmla="*/ 165588 w 796231"/>
              <a:gd name="connsiteY8" fmla="*/ 1141044 h 1330678"/>
              <a:gd name="connsiteX9" fmla="*/ 82631 w 796231"/>
              <a:gd name="connsiteY9" fmla="*/ 563168 h 1330678"/>
              <a:gd name="connsiteX10" fmla="*/ 11494 w 796231"/>
              <a:gd name="connsiteY10" fmla="*/ 593372 h 1330678"/>
              <a:gd name="connsiteX0" fmla="*/ 3439 w 788176"/>
              <a:gd name="connsiteY0" fmla="*/ 593372 h 1330678"/>
              <a:gd name="connsiteX1" fmla="*/ 46552 w 788176"/>
              <a:gd name="connsiteY1" fmla="*/ 430284 h 1330678"/>
              <a:gd name="connsiteX2" fmla="*/ 141056 w 788176"/>
              <a:gd name="connsiteY2" fmla="*/ 150664 h 1330678"/>
              <a:gd name="connsiteX3" fmla="*/ 404994 w 788176"/>
              <a:gd name="connsiteY3" fmla="*/ 242 h 1330678"/>
              <a:gd name="connsiteX4" fmla="*/ 660232 w 788176"/>
              <a:gd name="connsiteY4" fmla="*/ 143084 h 1330678"/>
              <a:gd name="connsiteX5" fmla="*/ 788098 w 788176"/>
              <a:gd name="connsiteY5" fmla="*/ 874339 h 1330678"/>
              <a:gd name="connsiteX6" fmla="*/ 673292 w 788176"/>
              <a:gd name="connsiteY6" fmla="*/ 1205384 h 1330678"/>
              <a:gd name="connsiteX7" fmla="*/ 346839 w 788176"/>
              <a:gd name="connsiteY7" fmla="*/ 1329415 h 1330678"/>
              <a:gd name="connsiteX8" fmla="*/ 157533 w 788176"/>
              <a:gd name="connsiteY8" fmla="*/ 1141044 h 1330678"/>
              <a:gd name="connsiteX9" fmla="*/ 74576 w 788176"/>
              <a:gd name="connsiteY9" fmla="*/ 563168 h 1330678"/>
              <a:gd name="connsiteX10" fmla="*/ 3439 w 788176"/>
              <a:gd name="connsiteY10" fmla="*/ 593372 h 1330678"/>
              <a:gd name="connsiteX0" fmla="*/ 3398 w 788135"/>
              <a:gd name="connsiteY0" fmla="*/ 593372 h 1330678"/>
              <a:gd name="connsiteX1" fmla="*/ 46963 w 788135"/>
              <a:gd name="connsiteY1" fmla="*/ 421479 h 1330678"/>
              <a:gd name="connsiteX2" fmla="*/ 141015 w 788135"/>
              <a:gd name="connsiteY2" fmla="*/ 150664 h 1330678"/>
              <a:gd name="connsiteX3" fmla="*/ 404953 w 788135"/>
              <a:gd name="connsiteY3" fmla="*/ 242 h 1330678"/>
              <a:gd name="connsiteX4" fmla="*/ 660191 w 788135"/>
              <a:gd name="connsiteY4" fmla="*/ 143084 h 1330678"/>
              <a:gd name="connsiteX5" fmla="*/ 788057 w 788135"/>
              <a:gd name="connsiteY5" fmla="*/ 874339 h 1330678"/>
              <a:gd name="connsiteX6" fmla="*/ 673251 w 788135"/>
              <a:gd name="connsiteY6" fmla="*/ 1205384 h 1330678"/>
              <a:gd name="connsiteX7" fmla="*/ 346798 w 788135"/>
              <a:gd name="connsiteY7" fmla="*/ 1329415 h 1330678"/>
              <a:gd name="connsiteX8" fmla="*/ 157492 w 788135"/>
              <a:gd name="connsiteY8" fmla="*/ 1141044 h 1330678"/>
              <a:gd name="connsiteX9" fmla="*/ 74535 w 788135"/>
              <a:gd name="connsiteY9" fmla="*/ 563168 h 1330678"/>
              <a:gd name="connsiteX10" fmla="*/ 3398 w 788135"/>
              <a:gd name="connsiteY10" fmla="*/ 593372 h 1330678"/>
              <a:gd name="connsiteX0" fmla="*/ 3398 w 788135"/>
              <a:gd name="connsiteY0" fmla="*/ 593372 h 1330678"/>
              <a:gd name="connsiteX1" fmla="*/ 46963 w 788135"/>
              <a:gd name="connsiteY1" fmla="*/ 421479 h 1330678"/>
              <a:gd name="connsiteX2" fmla="*/ 141015 w 788135"/>
              <a:gd name="connsiteY2" fmla="*/ 150664 h 1330678"/>
              <a:gd name="connsiteX3" fmla="*/ 404953 w 788135"/>
              <a:gd name="connsiteY3" fmla="*/ 242 h 1330678"/>
              <a:gd name="connsiteX4" fmla="*/ 660191 w 788135"/>
              <a:gd name="connsiteY4" fmla="*/ 143084 h 1330678"/>
              <a:gd name="connsiteX5" fmla="*/ 788057 w 788135"/>
              <a:gd name="connsiteY5" fmla="*/ 874339 h 1330678"/>
              <a:gd name="connsiteX6" fmla="*/ 673251 w 788135"/>
              <a:gd name="connsiteY6" fmla="*/ 1205384 h 1330678"/>
              <a:gd name="connsiteX7" fmla="*/ 346798 w 788135"/>
              <a:gd name="connsiteY7" fmla="*/ 1329415 h 1330678"/>
              <a:gd name="connsiteX8" fmla="*/ 157492 w 788135"/>
              <a:gd name="connsiteY8" fmla="*/ 1141044 h 1330678"/>
              <a:gd name="connsiteX9" fmla="*/ 68591 w 788135"/>
              <a:gd name="connsiteY9" fmla="*/ 566957 h 1330678"/>
              <a:gd name="connsiteX10" fmla="*/ 3398 w 788135"/>
              <a:gd name="connsiteY10" fmla="*/ 593372 h 1330678"/>
              <a:gd name="connsiteX0" fmla="*/ 3398 w 788135"/>
              <a:gd name="connsiteY0" fmla="*/ 593372 h 1330678"/>
              <a:gd name="connsiteX1" fmla="*/ 46963 w 788135"/>
              <a:gd name="connsiteY1" fmla="*/ 421479 h 1330678"/>
              <a:gd name="connsiteX2" fmla="*/ 141015 w 788135"/>
              <a:gd name="connsiteY2" fmla="*/ 150664 h 1330678"/>
              <a:gd name="connsiteX3" fmla="*/ 404953 w 788135"/>
              <a:gd name="connsiteY3" fmla="*/ 242 h 1330678"/>
              <a:gd name="connsiteX4" fmla="*/ 660191 w 788135"/>
              <a:gd name="connsiteY4" fmla="*/ 143084 h 1330678"/>
              <a:gd name="connsiteX5" fmla="*/ 788057 w 788135"/>
              <a:gd name="connsiteY5" fmla="*/ 874339 h 1330678"/>
              <a:gd name="connsiteX6" fmla="*/ 673251 w 788135"/>
              <a:gd name="connsiteY6" fmla="*/ 1205384 h 1330678"/>
              <a:gd name="connsiteX7" fmla="*/ 346798 w 788135"/>
              <a:gd name="connsiteY7" fmla="*/ 1329415 h 1330678"/>
              <a:gd name="connsiteX8" fmla="*/ 157492 w 788135"/>
              <a:gd name="connsiteY8" fmla="*/ 1141044 h 1330678"/>
              <a:gd name="connsiteX9" fmla="*/ 68591 w 788135"/>
              <a:gd name="connsiteY9" fmla="*/ 566957 h 1330678"/>
              <a:gd name="connsiteX10" fmla="*/ 3398 w 788135"/>
              <a:gd name="connsiteY10" fmla="*/ 593372 h 1330678"/>
              <a:gd name="connsiteX0" fmla="*/ 3691 w 785392"/>
              <a:gd name="connsiteY0" fmla="*/ 599057 h 1330678"/>
              <a:gd name="connsiteX1" fmla="*/ 44220 w 785392"/>
              <a:gd name="connsiteY1" fmla="*/ 421479 h 1330678"/>
              <a:gd name="connsiteX2" fmla="*/ 138272 w 785392"/>
              <a:gd name="connsiteY2" fmla="*/ 150664 h 1330678"/>
              <a:gd name="connsiteX3" fmla="*/ 402210 w 785392"/>
              <a:gd name="connsiteY3" fmla="*/ 242 h 1330678"/>
              <a:gd name="connsiteX4" fmla="*/ 657448 w 785392"/>
              <a:gd name="connsiteY4" fmla="*/ 143084 h 1330678"/>
              <a:gd name="connsiteX5" fmla="*/ 785314 w 785392"/>
              <a:gd name="connsiteY5" fmla="*/ 874339 h 1330678"/>
              <a:gd name="connsiteX6" fmla="*/ 670508 w 785392"/>
              <a:gd name="connsiteY6" fmla="*/ 1205384 h 1330678"/>
              <a:gd name="connsiteX7" fmla="*/ 344055 w 785392"/>
              <a:gd name="connsiteY7" fmla="*/ 1329415 h 1330678"/>
              <a:gd name="connsiteX8" fmla="*/ 154749 w 785392"/>
              <a:gd name="connsiteY8" fmla="*/ 1141044 h 1330678"/>
              <a:gd name="connsiteX9" fmla="*/ 65848 w 785392"/>
              <a:gd name="connsiteY9" fmla="*/ 566957 h 1330678"/>
              <a:gd name="connsiteX10" fmla="*/ 3691 w 785392"/>
              <a:gd name="connsiteY10" fmla="*/ 599057 h 1330678"/>
              <a:gd name="connsiteX0" fmla="*/ 5429 w 787130"/>
              <a:gd name="connsiteY0" fmla="*/ 599057 h 1330678"/>
              <a:gd name="connsiteX1" fmla="*/ 45958 w 787130"/>
              <a:gd name="connsiteY1" fmla="*/ 421479 h 1330678"/>
              <a:gd name="connsiteX2" fmla="*/ 140010 w 787130"/>
              <a:gd name="connsiteY2" fmla="*/ 150664 h 1330678"/>
              <a:gd name="connsiteX3" fmla="*/ 403948 w 787130"/>
              <a:gd name="connsiteY3" fmla="*/ 242 h 1330678"/>
              <a:gd name="connsiteX4" fmla="*/ 659186 w 787130"/>
              <a:gd name="connsiteY4" fmla="*/ 143084 h 1330678"/>
              <a:gd name="connsiteX5" fmla="*/ 787052 w 787130"/>
              <a:gd name="connsiteY5" fmla="*/ 874339 h 1330678"/>
              <a:gd name="connsiteX6" fmla="*/ 672246 w 787130"/>
              <a:gd name="connsiteY6" fmla="*/ 1205384 h 1330678"/>
              <a:gd name="connsiteX7" fmla="*/ 345793 w 787130"/>
              <a:gd name="connsiteY7" fmla="*/ 1329415 h 1330678"/>
              <a:gd name="connsiteX8" fmla="*/ 156487 w 787130"/>
              <a:gd name="connsiteY8" fmla="*/ 1141044 h 1330678"/>
              <a:gd name="connsiteX9" fmla="*/ 67586 w 787130"/>
              <a:gd name="connsiteY9" fmla="*/ 566957 h 1330678"/>
              <a:gd name="connsiteX10" fmla="*/ 5429 w 787130"/>
              <a:gd name="connsiteY10" fmla="*/ 599057 h 1330678"/>
              <a:gd name="connsiteX0" fmla="*/ 5429 w 787130"/>
              <a:gd name="connsiteY0" fmla="*/ 599057 h 1330678"/>
              <a:gd name="connsiteX1" fmla="*/ 45958 w 787130"/>
              <a:gd name="connsiteY1" fmla="*/ 421479 h 1330678"/>
              <a:gd name="connsiteX2" fmla="*/ 140010 w 787130"/>
              <a:gd name="connsiteY2" fmla="*/ 150664 h 1330678"/>
              <a:gd name="connsiteX3" fmla="*/ 403948 w 787130"/>
              <a:gd name="connsiteY3" fmla="*/ 242 h 1330678"/>
              <a:gd name="connsiteX4" fmla="*/ 659186 w 787130"/>
              <a:gd name="connsiteY4" fmla="*/ 143084 h 1330678"/>
              <a:gd name="connsiteX5" fmla="*/ 787052 w 787130"/>
              <a:gd name="connsiteY5" fmla="*/ 874339 h 1330678"/>
              <a:gd name="connsiteX6" fmla="*/ 672246 w 787130"/>
              <a:gd name="connsiteY6" fmla="*/ 1205384 h 1330678"/>
              <a:gd name="connsiteX7" fmla="*/ 345793 w 787130"/>
              <a:gd name="connsiteY7" fmla="*/ 1329415 h 1330678"/>
              <a:gd name="connsiteX8" fmla="*/ 156487 w 787130"/>
              <a:gd name="connsiteY8" fmla="*/ 1141044 h 1330678"/>
              <a:gd name="connsiteX9" fmla="*/ 58183 w 787130"/>
              <a:gd name="connsiteY9" fmla="*/ 568228 h 1330678"/>
              <a:gd name="connsiteX10" fmla="*/ 5429 w 787130"/>
              <a:gd name="connsiteY10" fmla="*/ 599057 h 1330678"/>
              <a:gd name="connsiteX0" fmla="*/ 5429 w 787130"/>
              <a:gd name="connsiteY0" fmla="*/ 751347 h 1482968"/>
              <a:gd name="connsiteX1" fmla="*/ 45958 w 787130"/>
              <a:gd name="connsiteY1" fmla="*/ 573769 h 1482968"/>
              <a:gd name="connsiteX2" fmla="*/ 140010 w 787130"/>
              <a:gd name="connsiteY2" fmla="*/ 302954 h 1482968"/>
              <a:gd name="connsiteX3" fmla="*/ 403948 w 787130"/>
              <a:gd name="connsiteY3" fmla="*/ 9 h 1482968"/>
              <a:gd name="connsiteX4" fmla="*/ 659186 w 787130"/>
              <a:gd name="connsiteY4" fmla="*/ 295374 h 1482968"/>
              <a:gd name="connsiteX5" fmla="*/ 787052 w 787130"/>
              <a:gd name="connsiteY5" fmla="*/ 1026629 h 1482968"/>
              <a:gd name="connsiteX6" fmla="*/ 672246 w 787130"/>
              <a:gd name="connsiteY6" fmla="*/ 1357674 h 1482968"/>
              <a:gd name="connsiteX7" fmla="*/ 345793 w 787130"/>
              <a:gd name="connsiteY7" fmla="*/ 1481705 h 1482968"/>
              <a:gd name="connsiteX8" fmla="*/ 156487 w 787130"/>
              <a:gd name="connsiteY8" fmla="*/ 1293334 h 1482968"/>
              <a:gd name="connsiteX9" fmla="*/ 58183 w 787130"/>
              <a:gd name="connsiteY9" fmla="*/ 720518 h 1482968"/>
              <a:gd name="connsiteX10" fmla="*/ 5429 w 787130"/>
              <a:gd name="connsiteY10" fmla="*/ 751347 h 1482968"/>
              <a:gd name="connsiteX0" fmla="*/ 5429 w 787052"/>
              <a:gd name="connsiteY0" fmla="*/ 754100 h 1485721"/>
              <a:gd name="connsiteX1" fmla="*/ 45958 w 787052"/>
              <a:gd name="connsiteY1" fmla="*/ 576522 h 1485721"/>
              <a:gd name="connsiteX2" fmla="*/ 140010 w 787052"/>
              <a:gd name="connsiteY2" fmla="*/ 305707 h 1485721"/>
              <a:gd name="connsiteX3" fmla="*/ 403948 w 787052"/>
              <a:gd name="connsiteY3" fmla="*/ 2762 h 1485721"/>
              <a:gd name="connsiteX4" fmla="*/ 672102 w 787052"/>
              <a:gd name="connsiteY4" fmla="*/ 209565 h 1485721"/>
              <a:gd name="connsiteX5" fmla="*/ 787052 w 787052"/>
              <a:gd name="connsiteY5" fmla="*/ 1029382 h 1485721"/>
              <a:gd name="connsiteX6" fmla="*/ 672246 w 787052"/>
              <a:gd name="connsiteY6" fmla="*/ 1360427 h 1485721"/>
              <a:gd name="connsiteX7" fmla="*/ 345793 w 787052"/>
              <a:gd name="connsiteY7" fmla="*/ 1484458 h 1485721"/>
              <a:gd name="connsiteX8" fmla="*/ 156487 w 787052"/>
              <a:gd name="connsiteY8" fmla="*/ 1296087 h 1485721"/>
              <a:gd name="connsiteX9" fmla="*/ 58183 w 787052"/>
              <a:gd name="connsiteY9" fmla="*/ 723271 h 1485721"/>
              <a:gd name="connsiteX10" fmla="*/ 5429 w 787052"/>
              <a:gd name="connsiteY10" fmla="*/ 754100 h 1485721"/>
              <a:gd name="connsiteX0" fmla="*/ 5429 w 787052"/>
              <a:gd name="connsiteY0" fmla="*/ 751399 h 1483020"/>
              <a:gd name="connsiteX1" fmla="*/ 45958 w 787052"/>
              <a:gd name="connsiteY1" fmla="*/ 573821 h 1483020"/>
              <a:gd name="connsiteX2" fmla="*/ 140010 w 787052"/>
              <a:gd name="connsiteY2" fmla="*/ 189844 h 1483020"/>
              <a:gd name="connsiteX3" fmla="*/ 403948 w 787052"/>
              <a:gd name="connsiteY3" fmla="*/ 61 h 1483020"/>
              <a:gd name="connsiteX4" fmla="*/ 672102 w 787052"/>
              <a:gd name="connsiteY4" fmla="*/ 206864 h 1483020"/>
              <a:gd name="connsiteX5" fmla="*/ 787052 w 787052"/>
              <a:gd name="connsiteY5" fmla="*/ 1026681 h 1483020"/>
              <a:gd name="connsiteX6" fmla="*/ 672246 w 787052"/>
              <a:gd name="connsiteY6" fmla="*/ 1357726 h 1483020"/>
              <a:gd name="connsiteX7" fmla="*/ 345793 w 787052"/>
              <a:gd name="connsiteY7" fmla="*/ 1481757 h 1483020"/>
              <a:gd name="connsiteX8" fmla="*/ 156487 w 787052"/>
              <a:gd name="connsiteY8" fmla="*/ 1293386 h 1483020"/>
              <a:gd name="connsiteX9" fmla="*/ 58183 w 787052"/>
              <a:gd name="connsiteY9" fmla="*/ 720570 h 1483020"/>
              <a:gd name="connsiteX10" fmla="*/ 5429 w 787052"/>
              <a:gd name="connsiteY10" fmla="*/ 751399 h 1483020"/>
              <a:gd name="connsiteX0" fmla="*/ 5429 w 787052"/>
              <a:gd name="connsiteY0" fmla="*/ 751399 h 1483020"/>
              <a:gd name="connsiteX1" fmla="*/ 45958 w 787052"/>
              <a:gd name="connsiteY1" fmla="*/ 573821 h 1483020"/>
              <a:gd name="connsiteX2" fmla="*/ 140010 w 787052"/>
              <a:gd name="connsiteY2" fmla="*/ 189844 h 1483020"/>
              <a:gd name="connsiteX3" fmla="*/ 403948 w 787052"/>
              <a:gd name="connsiteY3" fmla="*/ 61 h 1483020"/>
              <a:gd name="connsiteX4" fmla="*/ 672102 w 787052"/>
              <a:gd name="connsiteY4" fmla="*/ 206864 h 1483020"/>
              <a:gd name="connsiteX5" fmla="*/ 787052 w 787052"/>
              <a:gd name="connsiteY5" fmla="*/ 1026681 h 1483020"/>
              <a:gd name="connsiteX6" fmla="*/ 672246 w 787052"/>
              <a:gd name="connsiteY6" fmla="*/ 1357726 h 1483020"/>
              <a:gd name="connsiteX7" fmla="*/ 345793 w 787052"/>
              <a:gd name="connsiteY7" fmla="*/ 1481757 h 1483020"/>
              <a:gd name="connsiteX8" fmla="*/ 156487 w 787052"/>
              <a:gd name="connsiteY8" fmla="*/ 1293386 h 1483020"/>
              <a:gd name="connsiteX9" fmla="*/ 71099 w 787052"/>
              <a:gd name="connsiteY9" fmla="*/ 755010 h 1483020"/>
              <a:gd name="connsiteX10" fmla="*/ 5429 w 787052"/>
              <a:gd name="connsiteY10" fmla="*/ 751399 h 1483020"/>
              <a:gd name="connsiteX0" fmla="*/ 5429 w 787052"/>
              <a:gd name="connsiteY0" fmla="*/ 751399 h 1483020"/>
              <a:gd name="connsiteX1" fmla="*/ 45958 w 787052"/>
              <a:gd name="connsiteY1" fmla="*/ 573821 h 1483020"/>
              <a:gd name="connsiteX2" fmla="*/ 140010 w 787052"/>
              <a:gd name="connsiteY2" fmla="*/ 189844 h 1483020"/>
              <a:gd name="connsiteX3" fmla="*/ 403948 w 787052"/>
              <a:gd name="connsiteY3" fmla="*/ 61 h 1483020"/>
              <a:gd name="connsiteX4" fmla="*/ 672102 w 787052"/>
              <a:gd name="connsiteY4" fmla="*/ 206864 h 1483020"/>
              <a:gd name="connsiteX5" fmla="*/ 787052 w 787052"/>
              <a:gd name="connsiteY5" fmla="*/ 1026681 h 1483020"/>
              <a:gd name="connsiteX6" fmla="*/ 672246 w 787052"/>
              <a:gd name="connsiteY6" fmla="*/ 1357726 h 1483020"/>
              <a:gd name="connsiteX7" fmla="*/ 345793 w 787052"/>
              <a:gd name="connsiteY7" fmla="*/ 1481757 h 1483020"/>
              <a:gd name="connsiteX8" fmla="*/ 156487 w 787052"/>
              <a:gd name="connsiteY8" fmla="*/ 1293386 h 1483020"/>
              <a:gd name="connsiteX9" fmla="*/ 71099 w 787052"/>
              <a:gd name="connsiteY9" fmla="*/ 755010 h 1483020"/>
              <a:gd name="connsiteX10" fmla="*/ 5429 w 787052"/>
              <a:gd name="connsiteY10" fmla="*/ 751399 h 1483020"/>
              <a:gd name="connsiteX0" fmla="*/ 5782 w 785613"/>
              <a:gd name="connsiteY0" fmla="*/ 784164 h 1483020"/>
              <a:gd name="connsiteX1" fmla="*/ 44519 w 785613"/>
              <a:gd name="connsiteY1" fmla="*/ 573821 h 1483020"/>
              <a:gd name="connsiteX2" fmla="*/ 138571 w 785613"/>
              <a:gd name="connsiteY2" fmla="*/ 189844 h 1483020"/>
              <a:gd name="connsiteX3" fmla="*/ 402509 w 785613"/>
              <a:gd name="connsiteY3" fmla="*/ 61 h 1483020"/>
              <a:gd name="connsiteX4" fmla="*/ 670663 w 785613"/>
              <a:gd name="connsiteY4" fmla="*/ 206864 h 1483020"/>
              <a:gd name="connsiteX5" fmla="*/ 785613 w 785613"/>
              <a:gd name="connsiteY5" fmla="*/ 1026681 h 1483020"/>
              <a:gd name="connsiteX6" fmla="*/ 670807 w 785613"/>
              <a:gd name="connsiteY6" fmla="*/ 1357726 h 1483020"/>
              <a:gd name="connsiteX7" fmla="*/ 344354 w 785613"/>
              <a:gd name="connsiteY7" fmla="*/ 1481757 h 1483020"/>
              <a:gd name="connsiteX8" fmla="*/ 155048 w 785613"/>
              <a:gd name="connsiteY8" fmla="*/ 1293386 h 1483020"/>
              <a:gd name="connsiteX9" fmla="*/ 69660 w 785613"/>
              <a:gd name="connsiteY9" fmla="*/ 755010 h 1483020"/>
              <a:gd name="connsiteX10" fmla="*/ 5782 w 785613"/>
              <a:gd name="connsiteY10" fmla="*/ 784164 h 1483020"/>
              <a:gd name="connsiteX0" fmla="*/ 5430 w 785261"/>
              <a:gd name="connsiteY0" fmla="*/ 784162 h 1483018"/>
              <a:gd name="connsiteX1" fmla="*/ 45959 w 785261"/>
              <a:gd name="connsiteY1" fmla="*/ 546516 h 1483018"/>
              <a:gd name="connsiteX2" fmla="*/ 138219 w 785261"/>
              <a:gd name="connsiteY2" fmla="*/ 189842 h 1483018"/>
              <a:gd name="connsiteX3" fmla="*/ 402157 w 785261"/>
              <a:gd name="connsiteY3" fmla="*/ 59 h 1483018"/>
              <a:gd name="connsiteX4" fmla="*/ 670311 w 785261"/>
              <a:gd name="connsiteY4" fmla="*/ 206862 h 1483018"/>
              <a:gd name="connsiteX5" fmla="*/ 785261 w 785261"/>
              <a:gd name="connsiteY5" fmla="*/ 1026679 h 1483018"/>
              <a:gd name="connsiteX6" fmla="*/ 670455 w 785261"/>
              <a:gd name="connsiteY6" fmla="*/ 1357724 h 1483018"/>
              <a:gd name="connsiteX7" fmla="*/ 344002 w 785261"/>
              <a:gd name="connsiteY7" fmla="*/ 1481755 h 1483018"/>
              <a:gd name="connsiteX8" fmla="*/ 154696 w 785261"/>
              <a:gd name="connsiteY8" fmla="*/ 1293384 h 1483018"/>
              <a:gd name="connsiteX9" fmla="*/ 69308 w 785261"/>
              <a:gd name="connsiteY9" fmla="*/ 755008 h 1483018"/>
              <a:gd name="connsiteX10" fmla="*/ 5430 w 785261"/>
              <a:gd name="connsiteY10" fmla="*/ 784162 h 1483018"/>
              <a:gd name="connsiteX0" fmla="*/ 7552 w 778423"/>
              <a:gd name="connsiteY0" fmla="*/ 822387 h 1483018"/>
              <a:gd name="connsiteX1" fmla="*/ 39121 w 778423"/>
              <a:gd name="connsiteY1" fmla="*/ 546516 h 1483018"/>
              <a:gd name="connsiteX2" fmla="*/ 131381 w 778423"/>
              <a:gd name="connsiteY2" fmla="*/ 189842 h 1483018"/>
              <a:gd name="connsiteX3" fmla="*/ 395319 w 778423"/>
              <a:gd name="connsiteY3" fmla="*/ 59 h 1483018"/>
              <a:gd name="connsiteX4" fmla="*/ 663473 w 778423"/>
              <a:gd name="connsiteY4" fmla="*/ 206862 h 1483018"/>
              <a:gd name="connsiteX5" fmla="*/ 778423 w 778423"/>
              <a:gd name="connsiteY5" fmla="*/ 1026679 h 1483018"/>
              <a:gd name="connsiteX6" fmla="*/ 663617 w 778423"/>
              <a:gd name="connsiteY6" fmla="*/ 1357724 h 1483018"/>
              <a:gd name="connsiteX7" fmla="*/ 337164 w 778423"/>
              <a:gd name="connsiteY7" fmla="*/ 1481755 h 1483018"/>
              <a:gd name="connsiteX8" fmla="*/ 147858 w 778423"/>
              <a:gd name="connsiteY8" fmla="*/ 1293384 h 1483018"/>
              <a:gd name="connsiteX9" fmla="*/ 62470 w 778423"/>
              <a:gd name="connsiteY9" fmla="*/ 755008 h 1483018"/>
              <a:gd name="connsiteX10" fmla="*/ 7552 w 778423"/>
              <a:gd name="connsiteY10" fmla="*/ 822387 h 1483018"/>
              <a:gd name="connsiteX0" fmla="*/ 5173 w 776044"/>
              <a:gd name="connsiteY0" fmla="*/ 822387 h 1483018"/>
              <a:gd name="connsiteX1" fmla="*/ 36742 w 776044"/>
              <a:gd name="connsiteY1" fmla="*/ 546516 h 1483018"/>
              <a:gd name="connsiteX2" fmla="*/ 129002 w 776044"/>
              <a:gd name="connsiteY2" fmla="*/ 189842 h 1483018"/>
              <a:gd name="connsiteX3" fmla="*/ 392940 w 776044"/>
              <a:gd name="connsiteY3" fmla="*/ 59 h 1483018"/>
              <a:gd name="connsiteX4" fmla="*/ 661094 w 776044"/>
              <a:gd name="connsiteY4" fmla="*/ 206862 h 1483018"/>
              <a:gd name="connsiteX5" fmla="*/ 776044 w 776044"/>
              <a:gd name="connsiteY5" fmla="*/ 1026679 h 1483018"/>
              <a:gd name="connsiteX6" fmla="*/ 661238 w 776044"/>
              <a:gd name="connsiteY6" fmla="*/ 1357724 h 1483018"/>
              <a:gd name="connsiteX7" fmla="*/ 334785 w 776044"/>
              <a:gd name="connsiteY7" fmla="*/ 1481755 h 1483018"/>
              <a:gd name="connsiteX8" fmla="*/ 145479 w 776044"/>
              <a:gd name="connsiteY8" fmla="*/ 1293384 h 1483018"/>
              <a:gd name="connsiteX9" fmla="*/ 60091 w 776044"/>
              <a:gd name="connsiteY9" fmla="*/ 755008 h 1483018"/>
              <a:gd name="connsiteX10" fmla="*/ 5173 w 776044"/>
              <a:gd name="connsiteY10" fmla="*/ 822387 h 1483018"/>
              <a:gd name="connsiteX0" fmla="*/ 3111 w 773982"/>
              <a:gd name="connsiteY0" fmla="*/ 822384 h 1483015"/>
              <a:gd name="connsiteX1" fmla="*/ 43640 w 773982"/>
              <a:gd name="connsiteY1" fmla="*/ 516479 h 1483015"/>
              <a:gd name="connsiteX2" fmla="*/ 126940 w 773982"/>
              <a:gd name="connsiteY2" fmla="*/ 189839 h 1483015"/>
              <a:gd name="connsiteX3" fmla="*/ 390878 w 773982"/>
              <a:gd name="connsiteY3" fmla="*/ 56 h 1483015"/>
              <a:gd name="connsiteX4" fmla="*/ 659032 w 773982"/>
              <a:gd name="connsiteY4" fmla="*/ 206859 h 1483015"/>
              <a:gd name="connsiteX5" fmla="*/ 773982 w 773982"/>
              <a:gd name="connsiteY5" fmla="*/ 1026676 h 1483015"/>
              <a:gd name="connsiteX6" fmla="*/ 659176 w 773982"/>
              <a:gd name="connsiteY6" fmla="*/ 1357721 h 1483015"/>
              <a:gd name="connsiteX7" fmla="*/ 332723 w 773982"/>
              <a:gd name="connsiteY7" fmla="*/ 1481752 h 1483015"/>
              <a:gd name="connsiteX8" fmla="*/ 143417 w 773982"/>
              <a:gd name="connsiteY8" fmla="*/ 1293381 h 1483015"/>
              <a:gd name="connsiteX9" fmla="*/ 58029 w 773982"/>
              <a:gd name="connsiteY9" fmla="*/ 755005 h 1483015"/>
              <a:gd name="connsiteX10" fmla="*/ 3111 w 773982"/>
              <a:gd name="connsiteY10" fmla="*/ 822384 h 1483015"/>
              <a:gd name="connsiteX0" fmla="*/ 3111 w 773982"/>
              <a:gd name="connsiteY0" fmla="*/ 822399 h 1483030"/>
              <a:gd name="connsiteX1" fmla="*/ 43640 w 773982"/>
              <a:gd name="connsiteY1" fmla="*/ 516494 h 1483030"/>
              <a:gd name="connsiteX2" fmla="*/ 126940 w 773982"/>
              <a:gd name="connsiteY2" fmla="*/ 189854 h 1483030"/>
              <a:gd name="connsiteX3" fmla="*/ 390878 w 773982"/>
              <a:gd name="connsiteY3" fmla="*/ 71 h 1483030"/>
              <a:gd name="connsiteX4" fmla="*/ 659032 w 773982"/>
              <a:gd name="connsiteY4" fmla="*/ 206874 h 1483030"/>
              <a:gd name="connsiteX5" fmla="*/ 773982 w 773982"/>
              <a:gd name="connsiteY5" fmla="*/ 1026691 h 1483030"/>
              <a:gd name="connsiteX6" fmla="*/ 659176 w 773982"/>
              <a:gd name="connsiteY6" fmla="*/ 1357736 h 1483030"/>
              <a:gd name="connsiteX7" fmla="*/ 332723 w 773982"/>
              <a:gd name="connsiteY7" fmla="*/ 1481767 h 1483030"/>
              <a:gd name="connsiteX8" fmla="*/ 143417 w 773982"/>
              <a:gd name="connsiteY8" fmla="*/ 1293396 h 1483030"/>
              <a:gd name="connsiteX9" fmla="*/ 58029 w 773982"/>
              <a:gd name="connsiteY9" fmla="*/ 755020 h 1483030"/>
              <a:gd name="connsiteX10" fmla="*/ 3111 w 773982"/>
              <a:gd name="connsiteY10" fmla="*/ 822399 h 1483030"/>
              <a:gd name="connsiteX0" fmla="*/ 1158 w 772029"/>
              <a:gd name="connsiteY0" fmla="*/ 822384 h 1483015"/>
              <a:gd name="connsiteX1" fmla="*/ 66600 w 772029"/>
              <a:gd name="connsiteY1" fmla="*/ 513029 h 1483015"/>
              <a:gd name="connsiteX2" fmla="*/ 124987 w 772029"/>
              <a:gd name="connsiteY2" fmla="*/ 189839 h 1483015"/>
              <a:gd name="connsiteX3" fmla="*/ 388925 w 772029"/>
              <a:gd name="connsiteY3" fmla="*/ 56 h 1483015"/>
              <a:gd name="connsiteX4" fmla="*/ 657079 w 772029"/>
              <a:gd name="connsiteY4" fmla="*/ 206859 h 1483015"/>
              <a:gd name="connsiteX5" fmla="*/ 772029 w 772029"/>
              <a:gd name="connsiteY5" fmla="*/ 1026676 h 1483015"/>
              <a:gd name="connsiteX6" fmla="*/ 657223 w 772029"/>
              <a:gd name="connsiteY6" fmla="*/ 1357721 h 1483015"/>
              <a:gd name="connsiteX7" fmla="*/ 330770 w 772029"/>
              <a:gd name="connsiteY7" fmla="*/ 1481752 h 1483015"/>
              <a:gd name="connsiteX8" fmla="*/ 141464 w 772029"/>
              <a:gd name="connsiteY8" fmla="*/ 1293381 h 1483015"/>
              <a:gd name="connsiteX9" fmla="*/ 56076 w 772029"/>
              <a:gd name="connsiteY9" fmla="*/ 755005 h 1483015"/>
              <a:gd name="connsiteX10" fmla="*/ 1158 w 772029"/>
              <a:gd name="connsiteY10" fmla="*/ 822384 h 1483015"/>
              <a:gd name="connsiteX0" fmla="*/ 923 w 771794"/>
              <a:gd name="connsiteY0" fmla="*/ 822384 h 1483015"/>
              <a:gd name="connsiteX1" fmla="*/ 75424 w 771794"/>
              <a:gd name="connsiteY1" fmla="*/ 513030 h 1483015"/>
              <a:gd name="connsiteX2" fmla="*/ 124752 w 771794"/>
              <a:gd name="connsiteY2" fmla="*/ 189839 h 1483015"/>
              <a:gd name="connsiteX3" fmla="*/ 388690 w 771794"/>
              <a:gd name="connsiteY3" fmla="*/ 56 h 1483015"/>
              <a:gd name="connsiteX4" fmla="*/ 656844 w 771794"/>
              <a:gd name="connsiteY4" fmla="*/ 206859 h 1483015"/>
              <a:gd name="connsiteX5" fmla="*/ 771794 w 771794"/>
              <a:gd name="connsiteY5" fmla="*/ 1026676 h 1483015"/>
              <a:gd name="connsiteX6" fmla="*/ 656988 w 771794"/>
              <a:gd name="connsiteY6" fmla="*/ 1357721 h 1483015"/>
              <a:gd name="connsiteX7" fmla="*/ 330535 w 771794"/>
              <a:gd name="connsiteY7" fmla="*/ 1481752 h 1483015"/>
              <a:gd name="connsiteX8" fmla="*/ 141229 w 771794"/>
              <a:gd name="connsiteY8" fmla="*/ 1293381 h 1483015"/>
              <a:gd name="connsiteX9" fmla="*/ 55841 w 771794"/>
              <a:gd name="connsiteY9" fmla="*/ 755005 h 1483015"/>
              <a:gd name="connsiteX10" fmla="*/ 923 w 771794"/>
              <a:gd name="connsiteY10" fmla="*/ 822384 h 1483015"/>
              <a:gd name="connsiteX0" fmla="*/ 923 w 771794"/>
              <a:gd name="connsiteY0" fmla="*/ 822427 h 1483058"/>
              <a:gd name="connsiteX1" fmla="*/ 75424 w 771794"/>
              <a:gd name="connsiteY1" fmla="*/ 513073 h 1483058"/>
              <a:gd name="connsiteX2" fmla="*/ 124752 w 771794"/>
              <a:gd name="connsiteY2" fmla="*/ 220941 h 1483058"/>
              <a:gd name="connsiteX3" fmla="*/ 388690 w 771794"/>
              <a:gd name="connsiteY3" fmla="*/ 99 h 1483058"/>
              <a:gd name="connsiteX4" fmla="*/ 656844 w 771794"/>
              <a:gd name="connsiteY4" fmla="*/ 206902 h 1483058"/>
              <a:gd name="connsiteX5" fmla="*/ 771794 w 771794"/>
              <a:gd name="connsiteY5" fmla="*/ 1026719 h 1483058"/>
              <a:gd name="connsiteX6" fmla="*/ 656988 w 771794"/>
              <a:gd name="connsiteY6" fmla="*/ 1357764 h 1483058"/>
              <a:gd name="connsiteX7" fmla="*/ 330535 w 771794"/>
              <a:gd name="connsiteY7" fmla="*/ 1481795 h 1483058"/>
              <a:gd name="connsiteX8" fmla="*/ 141229 w 771794"/>
              <a:gd name="connsiteY8" fmla="*/ 1293424 h 1483058"/>
              <a:gd name="connsiteX9" fmla="*/ 55841 w 771794"/>
              <a:gd name="connsiteY9" fmla="*/ 755048 h 1483058"/>
              <a:gd name="connsiteX10" fmla="*/ 923 w 771794"/>
              <a:gd name="connsiteY10" fmla="*/ 822427 h 1483058"/>
              <a:gd name="connsiteX0" fmla="*/ 2041 w 772912"/>
              <a:gd name="connsiteY0" fmla="*/ 822427 h 1483058"/>
              <a:gd name="connsiteX1" fmla="*/ 76542 w 772912"/>
              <a:gd name="connsiteY1" fmla="*/ 513073 h 1483058"/>
              <a:gd name="connsiteX2" fmla="*/ 125870 w 772912"/>
              <a:gd name="connsiteY2" fmla="*/ 220941 h 1483058"/>
              <a:gd name="connsiteX3" fmla="*/ 389808 w 772912"/>
              <a:gd name="connsiteY3" fmla="*/ 99 h 1483058"/>
              <a:gd name="connsiteX4" fmla="*/ 657962 w 772912"/>
              <a:gd name="connsiteY4" fmla="*/ 206902 h 1483058"/>
              <a:gd name="connsiteX5" fmla="*/ 772912 w 772912"/>
              <a:gd name="connsiteY5" fmla="*/ 1026719 h 1483058"/>
              <a:gd name="connsiteX6" fmla="*/ 658106 w 772912"/>
              <a:gd name="connsiteY6" fmla="*/ 1357764 h 1483058"/>
              <a:gd name="connsiteX7" fmla="*/ 331653 w 772912"/>
              <a:gd name="connsiteY7" fmla="*/ 1481795 h 1483058"/>
              <a:gd name="connsiteX8" fmla="*/ 142347 w 772912"/>
              <a:gd name="connsiteY8" fmla="*/ 1293424 h 1483058"/>
              <a:gd name="connsiteX9" fmla="*/ 56959 w 772912"/>
              <a:gd name="connsiteY9" fmla="*/ 755048 h 1483058"/>
              <a:gd name="connsiteX10" fmla="*/ 2041 w 772912"/>
              <a:gd name="connsiteY10" fmla="*/ 822427 h 1483058"/>
              <a:gd name="connsiteX0" fmla="*/ 2041 w 772912"/>
              <a:gd name="connsiteY0" fmla="*/ 822427 h 1483058"/>
              <a:gd name="connsiteX1" fmla="*/ 76542 w 772912"/>
              <a:gd name="connsiteY1" fmla="*/ 513073 h 1483058"/>
              <a:gd name="connsiteX2" fmla="*/ 125870 w 772912"/>
              <a:gd name="connsiteY2" fmla="*/ 220941 h 1483058"/>
              <a:gd name="connsiteX3" fmla="*/ 389808 w 772912"/>
              <a:gd name="connsiteY3" fmla="*/ 99 h 1483058"/>
              <a:gd name="connsiteX4" fmla="*/ 657962 w 772912"/>
              <a:gd name="connsiteY4" fmla="*/ 206902 h 1483058"/>
              <a:gd name="connsiteX5" fmla="*/ 772912 w 772912"/>
              <a:gd name="connsiteY5" fmla="*/ 1026719 h 1483058"/>
              <a:gd name="connsiteX6" fmla="*/ 658106 w 772912"/>
              <a:gd name="connsiteY6" fmla="*/ 1357764 h 1483058"/>
              <a:gd name="connsiteX7" fmla="*/ 331653 w 772912"/>
              <a:gd name="connsiteY7" fmla="*/ 1481795 h 1483058"/>
              <a:gd name="connsiteX8" fmla="*/ 142347 w 772912"/>
              <a:gd name="connsiteY8" fmla="*/ 1293424 h 1483058"/>
              <a:gd name="connsiteX9" fmla="*/ 56959 w 772912"/>
              <a:gd name="connsiteY9" fmla="*/ 755048 h 1483058"/>
              <a:gd name="connsiteX10" fmla="*/ 2041 w 772912"/>
              <a:gd name="connsiteY10" fmla="*/ 822427 h 1483058"/>
              <a:gd name="connsiteX0" fmla="*/ 2041 w 772912"/>
              <a:gd name="connsiteY0" fmla="*/ 822427 h 1483058"/>
              <a:gd name="connsiteX1" fmla="*/ 76542 w 772912"/>
              <a:gd name="connsiteY1" fmla="*/ 513073 h 1483058"/>
              <a:gd name="connsiteX2" fmla="*/ 125870 w 772912"/>
              <a:gd name="connsiteY2" fmla="*/ 220941 h 1483058"/>
              <a:gd name="connsiteX3" fmla="*/ 389808 w 772912"/>
              <a:gd name="connsiteY3" fmla="*/ 99 h 1483058"/>
              <a:gd name="connsiteX4" fmla="*/ 657962 w 772912"/>
              <a:gd name="connsiteY4" fmla="*/ 206902 h 1483058"/>
              <a:gd name="connsiteX5" fmla="*/ 772912 w 772912"/>
              <a:gd name="connsiteY5" fmla="*/ 1026719 h 1483058"/>
              <a:gd name="connsiteX6" fmla="*/ 658106 w 772912"/>
              <a:gd name="connsiteY6" fmla="*/ 1357764 h 1483058"/>
              <a:gd name="connsiteX7" fmla="*/ 331653 w 772912"/>
              <a:gd name="connsiteY7" fmla="*/ 1481795 h 1483058"/>
              <a:gd name="connsiteX8" fmla="*/ 142347 w 772912"/>
              <a:gd name="connsiteY8" fmla="*/ 1293424 h 1483058"/>
              <a:gd name="connsiteX9" fmla="*/ 66018 w 772912"/>
              <a:gd name="connsiteY9" fmla="*/ 744695 h 1483058"/>
              <a:gd name="connsiteX10" fmla="*/ 2041 w 772912"/>
              <a:gd name="connsiteY10" fmla="*/ 822427 h 1483058"/>
              <a:gd name="connsiteX0" fmla="*/ 2041 w 772912"/>
              <a:gd name="connsiteY0" fmla="*/ 822427 h 1483058"/>
              <a:gd name="connsiteX1" fmla="*/ 76542 w 772912"/>
              <a:gd name="connsiteY1" fmla="*/ 513073 h 1483058"/>
              <a:gd name="connsiteX2" fmla="*/ 125870 w 772912"/>
              <a:gd name="connsiteY2" fmla="*/ 220941 h 1483058"/>
              <a:gd name="connsiteX3" fmla="*/ 389808 w 772912"/>
              <a:gd name="connsiteY3" fmla="*/ 99 h 1483058"/>
              <a:gd name="connsiteX4" fmla="*/ 657962 w 772912"/>
              <a:gd name="connsiteY4" fmla="*/ 206902 h 1483058"/>
              <a:gd name="connsiteX5" fmla="*/ 772912 w 772912"/>
              <a:gd name="connsiteY5" fmla="*/ 1026719 h 1483058"/>
              <a:gd name="connsiteX6" fmla="*/ 658106 w 772912"/>
              <a:gd name="connsiteY6" fmla="*/ 1357764 h 1483058"/>
              <a:gd name="connsiteX7" fmla="*/ 331653 w 772912"/>
              <a:gd name="connsiteY7" fmla="*/ 1481795 h 1483058"/>
              <a:gd name="connsiteX8" fmla="*/ 142347 w 772912"/>
              <a:gd name="connsiteY8" fmla="*/ 1293424 h 1483058"/>
              <a:gd name="connsiteX9" fmla="*/ 68283 w 772912"/>
              <a:gd name="connsiteY9" fmla="*/ 758499 h 1483058"/>
              <a:gd name="connsiteX10" fmla="*/ 2041 w 772912"/>
              <a:gd name="connsiteY10" fmla="*/ 822427 h 1483058"/>
              <a:gd name="connsiteX0" fmla="*/ 2041 w 772912"/>
              <a:gd name="connsiteY0" fmla="*/ 822427 h 1483058"/>
              <a:gd name="connsiteX1" fmla="*/ 76542 w 772912"/>
              <a:gd name="connsiteY1" fmla="*/ 513073 h 1483058"/>
              <a:gd name="connsiteX2" fmla="*/ 125870 w 772912"/>
              <a:gd name="connsiteY2" fmla="*/ 220941 h 1483058"/>
              <a:gd name="connsiteX3" fmla="*/ 389808 w 772912"/>
              <a:gd name="connsiteY3" fmla="*/ 99 h 1483058"/>
              <a:gd name="connsiteX4" fmla="*/ 657962 w 772912"/>
              <a:gd name="connsiteY4" fmla="*/ 206902 h 1483058"/>
              <a:gd name="connsiteX5" fmla="*/ 772912 w 772912"/>
              <a:gd name="connsiteY5" fmla="*/ 1026719 h 1483058"/>
              <a:gd name="connsiteX6" fmla="*/ 658106 w 772912"/>
              <a:gd name="connsiteY6" fmla="*/ 1357764 h 1483058"/>
              <a:gd name="connsiteX7" fmla="*/ 331653 w 772912"/>
              <a:gd name="connsiteY7" fmla="*/ 1481795 h 1483058"/>
              <a:gd name="connsiteX8" fmla="*/ 142347 w 772912"/>
              <a:gd name="connsiteY8" fmla="*/ 1293424 h 1483058"/>
              <a:gd name="connsiteX9" fmla="*/ 72813 w 772912"/>
              <a:gd name="connsiteY9" fmla="*/ 751597 h 1483058"/>
              <a:gd name="connsiteX10" fmla="*/ 2041 w 772912"/>
              <a:gd name="connsiteY10" fmla="*/ 822427 h 1483058"/>
              <a:gd name="connsiteX0" fmla="*/ 2041 w 772912"/>
              <a:gd name="connsiteY0" fmla="*/ 822427 h 1483058"/>
              <a:gd name="connsiteX1" fmla="*/ 76542 w 772912"/>
              <a:gd name="connsiteY1" fmla="*/ 561386 h 1483058"/>
              <a:gd name="connsiteX2" fmla="*/ 125870 w 772912"/>
              <a:gd name="connsiteY2" fmla="*/ 220941 h 1483058"/>
              <a:gd name="connsiteX3" fmla="*/ 389808 w 772912"/>
              <a:gd name="connsiteY3" fmla="*/ 99 h 1483058"/>
              <a:gd name="connsiteX4" fmla="*/ 657962 w 772912"/>
              <a:gd name="connsiteY4" fmla="*/ 206902 h 1483058"/>
              <a:gd name="connsiteX5" fmla="*/ 772912 w 772912"/>
              <a:gd name="connsiteY5" fmla="*/ 1026719 h 1483058"/>
              <a:gd name="connsiteX6" fmla="*/ 658106 w 772912"/>
              <a:gd name="connsiteY6" fmla="*/ 1357764 h 1483058"/>
              <a:gd name="connsiteX7" fmla="*/ 331653 w 772912"/>
              <a:gd name="connsiteY7" fmla="*/ 1481795 h 1483058"/>
              <a:gd name="connsiteX8" fmla="*/ 142347 w 772912"/>
              <a:gd name="connsiteY8" fmla="*/ 1293424 h 1483058"/>
              <a:gd name="connsiteX9" fmla="*/ 72813 w 772912"/>
              <a:gd name="connsiteY9" fmla="*/ 751597 h 1483058"/>
              <a:gd name="connsiteX10" fmla="*/ 2041 w 772912"/>
              <a:gd name="connsiteY10" fmla="*/ 822427 h 1483058"/>
              <a:gd name="connsiteX0" fmla="*/ 2737 w 773608"/>
              <a:gd name="connsiteY0" fmla="*/ 822427 h 1483058"/>
              <a:gd name="connsiteX1" fmla="*/ 70444 w 773608"/>
              <a:gd name="connsiteY1" fmla="*/ 575190 h 1483058"/>
              <a:gd name="connsiteX2" fmla="*/ 126566 w 773608"/>
              <a:gd name="connsiteY2" fmla="*/ 220941 h 1483058"/>
              <a:gd name="connsiteX3" fmla="*/ 390504 w 773608"/>
              <a:gd name="connsiteY3" fmla="*/ 99 h 1483058"/>
              <a:gd name="connsiteX4" fmla="*/ 658658 w 773608"/>
              <a:gd name="connsiteY4" fmla="*/ 206902 h 1483058"/>
              <a:gd name="connsiteX5" fmla="*/ 773608 w 773608"/>
              <a:gd name="connsiteY5" fmla="*/ 1026719 h 1483058"/>
              <a:gd name="connsiteX6" fmla="*/ 658802 w 773608"/>
              <a:gd name="connsiteY6" fmla="*/ 1357764 h 1483058"/>
              <a:gd name="connsiteX7" fmla="*/ 332349 w 773608"/>
              <a:gd name="connsiteY7" fmla="*/ 1481795 h 1483058"/>
              <a:gd name="connsiteX8" fmla="*/ 143043 w 773608"/>
              <a:gd name="connsiteY8" fmla="*/ 1293424 h 1483058"/>
              <a:gd name="connsiteX9" fmla="*/ 73509 w 773608"/>
              <a:gd name="connsiteY9" fmla="*/ 751597 h 1483058"/>
              <a:gd name="connsiteX10" fmla="*/ 2737 w 773608"/>
              <a:gd name="connsiteY10" fmla="*/ 822427 h 1483058"/>
              <a:gd name="connsiteX0" fmla="*/ 2737 w 773608"/>
              <a:gd name="connsiteY0" fmla="*/ 822427 h 1483058"/>
              <a:gd name="connsiteX1" fmla="*/ 70444 w 773608"/>
              <a:gd name="connsiteY1" fmla="*/ 575190 h 1483058"/>
              <a:gd name="connsiteX2" fmla="*/ 126566 w 773608"/>
              <a:gd name="connsiteY2" fmla="*/ 220941 h 1483058"/>
              <a:gd name="connsiteX3" fmla="*/ 390504 w 773608"/>
              <a:gd name="connsiteY3" fmla="*/ 99 h 1483058"/>
              <a:gd name="connsiteX4" fmla="*/ 658658 w 773608"/>
              <a:gd name="connsiteY4" fmla="*/ 206902 h 1483058"/>
              <a:gd name="connsiteX5" fmla="*/ 773608 w 773608"/>
              <a:gd name="connsiteY5" fmla="*/ 1026719 h 1483058"/>
              <a:gd name="connsiteX6" fmla="*/ 658802 w 773608"/>
              <a:gd name="connsiteY6" fmla="*/ 1357764 h 1483058"/>
              <a:gd name="connsiteX7" fmla="*/ 332349 w 773608"/>
              <a:gd name="connsiteY7" fmla="*/ 1481795 h 1483058"/>
              <a:gd name="connsiteX8" fmla="*/ 143043 w 773608"/>
              <a:gd name="connsiteY8" fmla="*/ 1293425 h 1483058"/>
              <a:gd name="connsiteX9" fmla="*/ 73509 w 773608"/>
              <a:gd name="connsiteY9" fmla="*/ 751597 h 1483058"/>
              <a:gd name="connsiteX10" fmla="*/ 2737 w 773608"/>
              <a:gd name="connsiteY10" fmla="*/ 822427 h 1483058"/>
              <a:gd name="connsiteX0" fmla="*/ 2737 w 773608"/>
              <a:gd name="connsiteY0" fmla="*/ 784686 h 1445317"/>
              <a:gd name="connsiteX1" fmla="*/ 70444 w 773608"/>
              <a:gd name="connsiteY1" fmla="*/ 537449 h 1445317"/>
              <a:gd name="connsiteX2" fmla="*/ 126566 w 773608"/>
              <a:gd name="connsiteY2" fmla="*/ 183200 h 1445317"/>
              <a:gd name="connsiteX3" fmla="*/ 388239 w 773608"/>
              <a:gd name="connsiteY3" fmla="*/ 318 h 1445317"/>
              <a:gd name="connsiteX4" fmla="*/ 658658 w 773608"/>
              <a:gd name="connsiteY4" fmla="*/ 169161 h 1445317"/>
              <a:gd name="connsiteX5" fmla="*/ 773608 w 773608"/>
              <a:gd name="connsiteY5" fmla="*/ 988978 h 1445317"/>
              <a:gd name="connsiteX6" fmla="*/ 658802 w 773608"/>
              <a:gd name="connsiteY6" fmla="*/ 1320023 h 1445317"/>
              <a:gd name="connsiteX7" fmla="*/ 332349 w 773608"/>
              <a:gd name="connsiteY7" fmla="*/ 1444054 h 1445317"/>
              <a:gd name="connsiteX8" fmla="*/ 143043 w 773608"/>
              <a:gd name="connsiteY8" fmla="*/ 1255684 h 1445317"/>
              <a:gd name="connsiteX9" fmla="*/ 73509 w 773608"/>
              <a:gd name="connsiteY9" fmla="*/ 713856 h 1445317"/>
              <a:gd name="connsiteX10" fmla="*/ 2737 w 773608"/>
              <a:gd name="connsiteY10" fmla="*/ 784686 h 1445317"/>
              <a:gd name="connsiteX0" fmla="*/ 2737 w 773608"/>
              <a:gd name="connsiteY0" fmla="*/ 786943 h 1447574"/>
              <a:gd name="connsiteX1" fmla="*/ 70444 w 773608"/>
              <a:gd name="connsiteY1" fmla="*/ 539706 h 1447574"/>
              <a:gd name="connsiteX2" fmla="*/ 137890 w 773608"/>
              <a:gd name="connsiteY2" fmla="*/ 233770 h 1447574"/>
              <a:gd name="connsiteX3" fmla="*/ 388239 w 773608"/>
              <a:gd name="connsiteY3" fmla="*/ 2575 h 1447574"/>
              <a:gd name="connsiteX4" fmla="*/ 658658 w 773608"/>
              <a:gd name="connsiteY4" fmla="*/ 171418 h 1447574"/>
              <a:gd name="connsiteX5" fmla="*/ 773608 w 773608"/>
              <a:gd name="connsiteY5" fmla="*/ 991235 h 1447574"/>
              <a:gd name="connsiteX6" fmla="*/ 658802 w 773608"/>
              <a:gd name="connsiteY6" fmla="*/ 1322280 h 1447574"/>
              <a:gd name="connsiteX7" fmla="*/ 332349 w 773608"/>
              <a:gd name="connsiteY7" fmla="*/ 1446311 h 1447574"/>
              <a:gd name="connsiteX8" fmla="*/ 143043 w 773608"/>
              <a:gd name="connsiteY8" fmla="*/ 1257941 h 1447574"/>
              <a:gd name="connsiteX9" fmla="*/ 73509 w 773608"/>
              <a:gd name="connsiteY9" fmla="*/ 716113 h 1447574"/>
              <a:gd name="connsiteX10" fmla="*/ 2737 w 773608"/>
              <a:gd name="connsiteY10" fmla="*/ 786943 h 1447574"/>
              <a:gd name="connsiteX0" fmla="*/ 4243 w 775114"/>
              <a:gd name="connsiteY0" fmla="*/ 786943 h 1447574"/>
              <a:gd name="connsiteX1" fmla="*/ 62891 w 775114"/>
              <a:gd name="connsiteY1" fmla="*/ 522452 h 1447574"/>
              <a:gd name="connsiteX2" fmla="*/ 139396 w 775114"/>
              <a:gd name="connsiteY2" fmla="*/ 233770 h 1447574"/>
              <a:gd name="connsiteX3" fmla="*/ 389745 w 775114"/>
              <a:gd name="connsiteY3" fmla="*/ 2575 h 1447574"/>
              <a:gd name="connsiteX4" fmla="*/ 660164 w 775114"/>
              <a:gd name="connsiteY4" fmla="*/ 171418 h 1447574"/>
              <a:gd name="connsiteX5" fmla="*/ 775114 w 775114"/>
              <a:gd name="connsiteY5" fmla="*/ 991235 h 1447574"/>
              <a:gd name="connsiteX6" fmla="*/ 660308 w 775114"/>
              <a:gd name="connsiteY6" fmla="*/ 1322280 h 1447574"/>
              <a:gd name="connsiteX7" fmla="*/ 333855 w 775114"/>
              <a:gd name="connsiteY7" fmla="*/ 1446311 h 1447574"/>
              <a:gd name="connsiteX8" fmla="*/ 144549 w 775114"/>
              <a:gd name="connsiteY8" fmla="*/ 1257941 h 1447574"/>
              <a:gd name="connsiteX9" fmla="*/ 75015 w 775114"/>
              <a:gd name="connsiteY9" fmla="*/ 716113 h 1447574"/>
              <a:gd name="connsiteX10" fmla="*/ 4243 w 775114"/>
              <a:gd name="connsiteY10" fmla="*/ 786943 h 1447574"/>
              <a:gd name="connsiteX0" fmla="*/ 9050 w 779921"/>
              <a:gd name="connsiteY0" fmla="*/ 786943 h 1447574"/>
              <a:gd name="connsiteX1" fmla="*/ 51844 w 779921"/>
              <a:gd name="connsiteY1" fmla="*/ 522452 h 1447574"/>
              <a:gd name="connsiteX2" fmla="*/ 144203 w 779921"/>
              <a:gd name="connsiteY2" fmla="*/ 233770 h 1447574"/>
              <a:gd name="connsiteX3" fmla="*/ 394552 w 779921"/>
              <a:gd name="connsiteY3" fmla="*/ 2575 h 1447574"/>
              <a:gd name="connsiteX4" fmla="*/ 664971 w 779921"/>
              <a:gd name="connsiteY4" fmla="*/ 171418 h 1447574"/>
              <a:gd name="connsiteX5" fmla="*/ 779921 w 779921"/>
              <a:gd name="connsiteY5" fmla="*/ 991235 h 1447574"/>
              <a:gd name="connsiteX6" fmla="*/ 665115 w 779921"/>
              <a:gd name="connsiteY6" fmla="*/ 1322280 h 1447574"/>
              <a:gd name="connsiteX7" fmla="*/ 338662 w 779921"/>
              <a:gd name="connsiteY7" fmla="*/ 1446311 h 1447574"/>
              <a:gd name="connsiteX8" fmla="*/ 149356 w 779921"/>
              <a:gd name="connsiteY8" fmla="*/ 1257941 h 1447574"/>
              <a:gd name="connsiteX9" fmla="*/ 79822 w 779921"/>
              <a:gd name="connsiteY9" fmla="*/ 716113 h 1447574"/>
              <a:gd name="connsiteX10" fmla="*/ 9050 w 779921"/>
              <a:gd name="connsiteY10" fmla="*/ 786943 h 1447574"/>
              <a:gd name="connsiteX0" fmla="*/ 2472 w 773343"/>
              <a:gd name="connsiteY0" fmla="*/ 786943 h 1447574"/>
              <a:gd name="connsiteX1" fmla="*/ 72444 w 773343"/>
              <a:gd name="connsiteY1" fmla="*/ 525904 h 1447574"/>
              <a:gd name="connsiteX2" fmla="*/ 137625 w 773343"/>
              <a:gd name="connsiteY2" fmla="*/ 233770 h 1447574"/>
              <a:gd name="connsiteX3" fmla="*/ 387974 w 773343"/>
              <a:gd name="connsiteY3" fmla="*/ 2575 h 1447574"/>
              <a:gd name="connsiteX4" fmla="*/ 658393 w 773343"/>
              <a:gd name="connsiteY4" fmla="*/ 171418 h 1447574"/>
              <a:gd name="connsiteX5" fmla="*/ 773343 w 773343"/>
              <a:gd name="connsiteY5" fmla="*/ 991235 h 1447574"/>
              <a:gd name="connsiteX6" fmla="*/ 658537 w 773343"/>
              <a:gd name="connsiteY6" fmla="*/ 1322280 h 1447574"/>
              <a:gd name="connsiteX7" fmla="*/ 332084 w 773343"/>
              <a:gd name="connsiteY7" fmla="*/ 1446311 h 1447574"/>
              <a:gd name="connsiteX8" fmla="*/ 142778 w 773343"/>
              <a:gd name="connsiteY8" fmla="*/ 1257941 h 1447574"/>
              <a:gd name="connsiteX9" fmla="*/ 73244 w 773343"/>
              <a:gd name="connsiteY9" fmla="*/ 716113 h 1447574"/>
              <a:gd name="connsiteX10" fmla="*/ 2472 w 773343"/>
              <a:gd name="connsiteY10" fmla="*/ 786943 h 1447574"/>
              <a:gd name="connsiteX0" fmla="*/ 1502 w 772373"/>
              <a:gd name="connsiteY0" fmla="*/ 786943 h 1447574"/>
              <a:gd name="connsiteX1" fmla="*/ 71474 w 772373"/>
              <a:gd name="connsiteY1" fmla="*/ 525904 h 1447574"/>
              <a:gd name="connsiteX2" fmla="*/ 136655 w 772373"/>
              <a:gd name="connsiteY2" fmla="*/ 233770 h 1447574"/>
              <a:gd name="connsiteX3" fmla="*/ 387004 w 772373"/>
              <a:gd name="connsiteY3" fmla="*/ 2575 h 1447574"/>
              <a:gd name="connsiteX4" fmla="*/ 657423 w 772373"/>
              <a:gd name="connsiteY4" fmla="*/ 171418 h 1447574"/>
              <a:gd name="connsiteX5" fmla="*/ 772373 w 772373"/>
              <a:gd name="connsiteY5" fmla="*/ 991235 h 1447574"/>
              <a:gd name="connsiteX6" fmla="*/ 657567 w 772373"/>
              <a:gd name="connsiteY6" fmla="*/ 1322280 h 1447574"/>
              <a:gd name="connsiteX7" fmla="*/ 331114 w 772373"/>
              <a:gd name="connsiteY7" fmla="*/ 1446311 h 1447574"/>
              <a:gd name="connsiteX8" fmla="*/ 141808 w 772373"/>
              <a:gd name="connsiteY8" fmla="*/ 1257941 h 1447574"/>
              <a:gd name="connsiteX9" fmla="*/ 72274 w 772373"/>
              <a:gd name="connsiteY9" fmla="*/ 716113 h 1447574"/>
              <a:gd name="connsiteX10" fmla="*/ 1502 w 772373"/>
              <a:gd name="connsiteY10" fmla="*/ 786943 h 1447574"/>
              <a:gd name="connsiteX0" fmla="*/ 1931 w 772802"/>
              <a:gd name="connsiteY0" fmla="*/ 786943 h 1447574"/>
              <a:gd name="connsiteX1" fmla="*/ 65109 w 772802"/>
              <a:gd name="connsiteY1" fmla="*/ 532806 h 1447574"/>
              <a:gd name="connsiteX2" fmla="*/ 137084 w 772802"/>
              <a:gd name="connsiteY2" fmla="*/ 233770 h 1447574"/>
              <a:gd name="connsiteX3" fmla="*/ 387433 w 772802"/>
              <a:gd name="connsiteY3" fmla="*/ 2575 h 1447574"/>
              <a:gd name="connsiteX4" fmla="*/ 657852 w 772802"/>
              <a:gd name="connsiteY4" fmla="*/ 171418 h 1447574"/>
              <a:gd name="connsiteX5" fmla="*/ 772802 w 772802"/>
              <a:gd name="connsiteY5" fmla="*/ 991235 h 1447574"/>
              <a:gd name="connsiteX6" fmla="*/ 657996 w 772802"/>
              <a:gd name="connsiteY6" fmla="*/ 1322280 h 1447574"/>
              <a:gd name="connsiteX7" fmla="*/ 331543 w 772802"/>
              <a:gd name="connsiteY7" fmla="*/ 1446311 h 1447574"/>
              <a:gd name="connsiteX8" fmla="*/ 142237 w 772802"/>
              <a:gd name="connsiteY8" fmla="*/ 1257941 h 1447574"/>
              <a:gd name="connsiteX9" fmla="*/ 72703 w 772802"/>
              <a:gd name="connsiteY9" fmla="*/ 716113 h 1447574"/>
              <a:gd name="connsiteX10" fmla="*/ 1931 w 772802"/>
              <a:gd name="connsiteY10" fmla="*/ 786943 h 144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72802" h="1447574">
                <a:moveTo>
                  <a:pt x="1931" y="786943"/>
                </a:moveTo>
                <a:cubicBezTo>
                  <a:pt x="-5304" y="793031"/>
                  <a:pt x="6108" y="637170"/>
                  <a:pt x="65109" y="532806"/>
                </a:cubicBezTo>
                <a:cubicBezTo>
                  <a:pt x="95020" y="452841"/>
                  <a:pt x="83363" y="322142"/>
                  <a:pt x="137084" y="233770"/>
                </a:cubicBezTo>
                <a:cubicBezTo>
                  <a:pt x="190805" y="145398"/>
                  <a:pt x="300638" y="12967"/>
                  <a:pt x="387433" y="2575"/>
                </a:cubicBezTo>
                <a:cubicBezTo>
                  <a:pt x="474228" y="-7817"/>
                  <a:pt x="593624" y="6641"/>
                  <a:pt x="657852" y="171418"/>
                </a:cubicBezTo>
                <a:cubicBezTo>
                  <a:pt x="722080" y="336195"/>
                  <a:pt x="772778" y="799425"/>
                  <a:pt x="772802" y="991235"/>
                </a:cubicBezTo>
                <a:cubicBezTo>
                  <a:pt x="772826" y="1183045"/>
                  <a:pt x="731539" y="1246434"/>
                  <a:pt x="657996" y="1322280"/>
                </a:cubicBezTo>
                <a:cubicBezTo>
                  <a:pt x="584453" y="1398126"/>
                  <a:pt x="417503" y="1457034"/>
                  <a:pt x="331543" y="1446311"/>
                </a:cubicBezTo>
                <a:cubicBezTo>
                  <a:pt x="245583" y="1435588"/>
                  <a:pt x="162488" y="1364071"/>
                  <a:pt x="142237" y="1257941"/>
                </a:cubicBezTo>
                <a:cubicBezTo>
                  <a:pt x="70105" y="1028184"/>
                  <a:pt x="105499" y="806115"/>
                  <a:pt x="72703" y="716113"/>
                </a:cubicBezTo>
                <a:cubicBezTo>
                  <a:pt x="35569" y="690454"/>
                  <a:pt x="12746" y="754000"/>
                  <a:pt x="1931" y="786943"/>
                </a:cubicBezTo>
                <a:close/>
              </a:path>
            </a:pathLst>
          </a:custGeom>
          <a:noFill/>
          <a:ln w="19050" cap="flat">
            <a:solidFill>
              <a:schemeClr val="tx1"/>
            </a:solidFill>
            <a:prstDash val="solid"/>
            <a:miter/>
          </a:ln>
        </p:spPr>
        <p:txBody>
          <a:bodyPr rtlCol="0" anchor="ctr"/>
          <a:lstStyle/>
          <a:p>
            <a:endParaRPr lang="en-US">
              <a:ln>
                <a:solidFill>
                  <a:srgbClr val="000000"/>
                </a:solidFill>
              </a:ln>
              <a:solidFill>
                <a:srgbClr val="000000"/>
              </a:solidFill>
            </a:endParaRPr>
          </a:p>
        </p:txBody>
      </p:sp>
      <p:pic>
        <p:nvPicPr>
          <p:cNvPr id="59" name="Graphic 58" descr="Robot">
            <a:extLst>
              <a:ext uri="{FF2B5EF4-FFF2-40B4-BE49-F238E27FC236}">
                <a16:creationId xmlns:a16="http://schemas.microsoft.com/office/drawing/2014/main" id="{1C962B77-D000-0733-7B87-092005BE511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96399" y="941377"/>
            <a:ext cx="4903863" cy="4903863"/>
          </a:xfrm>
          <a:prstGeom prst="rect">
            <a:avLst/>
          </a:prstGeom>
        </p:spPr>
      </p:pic>
    </p:spTree>
    <p:extLst>
      <p:ext uri="{BB962C8B-B14F-4D97-AF65-F5344CB8AC3E}">
        <p14:creationId xmlns:p14="http://schemas.microsoft.com/office/powerpoint/2010/main" val="18214675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0B80D39A-0BA2-4F75-B566-6236661898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D1DE4653-4C0D-4C98-9FD1-95AD4A0C67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449824" flipH="1">
            <a:off x="4803301" y="377320"/>
            <a:ext cx="6912706" cy="5902624"/>
          </a:xfrm>
          <a:custGeom>
            <a:avLst/>
            <a:gdLst>
              <a:gd name="connsiteX0" fmla="*/ 1289525 w 6745768"/>
              <a:gd name="connsiteY0" fmla="*/ 2301903 h 2794242"/>
              <a:gd name="connsiteX1" fmla="*/ 182620 w 6745768"/>
              <a:gd name="connsiteY1" fmla="*/ 1797161 h 2794242"/>
              <a:gd name="connsiteX2" fmla="*/ 12857 w 6745768"/>
              <a:gd name="connsiteY2" fmla="*/ 794567 h 2794242"/>
              <a:gd name="connsiteX3" fmla="*/ 697283 w 6745768"/>
              <a:gd name="connsiteY3" fmla="*/ 56263 h 2794242"/>
              <a:gd name="connsiteX4" fmla="*/ 6042476 w 6745768"/>
              <a:gd name="connsiteY4" fmla="*/ 156302 h 2794242"/>
              <a:gd name="connsiteX5" fmla="*/ 6744264 w 6745768"/>
              <a:gd name="connsiteY5" fmla="*/ 865255 h 2794242"/>
              <a:gd name="connsiteX6" fmla="*/ 6299463 w 6745768"/>
              <a:gd name="connsiteY6" fmla="*/ 2129659 h 2794242"/>
              <a:gd name="connsiteX7" fmla="*/ 1843321 w 6745768"/>
              <a:gd name="connsiteY7" fmla="*/ 2302040 h 2794242"/>
              <a:gd name="connsiteX8" fmla="*/ 1297241 w 6745768"/>
              <a:gd name="connsiteY8" fmla="*/ 2794243 h 2794242"/>
              <a:gd name="connsiteX9" fmla="*/ 1289525 w 6745768"/>
              <a:gd name="connsiteY9" fmla="*/ 2301903 h 2794242"/>
              <a:gd name="connsiteX0" fmla="*/ 1289525 w 6745768"/>
              <a:gd name="connsiteY0" fmla="*/ 2301903 h 2633547"/>
              <a:gd name="connsiteX1" fmla="*/ 182620 w 6745768"/>
              <a:gd name="connsiteY1" fmla="*/ 1797161 h 2633547"/>
              <a:gd name="connsiteX2" fmla="*/ 12857 w 6745768"/>
              <a:gd name="connsiteY2" fmla="*/ 794567 h 2633547"/>
              <a:gd name="connsiteX3" fmla="*/ 697283 w 6745768"/>
              <a:gd name="connsiteY3" fmla="*/ 56263 h 2633547"/>
              <a:gd name="connsiteX4" fmla="*/ 6042476 w 6745768"/>
              <a:gd name="connsiteY4" fmla="*/ 156302 h 2633547"/>
              <a:gd name="connsiteX5" fmla="*/ 6744264 w 6745768"/>
              <a:gd name="connsiteY5" fmla="*/ 865255 h 2633547"/>
              <a:gd name="connsiteX6" fmla="*/ 6299463 w 6745768"/>
              <a:gd name="connsiteY6" fmla="*/ 2129659 h 2633547"/>
              <a:gd name="connsiteX7" fmla="*/ 1843321 w 6745768"/>
              <a:gd name="connsiteY7" fmla="*/ 2302040 h 2633547"/>
              <a:gd name="connsiteX8" fmla="*/ 1297241 w 6745768"/>
              <a:gd name="connsiteY8" fmla="*/ 2633547 h 2633547"/>
              <a:gd name="connsiteX9" fmla="*/ 1289525 w 6745768"/>
              <a:gd name="connsiteY9" fmla="*/ 2301903 h 2633547"/>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6299463 w 6745768"/>
              <a:gd name="connsiteY6" fmla="*/ 2129659 h 2588909"/>
              <a:gd name="connsiteX7" fmla="*/ 1843321 w 6745768"/>
              <a:gd name="connsiteY7" fmla="*/ 2302040 h 2588909"/>
              <a:gd name="connsiteX8" fmla="*/ 1321290 w 6745768"/>
              <a:gd name="connsiteY8" fmla="*/ 2588909 h 2588909"/>
              <a:gd name="connsiteX9" fmla="*/ 1289525 w 6745768"/>
              <a:gd name="connsiteY9" fmla="*/ 2301903 h 2588909"/>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6299463 w 6745768"/>
              <a:gd name="connsiteY6" fmla="*/ 2129659 h 2588909"/>
              <a:gd name="connsiteX7" fmla="*/ 1843321 w 6745768"/>
              <a:gd name="connsiteY7" fmla="*/ 2302040 h 2588909"/>
              <a:gd name="connsiteX8" fmla="*/ 1321290 w 6745768"/>
              <a:gd name="connsiteY8" fmla="*/ 2588909 h 2588909"/>
              <a:gd name="connsiteX9" fmla="*/ 1289525 w 6745768"/>
              <a:gd name="connsiteY9" fmla="*/ 2301903 h 2588909"/>
              <a:gd name="connsiteX0" fmla="*/ 1289525 w 6813483"/>
              <a:gd name="connsiteY0" fmla="*/ 2301903 h 2588909"/>
              <a:gd name="connsiteX1" fmla="*/ 182620 w 6813483"/>
              <a:gd name="connsiteY1" fmla="*/ 1797161 h 2588909"/>
              <a:gd name="connsiteX2" fmla="*/ 12857 w 6813483"/>
              <a:gd name="connsiteY2" fmla="*/ 794567 h 2588909"/>
              <a:gd name="connsiteX3" fmla="*/ 697283 w 6813483"/>
              <a:gd name="connsiteY3" fmla="*/ 56263 h 2588909"/>
              <a:gd name="connsiteX4" fmla="*/ 6042476 w 6813483"/>
              <a:gd name="connsiteY4" fmla="*/ 156302 h 2588909"/>
              <a:gd name="connsiteX5" fmla="*/ 6744264 w 6813483"/>
              <a:gd name="connsiteY5" fmla="*/ 865255 h 2588909"/>
              <a:gd name="connsiteX6" fmla="*/ 6299463 w 6813483"/>
              <a:gd name="connsiteY6" fmla="*/ 2129659 h 2588909"/>
              <a:gd name="connsiteX7" fmla="*/ 1855346 w 6813483"/>
              <a:gd name="connsiteY7" fmla="*/ 2302040 h 2588909"/>
              <a:gd name="connsiteX8" fmla="*/ 1321290 w 6813483"/>
              <a:gd name="connsiteY8" fmla="*/ 2588909 h 2588909"/>
              <a:gd name="connsiteX9" fmla="*/ 1289525 w 6813483"/>
              <a:gd name="connsiteY9" fmla="*/ 2301903 h 2588909"/>
              <a:gd name="connsiteX0" fmla="*/ 1289525 w 6813483"/>
              <a:gd name="connsiteY0" fmla="*/ 2301903 h 2588909"/>
              <a:gd name="connsiteX1" fmla="*/ 182620 w 6813483"/>
              <a:gd name="connsiteY1" fmla="*/ 1797161 h 2588909"/>
              <a:gd name="connsiteX2" fmla="*/ 12857 w 6813483"/>
              <a:gd name="connsiteY2" fmla="*/ 794567 h 2588909"/>
              <a:gd name="connsiteX3" fmla="*/ 697283 w 6813483"/>
              <a:gd name="connsiteY3" fmla="*/ 56263 h 2588909"/>
              <a:gd name="connsiteX4" fmla="*/ 6042476 w 6813483"/>
              <a:gd name="connsiteY4" fmla="*/ 156302 h 2588909"/>
              <a:gd name="connsiteX5" fmla="*/ 6744264 w 6813483"/>
              <a:gd name="connsiteY5" fmla="*/ 865255 h 2588909"/>
              <a:gd name="connsiteX6" fmla="*/ 6299463 w 6813483"/>
              <a:gd name="connsiteY6" fmla="*/ 2129659 h 2588909"/>
              <a:gd name="connsiteX7" fmla="*/ 1855346 w 6813483"/>
              <a:gd name="connsiteY7" fmla="*/ 2302040 h 2588909"/>
              <a:gd name="connsiteX8" fmla="*/ 1321290 w 6813483"/>
              <a:gd name="connsiteY8" fmla="*/ 2588909 h 2588909"/>
              <a:gd name="connsiteX9" fmla="*/ 1289525 w 6813483"/>
              <a:gd name="connsiteY9" fmla="*/ 2301903 h 2588909"/>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6046952 w 6745768"/>
              <a:gd name="connsiteY6" fmla="*/ 2129659 h 2588909"/>
              <a:gd name="connsiteX7" fmla="*/ 1855346 w 6745768"/>
              <a:gd name="connsiteY7" fmla="*/ 2302040 h 2588909"/>
              <a:gd name="connsiteX8" fmla="*/ 1321290 w 6745768"/>
              <a:gd name="connsiteY8" fmla="*/ 2588909 h 2588909"/>
              <a:gd name="connsiteX9" fmla="*/ 1289525 w 6745768"/>
              <a:gd name="connsiteY9" fmla="*/ 2301903 h 2588909"/>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5926709 w 6745768"/>
              <a:gd name="connsiteY6" fmla="*/ 2129659 h 2588909"/>
              <a:gd name="connsiteX7" fmla="*/ 1855346 w 6745768"/>
              <a:gd name="connsiteY7" fmla="*/ 2302040 h 2588909"/>
              <a:gd name="connsiteX8" fmla="*/ 1321290 w 6745768"/>
              <a:gd name="connsiteY8" fmla="*/ 2588909 h 2588909"/>
              <a:gd name="connsiteX9" fmla="*/ 1289525 w 6745768"/>
              <a:gd name="connsiteY9" fmla="*/ 2301903 h 2588909"/>
              <a:gd name="connsiteX0" fmla="*/ 1289525 w 6745768"/>
              <a:gd name="connsiteY0" fmla="*/ 2301903 h 2555846"/>
              <a:gd name="connsiteX1" fmla="*/ 182620 w 6745768"/>
              <a:gd name="connsiteY1" fmla="*/ 1797161 h 2555846"/>
              <a:gd name="connsiteX2" fmla="*/ 12857 w 6745768"/>
              <a:gd name="connsiteY2" fmla="*/ 794567 h 2555846"/>
              <a:gd name="connsiteX3" fmla="*/ 697283 w 6745768"/>
              <a:gd name="connsiteY3" fmla="*/ 56263 h 2555846"/>
              <a:gd name="connsiteX4" fmla="*/ 6042476 w 6745768"/>
              <a:gd name="connsiteY4" fmla="*/ 156302 h 2555846"/>
              <a:gd name="connsiteX5" fmla="*/ 6744264 w 6745768"/>
              <a:gd name="connsiteY5" fmla="*/ 865255 h 2555846"/>
              <a:gd name="connsiteX6" fmla="*/ 5926709 w 6745768"/>
              <a:gd name="connsiteY6" fmla="*/ 2129659 h 2555846"/>
              <a:gd name="connsiteX7" fmla="*/ 1855346 w 6745768"/>
              <a:gd name="connsiteY7" fmla="*/ 2302040 h 2555846"/>
              <a:gd name="connsiteX8" fmla="*/ 1321290 w 6745768"/>
              <a:gd name="connsiteY8" fmla="*/ 2555846 h 2555846"/>
              <a:gd name="connsiteX9" fmla="*/ 1289525 w 6745768"/>
              <a:gd name="connsiteY9" fmla="*/ 2301903 h 2555846"/>
              <a:gd name="connsiteX0" fmla="*/ 1289525 w 6745768"/>
              <a:gd name="connsiteY0" fmla="*/ 2301903 h 2555846"/>
              <a:gd name="connsiteX1" fmla="*/ 182620 w 6745768"/>
              <a:gd name="connsiteY1" fmla="*/ 1797161 h 2555846"/>
              <a:gd name="connsiteX2" fmla="*/ 12857 w 6745768"/>
              <a:gd name="connsiteY2" fmla="*/ 794567 h 2555846"/>
              <a:gd name="connsiteX3" fmla="*/ 697283 w 6745768"/>
              <a:gd name="connsiteY3" fmla="*/ 56263 h 2555846"/>
              <a:gd name="connsiteX4" fmla="*/ 6042476 w 6745768"/>
              <a:gd name="connsiteY4" fmla="*/ 156302 h 2555846"/>
              <a:gd name="connsiteX5" fmla="*/ 6744264 w 6745768"/>
              <a:gd name="connsiteY5" fmla="*/ 865255 h 2555846"/>
              <a:gd name="connsiteX6" fmla="*/ 5926709 w 6745768"/>
              <a:gd name="connsiteY6" fmla="*/ 2129659 h 2555846"/>
              <a:gd name="connsiteX7" fmla="*/ 1855346 w 6745768"/>
              <a:gd name="connsiteY7" fmla="*/ 2302040 h 2555846"/>
              <a:gd name="connsiteX8" fmla="*/ 1321290 w 6745768"/>
              <a:gd name="connsiteY8" fmla="*/ 2555846 h 2555846"/>
              <a:gd name="connsiteX9" fmla="*/ 1289525 w 6745768"/>
              <a:gd name="connsiteY9" fmla="*/ 2301903 h 2555846"/>
              <a:gd name="connsiteX0" fmla="*/ 1289525 w 6745768"/>
              <a:gd name="connsiteY0" fmla="*/ 2301903 h 2522783"/>
              <a:gd name="connsiteX1" fmla="*/ 182620 w 6745768"/>
              <a:gd name="connsiteY1" fmla="*/ 1797161 h 2522783"/>
              <a:gd name="connsiteX2" fmla="*/ 12857 w 6745768"/>
              <a:gd name="connsiteY2" fmla="*/ 794567 h 2522783"/>
              <a:gd name="connsiteX3" fmla="*/ 697283 w 6745768"/>
              <a:gd name="connsiteY3" fmla="*/ 56263 h 2522783"/>
              <a:gd name="connsiteX4" fmla="*/ 6042476 w 6745768"/>
              <a:gd name="connsiteY4" fmla="*/ 156302 h 2522783"/>
              <a:gd name="connsiteX5" fmla="*/ 6744264 w 6745768"/>
              <a:gd name="connsiteY5" fmla="*/ 865255 h 2522783"/>
              <a:gd name="connsiteX6" fmla="*/ 5926709 w 6745768"/>
              <a:gd name="connsiteY6" fmla="*/ 2129659 h 2522783"/>
              <a:gd name="connsiteX7" fmla="*/ 1855346 w 6745768"/>
              <a:gd name="connsiteY7" fmla="*/ 2302040 h 2522783"/>
              <a:gd name="connsiteX8" fmla="*/ 1303420 w 6745768"/>
              <a:gd name="connsiteY8" fmla="*/ 2522783 h 2522783"/>
              <a:gd name="connsiteX9" fmla="*/ 1289525 w 6745768"/>
              <a:gd name="connsiteY9" fmla="*/ 2301903 h 2522783"/>
              <a:gd name="connsiteX0" fmla="*/ 1289525 w 6745768"/>
              <a:gd name="connsiteY0" fmla="*/ 2301903 h 2522783"/>
              <a:gd name="connsiteX1" fmla="*/ 182620 w 6745768"/>
              <a:gd name="connsiteY1" fmla="*/ 1797161 h 2522783"/>
              <a:gd name="connsiteX2" fmla="*/ 12857 w 6745768"/>
              <a:gd name="connsiteY2" fmla="*/ 794567 h 2522783"/>
              <a:gd name="connsiteX3" fmla="*/ 697283 w 6745768"/>
              <a:gd name="connsiteY3" fmla="*/ 56263 h 2522783"/>
              <a:gd name="connsiteX4" fmla="*/ 6042476 w 6745768"/>
              <a:gd name="connsiteY4" fmla="*/ 156302 h 2522783"/>
              <a:gd name="connsiteX5" fmla="*/ 6744264 w 6745768"/>
              <a:gd name="connsiteY5" fmla="*/ 865255 h 2522783"/>
              <a:gd name="connsiteX6" fmla="*/ 5926709 w 6745768"/>
              <a:gd name="connsiteY6" fmla="*/ 2129659 h 2522783"/>
              <a:gd name="connsiteX7" fmla="*/ 1855346 w 6745768"/>
              <a:gd name="connsiteY7" fmla="*/ 2302040 h 2522783"/>
              <a:gd name="connsiteX8" fmla="*/ 1303420 w 6745768"/>
              <a:gd name="connsiteY8" fmla="*/ 2522783 h 2522783"/>
              <a:gd name="connsiteX9" fmla="*/ 1289525 w 6745768"/>
              <a:gd name="connsiteY9" fmla="*/ 2301903 h 2522783"/>
              <a:gd name="connsiteX0" fmla="*/ 1289525 w 6745768"/>
              <a:gd name="connsiteY0" fmla="*/ 2301903 h 2522783"/>
              <a:gd name="connsiteX1" fmla="*/ 182620 w 6745768"/>
              <a:gd name="connsiteY1" fmla="*/ 1797161 h 2522783"/>
              <a:gd name="connsiteX2" fmla="*/ 12857 w 6745768"/>
              <a:gd name="connsiteY2" fmla="*/ 794567 h 2522783"/>
              <a:gd name="connsiteX3" fmla="*/ 697283 w 6745768"/>
              <a:gd name="connsiteY3" fmla="*/ 56263 h 2522783"/>
              <a:gd name="connsiteX4" fmla="*/ 6042476 w 6745768"/>
              <a:gd name="connsiteY4" fmla="*/ 156302 h 2522783"/>
              <a:gd name="connsiteX5" fmla="*/ 6744264 w 6745768"/>
              <a:gd name="connsiteY5" fmla="*/ 865255 h 2522783"/>
              <a:gd name="connsiteX6" fmla="*/ 5926709 w 6745768"/>
              <a:gd name="connsiteY6" fmla="*/ 2129659 h 2522783"/>
              <a:gd name="connsiteX7" fmla="*/ 2018095 w 6745768"/>
              <a:gd name="connsiteY7" fmla="*/ 2302040 h 2522783"/>
              <a:gd name="connsiteX8" fmla="*/ 1303420 w 6745768"/>
              <a:gd name="connsiteY8" fmla="*/ 2522783 h 2522783"/>
              <a:gd name="connsiteX9" fmla="*/ 1289525 w 6745768"/>
              <a:gd name="connsiteY9" fmla="*/ 2301903 h 2522783"/>
              <a:gd name="connsiteX0" fmla="*/ 1289525 w 6745768"/>
              <a:gd name="connsiteY0" fmla="*/ 2301903 h 2502083"/>
              <a:gd name="connsiteX1" fmla="*/ 182620 w 6745768"/>
              <a:gd name="connsiteY1" fmla="*/ 1797161 h 2502083"/>
              <a:gd name="connsiteX2" fmla="*/ 12857 w 6745768"/>
              <a:gd name="connsiteY2" fmla="*/ 794567 h 2502083"/>
              <a:gd name="connsiteX3" fmla="*/ 697283 w 6745768"/>
              <a:gd name="connsiteY3" fmla="*/ 56263 h 2502083"/>
              <a:gd name="connsiteX4" fmla="*/ 6042476 w 6745768"/>
              <a:gd name="connsiteY4" fmla="*/ 156302 h 2502083"/>
              <a:gd name="connsiteX5" fmla="*/ 6744264 w 6745768"/>
              <a:gd name="connsiteY5" fmla="*/ 865255 h 2502083"/>
              <a:gd name="connsiteX6" fmla="*/ 5926709 w 6745768"/>
              <a:gd name="connsiteY6" fmla="*/ 2129659 h 2502083"/>
              <a:gd name="connsiteX7" fmla="*/ 2018095 w 6745768"/>
              <a:gd name="connsiteY7" fmla="*/ 2302040 h 2502083"/>
              <a:gd name="connsiteX8" fmla="*/ 1303420 w 6745768"/>
              <a:gd name="connsiteY8" fmla="*/ 2502083 h 2502083"/>
              <a:gd name="connsiteX9" fmla="*/ 1289525 w 6745768"/>
              <a:gd name="connsiteY9" fmla="*/ 2301903 h 2502083"/>
              <a:gd name="connsiteX0" fmla="*/ 1198511 w 6749690"/>
              <a:gd name="connsiteY0" fmla="*/ 2291553 h 2502083"/>
              <a:gd name="connsiteX1" fmla="*/ 186542 w 6749690"/>
              <a:gd name="connsiteY1" fmla="*/ 1797161 h 2502083"/>
              <a:gd name="connsiteX2" fmla="*/ 16779 w 6749690"/>
              <a:gd name="connsiteY2" fmla="*/ 794567 h 2502083"/>
              <a:gd name="connsiteX3" fmla="*/ 701205 w 6749690"/>
              <a:gd name="connsiteY3" fmla="*/ 56263 h 2502083"/>
              <a:gd name="connsiteX4" fmla="*/ 6046398 w 6749690"/>
              <a:gd name="connsiteY4" fmla="*/ 156302 h 2502083"/>
              <a:gd name="connsiteX5" fmla="*/ 6748186 w 6749690"/>
              <a:gd name="connsiteY5" fmla="*/ 865255 h 2502083"/>
              <a:gd name="connsiteX6" fmla="*/ 5930631 w 6749690"/>
              <a:gd name="connsiteY6" fmla="*/ 2129659 h 2502083"/>
              <a:gd name="connsiteX7" fmla="*/ 2022017 w 6749690"/>
              <a:gd name="connsiteY7" fmla="*/ 2302040 h 2502083"/>
              <a:gd name="connsiteX8" fmla="*/ 1307342 w 6749690"/>
              <a:gd name="connsiteY8" fmla="*/ 2502083 h 2502083"/>
              <a:gd name="connsiteX9" fmla="*/ 1198511 w 6749690"/>
              <a:gd name="connsiteY9" fmla="*/ 2291553 h 2502083"/>
              <a:gd name="connsiteX0" fmla="*/ 1198511 w 6749690"/>
              <a:gd name="connsiteY0" fmla="*/ 2291553 h 2502083"/>
              <a:gd name="connsiteX1" fmla="*/ 186542 w 6749690"/>
              <a:gd name="connsiteY1" fmla="*/ 1797161 h 2502083"/>
              <a:gd name="connsiteX2" fmla="*/ 16779 w 6749690"/>
              <a:gd name="connsiteY2" fmla="*/ 794567 h 2502083"/>
              <a:gd name="connsiteX3" fmla="*/ 701205 w 6749690"/>
              <a:gd name="connsiteY3" fmla="*/ 56263 h 2502083"/>
              <a:gd name="connsiteX4" fmla="*/ 6046398 w 6749690"/>
              <a:gd name="connsiteY4" fmla="*/ 156302 h 2502083"/>
              <a:gd name="connsiteX5" fmla="*/ 6748186 w 6749690"/>
              <a:gd name="connsiteY5" fmla="*/ 865255 h 2502083"/>
              <a:gd name="connsiteX6" fmla="*/ 5930631 w 6749690"/>
              <a:gd name="connsiteY6" fmla="*/ 2129659 h 2502083"/>
              <a:gd name="connsiteX7" fmla="*/ 2022017 w 6749690"/>
              <a:gd name="connsiteY7" fmla="*/ 2302040 h 2502083"/>
              <a:gd name="connsiteX8" fmla="*/ 1307342 w 6749690"/>
              <a:gd name="connsiteY8" fmla="*/ 2502083 h 2502083"/>
              <a:gd name="connsiteX9" fmla="*/ 1198511 w 6749690"/>
              <a:gd name="connsiteY9" fmla="*/ 2291553 h 2502083"/>
              <a:gd name="connsiteX0" fmla="*/ 1188693 w 6739872"/>
              <a:gd name="connsiteY0" fmla="*/ 2291553 h 2502083"/>
              <a:gd name="connsiteX1" fmla="*/ 556806 w 6739872"/>
              <a:gd name="connsiteY1" fmla="*/ 2240036 h 2502083"/>
              <a:gd name="connsiteX2" fmla="*/ 176724 w 6739872"/>
              <a:gd name="connsiteY2" fmla="*/ 1797161 h 2502083"/>
              <a:gd name="connsiteX3" fmla="*/ 6961 w 6739872"/>
              <a:gd name="connsiteY3" fmla="*/ 794567 h 2502083"/>
              <a:gd name="connsiteX4" fmla="*/ 691387 w 6739872"/>
              <a:gd name="connsiteY4" fmla="*/ 56263 h 2502083"/>
              <a:gd name="connsiteX5" fmla="*/ 6036580 w 6739872"/>
              <a:gd name="connsiteY5" fmla="*/ 156302 h 2502083"/>
              <a:gd name="connsiteX6" fmla="*/ 6738368 w 6739872"/>
              <a:gd name="connsiteY6" fmla="*/ 865255 h 2502083"/>
              <a:gd name="connsiteX7" fmla="*/ 5920813 w 6739872"/>
              <a:gd name="connsiteY7" fmla="*/ 2129659 h 2502083"/>
              <a:gd name="connsiteX8" fmla="*/ 2012199 w 6739872"/>
              <a:gd name="connsiteY8" fmla="*/ 2302040 h 2502083"/>
              <a:gd name="connsiteX9" fmla="*/ 1297524 w 6739872"/>
              <a:gd name="connsiteY9" fmla="*/ 2502083 h 2502083"/>
              <a:gd name="connsiteX10" fmla="*/ 1188693 w 6739872"/>
              <a:gd name="connsiteY10" fmla="*/ 2291553 h 2502083"/>
              <a:gd name="connsiteX0" fmla="*/ 1188693 w 6739872"/>
              <a:gd name="connsiteY0" fmla="*/ 2291553 h 2502083"/>
              <a:gd name="connsiteX1" fmla="*/ 556806 w 6739872"/>
              <a:gd name="connsiteY1" fmla="*/ 2240036 h 2502083"/>
              <a:gd name="connsiteX2" fmla="*/ 176724 w 6739872"/>
              <a:gd name="connsiteY2" fmla="*/ 1797161 h 2502083"/>
              <a:gd name="connsiteX3" fmla="*/ 6961 w 6739872"/>
              <a:gd name="connsiteY3" fmla="*/ 794567 h 2502083"/>
              <a:gd name="connsiteX4" fmla="*/ 691387 w 6739872"/>
              <a:gd name="connsiteY4" fmla="*/ 56263 h 2502083"/>
              <a:gd name="connsiteX5" fmla="*/ 6036580 w 6739872"/>
              <a:gd name="connsiteY5" fmla="*/ 156302 h 2502083"/>
              <a:gd name="connsiteX6" fmla="*/ 6738368 w 6739872"/>
              <a:gd name="connsiteY6" fmla="*/ 865255 h 2502083"/>
              <a:gd name="connsiteX7" fmla="*/ 5920813 w 6739872"/>
              <a:gd name="connsiteY7" fmla="*/ 2129659 h 2502083"/>
              <a:gd name="connsiteX8" fmla="*/ 2012199 w 6739872"/>
              <a:gd name="connsiteY8" fmla="*/ 2302040 h 2502083"/>
              <a:gd name="connsiteX9" fmla="*/ 1297524 w 6739872"/>
              <a:gd name="connsiteY9" fmla="*/ 2502083 h 2502083"/>
              <a:gd name="connsiteX10" fmla="*/ 1188693 w 6739872"/>
              <a:gd name="connsiteY10" fmla="*/ 2291553 h 2502083"/>
              <a:gd name="connsiteX0" fmla="*/ 1187858 w 6739037"/>
              <a:gd name="connsiteY0" fmla="*/ 2291553 h 2502083"/>
              <a:gd name="connsiteX1" fmla="*/ 429511 w 6739037"/>
              <a:gd name="connsiteY1" fmla="*/ 2224594 h 2502083"/>
              <a:gd name="connsiteX2" fmla="*/ 175889 w 6739037"/>
              <a:gd name="connsiteY2" fmla="*/ 1797161 h 2502083"/>
              <a:gd name="connsiteX3" fmla="*/ 6126 w 6739037"/>
              <a:gd name="connsiteY3" fmla="*/ 794567 h 2502083"/>
              <a:gd name="connsiteX4" fmla="*/ 690552 w 6739037"/>
              <a:gd name="connsiteY4" fmla="*/ 56263 h 2502083"/>
              <a:gd name="connsiteX5" fmla="*/ 6035745 w 6739037"/>
              <a:gd name="connsiteY5" fmla="*/ 156302 h 2502083"/>
              <a:gd name="connsiteX6" fmla="*/ 6737533 w 6739037"/>
              <a:gd name="connsiteY6" fmla="*/ 865255 h 2502083"/>
              <a:gd name="connsiteX7" fmla="*/ 5919978 w 6739037"/>
              <a:gd name="connsiteY7" fmla="*/ 2129659 h 2502083"/>
              <a:gd name="connsiteX8" fmla="*/ 2011364 w 6739037"/>
              <a:gd name="connsiteY8" fmla="*/ 2302040 h 2502083"/>
              <a:gd name="connsiteX9" fmla="*/ 1296689 w 6739037"/>
              <a:gd name="connsiteY9" fmla="*/ 2502083 h 2502083"/>
              <a:gd name="connsiteX10" fmla="*/ 1187858 w 6739037"/>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8071 w 6739250"/>
              <a:gd name="connsiteY0" fmla="*/ 2291553 h 2502083"/>
              <a:gd name="connsiteX1" fmla="*/ 464950 w 6739250"/>
              <a:gd name="connsiteY1" fmla="*/ 2162792 h 2502083"/>
              <a:gd name="connsiteX2" fmla="*/ 176102 w 6739250"/>
              <a:gd name="connsiteY2" fmla="*/ 1797161 h 2502083"/>
              <a:gd name="connsiteX3" fmla="*/ 6339 w 6739250"/>
              <a:gd name="connsiteY3" fmla="*/ 794567 h 2502083"/>
              <a:gd name="connsiteX4" fmla="*/ 690765 w 6739250"/>
              <a:gd name="connsiteY4" fmla="*/ 56263 h 2502083"/>
              <a:gd name="connsiteX5" fmla="*/ 6035958 w 6739250"/>
              <a:gd name="connsiteY5" fmla="*/ 156302 h 2502083"/>
              <a:gd name="connsiteX6" fmla="*/ 6737746 w 6739250"/>
              <a:gd name="connsiteY6" fmla="*/ 865255 h 2502083"/>
              <a:gd name="connsiteX7" fmla="*/ 5920191 w 6739250"/>
              <a:gd name="connsiteY7" fmla="*/ 2129659 h 2502083"/>
              <a:gd name="connsiteX8" fmla="*/ 2011577 w 6739250"/>
              <a:gd name="connsiteY8" fmla="*/ 2302040 h 2502083"/>
              <a:gd name="connsiteX9" fmla="*/ 1296902 w 6739250"/>
              <a:gd name="connsiteY9" fmla="*/ 2502083 h 2502083"/>
              <a:gd name="connsiteX10" fmla="*/ 1188071 w 6739250"/>
              <a:gd name="connsiteY10" fmla="*/ 2291553 h 2502083"/>
              <a:gd name="connsiteX0" fmla="*/ 1218613 w 6769792"/>
              <a:gd name="connsiteY0" fmla="*/ 2291553 h 2502083"/>
              <a:gd name="connsiteX1" fmla="*/ 495492 w 6769792"/>
              <a:gd name="connsiteY1" fmla="*/ 2162792 h 2502083"/>
              <a:gd name="connsiteX2" fmla="*/ 134625 w 6769792"/>
              <a:gd name="connsiteY2" fmla="*/ 1835847 h 2502083"/>
              <a:gd name="connsiteX3" fmla="*/ 36881 w 6769792"/>
              <a:gd name="connsiteY3" fmla="*/ 794567 h 2502083"/>
              <a:gd name="connsiteX4" fmla="*/ 721307 w 6769792"/>
              <a:gd name="connsiteY4" fmla="*/ 56263 h 2502083"/>
              <a:gd name="connsiteX5" fmla="*/ 6066500 w 6769792"/>
              <a:gd name="connsiteY5" fmla="*/ 156302 h 2502083"/>
              <a:gd name="connsiteX6" fmla="*/ 6768288 w 6769792"/>
              <a:gd name="connsiteY6" fmla="*/ 865255 h 2502083"/>
              <a:gd name="connsiteX7" fmla="*/ 5950733 w 6769792"/>
              <a:gd name="connsiteY7" fmla="*/ 2129659 h 2502083"/>
              <a:gd name="connsiteX8" fmla="*/ 2042119 w 6769792"/>
              <a:gd name="connsiteY8" fmla="*/ 2302040 h 2502083"/>
              <a:gd name="connsiteX9" fmla="*/ 1327444 w 6769792"/>
              <a:gd name="connsiteY9" fmla="*/ 2502083 h 2502083"/>
              <a:gd name="connsiteX10" fmla="*/ 1218613 w 6769792"/>
              <a:gd name="connsiteY10" fmla="*/ 2291553 h 2502083"/>
              <a:gd name="connsiteX0" fmla="*/ 1218613 w 6769792"/>
              <a:gd name="connsiteY0" fmla="*/ 2291553 h 2468349"/>
              <a:gd name="connsiteX1" fmla="*/ 495492 w 6769792"/>
              <a:gd name="connsiteY1" fmla="*/ 2162792 h 2468349"/>
              <a:gd name="connsiteX2" fmla="*/ 134625 w 6769792"/>
              <a:gd name="connsiteY2" fmla="*/ 1835847 h 2468349"/>
              <a:gd name="connsiteX3" fmla="*/ 36881 w 6769792"/>
              <a:gd name="connsiteY3" fmla="*/ 794567 h 2468349"/>
              <a:gd name="connsiteX4" fmla="*/ 721307 w 6769792"/>
              <a:gd name="connsiteY4" fmla="*/ 56263 h 2468349"/>
              <a:gd name="connsiteX5" fmla="*/ 6066500 w 6769792"/>
              <a:gd name="connsiteY5" fmla="*/ 156302 h 2468349"/>
              <a:gd name="connsiteX6" fmla="*/ 6768288 w 6769792"/>
              <a:gd name="connsiteY6" fmla="*/ 865255 h 2468349"/>
              <a:gd name="connsiteX7" fmla="*/ 5950733 w 6769792"/>
              <a:gd name="connsiteY7" fmla="*/ 2129659 h 2468349"/>
              <a:gd name="connsiteX8" fmla="*/ 2042119 w 6769792"/>
              <a:gd name="connsiteY8" fmla="*/ 2302040 h 2468349"/>
              <a:gd name="connsiteX9" fmla="*/ 1300505 w 6769792"/>
              <a:gd name="connsiteY9" fmla="*/ 2468349 h 2468349"/>
              <a:gd name="connsiteX10" fmla="*/ 1218613 w 6769792"/>
              <a:gd name="connsiteY10" fmla="*/ 2291553 h 2468349"/>
              <a:gd name="connsiteX0" fmla="*/ 1227232 w 6769792"/>
              <a:gd name="connsiteY0" fmla="*/ 2262059 h 2468349"/>
              <a:gd name="connsiteX1" fmla="*/ 495492 w 6769792"/>
              <a:gd name="connsiteY1" fmla="*/ 2162792 h 2468349"/>
              <a:gd name="connsiteX2" fmla="*/ 134625 w 6769792"/>
              <a:gd name="connsiteY2" fmla="*/ 1835847 h 2468349"/>
              <a:gd name="connsiteX3" fmla="*/ 36881 w 6769792"/>
              <a:gd name="connsiteY3" fmla="*/ 794567 h 2468349"/>
              <a:gd name="connsiteX4" fmla="*/ 721307 w 6769792"/>
              <a:gd name="connsiteY4" fmla="*/ 56263 h 2468349"/>
              <a:gd name="connsiteX5" fmla="*/ 6066500 w 6769792"/>
              <a:gd name="connsiteY5" fmla="*/ 156302 h 2468349"/>
              <a:gd name="connsiteX6" fmla="*/ 6768288 w 6769792"/>
              <a:gd name="connsiteY6" fmla="*/ 865255 h 2468349"/>
              <a:gd name="connsiteX7" fmla="*/ 5950733 w 6769792"/>
              <a:gd name="connsiteY7" fmla="*/ 2129659 h 2468349"/>
              <a:gd name="connsiteX8" fmla="*/ 2042119 w 6769792"/>
              <a:gd name="connsiteY8" fmla="*/ 2302040 h 2468349"/>
              <a:gd name="connsiteX9" fmla="*/ 1300505 w 6769792"/>
              <a:gd name="connsiteY9" fmla="*/ 2468349 h 2468349"/>
              <a:gd name="connsiteX10" fmla="*/ 1227232 w 6769792"/>
              <a:gd name="connsiteY10" fmla="*/ 2262059 h 2468349"/>
              <a:gd name="connsiteX0" fmla="*/ 1227139 w 6769699"/>
              <a:gd name="connsiteY0" fmla="*/ 2262059 h 2468349"/>
              <a:gd name="connsiteX1" fmla="*/ 491824 w 6769699"/>
              <a:gd name="connsiteY1" fmla="*/ 2128631 h 2468349"/>
              <a:gd name="connsiteX2" fmla="*/ 134532 w 6769699"/>
              <a:gd name="connsiteY2" fmla="*/ 1835847 h 2468349"/>
              <a:gd name="connsiteX3" fmla="*/ 36788 w 6769699"/>
              <a:gd name="connsiteY3" fmla="*/ 794567 h 2468349"/>
              <a:gd name="connsiteX4" fmla="*/ 721214 w 6769699"/>
              <a:gd name="connsiteY4" fmla="*/ 56263 h 2468349"/>
              <a:gd name="connsiteX5" fmla="*/ 6066407 w 6769699"/>
              <a:gd name="connsiteY5" fmla="*/ 156302 h 2468349"/>
              <a:gd name="connsiteX6" fmla="*/ 6768195 w 6769699"/>
              <a:gd name="connsiteY6" fmla="*/ 865255 h 2468349"/>
              <a:gd name="connsiteX7" fmla="*/ 5950640 w 6769699"/>
              <a:gd name="connsiteY7" fmla="*/ 2129659 h 2468349"/>
              <a:gd name="connsiteX8" fmla="*/ 2042026 w 6769699"/>
              <a:gd name="connsiteY8" fmla="*/ 2302040 h 2468349"/>
              <a:gd name="connsiteX9" fmla="*/ 1300412 w 6769699"/>
              <a:gd name="connsiteY9" fmla="*/ 2468349 h 2468349"/>
              <a:gd name="connsiteX10" fmla="*/ 1227139 w 6769699"/>
              <a:gd name="connsiteY10" fmla="*/ 2262059 h 2468349"/>
              <a:gd name="connsiteX0" fmla="*/ 1231573 w 6774133"/>
              <a:gd name="connsiteY0" fmla="*/ 2262059 h 2468349"/>
              <a:gd name="connsiteX1" fmla="*/ 496258 w 6774133"/>
              <a:gd name="connsiteY1" fmla="*/ 2128631 h 2468349"/>
              <a:gd name="connsiteX2" fmla="*/ 122177 w 6774133"/>
              <a:gd name="connsiteY2" fmla="*/ 1787259 h 2468349"/>
              <a:gd name="connsiteX3" fmla="*/ 41222 w 6774133"/>
              <a:gd name="connsiteY3" fmla="*/ 794567 h 2468349"/>
              <a:gd name="connsiteX4" fmla="*/ 725648 w 6774133"/>
              <a:gd name="connsiteY4" fmla="*/ 56263 h 2468349"/>
              <a:gd name="connsiteX5" fmla="*/ 6070841 w 6774133"/>
              <a:gd name="connsiteY5" fmla="*/ 156302 h 2468349"/>
              <a:gd name="connsiteX6" fmla="*/ 6772629 w 6774133"/>
              <a:gd name="connsiteY6" fmla="*/ 865255 h 2468349"/>
              <a:gd name="connsiteX7" fmla="*/ 5955074 w 6774133"/>
              <a:gd name="connsiteY7" fmla="*/ 2129659 h 2468349"/>
              <a:gd name="connsiteX8" fmla="*/ 2046460 w 6774133"/>
              <a:gd name="connsiteY8" fmla="*/ 2302040 h 2468349"/>
              <a:gd name="connsiteX9" fmla="*/ 1304846 w 6774133"/>
              <a:gd name="connsiteY9" fmla="*/ 2468349 h 2468349"/>
              <a:gd name="connsiteX10" fmla="*/ 1231573 w 6774133"/>
              <a:gd name="connsiteY10" fmla="*/ 2262059 h 2468349"/>
              <a:gd name="connsiteX0" fmla="*/ 1231573 w 6774133"/>
              <a:gd name="connsiteY0" fmla="*/ 2262059 h 2464962"/>
              <a:gd name="connsiteX1" fmla="*/ 496258 w 6774133"/>
              <a:gd name="connsiteY1" fmla="*/ 2128631 h 2464962"/>
              <a:gd name="connsiteX2" fmla="*/ 122177 w 6774133"/>
              <a:gd name="connsiteY2" fmla="*/ 1787259 h 2464962"/>
              <a:gd name="connsiteX3" fmla="*/ 41222 w 6774133"/>
              <a:gd name="connsiteY3" fmla="*/ 794567 h 2464962"/>
              <a:gd name="connsiteX4" fmla="*/ 725648 w 6774133"/>
              <a:gd name="connsiteY4" fmla="*/ 56263 h 2464962"/>
              <a:gd name="connsiteX5" fmla="*/ 6070841 w 6774133"/>
              <a:gd name="connsiteY5" fmla="*/ 156302 h 2464962"/>
              <a:gd name="connsiteX6" fmla="*/ 6772629 w 6774133"/>
              <a:gd name="connsiteY6" fmla="*/ 865255 h 2464962"/>
              <a:gd name="connsiteX7" fmla="*/ 5955074 w 6774133"/>
              <a:gd name="connsiteY7" fmla="*/ 2129659 h 2464962"/>
              <a:gd name="connsiteX8" fmla="*/ 2046460 w 6774133"/>
              <a:gd name="connsiteY8" fmla="*/ 2302040 h 2464962"/>
              <a:gd name="connsiteX9" fmla="*/ 1222559 w 6774133"/>
              <a:gd name="connsiteY9" fmla="*/ 2464962 h 2464962"/>
              <a:gd name="connsiteX10" fmla="*/ 1231573 w 6774133"/>
              <a:gd name="connsiteY10" fmla="*/ 2262059 h 2464962"/>
              <a:gd name="connsiteX0" fmla="*/ 1231573 w 6774133"/>
              <a:gd name="connsiteY0" fmla="*/ 2262059 h 2464962"/>
              <a:gd name="connsiteX1" fmla="*/ 496258 w 6774133"/>
              <a:gd name="connsiteY1" fmla="*/ 2128631 h 2464962"/>
              <a:gd name="connsiteX2" fmla="*/ 122177 w 6774133"/>
              <a:gd name="connsiteY2" fmla="*/ 1787259 h 2464962"/>
              <a:gd name="connsiteX3" fmla="*/ 41222 w 6774133"/>
              <a:gd name="connsiteY3" fmla="*/ 794567 h 2464962"/>
              <a:gd name="connsiteX4" fmla="*/ 725648 w 6774133"/>
              <a:gd name="connsiteY4" fmla="*/ 56263 h 2464962"/>
              <a:gd name="connsiteX5" fmla="*/ 6070841 w 6774133"/>
              <a:gd name="connsiteY5" fmla="*/ 156302 h 2464962"/>
              <a:gd name="connsiteX6" fmla="*/ 6772629 w 6774133"/>
              <a:gd name="connsiteY6" fmla="*/ 865255 h 2464962"/>
              <a:gd name="connsiteX7" fmla="*/ 5955074 w 6774133"/>
              <a:gd name="connsiteY7" fmla="*/ 2129659 h 2464962"/>
              <a:gd name="connsiteX8" fmla="*/ 2046460 w 6774133"/>
              <a:gd name="connsiteY8" fmla="*/ 2302040 h 2464962"/>
              <a:gd name="connsiteX9" fmla="*/ 1222559 w 6774133"/>
              <a:gd name="connsiteY9" fmla="*/ 2464962 h 2464962"/>
              <a:gd name="connsiteX10" fmla="*/ 1231573 w 6774133"/>
              <a:gd name="connsiteY10" fmla="*/ 2262059 h 2464962"/>
              <a:gd name="connsiteX0" fmla="*/ 1231573 w 6774133"/>
              <a:gd name="connsiteY0" fmla="*/ 2262059 h 2464962"/>
              <a:gd name="connsiteX1" fmla="*/ 496258 w 6774133"/>
              <a:gd name="connsiteY1" fmla="*/ 2128631 h 2464962"/>
              <a:gd name="connsiteX2" fmla="*/ 122177 w 6774133"/>
              <a:gd name="connsiteY2" fmla="*/ 1787259 h 2464962"/>
              <a:gd name="connsiteX3" fmla="*/ 41222 w 6774133"/>
              <a:gd name="connsiteY3" fmla="*/ 794567 h 2464962"/>
              <a:gd name="connsiteX4" fmla="*/ 725648 w 6774133"/>
              <a:gd name="connsiteY4" fmla="*/ 56263 h 2464962"/>
              <a:gd name="connsiteX5" fmla="*/ 6070841 w 6774133"/>
              <a:gd name="connsiteY5" fmla="*/ 156302 h 2464962"/>
              <a:gd name="connsiteX6" fmla="*/ 6772629 w 6774133"/>
              <a:gd name="connsiteY6" fmla="*/ 865255 h 2464962"/>
              <a:gd name="connsiteX7" fmla="*/ 6125712 w 6774133"/>
              <a:gd name="connsiteY7" fmla="*/ 2082537 h 2464962"/>
              <a:gd name="connsiteX8" fmla="*/ 2046460 w 6774133"/>
              <a:gd name="connsiteY8" fmla="*/ 2302040 h 2464962"/>
              <a:gd name="connsiteX9" fmla="*/ 1222559 w 6774133"/>
              <a:gd name="connsiteY9" fmla="*/ 2464962 h 2464962"/>
              <a:gd name="connsiteX10" fmla="*/ 1231573 w 6774133"/>
              <a:gd name="connsiteY10" fmla="*/ 2262059 h 2464962"/>
              <a:gd name="connsiteX0" fmla="*/ 1231573 w 6774133"/>
              <a:gd name="connsiteY0" fmla="*/ 2262059 h 2464962"/>
              <a:gd name="connsiteX1" fmla="*/ 496258 w 6774133"/>
              <a:gd name="connsiteY1" fmla="*/ 2128631 h 2464962"/>
              <a:gd name="connsiteX2" fmla="*/ 122177 w 6774133"/>
              <a:gd name="connsiteY2" fmla="*/ 1787259 h 2464962"/>
              <a:gd name="connsiteX3" fmla="*/ 41222 w 6774133"/>
              <a:gd name="connsiteY3" fmla="*/ 794567 h 2464962"/>
              <a:gd name="connsiteX4" fmla="*/ 725648 w 6774133"/>
              <a:gd name="connsiteY4" fmla="*/ 56263 h 2464962"/>
              <a:gd name="connsiteX5" fmla="*/ 6070841 w 6774133"/>
              <a:gd name="connsiteY5" fmla="*/ 156302 h 2464962"/>
              <a:gd name="connsiteX6" fmla="*/ 6772629 w 6774133"/>
              <a:gd name="connsiteY6" fmla="*/ 865255 h 2464962"/>
              <a:gd name="connsiteX7" fmla="*/ 6123669 w 6774133"/>
              <a:gd name="connsiteY7" fmla="*/ 2063016 h 2464962"/>
              <a:gd name="connsiteX8" fmla="*/ 2046460 w 6774133"/>
              <a:gd name="connsiteY8" fmla="*/ 2302040 h 2464962"/>
              <a:gd name="connsiteX9" fmla="*/ 1222559 w 6774133"/>
              <a:gd name="connsiteY9" fmla="*/ 2464962 h 2464962"/>
              <a:gd name="connsiteX10" fmla="*/ 1231573 w 6774133"/>
              <a:gd name="connsiteY10" fmla="*/ 2262059 h 2464962"/>
              <a:gd name="connsiteX0" fmla="*/ 1231573 w 6830714"/>
              <a:gd name="connsiteY0" fmla="*/ 2285938 h 2488841"/>
              <a:gd name="connsiteX1" fmla="*/ 496258 w 6830714"/>
              <a:gd name="connsiteY1" fmla="*/ 2152510 h 2488841"/>
              <a:gd name="connsiteX2" fmla="*/ 122177 w 6830714"/>
              <a:gd name="connsiteY2" fmla="*/ 1811138 h 2488841"/>
              <a:gd name="connsiteX3" fmla="*/ 41222 w 6830714"/>
              <a:gd name="connsiteY3" fmla="*/ 818446 h 2488841"/>
              <a:gd name="connsiteX4" fmla="*/ 725648 w 6830714"/>
              <a:gd name="connsiteY4" fmla="*/ 80142 h 2488841"/>
              <a:gd name="connsiteX5" fmla="*/ 6070841 w 6830714"/>
              <a:gd name="connsiteY5" fmla="*/ 180181 h 2488841"/>
              <a:gd name="connsiteX6" fmla="*/ 6772693 w 6830714"/>
              <a:gd name="connsiteY6" fmla="*/ 1001592 h 2488841"/>
              <a:gd name="connsiteX7" fmla="*/ 6123669 w 6830714"/>
              <a:gd name="connsiteY7" fmla="*/ 2086895 h 2488841"/>
              <a:gd name="connsiteX8" fmla="*/ 2046460 w 6830714"/>
              <a:gd name="connsiteY8" fmla="*/ 2325919 h 2488841"/>
              <a:gd name="connsiteX9" fmla="*/ 1222559 w 6830714"/>
              <a:gd name="connsiteY9" fmla="*/ 2488841 h 2488841"/>
              <a:gd name="connsiteX10" fmla="*/ 1231573 w 6830714"/>
              <a:gd name="connsiteY10" fmla="*/ 2285938 h 2488841"/>
              <a:gd name="connsiteX0" fmla="*/ 1231573 w 6775421"/>
              <a:gd name="connsiteY0" fmla="*/ 2285174 h 2488077"/>
              <a:gd name="connsiteX1" fmla="*/ 496258 w 6775421"/>
              <a:gd name="connsiteY1" fmla="*/ 2151746 h 2488077"/>
              <a:gd name="connsiteX2" fmla="*/ 122177 w 6775421"/>
              <a:gd name="connsiteY2" fmla="*/ 1810374 h 2488077"/>
              <a:gd name="connsiteX3" fmla="*/ 41222 w 6775421"/>
              <a:gd name="connsiteY3" fmla="*/ 817682 h 2488077"/>
              <a:gd name="connsiteX4" fmla="*/ 725648 w 6775421"/>
              <a:gd name="connsiteY4" fmla="*/ 79378 h 2488077"/>
              <a:gd name="connsiteX5" fmla="*/ 6070841 w 6775421"/>
              <a:gd name="connsiteY5" fmla="*/ 179417 h 2488077"/>
              <a:gd name="connsiteX6" fmla="*/ 6772693 w 6775421"/>
              <a:gd name="connsiteY6" fmla="*/ 1000828 h 2488077"/>
              <a:gd name="connsiteX7" fmla="*/ 6123669 w 6775421"/>
              <a:gd name="connsiteY7" fmla="*/ 2086131 h 2488077"/>
              <a:gd name="connsiteX8" fmla="*/ 2046460 w 6775421"/>
              <a:gd name="connsiteY8" fmla="*/ 2325155 h 2488077"/>
              <a:gd name="connsiteX9" fmla="*/ 1222559 w 6775421"/>
              <a:gd name="connsiteY9" fmla="*/ 2488077 h 2488077"/>
              <a:gd name="connsiteX10" fmla="*/ 1231573 w 6775421"/>
              <a:gd name="connsiteY10" fmla="*/ 2285174 h 2488077"/>
              <a:gd name="connsiteX0" fmla="*/ 1231573 w 6851024"/>
              <a:gd name="connsiteY0" fmla="*/ 2287499 h 2490402"/>
              <a:gd name="connsiteX1" fmla="*/ 496258 w 6851024"/>
              <a:gd name="connsiteY1" fmla="*/ 2154071 h 2490402"/>
              <a:gd name="connsiteX2" fmla="*/ 122177 w 6851024"/>
              <a:gd name="connsiteY2" fmla="*/ 1812699 h 2490402"/>
              <a:gd name="connsiteX3" fmla="*/ 41222 w 6851024"/>
              <a:gd name="connsiteY3" fmla="*/ 820007 h 2490402"/>
              <a:gd name="connsiteX4" fmla="*/ 725648 w 6851024"/>
              <a:gd name="connsiteY4" fmla="*/ 81703 h 2490402"/>
              <a:gd name="connsiteX5" fmla="*/ 6070841 w 6851024"/>
              <a:gd name="connsiteY5" fmla="*/ 181742 h 2490402"/>
              <a:gd name="connsiteX6" fmla="*/ 6800142 w 6851024"/>
              <a:gd name="connsiteY6" fmla="*/ 1041768 h 2490402"/>
              <a:gd name="connsiteX7" fmla="*/ 6123669 w 6851024"/>
              <a:gd name="connsiteY7" fmla="*/ 2088456 h 2490402"/>
              <a:gd name="connsiteX8" fmla="*/ 2046460 w 6851024"/>
              <a:gd name="connsiteY8" fmla="*/ 2327480 h 2490402"/>
              <a:gd name="connsiteX9" fmla="*/ 1222559 w 6851024"/>
              <a:gd name="connsiteY9" fmla="*/ 2490402 h 2490402"/>
              <a:gd name="connsiteX10" fmla="*/ 1231573 w 6851024"/>
              <a:gd name="connsiteY10" fmla="*/ 2287499 h 2490402"/>
              <a:gd name="connsiteX0" fmla="*/ 1231573 w 6851024"/>
              <a:gd name="connsiteY0" fmla="*/ 2287499 h 2486130"/>
              <a:gd name="connsiteX1" fmla="*/ 496258 w 6851024"/>
              <a:gd name="connsiteY1" fmla="*/ 2154071 h 2486130"/>
              <a:gd name="connsiteX2" fmla="*/ 122177 w 6851024"/>
              <a:gd name="connsiteY2" fmla="*/ 1812699 h 2486130"/>
              <a:gd name="connsiteX3" fmla="*/ 41222 w 6851024"/>
              <a:gd name="connsiteY3" fmla="*/ 820007 h 2486130"/>
              <a:gd name="connsiteX4" fmla="*/ 725648 w 6851024"/>
              <a:gd name="connsiteY4" fmla="*/ 81703 h 2486130"/>
              <a:gd name="connsiteX5" fmla="*/ 6070841 w 6851024"/>
              <a:gd name="connsiteY5" fmla="*/ 181742 h 2486130"/>
              <a:gd name="connsiteX6" fmla="*/ 6800142 w 6851024"/>
              <a:gd name="connsiteY6" fmla="*/ 1041768 h 2486130"/>
              <a:gd name="connsiteX7" fmla="*/ 6123669 w 6851024"/>
              <a:gd name="connsiteY7" fmla="*/ 2088456 h 2486130"/>
              <a:gd name="connsiteX8" fmla="*/ 2046460 w 6851024"/>
              <a:gd name="connsiteY8" fmla="*/ 2327480 h 2486130"/>
              <a:gd name="connsiteX9" fmla="*/ 1187001 w 6851024"/>
              <a:gd name="connsiteY9" fmla="*/ 2486130 h 2486130"/>
              <a:gd name="connsiteX10" fmla="*/ 1231573 w 6851024"/>
              <a:gd name="connsiteY10" fmla="*/ 2287499 h 2486130"/>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046460 w 6851024"/>
              <a:gd name="connsiteY8" fmla="*/ 2327480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851024" h="2461764">
                <a:moveTo>
                  <a:pt x="1231573" y="2287499"/>
                </a:moveTo>
                <a:cubicBezTo>
                  <a:pt x="1112336" y="2271169"/>
                  <a:pt x="681157" y="2233204"/>
                  <a:pt x="496258" y="2154071"/>
                </a:cubicBezTo>
                <a:cubicBezTo>
                  <a:pt x="311359" y="2074938"/>
                  <a:pt x="198016" y="2035043"/>
                  <a:pt x="122177" y="1812699"/>
                </a:cubicBezTo>
                <a:cubicBezTo>
                  <a:pt x="46338" y="1590355"/>
                  <a:pt x="-59356" y="1108506"/>
                  <a:pt x="41222" y="820007"/>
                </a:cubicBezTo>
                <a:cubicBezTo>
                  <a:pt x="141800" y="531508"/>
                  <a:pt x="395768" y="136683"/>
                  <a:pt x="725648" y="81703"/>
                </a:cubicBezTo>
                <a:cubicBezTo>
                  <a:pt x="1694758" y="-79792"/>
                  <a:pt x="5058425" y="21731"/>
                  <a:pt x="6070841" y="181742"/>
                </a:cubicBezTo>
                <a:cubicBezTo>
                  <a:pt x="7083257" y="341753"/>
                  <a:pt x="6832799" y="565274"/>
                  <a:pt x="6800142" y="1041768"/>
                </a:cubicBezTo>
                <a:cubicBezTo>
                  <a:pt x="6762524" y="1588400"/>
                  <a:pt x="6896479" y="1874529"/>
                  <a:pt x="6123669" y="2088456"/>
                </a:cubicBezTo>
                <a:cubicBezTo>
                  <a:pt x="5350859" y="2302383"/>
                  <a:pt x="2371629" y="2317340"/>
                  <a:pt x="2163283" y="2325332"/>
                </a:cubicBezTo>
                <a:cubicBezTo>
                  <a:pt x="1581595" y="2463408"/>
                  <a:pt x="1234045" y="2459053"/>
                  <a:pt x="1172765" y="2461764"/>
                </a:cubicBezTo>
                <a:cubicBezTo>
                  <a:pt x="1538023" y="2321109"/>
                  <a:pt x="1231573" y="2287499"/>
                  <a:pt x="1231573" y="2287499"/>
                </a:cubicBezTo>
                <a:close/>
              </a:path>
            </a:pathLst>
          </a:custGeom>
          <a:solidFill>
            <a:schemeClr val="bg1"/>
          </a:solidFill>
          <a:ln w="19050" cap="flat">
            <a:noFill/>
            <a:prstDash val="solid"/>
            <a:miter/>
          </a:ln>
        </p:spPr>
        <p:txBody>
          <a:bodyPr rtlCol="0" anchor="ctr"/>
          <a:lstStyle/>
          <a:p>
            <a:endParaRPr lang="en-US"/>
          </a:p>
        </p:txBody>
      </p:sp>
      <p:sp>
        <p:nvSpPr>
          <p:cNvPr id="77" name="Freeform: Shape 76">
            <a:extLst>
              <a:ext uri="{FF2B5EF4-FFF2-40B4-BE49-F238E27FC236}">
                <a16:creationId xmlns:a16="http://schemas.microsoft.com/office/drawing/2014/main" id="{D4FB7586-D41B-4287-9864-5CA49B350F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449824" flipH="1">
            <a:off x="4868349" y="422322"/>
            <a:ext cx="6912706" cy="5902624"/>
          </a:xfrm>
          <a:custGeom>
            <a:avLst/>
            <a:gdLst>
              <a:gd name="connsiteX0" fmla="*/ 1289525 w 6745768"/>
              <a:gd name="connsiteY0" fmla="*/ 2301903 h 2794242"/>
              <a:gd name="connsiteX1" fmla="*/ 182620 w 6745768"/>
              <a:gd name="connsiteY1" fmla="*/ 1797161 h 2794242"/>
              <a:gd name="connsiteX2" fmla="*/ 12857 w 6745768"/>
              <a:gd name="connsiteY2" fmla="*/ 794567 h 2794242"/>
              <a:gd name="connsiteX3" fmla="*/ 697283 w 6745768"/>
              <a:gd name="connsiteY3" fmla="*/ 56263 h 2794242"/>
              <a:gd name="connsiteX4" fmla="*/ 6042476 w 6745768"/>
              <a:gd name="connsiteY4" fmla="*/ 156302 h 2794242"/>
              <a:gd name="connsiteX5" fmla="*/ 6744264 w 6745768"/>
              <a:gd name="connsiteY5" fmla="*/ 865255 h 2794242"/>
              <a:gd name="connsiteX6" fmla="*/ 6299463 w 6745768"/>
              <a:gd name="connsiteY6" fmla="*/ 2129659 h 2794242"/>
              <a:gd name="connsiteX7" fmla="*/ 1843321 w 6745768"/>
              <a:gd name="connsiteY7" fmla="*/ 2302040 h 2794242"/>
              <a:gd name="connsiteX8" fmla="*/ 1297241 w 6745768"/>
              <a:gd name="connsiteY8" fmla="*/ 2794243 h 2794242"/>
              <a:gd name="connsiteX9" fmla="*/ 1289525 w 6745768"/>
              <a:gd name="connsiteY9" fmla="*/ 2301903 h 2794242"/>
              <a:gd name="connsiteX0" fmla="*/ 1289525 w 6745768"/>
              <a:gd name="connsiteY0" fmla="*/ 2301903 h 2633547"/>
              <a:gd name="connsiteX1" fmla="*/ 182620 w 6745768"/>
              <a:gd name="connsiteY1" fmla="*/ 1797161 h 2633547"/>
              <a:gd name="connsiteX2" fmla="*/ 12857 w 6745768"/>
              <a:gd name="connsiteY2" fmla="*/ 794567 h 2633547"/>
              <a:gd name="connsiteX3" fmla="*/ 697283 w 6745768"/>
              <a:gd name="connsiteY3" fmla="*/ 56263 h 2633547"/>
              <a:gd name="connsiteX4" fmla="*/ 6042476 w 6745768"/>
              <a:gd name="connsiteY4" fmla="*/ 156302 h 2633547"/>
              <a:gd name="connsiteX5" fmla="*/ 6744264 w 6745768"/>
              <a:gd name="connsiteY5" fmla="*/ 865255 h 2633547"/>
              <a:gd name="connsiteX6" fmla="*/ 6299463 w 6745768"/>
              <a:gd name="connsiteY6" fmla="*/ 2129659 h 2633547"/>
              <a:gd name="connsiteX7" fmla="*/ 1843321 w 6745768"/>
              <a:gd name="connsiteY7" fmla="*/ 2302040 h 2633547"/>
              <a:gd name="connsiteX8" fmla="*/ 1297241 w 6745768"/>
              <a:gd name="connsiteY8" fmla="*/ 2633547 h 2633547"/>
              <a:gd name="connsiteX9" fmla="*/ 1289525 w 6745768"/>
              <a:gd name="connsiteY9" fmla="*/ 2301903 h 2633547"/>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6299463 w 6745768"/>
              <a:gd name="connsiteY6" fmla="*/ 2129659 h 2588909"/>
              <a:gd name="connsiteX7" fmla="*/ 1843321 w 6745768"/>
              <a:gd name="connsiteY7" fmla="*/ 2302040 h 2588909"/>
              <a:gd name="connsiteX8" fmla="*/ 1321290 w 6745768"/>
              <a:gd name="connsiteY8" fmla="*/ 2588909 h 2588909"/>
              <a:gd name="connsiteX9" fmla="*/ 1289525 w 6745768"/>
              <a:gd name="connsiteY9" fmla="*/ 2301903 h 2588909"/>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6299463 w 6745768"/>
              <a:gd name="connsiteY6" fmla="*/ 2129659 h 2588909"/>
              <a:gd name="connsiteX7" fmla="*/ 1843321 w 6745768"/>
              <a:gd name="connsiteY7" fmla="*/ 2302040 h 2588909"/>
              <a:gd name="connsiteX8" fmla="*/ 1321290 w 6745768"/>
              <a:gd name="connsiteY8" fmla="*/ 2588909 h 2588909"/>
              <a:gd name="connsiteX9" fmla="*/ 1289525 w 6745768"/>
              <a:gd name="connsiteY9" fmla="*/ 2301903 h 2588909"/>
              <a:gd name="connsiteX0" fmla="*/ 1289525 w 6813483"/>
              <a:gd name="connsiteY0" fmla="*/ 2301903 h 2588909"/>
              <a:gd name="connsiteX1" fmla="*/ 182620 w 6813483"/>
              <a:gd name="connsiteY1" fmla="*/ 1797161 h 2588909"/>
              <a:gd name="connsiteX2" fmla="*/ 12857 w 6813483"/>
              <a:gd name="connsiteY2" fmla="*/ 794567 h 2588909"/>
              <a:gd name="connsiteX3" fmla="*/ 697283 w 6813483"/>
              <a:gd name="connsiteY3" fmla="*/ 56263 h 2588909"/>
              <a:gd name="connsiteX4" fmla="*/ 6042476 w 6813483"/>
              <a:gd name="connsiteY4" fmla="*/ 156302 h 2588909"/>
              <a:gd name="connsiteX5" fmla="*/ 6744264 w 6813483"/>
              <a:gd name="connsiteY5" fmla="*/ 865255 h 2588909"/>
              <a:gd name="connsiteX6" fmla="*/ 6299463 w 6813483"/>
              <a:gd name="connsiteY6" fmla="*/ 2129659 h 2588909"/>
              <a:gd name="connsiteX7" fmla="*/ 1855346 w 6813483"/>
              <a:gd name="connsiteY7" fmla="*/ 2302040 h 2588909"/>
              <a:gd name="connsiteX8" fmla="*/ 1321290 w 6813483"/>
              <a:gd name="connsiteY8" fmla="*/ 2588909 h 2588909"/>
              <a:gd name="connsiteX9" fmla="*/ 1289525 w 6813483"/>
              <a:gd name="connsiteY9" fmla="*/ 2301903 h 2588909"/>
              <a:gd name="connsiteX0" fmla="*/ 1289525 w 6813483"/>
              <a:gd name="connsiteY0" fmla="*/ 2301903 h 2588909"/>
              <a:gd name="connsiteX1" fmla="*/ 182620 w 6813483"/>
              <a:gd name="connsiteY1" fmla="*/ 1797161 h 2588909"/>
              <a:gd name="connsiteX2" fmla="*/ 12857 w 6813483"/>
              <a:gd name="connsiteY2" fmla="*/ 794567 h 2588909"/>
              <a:gd name="connsiteX3" fmla="*/ 697283 w 6813483"/>
              <a:gd name="connsiteY3" fmla="*/ 56263 h 2588909"/>
              <a:gd name="connsiteX4" fmla="*/ 6042476 w 6813483"/>
              <a:gd name="connsiteY4" fmla="*/ 156302 h 2588909"/>
              <a:gd name="connsiteX5" fmla="*/ 6744264 w 6813483"/>
              <a:gd name="connsiteY5" fmla="*/ 865255 h 2588909"/>
              <a:gd name="connsiteX6" fmla="*/ 6299463 w 6813483"/>
              <a:gd name="connsiteY6" fmla="*/ 2129659 h 2588909"/>
              <a:gd name="connsiteX7" fmla="*/ 1855346 w 6813483"/>
              <a:gd name="connsiteY7" fmla="*/ 2302040 h 2588909"/>
              <a:gd name="connsiteX8" fmla="*/ 1321290 w 6813483"/>
              <a:gd name="connsiteY8" fmla="*/ 2588909 h 2588909"/>
              <a:gd name="connsiteX9" fmla="*/ 1289525 w 6813483"/>
              <a:gd name="connsiteY9" fmla="*/ 2301903 h 2588909"/>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6046952 w 6745768"/>
              <a:gd name="connsiteY6" fmla="*/ 2129659 h 2588909"/>
              <a:gd name="connsiteX7" fmla="*/ 1855346 w 6745768"/>
              <a:gd name="connsiteY7" fmla="*/ 2302040 h 2588909"/>
              <a:gd name="connsiteX8" fmla="*/ 1321290 w 6745768"/>
              <a:gd name="connsiteY8" fmla="*/ 2588909 h 2588909"/>
              <a:gd name="connsiteX9" fmla="*/ 1289525 w 6745768"/>
              <a:gd name="connsiteY9" fmla="*/ 2301903 h 2588909"/>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5926709 w 6745768"/>
              <a:gd name="connsiteY6" fmla="*/ 2129659 h 2588909"/>
              <a:gd name="connsiteX7" fmla="*/ 1855346 w 6745768"/>
              <a:gd name="connsiteY7" fmla="*/ 2302040 h 2588909"/>
              <a:gd name="connsiteX8" fmla="*/ 1321290 w 6745768"/>
              <a:gd name="connsiteY8" fmla="*/ 2588909 h 2588909"/>
              <a:gd name="connsiteX9" fmla="*/ 1289525 w 6745768"/>
              <a:gd name="connsiteY9" fmla="*/ 2301903 h 2588909"/>
              <a:gd name="connsiteX0" fmla="*/ 1289525 w 6745768"/>
              <a:gd name="connsiteY0" fmla="*/ 2301903 h 2555846"/>
              <a:gd name="connsiteX1" fmla="*/ 182620 w 6745768"/>
              <a:gd name="connsiteY1" fmla="*/ 1797161 h 2555846"/>
              <a:gd name="connsiteX2" fmla="*/ 12857 w 6745768"/>
              <a:gd name="connsiteY2" fmla="*/ 794567 h 2555846"/>
              <a:gd name="connsiteX3" fmla="*/ 697283 w 6745768"/>
              <a:gd name="connsiteY3" fmla="*/ 56263 h 2555846"/>
              <a:gd name="connsiteX4" fmla="*/ 6042476 w 6745768"/>
              <a:gd name="connsiteY4" fmla="*/ 156302 h 2555846"/>
              <a:gd name="connsiteX5" fmla="*/ 6744264 w 6745768"/>
              <a:gd name="connsiteY5" fmla="*/ 865255 h 2555846"/>
              <a:gd name="connsiteX6" fmla="*/ 5926709 w 6745768"/>
              <a:gd name="connsiteY6" fmla="*/ 2129659 h 2555846"/>
              <a:gd name="connsiteX7" fmla="*/ 1855346 w 6745768"/>
              <a:gd name="connsiteY7" fmla="*/ 2302040 h 2555846"/>
              <a:gd name="connsiteX8" fmla="*/ 1321290 w 6745768"/>
              <a:gd name="connsiteY8" fmla="*/ 2555846 h 2555846"/>
              <a:gd name="connsiteX9" fmla="*/ 1289525 w 6745768"/>
              <a:gd name="connsiteY9" fmla="*/ 2301903 h 2555846"/>
              <a:gd name="connsiteX0" fmla="*/ 1289525 w 6745768"/>
              <a:gd name="connsiteY0" fmla="*/ 2301903 h 2555846"/>
              <a:gd name="connsiteX1" fmla="*/ 182620 w 6745768"/>
              <a:gd name="connsiteY1" fmla="*/ 1797161 h 2555846"/>
              <a:gd name="connsiteX2" fmla="*/ 12857 w 6745768"/>
              <a:gd name="connsiteY2" fmla="*/ 794567 h 2555846"/>
              <a:gd name="connsiteX3" fmla="*/ 697283 w 6745768"/>
              <a:gd name="connsiteY3" fmla="*/ 56263 h 2555846"/>
              <a:gd name="connsiteX4" fmla="*/ 6042476 w 6745768"/>
              <a:gd name="connsiteY4" fmla="*/ 156302 h 2555846"/>
              <a:gd name="connsiteX5" fmla="*/ 6744264 w 6745768"/>
              <a:gd name="connsiteY5" fmla="*/ 865255 h 2555846"/>
              <a:gd name="connsiteX6" fmla="*/ 5926709 w 6745768"/>
              <a:gd name="connsiteY6" fmla="*/ 2129659 h 2555846"/>
              <a:gd name="connsiteX7" fmla="*/ 1855346 w 6745768"/>
              <a:gd name="connsiteY7" fmla="*/ 2302040 h 2555846"/>
              <a:gd name="connsiteX8" fmla="*/ 1321290 w 6745768"/>
              <a:gd name="connsiteY8" fmla="*/ 2555846 h 2555846"/>
              <a:gd name="connsiteX9" fmla="*/ 1289525 w 6745768"/>
              <a:gd name="connsiteY9" fmla="*/ 2301903 h 2555846"/>
              <a:gd name="connsiteX0" fmla="*/ 1289525 w 6745768"/>
              <a:gd name="connsiteY0" fmla="*/ 2301903 h 2522783"/>
              <a:gd name="connsiteX1" fmla="*/ 182620 w 6745768"/>
              <a:gd name="connsiteY1" fmla="*/ 1797161 h 2522783"/>
              <a:gd name="connsiteX2" fmla="*/ 12857 w 6745768"/>
              <a:gd name="connsiteY2" fmla="*/ 794567 h 2522783"/>
              <a:gd name="connsiteX3" fmla="*/ 697283 w 6745768"/>
              <a:gd name="connsiteY3" fmla="*/ 56263 h 2522783"/>
              <a:gd name="connsiteX4" fmla="*/ 6042476 w 6745768"/>
              <a:gd name="connsiteY4" fmla="*/ 156302 h 2522783"/>
              <a:gd name="connsiteX5" fmla="*/ 6744264 w 6745768"/>
              <a:gd name="connsiteY5" fmla="*/ 865255 h 2522783"/>
              <a:gd name="connsiteX6" fmla="*/ 5926709 w 6745768"/>
              <a:gd name="connsiteY6" fmla="*/ 2129659 h 2522783"/>
              <a:gd name="connsiteX7" fmla="*/ 1855346 w 6745768"/>
              <a:gd name="connsiteY7" fmla="*/ 2302040 h 2522783"/>
              <a:gd name="connsiteX8" fmla="*/ 1303420 w 6745768"/>
              <a:gd name="connsiteY8" fmla="*/ 2522783 h 2522783"/>
              <a:gd name="connsiteX9" fmla="*/ 1289525 w 6745768"/>
              <a:gd name="connsiteY9" fmla="*/ 2301903 h 2522783"/>
              <a:gd name="connsiteX0" fmla="*/ 1289525 w 6745768"/>
              <a:gd name="connsiteY0" fmla="*/ 2301903 h 2522783"/>
              <a:gd name="connsiteX1" fmla="*/ 182620 w 6745768"/>
              <a:gd name="connsiteY1" fmla="*/ 1797161 h 2522783"/>
              <a:gd name="connsiteX2" fmla="*/ 12857 w 6745768"/>
              <a:gd name="connsiteY2" fmla="*/ 794567 h 2522783"/>
              <a:gd name="connsiteX3" fmla="*/ 697283 w 6745768"/>
              <a:gd name="connsiteY3" fmla="*/ 56263 h 2522783"/>
              <a:gd name="connsiteX4" fmla="*/ 6042476 w 6745768"/>
              <a:gd name="connsiteY4" fmla="*/ 156302 h 2522783"/>
              <a:gd name="connsiteX5" fmla="*/ 6744264 w 6745768"/>
              <a:gd name="connsiteY5" fmla="*/ 865255 h 2522783"/>
              <a:gd name="connsiteX6" fmla="*/ 5926709 w 6745768"/>
              <a:gd name="connsiteY6" fmla="*/ 2129659 h 2522783"/>
              <a:gd name="connsiteX7" fmla="*/ 1855346 w 6745768"/>
              <a:gd name="connsiteY7" fmla="*/ 2302040 h 2522783"/>
              <a:gd name="connsiteX8" fmla="*/ 1303420 w 6745768"/>
              <a:gd name="connsiteY8" fmla="*/ 2522783 h 2522783"/>
              <a:gd name="connsiteX9" fmla="*/ 1289525 w 6745768"/>
              <a:gd name="connsiteY9" fmla="*/ 2301903 h 2522783"/>
              <a:gd name="connsiteX0" fmla="*/ 1289525 w 6745768"/>
              <a:gd name="connsiteY0" fmla="*/ 2301903 h 2522783"/>
              <a:gd name="connsiteX1" fmla="*/ 182620 w 6745768"/>
              <a:gd name="connsiteY1" fmla="*/ 1797161 h 2522783"/>
              <a:gd name="connsiteX2" fmla="*/ 12857 w 6745768"/>
              <a:gd name="connsiteY2" fmla="*/ 794567 h 2522783"/>
              <a:gd name="connsiteX3" fmla="*/ 697283 w 6745768"/>
              <a:gd name="connsiteY3" fmla="*/ 56263 h 2522783"/>
              <a:gd name="connsiteX4" fmla="*/ 6042476 w 6745768"/>
              <a:gd name="connsiteY4" fmla="*/ 156302 h 2522783"/>
              <a:gd name="connsiteX5" fmla="*/ 6744264 w 6745768"/>
              <a:gd name="connsiteY5" fmla="*/ 865255 h 2522783"/>
              <a:gd name="connsiteX6" fmla="*/ 5926709 w 6745768"/>
              <a:gd name="connsiteY6" fmla="*/ 2129659 h 2522783"/>
              <a:gd name="connsiteX7" fmla="*/ 2018095 w 6745768"/>
              <a:gd name="connsiteY7" fmla="*/ 2302040 h 2522783"/>
              <a:gd name="connsiteX8" fmla="*/ 1303420 w 6745768"/>
              <a:gd name="connsiteY8" fmla="*/ 2522783 h 2522783"/>
              <a:gd name="connsiteX9" fmla="*/ 1289525 w 6745768"/>
              <a:gd name="connsiteY9" fmla="*/ 2301903 h 2522783"/>
              <a:gd name="connsiteX0" fmla="*/ 1289525 w 6745768"/>
              <a:gd name="connsiteY0" fmla="*/ 2301903 h 2502083"/>
              <a:gd name="connsiteX1" fmla="*/ 182620 w 6745768"/>
              <a:gd name="connsiteY1" fmla="*/ 1797161 h 2502083"/>
              <a:gd name="connsiteX2" fmla="*/ 12857 w 6745768"/>
              <a:gd name="connsiteY2" fmla="*/ 794567 h 2502083"/>
              <a:gd name="connsiteX3" fmla="*/ 697283 w 6745768"/>
              <a:gd name="connsiteY3" fmla="*/ 56263 h 2502083"/>
              <a:gd name="connsiteX4" fmla="*/ 6042476 w 6745768"/>
              <a:gd name="connsiteY4" fmla="*/ 156302 h 2502083"/>
              <a:gd name="connsiteX5" fmla="*/ 6744264 w 6745768"/>
              <a:gd name="connsiteY5" fmla="*/ 865255 h 2502083"/>
              <a:gd name="connsiteX6" fmla="*/ 5926709 w 6745768"/>
              <a:gd name="connsiteY6" fmla="*/ 2129659 h 2502083"/>
              <a:gd name="connsiteX7" fmla="*/ 2018095 w 6745768"/>
              <a:gd name="connsiteY7" fmla="*/ 2302040 h 2502083"/>
              <a:gd name="connsiteX8" fmla="*/ 1303420 w 6745768"/>
              <a:gd name="connsiteY8" fmla="*/ 2502083 h 2502083"/>
              <a:gd name="connsiteX9" fmla="*/ 1289525 w 6745768"/>
              <a:gd name="connsiteY9" fmla="*/ 2301903 h 2502083"/>
              <a:gd name="connsiteX0" fmla="*/ 1198511 w 6749690"/>
              <a:gd name="connsiteY0" fmla="*/ 2291553 h 2502083"/>
              <a:gd name="connsiteX1" fmla="*/ 186542 w 6749690"/>
              <a:gd name="connsiteY1" fmla="*/ 1797161 h 2502083"/>
              <a:gd name="connsiteX2" fmla="*/ 16779 w 6749690"/>
              <a:gd name="connsiteY2" fmla="*/ 794567 h 2502083"/>
              <a:gd name="connsiteX3" fmla="*/ 701205 w 6749690"/>
              <a:gd name="connsiteY3" fmla="*/ 56263 h 2502083"/>
              <a:gd name="connsiteX4" fmla="*/ 6046398 w 6749690"/>
              <a:gd name="connsiteY4" fmla="*/ 156302 h 2502083"/>
              <a:gd name="connsiteX5" fmla="*/ 6748186 w 6749690"/>
              <a:gd name="connsiteY5" fmla="*/ 865255 h 2502083"/>
              <a:gd name="connsiteX6" fmla="*/ 5930631 w 6749690"/>
              <a:gd name="connsiteY6" fmla="*/ 2129659 h 2502083"/>
              <a:gd name="connsiteX7" fmla="*/ 2022017 w 6749690"/>
              <a:gd name="connsiteY7" fmla="*/ 2302040 h 2502083"/>
              <a:gd name="connsiteX8" fmla="*/ 1307342 w 6749690"/>
              <a:gd name="connsiteY8" fmla="*/ 2502083 h 2502083"/>
              <a:gd name="connsiteX9" fmla="*/ 1198511 w 6749690"/>
              <a:gd name="connsiteY9" fmla="*/ 2291553 h 2502083"/>
              <a:gd name="connsiteX0" fmla="*/ 1198511 w 6749690"/>
              <a:gd name="connsiteY0" fmla="*/ 2291553 h 2502083"/>
              <a:gd name="connsiteX1" fmla="*/ 186542 w 6749690"/>
              <a:gd name="connsiteY1" fmla="*/ 1797161 h 2502083"/>
              <a:gd name="connsiteX2" fmla="*/ 16779 w 6749690"/>
              <a:gd name="connsiteY2" fmla="*/ 794567 h 2502083"/>
              <a:gd name="connsiteX3" fmla="*/ 701205 w 6749690"/>
              <a:gd name="connsiteY3" fmla="*/ 56263 h 2502083"/>
              <a:gd name="connsiteX4" fmla="*/ 6046398 w 6749690"/>
              <a:gd name="connsiteY4" fmla="*/ 156302 h 2502083"/>
              <a:gd name="connsiteX5" fmla="*/ 6748186 w 6749690"/>
              <a:gd name="connsiteY5" fmla="*/ 865255 h 2502083"/>
              <a:gd name="connsiteX6" fmla="*/ 5930631 w 6749690"/>
              <a:gd name="connsiteY6" fmla="*/ 2129659 h 2502083"/>
              <a:gd name="connsiteX7" fmla="*/ 2022017 w 6749690"/>
              <a:gd name="connsiteY7" fmla="*/ 2302040 h 2502083"/>
              <a:gd name="connsiteX8" fmla="*/ 1307342 w 6749690"/>
              <a:gd name="connsiteY8" fmla="*/ 2502083 h 2502083"/>
              <a:gd name="connsiteX9" fmla="*/ 1198511 w 6749690"/>
              <a:gd name="connsiteY9" fmla="*/ 2291553 h 2502083"/>
              <a:gd name="connsiteX0" fmla="*/ 1188693 w 6739872"/>
              <a:gd name="connsiteY0" fmla="*/ 2291553 h 2502083"/>
              <a:gd name="connsiteX1" fmla="*/ 556806 w 6739872"/>
              <a:gd name="connsiteY1" fmla="*/ 2240036 h 2502083"/>
              <a:gd name="connsiteX2" fmla="*/ 176724 w 6739872"/>
              <a:gd name="connsiteY2" fmla="*/ 1797161 h 2502083"/>
              <a:gd name="connsiteX3" fmla="*/ 6961 w 6739872"/>
              <a:gd name="connsiteY3" fmla="*/ 794567 h 2502083"/>
              <a:gd name="connsiteX4" fmla="*/ 691387 w 6739872"/>
              <a:gd name="connsiteY4" fmla="*/ 56263 h 2502083"/>
              <a:gd name="connsiteX5" fmla="*/ 6036580 w 6739872"/>
              <a:gd name="connsiteY5" fmla="*/ 156302 h 2502083"/>
              <a:gd name="connsiteX6" fmla="*/ 6738368 w 6739872"/>
              <a:gd name="connsiteY6" fmla="*/ 865255 h 2502083"/>
              <a:gd name="connsiteX7" fmla="*/ 5920813 w 6739872"/>
              <a:gd name="connsiteY7" fmla="*/ 2129659 h 2502083"/>
              <a:gd name="connsiteX8" fmla="*/ 2012199 w 6739872"/>
              <a:gd name="connsiteY8" fmla="*/ 2302040 h 2502083"/>
              <a:gd name="connsiteX9" fmla="*/ 1297524 w 6739872"/>
              <a:gd name="connsiteY9" fmla="*/ 2502083 h 2502083"/>
              <a:gd name="connsiteX10" fmla="*/ 1188693 w 6739872"/>
              <a:gd name="connsiteY10" fmla="*/ 2291553 h 2502083"/>
              <a:gd name="connsiteX0" fmla="*/ 1188693 w 6739872"/>
              <a:gd name="connsiteY0" fmla="*/ 2291553 h 2502083"/>
              <a:gd name="connsiteX1" fmla="*/ 556806 w 6739872"/>
              <a:gd name="connsiteY1" fmla="*/ 2240036 h 2502083"/>
              <a:gd name="connsiteX2" fmla="*/ 176724 w 6739872"/>
              <a:gd name="connsiteY2" fmla="*/ 1797161 h 2502083"/>
              <a:gd name="connsiteX3" fmla="*/ 6961 w 6739872"/>
              <a:gd name="connsiteY3" fmla="*/ 794567 h 2502083"/>
              <a:gd name="connsiteX4" fmla="*/ 691387 w 6739872"/>
              <a:gd name="connsiteY4" fmla="*/ 56263 h 2502083"/>
              <a:gd name="connsiteX5" fmla="*/ 6036580 w 6739872"/>
              <a:gd name="connsiteY5" fmla="*/ 156302 h 2502083"/>
              <a:gd name="connsiteX6" fmla="*/ 6738368 w 6739872"/>
              <a:gd name="connsiteY6" fmla="*/ 865255 h 2502083"/>
              <a:gd name="connsiteX7" fmla="*/ 5920813 w 6739872"/>
              <a:gd name="connsiteY7" fmla="*/ 2129659 h 2502083"/>
              <a:gd name="connsiteX8" fmla="*/ 2012199 w 6739872"/>
              <a:gd name="connsiteY8" fmla="*/ 2302040 h 2502083"/>
              <a:gd name="connsiteX9" fmla="*/ 1297524 w 6739872"/>
              <a:gd name="connsiteY9" fmla="*/ 2502083 h 2502083"/>
              <a:gd name="connsiteX10" fmla="*/ 1188693 w 6739872"/>
              <a:gd name="connsiteY10" fmla="*/ 2291553 h 2502083"/>
              <a:gd name="connsiteX0" fmla="*/ 1187858 w 6739037"/>
              <a:gd name="connsiteY0" fmla="*/ 2291553 h 2502083"/>
              <a:gd name="connsiteX1" fmla="*/ 429511 w 6739037"/>
              <a:gd name="connsiteY1" fmla="*/ 2224594 h 2502083"/>
              <a:gd name="connsiteX2" fmla="*/ 175889 w 6739037"/>
              <a:gd name="connsiteY2" fmla="*/ 1797161 h 2502083"/>
              <a:gd name="connsiteX3" fmla="*/ 6126 w 6739037"/>
              <a:gd name="connsiteY3" fmla="*/ 794567 h 2502083"/>
              <a:gd name="connsiteX4" fmla="*/ 690552 w 6739037"/>
              <a:gd name="connsiteY4" fmla="*/ 56263 h 2502083"/>
              <a:gd name="connsiteX5" fmla="*/ 6035745 w 6739037"/>
              <a:gd name="connsiteY5" fmla="*/ 156302 h 2502083"/>
              <a:gd name="connsiteX6" fmla="*/ 6737533 w 6739037"/>
              <a:gd name="connsiteY6" fmla="*/ 865255 h 2502083"/>
              <a:gd name="connsiteX7" fmla="*/ 5919978 w 6739037"/>
              <a:gd name="connsiteY7" fmla="*/ 2129659 h 2502083"/>
              <a:gd name="connsiteX8" fmla="*/ 2011364 w 6739037"/>
              <a:gd name="connsiteY8" fmla="*/ 2302040 h 2502083"/>
              <a:gd name="connsiteX9" fmla="*/ 1296689 w 6739037"/>
              <a:gd name="connsiteY9" fmla="*/ 2502083 h 2502083"/>
              <a:gd name="connsiteX10" fmla="*/ 1187858 w 6739037"/>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8071 w 6739250"/>
              <a:gd name="connsiteY0" fmla="*/ 2291553 h 2502083"/>
              <a:gd name="connsiteX1" fmla="*/ 464950 w 6739250"/>
              <a:gd name="connsiteY1" fmla="*/ 2162792 h 2502083"/>
              <a:gd name="connsiteX2" fmla="*/ 176102 w 6739250"/>
              <a:gd name="connsiteY2" fmla="*/ 1797161 h 2502083"/>
              <a:gd name="connsiteX3" fmla="*/ 6339 w 6739250"/>
              <a:gd name="connsiteY3" fmla="*/ 794567 h 2502083"/>
              <a:gd name="connsiteX4" fmla="*/ 690765 w 6739250"/>
              <a:gd name="connsiteY4" fmla="*/ 56263 h 2502083"/>
              <a:gd name="connsiteX5" fmla="*/ 6035958 w 6739250"/>
              <a:gd name="connsiteY5" fmla="*/ 156302 h 2502083"/>
              <a:gd name="connsiteX6" fmla="*/ 6737746 w 6739250"/>
              <a:gd name="connsiteY6" fmla="*/ 865255 h 2502083"/>
              <a:gd name="connsiteX7" fmla="*/ 5920191 w 6739250"/>
              <a:gd name="connsiteY7" fmla="*/ 2129659 h 2502083"/>
              <a:gd name="connsiteX8" fmla="*/ 2011577 w 6739250"/>
              <a:gd name="connsiteY8" fmla="*/ 2302040 h 2502083"/>
              <a:gd name="connsiteX9" fmla="*/ 1296902 w 6739250"/>
              <a:gd name="connsiteY9" fmla="*/ 2502083 h 2502083"/>
              <a:gd name="connsiteX10" fmla="*/ 1188071 w 6739250"/>
              <a:gd name="connsiteY10" fmla="*/ 2291553 h 2502083"/>
              <a:gd name="connsiteX0" fmla="*/ 1218613 w 6769792"/>
              <a:gd name="connsiteY0" fmla="*/ 2291553 h 2502083"/>
              <a:gd name="connsiteX1" fmla="*/ 495492 w 6769792"/>
              <a:gd name="connsiteY1" fmla="*/ 2162792 h 2502083"/>
              <a:gd name="connsiteX2" fmla="*/ 134625 w 6769792"/>
              <a:gd name="connsiteY2" fmla="*/ 1835847 h 2502083"/>
              <a:gd name="connsiteX3" fmla="*/ 36881 w 6769792"/>
              <a:gd name="connsiteY3" fmla="*/ 794567 h 2502083"/>
              <a:gd name="connsiteX4" fmla="*/ 721307 w 6769792"/>
              <a:gd name="connsiteY4" fmla="*/ 56263 h 2502083"/>
              <a:gd name="connsiteX5" fmla="*/ 6066500 w 6769792"/>
              <a:gd name="connsiteY5" fmla="*/ 156302 h 2502083"/>
              <a:gd name="connsiteX6" fmla="*/ 6768288 w 6769792"/>
              <a:gd name="connsiteY6" fmla="*/ 865255 h 2502083"/>
              <a:gd name="connsiteX7" fmla="*/ 5950733 w 6769792"/>
              <a:gd name="connsiteY7" fmla="*/ 2129659 h 2502083"/>
              <a:gd name="connsiteX8" fmla="*/ 2042119 w 6769792"/>
              <a:gd name="connsiteY8" fmla="*/ 2302040 h 2502083"/>
              <a:gd name="connsiteX9" fmla="*/ 1327444 w 6769792"/>
              <a:gd name="connsiteY9" fmla="*/ 2502083 h 2502083"/>
              <a:gd name="connsiteX10" fmla="*/ 1218613 w 6769792"/>
              <a:gd name="connsiteY10" fmla="*/ 2291553 h 2502083"/>
              <a:gd name="connsiteX0" fmla="*/ 1218613 w 6769792"/>
              <a:gd name="connsiteY0" fmla="*/ 2291553 h 2468349"/>
              <a:gd name="connsiteX1" fmla="*/ 495492 w 6769792"/>
              <a:gd name="connsiteY1" fmla="*/ 2162792 h 2468349"/>
              <a:gd name="connsiteX2" fmla="*/ 134625 w 6769792"/>
              <a:gd name="connsiteY2" fmla="*/ 1835847 h 2468349"/>
              <a:gd name="connsiteX3" fmla="*/ 36881 w 6769792"/>
              <a:gd name="connsiteY3" fmla="*/ 794567 h 2468349"/>
              <a:gd name="connsiteX4" fmla="*/ 721307 w 6769792"/>
              <a:gd name="connsiteY4" fmla="*/ 56263 h 2468349"/>
              <a:gd name="connsiteX5" fmla="*/ 6066500 w 6769792"/>
              <a:gd name="connsiteY5" fmla="*/ 156302 h 2468349"/>
              <a:gd name="connsiteX6" fmla="*/ 6768288 w 6769792"/>
              <a:gd name="connsiteY6" fmla="*/ 865255 h 2468349"/>
              <a:gd name="connsiteX7" fmla="*/ 5950733 w 6769792"/>
              <a:gd name="connsiteY7" fmla="*/ 2129659 h 2468349"/>
              <a:gd name="connsiteX8" fmla="*/ 2042119 w 6769792"/>
              <a:gd name="connsiteY8" fmla="*/ 2302040 h 2468349"/>
              <a:gd name="connsiteX9" fmla="*/ 1300505 w 6769792"/>
              <a:gd name="connsiteY9" fmla="*/ 2468349 h 2468349"/>
              <a:gd name="connsiteX10" fmla="*/ 1218613 w 6769792"/>
              <a:gd name="connsiteY10" fmla="*/ 2291553 h 2468349"/>
              <a:gd name="connsiteX0" fmla="*/ 1227232 w 6769792"/>
              <a:gd name="connsiteY0" fmla="*/ 2262059 h 2468349"/>
              <a:gd name="connsiteX1" fmla="*/ 495492 w 6769792"/>
              <a:gd name="connsiteY1" fmla="*/ 2162792 h 2468349"/>
              <a:gd name="connsiteX2" fmla="*/ 134625 w 6769792"/>
              <a:gd name="connsiteY2" fmla="*/ 1835847 h 2468349"/>
              <a:gd name="connsiteX3" fmla="*/ 36881 w 6769792"/>
              <a:gd name="connsiteY3" fmla="*/ 794567 h 2468349"/>
              <a:gd name="connsiteX4" fmla="*/ 721307 w 6769792"/>
              <a:gd name="connsiteY4" fmla="*/ 56263 h 2468349"/>
              <a:gd name="connsiteX5" fmla="*/ 6066500 w 6769792"/>
              <a:gd name="connsiteY5" fmla="*/ 156302 h 2468349"/>
              <a:gd name="connsiteX6" fmla="*/ 6768288 w 6769792"/>
              <a:gd name="connsiteY6" fmla="*/ 865255 h 2468349"/>
              <a:gd name="connsiteX7" fmla="*/ 5950733 w 6769792"/>
              <a:gd name="connsiteY7" fmla="*/ 2129659 h 2468349"/>
              <a:gd name="connsiteX8" fmla="*/ 2042119 w 6769792"/>
              <a:gd name="connsiteY8" fmla="*/ 2302040 h 2468349"/>
              <a:gd name="connsiteX9" fmla="*/ 1300505 w 6769792"/>
              <a:gd name="connsiteY9" fmla="*/ 2468349 h 2468349"/>
              <a:gd name="connsiteX10" fmla="*/ 1227232 w 6769792"/>
              <a:gd name="connsiteY10" fmla="*/ 2262059 h 2468349"/>
              <a:gd name="connsiteX0" fmla="*/ 1227139 w 6769699"/>
              <a:gd name="connsiteY0" fmla="*/ 2262059 h 2468349"/>
              <a:gd name="connsiteX1" fmla="*/ 491824 w 6769699"/>
              <a:gd name="connsiteY1" fmla="*/ 2128631 h 2468349"/>
              <a:gd name="connsiteX2" fmla="*/ 134532 w 6769699"/>
              <a:gd name="connsiteY2" fmla="*/ 1835847 h 2468349"/>
              <a:gd name="connsiteX3" fmla="*/ 36788 w 6769699"/>
              <a:gd name="connsiteY3" fmla="*/ 794567 h 2468349"/>
              <a:gd name="connsiteX4" fmla="*/ 721214 w 6769699"/>
              <a:gd name="connsiteY4" fmla="*/ 56263 h 2468349"/>
              <a:gd name="connsiteX5" fmla="*/ 6066407 w 6769699"/>
              <a:gd name="connsiteY5" fmla="*/ 156302 h 2468349"/>
              <a:gd name="connsiteX6" fmla="*/ 6768195 w 6769699"/>
              <a:gd name="connsiteY6" fmla="*/ 865255 h 2468349"/>
              <a:gd name="connsiteX7" fmla="*/ 5950640 w 6769699"/>
              <a:gd name="connsiteY7" fmla="*/ 2129659 h 2468349"/>
              <a:gd name="connsiteX8" fmla="*/ 2042026 w 6769699"/>
              <a:gd name="connsiteY8" fmla="*/ 2302040 h 2468349"/>
              <a:gd name="connsiteX9" fmla="*/ 1300412 w 6769699"/>
              <a:gd name="connsiteY9" fmla="*/ 2468349 h 2468349"/>
              <a:gd name="connsiteX10" fmla="*/ 1227139 w 6769699"/>
              <a:gd name="connsiteY10" fmla="*/ 2262059 h 2468349"/>
              <a:gd name="connsiteX0" fmla="*/ 1231573 w 6774133"/>
              <a:gd name="connsiteY0" fmla="*/ 2262059 h 2468349"/>
              <a:gd name="connsiteX1" fmla="*/ 496258 w 6774133"/>
              <a:gd name="connsiteY1" fmla="*/ 2128631 h 2468349"/>
              <a:gd name="connsiteX2" fmla="*/ 122177 w 6774133"/>
              <a:gd name="connsiteY2" fmla="*/ 1787259 h 2468349"/>
              <a:gd name="connsiteX3" fmla="*/ 41222 w 6774133"/>
              <a:gd name="connsiteY3" fmla="*/ 794567 h 2468349"/>
              <a:gd name="connsiteX4" fmla="*/ 725648 w 6774133"/>
              <a:gd name="connsiteY4" fmla="*/ 56263 h 2468349"/>
              <a:gd name="connsiteX5" fmla="*/ 6070841 w 6774133"/>
              <a:gd name="connsiteY5" fmla="*/ 156302 h 2468349"/>
              <a:gd name="connsiteX6" fmla="*/ 6772629 w 6774133"/>
              <a:gd name="connsiteY6" fmla="*/ 865255 h 2468349"/>
              <a:gd name="connsiteX7" fmla="*/ 5955074 w 6774133"/>
              <a:gd name="connsiteY7" fmla="*/ 2129659 h 2468349"/>
              <a:gd name="connsiteX8" fmla="*/ 2046460 w 6774133"/>
              <a:gd name="connsiteY8" fmla="*/ 2302040 h 2468349"/>
              <a:gd name="connsiteX9" fmla="*/ 1304846 w 6774133"/>
              <a:gd name="connsiteY9" fmla="*/ 2468349 h 2468349"/>
              <a:gd name="connsiteX10" fmla="*/ 1231573 w 6774133"/>
              <a:gd name="connsiteY10" fmla="*/ 2262059 h 2468349"/>
              <a:gd name="connsiteX0" fmla="*/ 1231573 w 6774133"/>
              <a:gd name="connsiteY0" fmla="*/ 2262059 h 2464962"/>
              <a:gd name="connsiteX1" fmla="*/ 496258 w 6774133"/>
              <a:gd name="connsiteY1" fmla="*/ 2128631 h 2464962"/>
              <a:gd name="connsiteX2" fmla="*/ 122177 w 6774133"/>
              <a:gd name="connsiteY2" fmla="*/ 1787259 h 2464962"/>
              <a:gd name="connsiteX3" fmla="*/ 41222 w 6774133"/>
              <a:gd name="connsiteY3" fmla="*/ 794567 h 2464962"/>
              <a:gd name="connsiteX4" fmla="*/ 725648 w 6774133"/>
              <a:gd name="connsiteY4" fmla="*/ 56263 h 2464962"/>
              <a:gd name="connsiteX5" fmla="*/ 6070841 w 6774133"/>
              <a:gd name="connsiteY5" fmla="*/ 156302 h 2464962"/>
              <a:gd name="connsiteX6" fmla="*/ 6772629 w 6774133"/>
              <a:gd name="connsiteY6" fmla="*/ 865255 h 2464962"/>
              <a:gd name="connsiteX7" fmla="*/ 5955074 w 6774133"/>
              <a:gd name="connsiteY7" fmla="*/ 2129659 h 2464962"/>
              <a:gd name="connsiteX8" fmla="*/ 2046460 w 6774133"/>
              <a:gd name="connsiteY8" fmla="*/ 2302040 h 2464962"/>
              <a:gd name="connsiteX9" fmla="*/ 1222559 w 6774133"/>
              <a:gd name="connsiteY9" fmla="*/ 2464962 h 2464962"/>
              <a:gd name="connsiteX10" fmla="*/ 1231573 w 6774133"/>
              <a:gd name="connsiteY10" fmla="*/ 2262059 h 2464962"/>
              <a:gd name="connsiteX0" fmla="*/ 1231573 w 6774133"/>
              <a:gd name="connsiteY0" fmla="*/ 2262059 h 2464962"/>
              <a:gd name="connsiteX1" fmla="*/ 496258 w 6774133"/>
              <a:gd name="connsiteY1" fmla="*/ 2128631 h 2464962"/>
              <a:gd name="connsiteX2" fmla="*/ 122177 w 6774133"/>
              <a:gd name="connsiteY2" fmla="*/ 1787259 h 2464962"/>
              <a:gd name="connsiteX3" fmla="*/ 41222 w 6774133"/>
              <a:gd name="connsiteY3" fmla="*/ 794567 h 2464962"/>
              <a:gd name="connsiteX4" fmla="*/ 725648 w 6774133"/>
              <a:gd name="connsiteY4" fmla="*/ 56263 h 2464962"/>
              <a:gd name="connsiteX5" fmla="*/ 6070841 w 6774133"/>
              <a:gd name="connsiteY5" fmla="*/ 156302 h 2464962"/>
              <a:gd name="connsiteX6" fmla="*/ 6772629 w 6774133"/>
              <a:gd name="connsiteY6" fmla="*/ 865255 h 2464962"/>
              <a:gd name="connsiteX7" fmla="*/ 5955074 w 6774133"/>
              <a:gd name="connsiteY7" fmla="*/ 2129659 h 2464962"/>
              <a:gd name="connsiteX8" fmla="*/ 2046460 w 6774133"/>
              <a:gd name="connsiteY8" fmla="*/ 2302040 h 2464962"/>
              <a:gd name="connsiteX9" fmla="*/ 1222559 w 6774133"/>
              <a:gd name="connsiteY9" fmla="*/ 2464962 h 2464962"/>
              <a:gd name="connsiteX10" fmla="*/ 1231573 w 6774133"/>
              <a:gd name="connsiteY10" fmla="*/ 2262059 h 2464962"/>
              <a:gd name="connsiteX0" fmla="*/ 1231573 w 6774133"/>
              <a:gd name="connsiteY0" fmla="*/ 2262059 h 2464962"/>
              <a:gd name="connsiteX1" fmla="*/ 496258 w 6774133"/>
              <a:gd name="connsiteY1" fmla="*/ 2128631 h 2464962"/>
              <a:gd name="connsiteX2" fmla="*/ 122177 w 6774133"/>
              <a:gd name="connsiteY2" fmla="*/ 1787259 h 2464962"/>
              <a:gd name="connsiteX3" fmla="*/ 41222 w 6774133"/>
              <a:gd name="connsiteY3" fmla="*/ 794567 h 2464962"/>
              <a:gd name="connsiteX4" fmla="*/ 725648 w 6774133"/>
              <a:gd name="connsiteY4" fmla="*/ 56263 h 2464962"/>
              <a:gd name="connsiteX5" fmla="*/ 6070841 w 6774133"/>
              <a:gd name="connsiteY5" fmla="*/ 156302 h 2464962"/>
              <a:gd name="connsiteX6" fmla="*/ 6772629 w 6774133"/>
              <a:gd name="connsiteY6" fmla="*/ 865255 h 2464962"/>
              <a:gd name="connsiteX7" fmla="*/ 6125712 w 6774133"/>
              <a:gd name="connsiteY7" fmla="*/ 2082537 h 2464962"/>
              <a:gd name="connsiteX8" fmla="*/ 2046460 w 6774133"/>
              <a:gd name="connsiteY8" fmla="*/ 2302040 h 2464962"/>
              <a:gd name="connsiteX9" fmla="*/ 1222559 w 6774133"/>
              <a:gd name="connsiteY9" fmla="*/ 2464962 h 2464962"/>
              <a:gd name="connsiteX10" fmla="*/ 1231573 w 6774133"/>
              <a:gd name="connsiteY10" fmla="*/ 2262059 h 2464962"/>
              <a:gd name="connsiteX0" fmla="*/ 1231573 w 6774133"/>
              <a:gd name="connsiteY0" fmla="*/ 2262059 h 2464962"/>
              <a:gd name="connsiteX1" fmla="*/ 496258 w 6774133"/>
              <a:gd name="connsiteY1" fmla="*/ 2128631 h 2464962"/>
              <a:gd name="connsiteX2" fmla="*/ 122177 w 6774133"/>
              <a:gd name="connsiteY2" fmla="*/ 1787259 h 2464962"/>
              <a:gd name="connsiteX3" fmla="*/ 41222 w 6774133"/>
              <a:gd name="connsiteY3" fmla="*/ 794567 h 2464962"/>
              <a:gd name="connsiteX4" fmla="*/ 725648 w 6774133"/>
              <a:gd name="connsiteY4" fmla="*/ 56263 h 2464962"/>
              <a:gd name="connsiteX5" fmla="*/ 6070841 w 6774133"/>
              <a:gd name="connsiteY5" fmla="*/ 156302 h 2464962"/>
              <a:gd name="connsiteX6" fmla="*/ 6772629 w 6774133"/>
              <a:gd name="connsiteY6" fmla="*/ 865255 h 2464962"/>
              <a:gd name="connsiteX7" fmla="*/ 6123669 w 6774133"/>
              <a:gd name="connsiteY7" fmla="*/ 2063016 h 2464962"/>
              <a:gd name="connsiteX8" fmla="*/ 2046460 w 6774133"/>
              <a:gd name="connsiteY8" fmla="*/ 2302040 h 2464962"/>
              <a:gd name="connsiteX9" fmla="*/ 1222559 w 6774133"/>
              <a:gd name="connsiteY9" fmla="*/ 2464962 h 2464962"/>
              <a:gd name="connsiteX10" fmla="*/ 1231573 w 6774133"/>
              <a:gd name="connsiteY10" fmla="*/ 2262059 h 2464962"/>
              <a:gd name="connsiteX0" fmla="*/ 1231573 w 6830714"/>
              <a:gd name="connsiteY0" fmla="*/ 2285938 h 2488841"/>
              <a:gd name="connsiteX1" fmla="*/ 496258 w 6830714"/>
              <a:gd name="connsiteY1" fmla="*/ 2152510 h 2488841"/>
              <a:gd name="connsiteX2" fmla="*/ 122177 w 6830714"/>
              <a:gd name="connsiteY2" fmla="*/ 1811138 h 2488841"/>
              <a:gd name="connsiteX3" fmla="*/ 41222 w 6830714"/>
              <a:gd name="connsiteY3" fmla="*/ 818446 h 2488841"/>
              <a:gd name="connsiteX4" fmla="*/ 725648 w 6830714"/>
              <a:gd name="connsiteY4" fmla="*/ 80142 h 2488841"/>
              <a:gd name="connsiteX5" fmla="*/ 6070841 w 6830714"/>
              <a:gd name="connsiteY5" fmla="*/ 180181 h 2488841"/>
              <a:gd name="connsiteX6" fmla="*/ 6772693 w 6830714"/>
              <a:gd name="connsiteY6" fmla="*/ 1001592 h 2488841"/>
              <a:gd name="connsiteX7" fmla="*/ 6123669 w 6830714"/>
              <a:gd name="connsiteY7" fmla="*/ 2086895 h 2488841"/>
              <a:gd name="connsiteX8" fmla="*/ 2046460 w 6830714"/>
              <a:gd name="connsiteY8" fmla="*/ 2325919 h 2488841"/>
              <a:gd name="connsiteX9" fmla="*/ 1222559 w 6830714"/>
              <a:gd name="connsiteY9" fmla="*/ 2488841 h 2488841"/>
              <a:gd name="connsiteX10" fmla="*/ 1231573 w 6830714"/>
              <a:gd name="connsiteY10" fmla="*/ 2285938 h 2488841"/>
              <a:gd name="connsiteX0" fmla="*/ 1231573 w 6775421"/>
              <a:gd name="connsiteY0" fmla="*/ 2285174 h 2488077"/>
              <a:gd name="connsiteX1" fmla="*/ 496258 w 6775421"/>
              <a:gd name="connsiteY1" fmla="*/ 2151746 h 2488077"/>
              <a:gd name="connsiteX2" fmla="*/ 122177 w 6775421"/>
              <a:gd name="connsiteY2" fmla="*/ 1810374 h 2488077"/>
              <a:gd name="connsiteX3" fmla="*/ 41222 w 6775421"/>
              <a:gd name="connsiteY3" fmla="*/ 817682 h 2488077"/>
              <a:gd name="connsiteX4" fmla="*/ 725648 w 6775421"/>
              <a:gd name="connsiteY4" fmla="*/ 79378 h 2488077"/>
              <a:gd name="connsiteX5" fmla="*/ 6070841 w 6775421"/>
              <a:gd name="connsiteY5" fmla="*/ 179417 h 2488077"/>
              <a:gd name="connsiteX6" fmla="*/ 6772693 w 6775421"/>
              <a:gd name="connsiteY6" fmla="*/ 1000828 h 2488077"/>
              <a:gd name="connsiteX7" fmla="*/ 6123669 w 6775421"/>
              <a:gd name="connsiteY7" fmla="*/ 2086131 h 2488077"/>
              <a:gd name="connsiteX8" fmla="*/ 2046460 w 6775421"/>
              <a:gd name="connsiteY8" fmla="*/ 2325155 h 2488077"/>
              <a:gd name="connsiteX9" fmla="*/ 1222559 w 6775421"/>
              <a:gd name="connsiteY9" fmla="*/ 2488077 h 2488077"/>
              <a:gd name="connsiteX10" fmla="*/ 1231573 w 6775421"/>
              <a:gd name="connsiteY10" fmla="*/ 2285174 h 2488077"/>
              <a:gd name="connsiteX0" fmla="*/ 1231573 w 6851024"/>
              <a:gd name="connsiteY0" fmla="*/ 2287499 h 2490402"/>
              <a:gd name="connsiteX1" fmla="*/ 496258 w 6851024"/>
              <a:gd name="connsiteY1" fmla="*/ 2154071 h 2490402"/>
              <a:gd name="connsiteX2" fmla="*/ 122177 w 6851024"/>
              <a:gd name="connsiteY2" fmla="*/ 1812699 h 2490402"/>
              <a:gd name="connsiteX3" fmla="*/ 41222 w 6851024"/>
              <a:gd name="connsiteY3" fmla="*/ 820007 h 2490402"/>
              <a:gd name="connsiteX4" fmla="*/ 725648 w 6851024"/>
              <a:gd name="connsiteY4" fmla="*/ 81703 h 2490402"/>
              <a:gd name="connsiteX5" fmla="*/ 6070841 w 6851024"/>
              <a:gd name="connsiteY5" fmla="*/ 181742 h 2490402"/>
              <a:gd name="connsiteX6" fmla="*/ 6800142 w 6851024"/>
              <a:gd name="connsiteY6" fmla="*/ 1041768 h 2490402"/>
              <a:gd name="connsiteX7" fmla="*/ 6123669 w 6851024"/>
              <a:gd name="connsiteY7" fmla="*/ 2088456 h 2490402"/>
              <a:gd name="connsiteX8" fmla="*/ 2046460 w 6851024"/>
              <a:gd name="connsiteY8" fmla="*/ 2327480 h 2490402"/>
              <a:gd name="connsiteX9" fmla="*/ 1222559 w 6851024"/>
              <a:gd name="connsiteY9" fmla="*/ 2490402 h 2490402"/>
              <a:gd name="connsiteX10" fmla="*/ 1231573 w 6851024"/>
              <a:gd name="connsiteY10" fmla="*/ 2287499 h 2490402"/>
              <a:gd name="connsiteX0" fmla="*/ 1231573 w 6851024"/>
              <a:gd name="connsiteY0" fmla="*/ 2287499 h 2486130"/>
              <a:gd name="connsiteX1" fmla="*/ 496258 w 6851024"/>
              <a:gd name="connsiteY1" fmla="*/ 2154071 h 2486130"/>
              <a:gd name="connsiteX2" fmla="*/ 122177 w 6851024"/>
              <a:gd name="connsiteY2" fmla="*/ 1812699 h 2486130"/>
              <a:gd name="connsiteX3" fmla="*/ 41222 w 6851024"/>
              <a:gd name="connsiteY3" fmla="*/ 820007 h 2486130"/>
              <a:gd name="connsiteX4" fmla="*/ 725648 w 6851024"/>
              <a:gd name="connsiteY4" fmla="*/ 81703 h 2486130"/>
              <a:gd name="connsiteX5" fmla="*/ 6070841 w 6851024"/>
              <a:gd name="connsiteY5" fmla="*/ 181742 h 2486130"/>
              <a:gd name="connsiteX6" fmla="*/ 6800142 w 6851024"/>
              <a:gd name="connsiteY6" fmla="*/ 1041768 h 2486130"/>
              <a:gd name="connsiteX7" fmla="*/ 6123669 w 6851024"/>
              <a:gd name="connsiteY7" fmla="*/ 2088456 h 2486130"/>
              <a:gd name="connsiteX8" fmla="*/ 2046460 w 6851024"/>
              <a:gd name="connsiteY8" fmla="*/ 2327480 h 2486130"/>
              <a:gd name="connsiteX9" fmla="*/ 1187001 w 6851024"/>
              <a:gd name="connsiteY9" fmla="*/ 2486130 h 2486130"/>
              <a:gd name="connsiteX10" fmla="*/ 1231573 w 6851024"/>
              <a:gd name="connsiteY10" fmla="*/ 2287499 h 2486130"/>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046460 w 6851024"/>
              <a:gd name="connsiteY8" fmla="*/ 2327480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851024" h="2461764">
                <a:moveTo>
                  <a:pt x="1231573" y="2287499"/>
                </a:moveTo>
                <a:cubicBezTo>
                  <a:pt x="1112336" y="2271169"/>
                  <a:pt x="681157" y="2233204"/>
                  <a:pt x="496258" y="2154071"/>
                </a:cubicBezTo>
                <a:cubicBezTo>
                  <a:pt x="311359" y="2074938"/>
                  <a:pt x="198016" y="2035043"/>
                  <a:pt x="122177" y="1812699"/>
                </a:cubicBezTo>
                <a:cubicBezTo>
                  <a:pt x="46338" y="1590355"/>
                  <a:pt x="-59356" y="1108506"/>
                  <a:pt x="41222" y="820007"/>
                </a:cubicBezTo>
                <a:cubicBezTo>
                  <a:pt x="141800" y="531508"/>
                  <a:pt x="395768" y="136683"/>
                  <a:pt x="725648" y="81703"/>
                </a:cubicBezTo>
                <a:cubicBezTo>
                  <a:pt x="1694758" y="-79792"/>
                  <a:pt x="5058425" y="21731"/>
                  <a:pt x="6070841" y="181742"/>
                </a:cubicBezTo>
                <a:cubicBezTo>
                  <a:pt x="7083257" y="341753"/>
                  <a:pt x="6832799" y="565274"/>
                  <a:pt x="6800142" y="1041768"/>
                </a:cubicBezTo>
                <a:cubicBezTo>
                  <a:pt x="6762524" y="1588400"/>
                  <a:pt x="6896479" y="1874529"/>
                  <a:pt x="6123669" y="2088456"/>
                </a:cubicBezTo>
                <a:cubicBezTo>
                  <a:pt x="5350859" y="2302383"/>
                  <a:pt x="2371629" y="2317340"/>
                  <a:pt x="2163283" y="2325332"/>
                </a:cubicBezTo>
                <a:cubicBezTo>
                  <a:pt x="1581595" y="2463408"/>
                  <a:pt x="1234045" y="2459053"/>
                  <a:pt x="1172765" y="2461764"/>
                </a:cubicBezTo>
                <a:cubicBezTo>
                  <a:pt x="1538023" y="2321109"/>
                  <a:pt x="1231573" y="2287499"/>
                  <a:pt x="1231573" y="2287499"/>
                </a:cubicBezTo>
                <a:close/>
              </a:path>
            </a:pathLst>
          </a:custGeom>
          <a:noFill/>
          <a:ln w="19050" cap="flat">
            <a:solidFill>
              <a:schemeClr val="tx1"/>
            </a:solidFill>
            <a:prstDash val="solid"/>
            <a:miter/>
          </a:ln>
        </p:spPr>
        <p:txBody>
          <a:bodyPr rtlCol="0" anchor="ctr"/>
          <a:lstStyle/>
          <a:p>
            <a:endParaRPr lang="en-US"/>
          </a:p>
        </p:txBody>
      </p:sp>
      <p:sp>
        <p:nvSpPr>
          <p:cNvPr id="79" name="Freeform: Shape 78">
            <a:extLst>
              <a:ext uri="{FF2B5EF4-FFF2-40B4-BE49-F238E27FC236}">
                <a16:creationId xmlns:a16="http://schemas.microsoft.com/office/drawing/2014/main" id="{CD9E833B-71C6-4E5A-8EE9-2F5C6CF093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295116">
            <a:off x="776088" y="584312"/>
            <a:ext cx="4653004" cy="3398069"/>
          </a:xfrm>
          <a:custGeom>
            <a:avLst/>
            <a:gdLst>
              <a:gd name="connsiteX0" fmla="*/ 986774 w 5065355"/>
              <a:gd name="connsiteY0" fmla="*/ 0 h 3864077"/>
              <a:gd name="connsiteX1" fmla="*/ 1598492 w 5065355"/>
              <a:gd name="connsiteY1" fmla="*/ 571743 h 3864077"/>
              <a:gd name="connsiteX2" fmla="*/ 4623587 w 5065355"/>
              <a:gd name="connsiteY2" fmla="*/ 815032 h 3864077"/>
              <a:gd name="connsiteX3" fmla="*/ 5045794 w 5065355"/>
              <a:gd name="connsiteY3" fmla="*/ 2583837 h 3864077"/>
              <a:gd name="connsiteX4" fmla="*/ 5065097 w 5065355"/>
              <a:gd name="connsiteY4" fmla="*/ 3007422 h 3864077"/>
              <a:gd name="connsiteX5" fmla="*/ 5064540 w 5065355"/>
              <a:gd name="connsiteY5" fmla="*/ 3083457 h 3864077"/>
              <a:gd name="connsiteX6" fmla="*/ 5065355 w 5065355"/>
              <a:gd name="connsiteY6" fmla="*/ 3093208 h 3864077"/>
              <a:gd name="connsiteX7" fmla="*/ 5059336 w 5065355"/>
              <a:gd name="connsiteY7" fmla="*/ 3165214 h 3864077"/>
              <a:gd name="connsiteX8" fmla="*/ 5058896 w 5065355"/>
              <a:gd name="connsiteY8" fmla="*/ 3171406 h 3864077"/>
              <a:gd name="connsiteX9" fmla="*/ 5058773 w 5065355"/>
              <a:gd name="connsiteY9" fmla="*/ 3171941 h 3864077"/>
              <a:gd name="connsiteX10" fmla="*/ 5057188 w 5065355"/>
              <a:gd name="connsiteY10" fmla="*/ 3190910 h 3864077"/>
              <a:gd name="connsiteX11" fmla="*/ 5033762 w 5065355"/>
              <a:gd name="connsiteY11" fmla="*/ 3281910 h 3864077"/>
              <a:gd name="connsiteX12" fmla="*/ 5033487 w 5065355"/>
              <a:gd name="connsiteY12" fmla="*/ 3282522 h 3864077"/>
              <a:gd name="connsiteX13" fmla="*/ 5027369 w 5065355"/>
              <a:gd name="connsiteY13" fmla="*/ 3309275 h 3864077"/>
              <a:gd name="connsiteX14" fmla="*/ 4908386 w 5065355"/>
              <a:gd name="connsiteY14" fmla="*/ 3476562 h 3864077"/>
              <a:gd name="connsiteX15" fmla="*/ 4902444 w 5065355"/>
              <a:gd name="connsiteY15" fmla="*/ 3480940 h 3864077"/>
              <a:gd name="connsiteX16" fmla="*/ 4888108 w 5065355"/>
              <a:gd name="connsiteY16" fmla="*/ 3495204 h 3864077"/>
              <a:gd name="connsiteX17" fmla="*/ 4819819 w 5065355"/>
              <a:gd name="connsiteY17" fmla="*/ 3539901 h 3864077"/>
              <a:gd name="connsiteX18" fmla="*/ 4806748 w 5065355"/>
              <a:gd name="connsiteY18" fmla="*/ 3544794 h 3864077"/>
              <a:gd name="connsiteX19" fmla="*/ 4765129 w 5065355"/>
              <a:gd name="connsiteY19" fmla="*/ 3568040 h 3864077"/>
              <a:gd name="connsiteX20" fmla="*/ 4426673 w 5065355"/>
              <a:gd name="connsiteY20" fmla="*/ 3685984 h 3864077"/>
              <a:gd name="connsiteX21" fmla="*/ 534075 w 5065355"/>
              <a:gd name="connsiteY21" fmla="*/ 3761757 h 3864077"/>
              <a:gd name="connsiteX22" fmla="*/ 451805 w 5065355"/>
              <a:gd name="connsiteY22" fmla="*/ 3738960 h 3864077"/>
              <a:gd name="connsiteX23" fmla="*/ 417467 w 5065355"/>
              <a:gd name="connsiteY23" fmla="*/ 3743134 h 3864077"/>
              <a:gd name="connsiteX24" fmla="*/ 47039 w 5065355"/>
              <a:gd name="connsiteY24" fmla="*/ 3447046 h 3864077"/>
              <a:gd name="connsiteX25" fmla="*/ 38763 w 5065355"/>
              <a:gd name="connsiteY25" fmla="*/ 3414896 h 3864077"/>
              <a:gd name="connsiteX26" fmla="*/ 28376 w 5065355"/>
              <a:gd name="connsiteY26" fmla="*/ 3388641 h 3864077"/>
              <a:gd name="connsiteX27" fmla="*/ 14642 w 5065355"/>
              <a:gd name="connsiteY27" fmla="*/ 2681940 h 3864077"/>
              <a:gd name="connsiteX28" fmla="*/ 141525 w 5065355"/>
              <a:gd name="connsiteY28" fmla="*/ 1290513 h 3864077"/>
              <a:gd name="connsiteX29" fmla="*/ 968842 w 5065355"/>
              <a:gd name="connsiteY29" fmla="*/ 590018 h 3864077"/>
              <a:gd name="connsiteX30" fmla="*/ 986774 w 5065355"/>
              <a:gd name="connsiteY30" fmla="*/ 0 h 3864077"/>
              <a:gd name="connsiteX0" fmla="*/ 986774 w 5065355"/>
              <a:gd name="connsiteY0" fmla="*/ 0 h 3852421"/>
              <a:gd name="connsiteX1" fmla="*/ 1598492 w 5065355"/>
              <a:gd name="connsiteY1" fmla="*/ 571743 h 3852421"/>
              <a:gd name="connsiteX2" fmla="*/ 4623587 w 5065355"/>
              <a:gd name="connsiteY2" fmla="*/ 815032 h 3852421"/>
              <a:gd name="connsiteX3" fmla="*/ 5045794 w 5065355"/>
              <a:gd name="connsiteY3" fmla="*/ 2583837 h 3852421"/>
              <a:gd name="connsiteX4" fmla="*/ 5065097 w 5065355"/>
              <a:gd name="connsiteY4" fmla="*/ 3007422 h 3852421"/>
              <a:gd name="connsiteX5" fmla="*/ 5064540 w 5065355"/>
              <a:gd name="connsiteY5" fmla="*/ 3083457 h 3852421"/>
              <a:gd name="connsiteX6" fmla="*/ 5065355 w 5065355"/>
              <a:gd name="connsiteY6" fmla="*/ 3093208 h 3852421"/>
              <a:gd name="connsiteX7" fmla="*/ 5059336 w 5065355"/>
              <a:gd name="connsiteY7" fmla="*/ 3165214 h 3852421"/>
              <a:gd name="connsiteX8" fmla="*/ 5058896 w 5065355"/>
              <a:gd name="connsiteY8" fmla="*/ 3171406 h 3852421"/>
              <a:gd name="connsiteX9" fmla="*/ 5058773 w 5065355"/>
              <a:gd name="connsiteY9" fmla="*/ 3171941 h 3852421"/>
              <a:gd name="connsiteX10" fmla="*/ 5057188 w 5065355"/>
              <a:gd name="connsiteY10" fmla="*/ 3190910 h 3852421"/>
              <a:gd name="connsiteX11" fmla="*/ 5033762 w 5065355"/>
              <a:gd name="connsiteY11" fmla="*/ 3281910 h 3852421"/>
              <a:gd name="connsiteX12" fmla="*/ 5033487 w 5065355"/>
              <a:gd name="connsiteY12" fmla="*/ 3282522 h 3852421"/>
              <a:gd name="connsiteX13" fmla="*/ 5027369 w 5065355"/>
              <a:gd name="connsiteY13" fmla="*/ 3309275 h 3852421"/>
              <a:gd name="connsiteX14" fmla="*/ 4908386 w 5065355"/>
              <a:gd name="connsiteY14" fmla="*/ 3476562 h 3852421"/>
              <a:gd name="connsiteX15" fmla="*/ 4902444 w 5065355"/>
              <a:gd name="connsiteY15" fmla="*/ 3480940 h 3852421"/>
              <a:gd name="connsiteX16" fmla="*/ 4888108 w 5065355"/>
              <a:gd name="connsiteY16" fmla="*/ 3495204 h 3852421"/>
              <a:gd name="connsiteX17" fmla="*/ 4819819 w 5065355"/>
              <a:gd name="connsiteY17" fmla="*/ 3539901 h 3852421"/>
              <a:gd name="connsiteX18" fmla="*/ 4806748 w 5065355"/>
              <a:gd name="connsiteY18" fmla="*/ 3544794 h 3852421"/>
              <a:gd name="connsiteX19" fmla="*/ 4765129 w 5065355"/>
              <a:gd name="connsiteY19" fmla="*/ 3568040 h 3852421"/>
              <a:gd name="connsiteX20" fmla="*/ 4426673 w 5065355"/>
              <a:gd name="connsiteY20" fmla="*/ 3685984 h 3852421"/>
              <a:gd name="connsiteX21" fmla="*/ 904564 w 5065355"/>
              <a:gd name="connsiteY21" fmla="*/ 3793288 h 3852421"/>
              <a:gd name="connsiteX22" fmla="*/ 451805 w 5065355"/>
              <a:gd name="connsiteY22" fmla="*/ 3738960 h 3852421"/>
              <a:gd name="connsiteX23" fmla="*/ 417467 w 5065355"/>
              <a:gd name="connsiteY23" fmla="*/ 3743134 h 3852421"/>
              <a:gd name="connsiteX24" fmla="*/ 47039 w 5065355"/>
              <a:gd name="connsiteY24" fmla="*/ 3447046 h 3852421"/>
              <a:gd name="connsiteX25" fmla="*/ 38763 w 5065355"/>
              <a:gd name="connsiteY25" fmla="*/ 3414896 h 3852421"/>
              <a:gd name="connsiteX26" fmla="*/ 28376 w 5065355"/>
              <a:gd name="connsiteY26" fmla="*/ 3388641 h 3852421"/>
              <a:gd name="connsiteX27" fmla="*/ 14642 w 5065355"/>
              <a:gd name="connsiteY27" fmla="*/ 2681940 h 3852421"/>
              <a:gd name="connsiteX28" fmla="*/ 141525 w 5065355"/>
              <a:gd name="connsiteY28" fmla="*/ 1290513 h 3852421"/>
              <a:gd name="connsiteX29" fmla="*/ 968842 w 5065355"/>
              <a:gd name="connsiteY29" fmla="*/ 590018 h 3852421"/>
              <a:gd name="connsiteX30" fmla="*/ 986774 w 5065355"/>
              <a:gd name="connsiteY30" fmla="*/ 0 h 3852421"/>
              <a:gd name="connsiteX0" fmla="*/ 986774 w 5065355"/>
              <a:gd name="connsiteY0" fmla="*/ 0 h 3899315"/>
              <a:gd name="connsiteX1" fmla="*/ 1598492 w 5065355"/>
              <a:gd name="connsiteY1" fmla="*/ 571743 h 3899315"/>
              <a:gd name="connsiteX2" fmla="*/ 4623587 w 5065355"/>
              <a:gd name="connsiteY2" fmla="*/ 815032 h 3899315"/>
              <a:gd name="connsiteX3" fmla="*/ 5045794 w 5065355"/>
              <a:gd name="connsiteY3" fmla="*/ 2583837 h 3899315"/>
              <a:gd name="connsiteX4" fmla="*/ 5065097 w 5065355"/>
              <a:gd name="connsiteY4" fmla="*/ 3007422 h 3899315"/>
              <a:gd name="connsiteX5" fmla="*/ 5064540 w 5065355"/>
              <a:gd name="connsiteY5" fmla="*/ 3083457 h 3899315"/>
              <a:gd name="connsiteX6" fmla="*/ 5065355 w 5065355"/>
              <a:gd name="connsiteY6" fmla="*/ 3093208 h 3899315"/>
              <a:gd name="connsiteX7" fmla="*/ 5059336 w 5065355"/>
              <a:gd name="connsiteY7" fmla="*/ 3165214 h 3899315"/>
              <a:gd name="connsiteX8" fmla="*/ 5058896 w 5065355"/>
              <a:gd name="connsiteY8" fmla="*/ 3171406 h 3899315"/>
              <a:gd name="connsiteX9" fmla="*/ 5058773 w 5065355"/>
              <a:gd name="connsiteY9" fmla="*/ 3171941 h 3899315"/>
              <a:gd name="connsiteX10" fmla="*/ 5057188 w 5065355"/>
              <a:gd name="connsiteY10" fmla="*/ 3190910 h 3899315"/>
              <a:gd name="connsiteX11" fmla="*/ 5033762 w 5065355"/>
              <a:gd name="connsiteY11" fmla="*/ 3281910 h 3899315"/>
              <a:gd name="connsiteX12" fmla="*/ 5033487 w 5065355"/>
              <a:gd name="connsiteY12" fmla="*/ 3282522 h 3899315"/>
              <a:gd name="connsiteX13" fmla="*/ 5027369 w 5065355"/>
              <a:gd name="connsiteY13" fmla="*/ 3309275 h 3899315"/>
              <a:gd name="connsiteX14" fmla="*/ 4908386 w 5065355"/>
              <a:gd name="connsiteY14" fmla="*/ 3476562 h 3899315"/>
              <a:gd name="connsiteX15" fmla="*/ 4902444 w 5065355"/>
              <a:gd name="connsiteY15" fmla="*/ 3480940 h 3899315"/>
              <a:gd name="connsiteX16" fmla="*/ 4888108 w 5065355"/>
              <a:gd name="connsiteY16" fmla="*/ 3495204 h 3899315"/>
              <a:gd name="connsiteX17" fmla="*/ 4819819 w 5065355"/>
              <a:gd name="connsiteY17" fmla="*/ 3539901 h 3899315"/>
              <a:gd name="connsiteX18" fmla="*/ 4806748 w 5065355"/>
              <a:gd name="connsiteY18" fmla="*/ 3544794 h 3899315"/>
              <a:gd name="connsiteX19" fmla="*/ 4765129 w 5065355"/>
              <a:gd name="connsiteY19" fmla="*/ 3568040 h 3899315"/>
              <a:gd name="connsiteX20" fmla="*/ 4229604 w 5065355"/>
              <a:gd name="connsiteY20" fmla="*/ 3851522 h 3899315"/>
              <a:gd name="connsiteX21" fmla="*/ 904564 w 5065355"/>
              <a:gd name="connsiteY21" fmla="*/ 3793288 h 3899315"/>
              <a:gd name="connsiteX22" fmla="*/ 451805 w 5065355"/>
              <a:gd name="connsiteY22" fmla="*/ 3738960 h 3899315"/>
              <a:gd name="connsiteX23" fmla="*/ 417467 w 5065355"/>
              <a:gd name="connsiteY23" fmla="*/ 3743134 h 3899315"/>
              <a:gd name="connsiteX24" fmla="*/ 47039 w 5065355"/>
              <a:gd name="connsiteY24" fmla="*/ 3447046 h 3899315"/>
              <a:gd name="connsiteX25" fmla="*/ 38763 w 5065355"/>
              <a:gd name="connsiteY25" fmla="*/ 3414896 h 3899315"/>
              <a:gd name="connsiteX26" fmla="*/ 28376 w 5065355"/>
              <a:gd name="connsiteY26" fmla="*/ 3388641 h 3899315"/>
              <a:gd name="connsiteX27" fmla="*/ 14642 w 5065355"/>
              <a:gd name="connsiteY27" fmla="*/ 2681940 h 3899315"/>
              <a:gd name="connsiteX28" fmla="*/ 141525 w 5065355"/>
              <a:gd name="connsiteY28" fmla="*/ 1290513 h 3899315"/>
              <a:gd name="connsiteX29" fmla="*/ 968842 w 5065355"/>
              <a:gd name="connsiteY29" fmla="*/ 590018 h 3899315"/>
              <a:gd name="connsiteX30" fmla="*/ 986774 w 5065355"/>
              <a:gd name="connsiteY30" fmla="*/ 0 h 3899315"/>
              <a:gd name="connsiteX0" fmla="*/ 986774 w 5065355"/>
              <a:gd name="connsiteY0" fmla="*/ 0 h 3899315"/>
              <a:gd name="connsiteX1" fmla="*/ 1598492 w 5065355"/>
              <a:gd name="connsiteY1" fmla="*/ 571743 h 3899315"/>
              <a:gd name="connsiteX2" fmla="*/ 4623587 w 5065355"/>
              <a:gd name="connsiteY2" fmla="*/ 815032 h 3899315"/>
              <a:gd name="connsiteX3" fmla="*/ 5045794 w 5065355"/>
              <a:gd name="connsiteY3" fmla="*/ 2583837 h 3899315"/>
              <a:gd name="connsiteX4" fmla="*/ 5065097 w 5065355"/>
              <a:gd name="connsiteY4" fmla="*/ 3007422 h 3899315"/>
              <a:gd name="connsiteX5" fmla="*/ 5064540 w 5065355"/>
              <a:gd name="connsiteY5" fmla="*/ 3083457 h 3899315"/>
              <a:gd name="connsiteX6" fmla="*/ 5065355 w 5065355"/>
              <a:gd name="connsiteY6" fmla="*/ 3093208 h 3899315"/>
              <a:gd name="connsiteX7" fmla="*/ 5059336 w 5065355"/>
              <a:gd name="connsiteY7" fmla="*/ 3165214 h 3899315"/>
              <a:gd name="connsiteX8" fmla="*/ 5058896 w 5065355"/>
              <a:gd name="connsiteY8" fmla="*/ 3171406 h 3899315"/>
              <a:gd name="connsiteX9" fmla="*/ 5058773 w 5065355"/>
              <a:gd name="connsiteY9" fmla="*/ 3171941 h 3899315"/>
              <a:gd name="connsiteX10" fmla="*/ 5057188 w 5065355"/>
              <a:gd name="connsiteY10" fmla="*/ 3190910 h 3899315"/>
              <a:gd name="connsiteX11" fmla="*/ 5033762 w 5065355"/>
              <a:gd name="connsiteY11" fmla="*/ 3281910 h 3899315"/>
              <a:gd name="connsiteX12" fmla="*/ 5033487 w 5065355"/>
              <a:gd name="connsiteY12" fmla="*/ 3282522 h 3899315"/>
              <a:gd name="connsiteX13" fmla="*/ 5027369 w 5065355"/>
              <a:gd name="connsiteY13" fmla="*/ 3309275 h 3899315"/>
              <a:gd name="connsiteX14" fmla="*/ 4908386 w 5065355"/>
              <a:gd name="connsiteY14" fmla="*/ 3476562 h 3899315"/>
              <a:gd name="connsiteX15" fmla="*/ 4902444 w 5065355"/>
              <a:gd name="connsiteY15" fmla="*/ 3480940 h 3899315"/>
              <a:gd name="connsiteX16" fmla="*/ 4888108 w 5065355"/>
              <a:gd name="connsiteY16" fmla="*/ 3495204 h 3899315"/>
              <a:gd name="connsiteX17" fmla="*/ 4819819 w 5065355"/>
              <a:gd name="connsiteY17" fmla="*/ 3539901 h 3899315"/>
              <a:gd name="connsiteX18" fmla="*/ 4806748 w 5065355"/>
              <a:gd name="connsiteY18" fmla="*/ 3544794 h 3899315"/>
              <a:gd name="connsiteX19" fmla="*/ 4765129 w 5065355"/>
              <a:gd name="connsiteY19" fmla="*/ 3568040 h 3899315"/>
              <a:gd name="connsiteX20" fmla="*/ 4229604 w 5065355"/>
              <a:gd name="connsiteY20" fmla="*/ 3851522 h 3899315"/>
              <a:gd name="connsiteX21" fmla="*/ 904564 w 5065355"/>
              <a:gd name="connsiteY21" fmla="*/ 3793288 h 3899315"/>
              <a:gd name="connsiteX22" fmla="*/ 451805 w 5065355"/>
              <a:gd name="connsiteY22" fmla="*/ 3738960 h 3899315"/>
              <a:gd name="connsiteX23" fmla="*/ 417467 w 5065355"/>
              <a:gd name="connsiteY23" fmla="*/ 3743134 h 3899315"/>
              <a:gd name="connsiteX24" fmla="*/ 47039 w 5065355"/>
              <a:gd name="connsiteY24" fmla="*/ 3447046 h 3899315"/>
              <a:gd name="connsiteX25" fmla="*/ 38763 w 5065355"/>
              <a:gd name="connsiteY25" fmla="*/ 3414896 h 3899315"/>
              <a:gd name="connsiteX26" fmla="*/ 28376 w 5065355"/>
              <a:gd name="connsiteY26" fmla="*/ 3388641 h 3899315"/>
              <a:gd name="connsiteX27" fmla="*/ 14642 w 5065355"/>
              <a:gd name="connsiteY27" fmla="*/ 2681940 h 3899315"/>
              <a:gd name="connsiteX28" fmla="*/ 141525 w 5065355"/>
              <a:gd name="connsiteY28" fmla="*/ 1290513 h 3899315"/>
              <a:gd name="connsiteX29" fmla="*/ 968842 w 5065355"/>
              <a:gd name="connsiteY29" fmla="*/ 590018 h 3899315"/>
              <a:gd name="connsiteX30" fmla="*/ 986774 w 5065355"/>
              <a:gd name="connsiteY30" fmla="*/ 0 h 3899315"/>
              <a:gd name="connsiteX0" fmla="*/ 986774 w 5065355"/>
              <a:gd name="connsiteY0" fmla="*/ 0 h 3899315"/>
              <a:gd name="connsiteX1" fmla="*/ 1598492 w 5065355"/>
              <a:gd name="connsiteY1" fmla="*/ 571743 h 3899315"/>
              <a:gd name="connsiteX2" fmla="*/ 4623587 w 5065355"/>
              <a:gd name="connsiteY2" fmla="*/ 815032 h 3899315"/>
              <a:gd name="connsiteX3" fmla="*/ 5045794 w 5065355"/>
              <a:gd name="connsiteY3" fmla="*/ 2583837 h 3899315"/>
              <a:gd name="connsiteX4" fmla="*/ 5065097 w 5065355"/>
              <a:gd name="connsiteY4" fmla="*/ 3007422 h 3899315"/>
              <a:gd name="connsiteX5" fmla="*/ 5064540 w 5065355"/>
              <a:gd name="connsiteY5" fmla="*/ 3083457 h 3899315"/>
              <a:gd name="connsiteX6" fmla="*/ 5065355 w 5065355"/>
              <a:gd name="connsiteY6" fmla="*/ 3093208 h 3899315"/>
              <a:gd name="connsiteX7" fmla="*/ 5059336 w 5065355"/>
              <a:gd name="connsiteY7" fmla="*/ 3165214 h 3899315"/>
              <a:gd name="connsiteX8" fmla="*/ 5058896 w 5065355"/>
              <a:gd name="connsiteY8" fmla="*/ 3171406 h 3899315"/>
              <a:gd name="connsiteX9" fmla="*/ 5058773 w 5065355"/>
              <a:gd name="connsiteY9" fmla="*/ 3171941 h 3899315"/>
              <a:gd name="connsiteX10" fmla="*/ 5057188 w 5065355"/>
              <a:gd name="connsiteY10" fmla="*/ 3190910 h 3899315"/>
              <a:gd name="connsiteX11" fmla="*/ 5033762 w 5065355"/>
              <a:gd name="connsiteY11" fmla="*/ 3281910 h 3899315"/>
              <a:gd name="connsiteX12" fmla="*/ 5033487 w 5065355"/>
              <a:gd name="connsiteY12" fmla="*/ 3282522 h 3899315"/>
              <a:gd name="connsiteX13" fmla="*/ 5027369 w 5065355"/>
              <a:gd name="connsiteY13" fmla="*/ 3309275 h 3899315"/>
              <a:gd name="connsiteX14" fmla="*/ 4908386 w 5065355"/>
              <a:gd name="connsiteY14" fmla="*/ 3476562 h 3899315"/>
              <a:gd name="connsiteX15" fmla="*/ 4902444 w 5065355"/>
              <a:gd name="connsiteY15" fmla="*/ 3480940 h 3899315"/>
              <a:gd name="connsiteX16" fmla="*/ 4888108 w 5065355"/>
              <a:gd name="connsiteY16" fmla="*/ 3495204 h 3899315"/>
              <a:gd name="connsiteX17" fmla="*/ 4819819 w 5065355"/>
              <a:gd name="connsiteY17" fmla="*/ 3539901 h 3899315"/>
              <a:gd name="connsiteX18" fmla="*/ 4806748 w 5065355"/>
              <a:gd name="connsiteY18" fmla="*/ 3544794 h 3899315"/>
              <a:gd name="connsiteX19" fmla="*/ 4229604 w 5065355"/>
              <a:gd name="connsiteY19" fmla="*/ 3851522 h 3899315"/>
              <a:gd name="connsiteX20" fmla="*/ 904564 w 5065355"/>
              <a:gd name="connsiteY20" fmla="*/ 3793288 h 3899315"/>
              <a:gd name="connsiteX21" fmla="*/ 451805 w 5065355"/>
              <a:gd name="connsiteY21" fmla="*/ 3738960 h 3899315"/>
              <a:gd name="connsiteX22" fmla="*/ 417467 w 5065355"/>
              <a:gd name="connsiteY22" fmla="*/ 3743134 h 3899315"/>
              <a:gd name="connsiteX23" fmla="*/ 47039 w 5065355"/>
              <a:gd name="connsiteY23" fmla="*/ 3447046 h 3899315"/>
              <a:gd name="connsiteX24" fmla="*/ 38763 w 5065355"/>
              <a:gd name="connsiteY24" fmla="*/ 3414896 h 3899315"/>
              <a:gd name="connsiteX25" fmla="*/ 28376 w 5065355"/>
              <a:gd name="connsiteY25" fmla="*/ 3388641 h 3899315"/>
              <a:gd name="connsiteX26" fmla="*/ 14642 w 5065355"/>
              <a:gd name="connsiteY26" fmla="*/ 2681940 h 3899315"/>
              <a:gd name="connsiteX27" fmla="*/ 141525 w 5065355"/>
              <a:gd name="connsiteY27" fmla="*/ 1290513 h 3899315"/>
              <a:gd name="connsiteX28" fmla="*/ 968842 w 5065355"/>
              <a:gd name="connsiteY28" fmla="*/ 590018 h 3899315"/>
              <a:gd name="connsiteX29" fmla="*/ 986774 w 5065355"/>
              <a:gd name="connsiteY29" fmla="*/ 0 h 3899315"/>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5033487 w 5065355"/>
              <a:gd name="connsiteY12" fmla="*/ 3282522 h 3885853"/>
              <a:gd name="connsiteX13" fmla="*/ 5027369 w 5065355"/>
              <a:gd name="connsiteY13" fmla="*/ 3309275 h 3885853"/>
              <a:gd name="connsiteX14" fmla="*/ 4908386 w 5065355"/>
              <a:gd name="connsiteY14" fmla="*/ 3476562 h 3885853"/>
              <a:gd name="connsiteX15" fmla="*/ 4902444 w 5065355"/>
              <a:gd name="connsiteY15" fmla="*/ 3480940 h 3885853"/>
              <a:gd name="connsiteX16" fmla="*/ 4888108 w 5065355"/>
              <a:gd name="connsiteY16" fmla="*/ 3495204 h 3885853"/>
              <a:gd name="connsiteX17" fmla="*/ 4819819 w 5065355"/>
              <a:gd name="connsiteY17" fmla="*/ 3539901 h 3885853"/>
              <a:gd name="connsiteX18" fmla="*/ 4735804 w 5065355"/>
              <a:gd name="connsiteY18" fmla="*/ 3804925 h 3885853"/>
              <a:gd name="connsiteX19" fmla="*/ 4229604 w 5065355"/>
              <a:gd name="connsiteY19" fmla="*/ 3851522 h 3885853"/>
              <a:gd name="connsiteX20" fmla="*/ 904564 w 5065355"/>
              <a:gd name="connsiteY20" fmla="*/ 3793288 h 3885853"/>
              <a:gd name="connsiteX21" fmla="*/ 451805 w 5065355"/>
              <a:gd name="connsiteY21" fmla="*/ 3738960 h 3885853"/>
              <a:gd name="connsiteX22" fmla="*/ 417467 w 5065355"/>
              <a:gd name="connsiteY22" fmla="*/ 3743134 h 3885853"/>
              <a:gd name="connsiteX23" fmla="*/ 47039 w 5065355"/>
              <a:gd name="connsiteY23" fmla="*/ 3447046 h 3885853"/>
              <a:gd name="connsiteX24" fmla="*/ 38763 w 5065355"/>
              <a:gd name="connsiteY24" fmla="*/ 3414896 h 3885853"/>
              <a:gd name="connsiteX25" fmla="*/ 28376 w 5065355"/>
              <a:gd name="connsiteY25" fmla="*/ 3388641 h 3885853"/>
              <a:gd name="connsiteX26" fmla="*/ 14642 w 5065355"/>
              <a:gd name="connsiteY26" fmla="*/ 2681940 h 3885853"/>
              <a:gd name="connsiteX27" fmla="*/ 141525 w 5065355"/>
              <a:gd name="connsiteY27" fmla="*/ 1290513 h 3885853"/>
              <a:gd name="connsiteX28" fmla="*/ 968842 w 5065355"/>
              <a:gd name="connsiteY28" fmla="*/ 590018 h 3885853"/>
              <a:gd name="connsiteX29" fmla="*/ 986774 w 5065355"/>
              <a:gd name="connsiteY29" fmla="*/ 0 h 3885853"/>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5033487 w 5065355"/>
              <a:gd name="connsiteY12" fmla="*/ 3282522 h 3885853"/>
              <a:gd name="connsiteX13" fmla="*/ 5027369 w 5065355"/>
              <a:gd name="connsiteY13" fmla="*/ 3309275 h 3885853"/>
              <a:gd name="connsiteX14" fmla="*/ 4908386 w 5065355"/>
              <a:gd name="connsiteY14" fmla="*/ 3476562 h 3885853"/>
              <a:gd name="connsiteX15" fmla="*/ 4902444 w 5065355"/>
              <a:gd name="connsiteY15" fmla="*/ 3480940 h 3885853"/>
              <a:gd name="connsiteX16" fmla="*/ 4819819 w 5065355"/>
              <a:gd name="connsiteY16" fmla="*/ 3539901 h 3885853"/>
              <a:gd name="connsiteX17" fmla="*/ 4735804 w 5065355"/>
              <a:gd name="connsiteY17" fmla="*/ 3804925 h 3885853"/>
              <a:gd name="connsiteX18" fmla="*/ 4229604 w 5065355"/>
              <a:gd name="connsiteY18" fmla="*/ 3851522 h 3885853"/>
              <a:gd name="connsiteX19" fmla="*/ 904564 w 5065355"/>
              <a:gd name="connsiteY19" fmla="*/ 3793288 h 3885853"/>
              <a:gd name="connsiteX20" fmla="*/ 451805 w 5065355"/>
              <a:gd name="connsiteY20" fmla="*/ 3738960 h 3885853"/>
              <a:gd name="connsiteX21" fmla="*/ 417467 w 5065355"/>
              <a:gd name="connsiteY21" fmla="*/ 3743134 h 3885853"/>
              <a:gd name="connsiteX22" fmla="*/ 47039 w 5065355"/>
              <a:gd name="connsiteY22" fmla="*/ 3447046 h 3885853"/>
              <a:gd name="connsiteX23" fmla="*/ 38763 w 5065355"/>
              <a:gd name="connsiteY23" fmla="*/ 3414896 h 3885853"/>
              <a:gd name="connsiteX24" fmla="*/ 28376 w 5065355"/>
              <a:gd name="connsiteY24" fmla="*/ 3388641 h 3885853"/>
              <a:gd name="connsiteX25" fmla="*/ 14642 w 5065355"/>
              <a:gd name="connsiteY25" fmla="*/ 2681940 h 3885853"/>
              <a:gd name="connsiteX26" fmla="*/ 141525 w 5065355"/>
              <a:gd name="connsiteY26" fmla="*/ 1290513 h 3885853"/>
              <a:gd name="connsiteX27" fmla="*/ 968842 w 5065355"/>
              <a:gd name="connsiteY27" fmla="*/ 590018 h 3885853"/>
              <a:gd name="connsiteX28" fmla="*/ 986774 w 5065355"/>
              <a:gd name="connsiteY28" fmla="*/ 0 h 3885853"/>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5033487 w 5065355"/>
              <a:gd name="connsiteY12" fmla="*/ 3282522 h 3885853"/>
              <a:gd name="connsiteX13" fmla="*/ 4908386 w 5065355"/>
              <a:gd name="connsiteY13" fmla="*/ 3476562 h 3885853"/>
              <a:gd name="connsiteX14" fmla="*/ 4902444 w 5065355"/>
              <a:gd name="connsiteY14" fmla="*/ 3480940 h 3885853"/>
              <a:gd name="connsiteX15" fmla="*/ 4819819 w 5065355"/>
              <a:gd name="connsiteY15" fmla="*/ 3539901 h 3885853"/>
              <a:gd name="connsiteX16" fmla="*/ 4735804 w 5065355"/>
              <a:gd name="connsiteY16" fmla="*/ 3804925 h 3885853"/>
              <a:gd name="connsiteX17" fmla="*/ 4229604 w 5065355"/>
              <a:gd name="connsiteY17" fmla="*/ 3851522 h 3885853"/>
              <a:gd name="connsiteX18" fmla="*/ 904564 w 5065355"/>
              <a:gd name="connsiteY18" fmla="*/ 3793288 h 3885853"/>
              <a:gd name="connsiteX19" fmla="*/ 451805 w 5065355"/>
              <a:gd name="connsiteY19" fmla="*/ 3738960 h 3885853"/>
              <a:gd name="connsiteX20" fmla="*/ 417467 w 5065355"/>
              <a:gd name="connsiteY20" fmla="*/ 3743134 h 3885853"/>
              <a:gd name="connsiteX21" fmla="*/ 47039 w 5065355"/>
              <a:gd name="connsiteY21" fmla="*/ 3447046 h 3885853"/>
              <a:gd name="connsiteX22" fmla="*/ 38763 w 5065355"/>
              <a:gd name="connsiteY22" fmla="*/ 3414896 h 3885853"/>
              <a:gd name="connsiteX23" fmla="*/ 28376 w 5065355"/>
              <a:gd name="connsiteY23" fmla="*/ 3388641 h 3885853"/>
              <a:gd name="connsiteX24" fmla="*/ 14642 w 5065355"/>
              <a:gd name="connsiteY24" fmla="*/ 2681940 h 3885853"/>
              <a:gd name="connsiteX25" fmla="*/ 141525 w 5065355"/>
              <a:gd name="connsiteY25" fmla="*/ 1290513 h 3885853"/>
              <a:gd name="connsiteX26" fmla="*/ 968842 w 5065355"/>
              <a:gd name="connsiteY26" fmla="*/ 590018 h 3885853"/>
              <a:gd name="connsiteX27" fmla="*/ 986774 w 5065355"/>
              <a:gd name="connsiteY27" fmla="*/ 0 h 3885853"/>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4908386 w 5065355"/>
              <a:gd name="connsiteY12" fmla="*/ 3476562 h 3885853"/>
              <a:gd name="connsiteX13" fmla="*/ 4902444 w 5065355"/>
              <a:gd name="connsiteY13" fmla="*/ 3480940 h 3885853"/>
              <a:gd name="connsiteX14" fmla="*/ 4819819 w 5065355"/>
              <a:gd name="connsiteY14" fmla="*/ 3539901 h 3885853"/>
              <a:gd name="connsiteX15" fmla="*/ 4735804 w 5065355"/>
              <a:gd name="connsiteY15" fmla="*/ 3804925 h 3885853"/>
              <a:gd name="connsiteX16" fmla="*/ 4229604 w 5065355"/>
              <a:gd name="connsiteY16" fmla="*/ 3851522 h 3885853"/>
              <a:gd name="connsiteX17" fmla="*/ 904564 w 5065355"/>
              <a:gd name="connsiteY17" fmla="*/ 3793288 h 3885853"/>
              <a:gd name="connsiteX18" fmla="*/ 451805 w 5065355"/>
              <a:gd name="connsiteY18" fmla="*/ 3738960 h 3885853"/>
              <a:gd name="connsiteX19" fmla="*/ 417467 w 5065355"/>
              <a:gd name="connsiteY19" fmla="*/ 3743134 h 3885853"/>
              <a:gd name="connsiteX20" fmla="*/ 47039 w 5065355"/>
              <a:gd name="connsiteY20" fmla="*/ 3447046 h 3885853"/>
              <a:gd name="connsiteX21" fmla="*/ 38763 w 5065355"/>
              <a:gd name="connsiteY21" fmla="*/ 3414896 h 3885853"/>
              <a:gd name="connsiteX22" fmla="*/ 28376 w 5065355"/>
              <a:gd name="connsiteY22" fmla="*/ 3388641 h 3885853"/>
              <a:gd name="connsiteX23" fmla="*/ 14642 w 5065355"/>
              <a:gd name="connsiteY23" fmla="*/ 2681940 h 3885853"/>
              <a:gd name="connsiteX24" fmla="*/ 141525 w 5065355"/>
              <a:gd name="connsiteY24" fmla="*/ 1290513 h 3885853"/>
              <a:gd name="connsiteX25" fmla="*/ 968842 w 5065355"/>
              <a:gd name="connsiteY25" fmla="*/ 590018 h 3885853"/>
              <a:gd name="connsiteX26" fmla="*/ 986774 w 5065355"/>
              <a:gd name="connsiteY26"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58773 w 5065097"/>
              <a:gd name="connsiteY8" fmla="*/ 3171941 h 3885853"/>
              <a:gd name="connsiteX9" fmla="*/ 5057188 w 5065097"/>
              <a:gd name="connsiteY9" fmla="*/ 3190910 h 3885853"/>
              <a:gd name="connsiteX10" fmla="*/ 5033762 w 5065097"/>
              <a:gd name="connsiteY10" fmla="*/ 3281910 h 3885853"/>
              <a:gd name="connsiteX11" fmla="*/ 4908386 w 5065097"/>
              <a:gd name="connsiteY11" fmla="*/ 3476562 h 3885853"/>
              <a:gd name="connsiteX12" fmla="*/ 4902444 w 5065097"/>
              <a:gd name="connsiteY12" fmla="*/ 3480940 h 3885853"/>
              <a:gd name="connsiteX13" fmla="*/ 4819819 w 5065097"/>
              <a:gd name="connsiteY13" fmla="*/ 3539901 h 3885853"/>
              <a:gd name="connsiteX14" fmla="*/ 4735804 w 5065097"/>
              <a:gd name="connsiteY14" fmla="*/ 3804925 h 3885853"/>
              <a:gd name="connsiteX15" fmla="*/ 4229604 w 5065097"/>
              <a:gd name="connsiteY15" fmla="*/ 3851522 h 3885853"/>
              <a:gd name="connsiteX16" fmla="*/ 904564 w 5065097"/>
              <a:gd name="connsiteY16" fmla="*/ 3793288 h 3885853"/>
              <a:gd name="connsiteX17" fmla="*/ 451805 w 5065097"/>
              <a:gd name="connsiteY17" fmla="*/ 3738960 h 3885853"/>
              <a:gd name="connsiteX18" fmla="*/ 417467 w 5065097"/>
              <a:gd name="connsiteY18" fmla="*/ 3743134 h 3885853"/>
              <a:gd name="connsiteX19" fmla="*/ 47039 w 5065097"/>
              <a:gd name="connsiteY19" fmla="*/ 3447046 h 3885853"/>
              <a:gd name="connsiteX20" fmla="*/ 38763 w 5065097"/>
              <a:gd name="connsiteY20" fmla="*/ 3414896 h 3885853"/>
              <a:gd name="connsiteX21" fmla="*/ 28376 w 5065097"/>
              <a:gd name="connsiteY21" fmla="*/ 3388641 h 3885853"/>
              <a:gd name="connsiteX22" fmla="*/ 14642 w 5065097"/>
              <a:gd name="connsiteY22" fmla="*/ 2681940 h 3885853"/>
              <a:gd name="connsiteX23" fmla="*/ 141525 w 5065097"/>
              <a:gd name="connsiteY23" fmla="*/ 1290513 h 3885853"/>
              <a:gd name="connsiteX24" fmla="*/ 968842 w 5065097"/>
              <a:gd name="connsiteY24" fmla="*/ 590018 h 3885853"/>
              <a:gd name="connsiteX25" fmla="*/ 986774 w 5065097"/>
              <a:gd name="connsiteY25"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58773 w 5065097"/>
              <a:gd name="connsiteY8" fmla="*/ 3171941 h 3885853"/>
              <a:gd name="connsiteX9" fmla="*/ 5033762 w 5065097"/>
              <a:gd name="connsiteY9" fmla="*/ 3281910 h 3885853"/>
              <a:gd name="connsiteX10" fmla="*/ 4908386 w 5065097"/>
              <a:gd name="connsiteY10" fmla="*/ 3476562 h 3885853"/>
              <a:gd name="connsiteX11" fmla="*/ 4902444 w 5065097"/>
              <a:gd name="connsiteY11" fmla="*/ 3480940 h 3885853"/>
              <a:gd name="connsiteX12" fmla="*/ 4819819 w 5065097"/>
              <a:gd name="connsiteY12" fmla="*/ 3539901 h 3885853"/>
              <a:gd name="connsiteX13" fmla="*/ 4735804 w 5065097"/>
              <a:gd name="connsiteY13" fmla="*/ 3804925 h 3885853"/>
              <a:gd name="connsiteX14" fmla="*/ 4229604 w 5065097"/>
              <a:gd name="connsiteY14" fmla="*/ 3851522 h 3885853"/>
              <a:gd name="connsiteX15" fmla="*/ 904564 w 5065097"/>
              <a:gd name="connsiteY15" fmla="*/ 3793288 h 3885853"/>
              <a:gd name="connsiteX16" fmla="*/ 451805 w 5065097"/>
              <a:gd name="connsiteY16" fmla="*/ 3738960 h 3885853"/>
              <a:gd name="connsiteX17" fmla="*/ 417467 w 5065097"/>
              <a:gd name="connsiteY17" fmla="*/ 3743134 h 3885853"/>
              <a:gd name="connsiteX18" fmla="*/ 47039 w 5065097"/>
              <a:gd name="connsiteY18" fmla="*/ 3447046 h 3885853"/>
              <a:gd name="connsiteX19" fmla="*/ 38763 w 5065097"/>
              <a:gd name="connsiteY19" fmla="*/ 3414896 h 3885853"/>
              <a:gd name="connsiteX20" fmla="*/ 28376 w 5065097"/>
              <a:gd name="connsiteY20" fmla="*/ 3388641 h 3885853"/>
              <a:gd name="connsiteX21" fmla="*/ 14642 w 5065097"/>
              <a:gd name="connsiteY21" fmla="*/ 2681940 h 3885853"/>
              <a:gd name="connsiteX22" fmla="*/ 141525 w 5065097"/>
              <a:gd name="connsiteY22" fmla="*/ 1290513 h 3885853"/>
              <a:gd name="connsiteX23" fmla="*/ 968842 w 5065097"/>
              <a:gd name="connsiteY23" fmla="*/ 590018 h 3885853"/>
              <a:gd name="connsiteX24" fmla="*/ 986774 w 5065097"/>
              <a:gd name="connsiteY24"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33762 w 5065097"/>
              <a:gd name="connsiteY8" fmla="*/ 3281910 h 3885853"/>
              <a:gd name="connsiteX9" fmla="*/ 4908386 w 5065097"/>
              <a:gd name="connsiteY9" fmla="*/ 3476562 h 3885853"/>
              <a:gd name="connsiteX10" fmla="*/ 4902444 w 5065097"/>
              <a:gd name="connsiteY10" fmla="*/ 3480940 h 3885853"/>
              <a:gd name="connsiteX11" fmla="*/ 4819819 w 5065097"/>
              <a:gd name="connsiteY11" fmla="*/ 3539901 h 3885853"/>
              <a:gd name="connsiteX12" fmla="*/ 4735804 w 5065097"/>
              <a:gd name="connsiteY12" fmla="*/ 3804925 h 3885853"/>
              <a:gd name="connsiteX13" fmla="*/ 4229604 w 5065097"/>
              <a:gd name="connsiteY13" fmla="*/ 3851522 h 3885853"/>
              <a:gd name="connsiteX14" fmla="*/ 904564 w 5065097"/>
              <a:gd name="connsiteY14" fmla="*/ 3793288 h 3885853"/>
              <a:gd name="connsiteX15" fmla="*/ 451805 w 5065097"/>
              <a:gd name="connsiteY15" fmla="*/ 3738960 h 3885853"/>
              <a:gd name="connsiteX16" fmla="*/ 417467 w 5065097"/>
              <a:gd name="connsiteY16" fmla="*/ 3743134 h 3885853"/>
              <a:gd name="connsiteX17" fmla="*/ 47039 w 5065097"/>
              <a:gd name="connsiteY17" fmla="*/ 3447046 h 3885853"/>
              <a:gd name="connsiteX18" fmla="*/ 38763 w 5065097"/>
              <a:gd name="connsiteY18" fmla="*/ 3414896 h 3885853"/>
              <a:gd name="connsiteX19" fmla="*/ 28376 w 5065097"/>
              <a:gd name="connsiteY19" fmla="*/ 3388641 h 3885853"/>
              <a:gd name="connsiteX20" fmla="*/ 14642 w 5065097"/>
              <a:gd name="connsiteY20" fmla="*/ 2681940 h 3885853"/>
              <a:gd name="connsiteX21" fmla="*/ 141525 w 5065097"/>
              <a:gd name="connsiteY21" fmla="*/ 1290513 h 3885853"/>
              <a:gd name="connsiteX22" fmla="*/ 968842 w 5065097"/>
              <a:gd name="connsiteY22" fmla="*/ 590018 h 3885853"/>
              <a:gd name="connsiteX23" fmla="*/ 986774 w 5065097"/>
              <a:gd name="connsiteY23"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33762 w 5065097"/>
              <a:gd name="connsiteY8" fmla="*/ 3281910 h 3885853"/>
              <a:gd name="connsiteX9" fmla="*/ 4908386 w 5065097"/>
              <a:gd name="connsiteY9" fmla="*/ 3476562 h 3885853"/>
              <a:gd name="connsiteX10" fmla="*/ 4819819 w 5065097"/>
              <a:gd name="connsiteY10" fmla="*/ 3539901 h 3885853"/>
              <a:gd name="connsiteX11" fmla="*/ 4735804 w 5065097"/>
              <a:gd name="connsiteY11" fmla="*/ 3804925 h 3885853"/>
              <a:gd name="connsiteX12" fmla="*/ 4229604 w 5065097"/>
              <a:gd name="connsiteY12" fmla="*/ 3851522 h 3885853"/>
              <a:gd name="connsiteX13" fmla="*/ 904564 w 5065097"/>
              <a:gd name="connsiteY13" fmla="*/ 3793288 h 3885853"/>
              <a:gd name="connsiteX14" fmla="*/ 451805 w 5065097"/>
              <a:gd name="connsiteY14" fmla="*/ 3738960 h 3885853"/>
              <a:gd name="connsiteX15" fmla="*/ 417467 w 5065097"/>
              <a:gd name="connsiteY15" fmla="*/ 3743134 h 3885853"/>
              <a:gd name="connsiteX16" fmla="*/ 47039 w 5065097"/>
              <a:gd name="connsiteY16" fmla="*/ 3447046 h 3885853"/>
              <a:gd name="connsiteX17" fmla="*/ 38763 w 5065097"/>
              <a:gd name="connsiteY17" fmla="*/ 3414896 h 3885853"/>
              <a:gd name="connsiteX18" fmla="*/ 28376 w 5065097"/>
              <a:gd name="connsiteY18" fmla="*/ 3388641 h 3885853"/>
              <a:gd name="connsiteX19" fmla="*/ 14642 w 5065097"/>
              <a:gd name="connsiteY19" fmla="*/ 2681940 h 3885853"/>
              <a:gd name="connsiteX20" fmla="*/ 141525 w 5065097"/>
              <a:gd name="connsiteY20" fmla="*/ 1290513 h 3885853"/>
              <a:gd name="connsiteX21" fmla="*/ 968842 w 5065097"/>
              <a:gd name="connsiteY21" fmla="*/ 590018 h 3885853"/>
              <a:gd name="connsiteX22" fmla="*/ 986774 w 5065097"/>
              <a:gd name="connsiteY22"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08386 w 5065543"/>
              <a:gd name="connsiteY8" fmla="*/ 3476562 h 3885853"/>
              <a:gd name="connsiteX9" fmla="*/ 4819819 w 5065543"/>
              <a:gd name="connsiteY9" fmla="*/ 3539901 h 3885853"/>
              <a:gd name="connsiteX10" fmla="*/ 4735804 w 5065543"/>
              <a:gd name="connsiteY10" fmla="*/ 3804925 h 3885853"/>
              <a:gd name="connsiteX11" fmla="*/ 4229604 w 5065543"/>
              <a:gd name="connsiteY11" fmla="*/ 3851522 h 3885853"/>
              <a:gd name="connsiteX12" fmla="*/ 904564 w 5065543"/>
              <a:gd name="connsiteY12" fmla="*/ 3793288 h 3885853"/>
              <a:gd name="connsiteX13" fmla="*/ 451805 w 5065543"/>
              <a:gd name="connsiteY13" fmla="*/ 3738960 h 3885853"/>
              <a:gd name="connsiteX14" fmla="*/ 417467 w 5065543"/>
              <a:gd name="connsiteY14" fmla="*/ 3743134 h 3885853"/>
              <a:gd name="connsiteX15" fmla="*/ 47039 w 5065543"/>
              <a:gd name="connsiteY15" fmla="*/ 3447046 h 3885853"/>
              <a:gd name="connsiteX16" fmla="*/ 38763 w 5065543"/>
              <a:gd name="connsiteY16" fmla="*/ 3414896 h 3885853"/>
              <a:gd name="connsiteX17" fmla="*/ 28376 w 5065543"/>
              <a:gd name="connsiteY17" fmla="*/ 3388641 h 3885853"/>
              <a:gd name="connsiteX18" fmla="*/ 14642 w 5065543"/>
              <a:gd name="connsiteY18" fmla="*/ 2681940 h 3885853"/>
              <a:gd name="connsiteX19" fmla="*/ 141525 w 5065543"/>
              <a:gd name="connsiteY19" fmla="*/ 1290513 h 3885853"/>
              <a:gd name="connsiteX20" fmla="*/ 968842 w 5065543"/>
              <a:gd name="connsiteY20" fmla="*/ 590018 h 3885853"/>
              <a:gd name="connsiteX21" fmla="*/ 986774 w 5065543"/>
              <a:gd name="connsiteY21"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08386 w 5065543"/>
              <a:gd name="connsiteY8" fmla="*/ 3476562 h 3885853"/>
              <a:gd name="connsiteX9" fmla="*/ 4993239 w 5065543"/>
              <a:gd name="connsiteY9" fmla="*/ 3784266 h 3885853"/>
              <a:gd name="connsiteX10" fmla="*/ 4735804 w 5065543"/>
              <a:gd name="connsiteY10" fmla="*/ 3804925 h 3885853"/>
              <a:gd name="connsiteX11" fmla="*/ 4229604 w 5065543"/>
              <a:gd name="connsiteY11" fmla="*/ 3851522 h 3885853"/>
              <a:gd name="connsiteX12" fmla="*/ 904564 w 5065543"/>
              <a:gd name="connsiteY12" fmla="*/ 3793288 h 3885853"/>
              <a:gd name="connsiteX13" fmla="*/ 451805 w 5065543"/>
              <a:gd name="connsiteY13" fmla="*/ 3738960 h 3885853"/>
              <a:gd name="connsiteX14" fmla="*/ 417467 w 5065543"/>
              <a:gd name="connsiteY14" fmla="*/ 3743134 h 3885853"/>
              <a:gd name="connsiteX15" fmla="*/ 47039 w 5065543"/>
              <a:gd name="connsiteY15" fmla="*/ 3447046 h 3885853"/>
              <a:gd name="connsiteX16" fmla="*/ 38763 w 5065543"/>
              <a:gd name="connsiteY16" fmla="*/ 3414896 h 3885853"/>
              <a:gd name="connsiteX17" fmla="*/ 28376 w 5065543"/>
              <a:gd name="connsiteY17" fmla="*/ 3388641 h 3885853"/>
              <a:gd name="connsiteX18" fmla="*/ 14642 w 5065543"/>
              <a:gd name="connsiteY18" fmla="*/ 2681940 h 3885853"/>
              <a:gd name="connsiteX19" fmla="*/ 141525 w 5065543"/>
              <a:gd name="connsiteY19" fmla="*/ 1290513 h 3885853"/>
              <a:gd name="connsiteX20" fmla="*/ 968842 w 5065543"/>
              <a:gd name="connsiteY20" fmla="*/ 590018 h 3885853"/>
              <a:gd name="connsiteX21" fmla="*/ 986774 w 5065543"/>
              <a:gd name="connsiteY21"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735804 w 5065543"/>
              <a:gd name="connsiteY9" fmla="*/ 3804925 h 3885853"/>
              <a:gd name="connsiteX10" fmla="*/ 4229604 w 5065543"/>
              <a:gd name="connsiteY10" fmla="*/ 3851522 h 3885853"/>
              <a:gd name="connsiteX11" fmla="*/ 904564 w 5065543"/>
              <a:gd name="connsiteY11" fmla="*/ 3793288 h 3885853"/>
              <a:gd name="connsiteX12" fmla="*/ 451805 w 5065543"/>
              <a:gd name="connsiteY12" fmla="*/ 3738960 h 3885853"/>
              <a:gd name="connsiteX13" fmla="*/ 417467 w 5065543"/>
              <a:gd name="connsiteY13" fmla="*/ 3743134 h 3885853"/>
              <a:gd name="connsiteX14" fmla="*/ 47039 w 5065543"/>
              <a:gd name="connsiteY14" fmla="*/ 3447046 h 3885853"/>
              <a:gd name="connsiteX15" fmla="*/ 38763 w 5065543"/>
              <a:gd name="connsiteY15" fmla="*/ 3414896 h 3885853"/>
              <a:gd name="connsiteX16" fmla="*/ 28376 w 5065543"/>
              <a:gd name="connsiteY16" fmla="*/ 3388641 h 3885853"/>
              <a:gd name="connsiteX17" fmla="*/ 14642 w 5065543"/>
              <a:gd name="connsiteY17" fmla="*/ 2681940 h 3885853"/>
              <a:gd name="connsiteX18" fmla="*/ 141525 w 5065543"/>
              <a:gd name="connsiteY18" fmla="*/ 1290513 h 3885853"/>
              <a:gd name="connsiteX19" fmla="*/ 968842 w 5065543"/>
              <a:gd name="connsiteY19" fmla="*/ 590018 h 3885853"/>
              <a:gd name="connsiteX20" fmla="*/ 986774 w 5065543"/>
              <a:gd name="connsiteY20"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229604 w 5065543"/>
              <a:gd name="connsiteY9" fmla="*/ 3851522 h 3885853"/>
              <a:gd name="connsiteX10" fmla="*/ 904564 w 5065543"/>
              <a:gd name="connsiteY10" fmla="*/ 3793288 h 3885853"/>
              <a:gd name="connsiteX11" fmla="*/ 451805 w 5065543"/>
              <a:gd name="connsiteY11" fmla="*/ 3738960 h 3885853"/>
              <a:gd name="connsiteX12" fmla="*/ 417467 w 5065543"/>
              <a:gd name="connsiteY12" fmla="*/ 3743134 h 3885853"/>
              <a:gd name="connsiteX13" fmla="*/ 47039 w 5065543"/>
              <a:gd name="connsiteY13" fmla="*/ 3447046 h 3885853"/>
              <a:gd name="connsiteX14" fmla="*/ 38763 w 5065543"/>
              <a:gd name="connsiteY14" fmla="*/ 3414896 h 3885853"/>
              <a:gd name="connsiteX15" fmla="*/ 28376 w 5065543"/>
              <a:gd name="connsiteY15" fmla="*/ 3388641 h 3885853"/>
              <a:gd name="connsiteX16" fmla="*/ 14642 w 5065543"/>
              <a:gd name="connsiteY16" fmla="*/ 2681940 h 3885853"/>
              <a:gd name="connsiteX17" fmla="*/ 141525 w 5065543"/>
              <a:gd name="connsiteY17" fmla="*/ 1290513 h 3885853"/>
              <a:gd name="connsiteX18" fmla="*/ 968842 w 5065543"/>
              <a:gd name="connsiteY18" fmla="*/ 590018 h 3885853"/>
              <a:gd name="connsiteX19" fmla="*/ 986774 w 5065543"/>
              <a:gd name="connsiteY19"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229604 w 5065543"/>
              <a:gd name="connsiteY9" fmla="*/ 3851522 h 3885853"/>
              <a:gd name="connsiteX10" fmla="*/ 904564 w 5065543"/>
              <a:gd name="connsiteY10" fmla="*/ 3793288 h 3885853"/>
              <a:gd name="connsiteX11" fmla="*/ 451805 w 5065543"/>
              <a:gd name="connsiteY11" fmla="*/ 3738960 h 3885853"/>
              <a:gd name="connsiteX12" fmla="*/ 417467 w 5065543"/>
              <a:gd name="connsiteY12" fmla="*/ 3743134 h 3885853"/>
              <a:gd name="connsiteX13" fmla="*/ 47039 w 5065543"/>
              <a:gd name="connsiteY13" fmla="*/ 3447046 h 3885853"/>
              <a:gd name="connsiteX14" fmla="*/ 38763 w 5065543"/>
              <a:gd name="connsiteY14" fmla="*/ 3414896 h 3885853"/>
              <a:gd name="connsiteX15" fmla="*/ 28376 w 5065543"/>
              <a:gd name="connsiteY15" fmla="*/ 3388641 h 3885853"/>
              <a:gd name="connsiteX16" fmla="*/ 14642 w 5065543"/>
              <a:gd name="connsiteY16" fmla="*/ 2681940 h 3885853"/>
              <a:gd name="connsiteX17" fmla="*/ 141525 w 5065543"/>
              <a:gd name="connsiteY17" fmla="*/ 1290513 h 3885853"/>
              <a:gd name="connsiteX18" fmla="*/ 968842 w 5065543"/>
              <a:gd name="connsiteY18" fmla="*/ 590018 h 3885853"/>
              <a:gd name="connsiteX19" fmla="*/ 986774 w 5065543"/>
              <a:gd name="connsiteY19"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229604 w 5065543"/>
              <a:gd name="connsiteY9" fmla="*/ 3851522 h 3885853"/>
              <a:gd name="connsiteX10" fmla="*/ 904564 w 5065543"/>
              <a:gd name="connsiteY10" fmla="*/ 3793288 h 3885853"/>
              <a:gd name="connsiteX11" fmla="*/ 451805 w 5065543"/>
              <a:gd name="connsiteY11" fmla="*/ 3738960 h 3885853"/>
              <a:gd name="connsiteX12" fmla="*/ 417467 w 5065543"/>
              <a:gd name="connsiteY12" fmla="*/ 3743134 h 3885853"/>
              <a:gd name="connsiteX13" fmla="*/ 47039 w 5065543"/>
              <a:gd name="connsiteY13" fmla="*/ 3447046 h 3885853"/>
              <a:gd name="connsiteX14" fmla="*/ 38763 w 5065543"/>
              <a:gd name="connsiteY14" fmla="*/ 3414896 h 3885853"/>
              <a:gd name="connsiteX15" fmla="*/ 28376 w 5065543"/>
              <a:gd name="connsiteY15" fmla="*/ 3388641 h 3885853"/>
              <a:gd name="connsiteX16" fmla="*/ 14642 w 5065543"/>
              <a:gd name="connsiteY16" fmla="*/ 2681940 h 3885853"/>
              <a:gd name="connsiteX17" fmla="*/ 141525 w 5065543"/>
              <a:gd name="connsiteY17" fmla="*/ 1290513 h 3885853"/>
              <a:gd name="connsiteX18" fmla="*/ 968842 w 5065543"/>
              <a:gd name="connsiteY18" fmla="*/ 590018 h 3885853"/>
              <a:gd name="connsiteX19" fmla="*/ 986774 w 5065543"/>
              <a:gd name="connsiteY19"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4993239 w 5065543"/>
              <a:gd name="connsiteY7" fmla="*/ 3784266 h 3885853"/>
              <a:gd name="connsiteX8" fmla="*/ 4229604 w 5065543"/>
              <a:gd name="connsiteY8" fmla="*/ 3851522 h 3885853"/>
              <a:gd name="connsiteX9" fmla="*/ 904564 w 5065543"/>
              <a:gd name="connsiteY9" fmla="*/ 3793288 h 3885853"/>
              <a:gd name="connsiteX10" fmla="*/ 451805 w 5065543"/>
              <a:gd name="connsiteY10" fmla="*/ 3738960 h 3885853"/>
              <a:gd name="connsiteX11" fmla="*/ 417467 w 5065543"/>
              <a:gd name="connsiteY11" fmla="*/ 3743134 h 3885853"/>
              <a:gd name="connsiteX12" fmla="*/ 47039 w 5065543"/>
              <a:gd name="connsiteY12" fmla="*/ 3447046 h 3885853"/>
              <a:gd name="connsiteX13" fmla="*/ 38763 w 5065543"/>
              <a:gd name="connsiteY13" fmla="*/ 3414896 h 3885853"/>
              <a:gd name="connsiteX14" fmla="*/ 28376 w 5065543"/>
              <a:gd name="connsiteY14" fmla="*/ 3388641 h 3885853"/>
              <a:gd name="connsiteX15" fmla="*/ 14642 w 5065543"/>
              <a:gd name="connsiteY15" fmla="*/ 2681940 h 3885853"/>
              <a:gd name="connsiteX16" fmla="*/ 141525 w 5065543"/>
              <a:gd name="connsiteY16" fmla="*/ 1290513 h 3885853"/>
              <a:gd name="connsiteX17" fmla="*/ 968842 w 5065543"/>
              <a:gd name="connsiteY17" fmla="*/ 590018 h 3885853"/>
              <a:gd name="connsiteX18" fmla="*/ 986774 w 5065543"/>
              <a:gd name="connsiteY18" fmla="*/ 0 h 3885853"/>
              <a:gd name="connsiteX0" fmla="*/ 986774 w 5073884"/>
              <a:gd name="connsiteY0" fmla="*/ 0 h 3885853"/>
              <a:gd name="connsiteX1" fmla="*/ 1598492 w 5073884"/>
              <a:gd name="connsiteY1" fmla="*/ 571743 h 3885853"/>
              <a:gd name="connsiteX2" fmla="*/ 4623587 w 5073884"/>
              <a:gd name="connsiteY2" fmla="*/ 815032 h 3885853"/>
              <a:gd name="connsiteX3" fmla="*/ 5045794 w 5073884"/>
              <a:gd name="connsiteY3" fmla="*/ 2583837 h 3885853"/>
              <a:gd name="connsiteX4" fmla="*/ 5065097 w 5073884"/>
              <a:gd name="connsiteY4" fmla="*/ 3007422 h 3885853"/>
              <a:gd name="connsiteX5" fmla="*/ 5059336 w 5073884"/>
              <a:gd name="connsiteY5" fmla="*/ 3165214 h 3885853"/>
              <a:gd name="connsiteX6" fmla="*/ 4993239 w 5073884"/>
              <a:gd name="connsiteY6" fmla="*/ 3784266 h 3885853"/>
              <a:gd name="connsiteX7" fmla="*/ 4229604 w 5073884"/>
              <a:gd name="connsiteY7" fmla="*/ 3851522 h 3885853"/>
              <a:gd name="connsiteX8" fmla="*/ 904564 w 5073884"/>
              <a:gd name="connsiteY8" fmla="*/ 3793288 h 3885853"/>
              <a:gd name="connsiteX9" fmla="*/ 451805 w 5073884"/>
              <a:gd name="connsiteY9" fmla="*/ 3738960 h 3885853"/>
              <a:gd name="connsiteX10" fmla="*/ 417467 w 5073884"/>
              <a:gd name="connsiteY10" fmla="*/ 3743134 h 3885853"/>
              <a:gd name="connsiteX11" fmla="*/ 47039 w 5073884"/>
              <a:gd name="connsiteY11" fmla="*/ 3447046 h 3885853"/>
              <a:gd name="connsiteX12" fmla="*/ 38763 w 5073884"/>
              <a:gd name="connsiteY12" fmla="*/ 3414896 h 3885853"/>
              <a:gd name="connsiteX13" fmla="*/ 28376 w 5073884"/>
              <a:gd name="connsiteY13" fmla="*/ 3388641 h 3885853"/>
              <a:gd name="connsiteX14" fmla="*/ 14642 w 5073884"/>
              <a:gd name="connsiteY14" fmla="*/ 2681940 h 3885853"/>
              <a:gd name="connsiteX15" fmla="*/ 141525 w 5073884"/>
              <a:gd name="connsiteY15" fmla="*/ 1290513 h 3885853"/>
              <a:gd name="connsiteX16" fmla="*/ 968842 w 5073884"/>
              <a:gd name="connsiteY16" fmla="*/ 590018 h 3885853"/>
              <a:gd name="connsiteX17" fmla="*/ 986774 w 5073884"/>
              <a:gd name="connsiteY17" fmla="*/ 0 h 3885853"/>
              <a:gd name="connsiteX0" fmla="*/ 986774 w 5078114"/>
              <a:gd name="connsiteY0" fmla="*/ 0 h 3885853"/>
              <a:gd name="connsiteX1" fmla="*/ 1598492 w 5078114"/>
              <a:gd name="connsiteY1" fmla="*/ 571743 h 3885853"/>
              <a:gd name="connsiteX2" fmla="*/ 4623587 w 5078114"/>
              <a:gd name="connsiteY2" fmla="*/ 815032 h 3885853"/>
              <a:gd name="connsiteX3" fmla="*/ 5045794 w 5078114"/>
              <a:gd name="connsiteY3" fmla="*/ 2583837 h 3885853"/>
              <a:gd name="connsiteX4" fmla="*/ 5065097 w 5078114"/>
              <a:gd name="connsiteY4" fmla="*/ 3007422 h 3885853"/>
              <a:gd name="connsiteX5" fmla="*/ 4993239 w 5078114"/>
              <a:gd name="connsiteY5" fmla="*/ 3784266 h 3885853"/>
              <a:gd name="connsiteX6" fmla="*/ 4229604 w 5078114"/>
              <a:gd name="connsiteY6" fmla="*/ 3851522 h 3885853"/>
              <a:gd name="connsiteX7" fmla="*/ 904564 w 5078114"/>
              <a:gd name="connsiteY7" fmla="*/ 3793288 h 3885853"/>
              <a:gd name="connsiteX8" fmla="*/ 451805 w 5078114"/>
              <a:gd name="connsiteY8" fmla="*/ 3738960 h 3885853"/>
              <a:gd name="connsiteX9" fmla="*/ 417467 w 5078114"/>
              <a:gd name="connsiteY9" fmla="*/ 3743134 h 3885853"/>
              <a:gd name="connsiteX10" fmla="*/ 47039 w 5078114"/>
              <a:gd name="connsiteY10" fmla="*/ 3447046 h 3885853"/>
              <a:gd name="connsiteX11" fmla="*/ 38763 w 5078114"/>
              <a:gd name="connsiteY11" fmla="*/ 3414896 h 3885853"/>
              <a:gd name="connsiteX12" fmla="*/ 28376 w 5078114"/>
              <a:gd name="connsiteY12" fmla="*/ 3388641 h 3885853"/>
              <a:gd name="connsiteX13" fmla="*/ 14642 w 5078114"/>
              <a:gd name="connsiteY13" fmla="*/ 2681940 h 3885853"/>
              <a:gd name="connsiteX14" fmla="*/ 141525 w 5078114"/>
              <a:gd name="connsiteY14" fmla="*/ 1290513 h 3885853"/>
              <a:gd name="connsiteX15" fmla="*/ 968842 w 5078114"/>
              <a:gd name="connsiteY15" fmla="*/ 590018 h 3885853"/>
              <a:gd name="connsiteX16" fmla="*/ 986774 w 5078114"/>
              <a:gd name="connsiteY16" fmla="*/ 0 h 3885853"/>
              <a:gd name="connsiteX0" fmla="*/ 986774 w 5094085"/>
              <a:gd name="connsiteY0" fmla="*/ 0 h 3885853"/>
              <a:gd name="connsiteX1" fmla="*/ 1598492 w 5094085"/>
              <a:gd name="connsiteY1" fmla="*/ 571743 h 3885853"/>
              <a:gd name="connsiteX2" fmla="*/ 4623587 w 5094085"/>
              <a:gd name="connsiteY2" fmla="*/ 815032 h 3885853"/>
              <a:gd name="connsiteX3" fmla="*/ 5045794 w 5094085"/>
              <a:gd name="connsiteY3" fmla="*/ 2583837 h 3885853"/>
              <a:gd name="connsiteX4" fmla="*/ 4993239 w 5094085"/>
              <a:gd name="connsiteY4" fmla="*/ 3784266 h 3885853"/>
              <a:gd name="connsiteX5" fmla="*/ 4229604 w 5094085"/>
              <a:gd name="connsiteY5" fmla="*/ 3851522 h 3885853"/>
              <a:gd name="connsiteX6" fmla="*/ 904564 w 5094085"/>
              <a:gd name="connsiteY6" fmla="*/ 3793288 h 3885853"/>
              <a:gd name="connsiteX7" fmla="*/ 451805 w 5094085"/>
              <a:gd name="connsiteY7" fmla="*/ 3738960 h 3885853"/>
              <a:gd name="connsiteX8" fmla="*/ 417467 w 5094085"/>
              <a:gd name="connsiteY8" fmla="*/ 3743134 h 3885853"/>
              <a:gd name="connsiteX9" fmla="*/ 47039 w 5094085"/>
              <a:gd name="connsiteY9" fmla="*/ 3447046 h 3885853"/>
              <a:gd name="connsiteX10" fmla="*/ 38763 w 5094085"/>
              <a:gd name="connsiteY10" fmla="*/ 3414896 h 3885853"/>
              <a:gd name="connsiteX11" fmla="*/ 28376 w 5094085"/>
              <a:gd name="connsiteY11" fmla="*/ 3388641 h 3885853"/>
              <a:gd name="connsiteX12" fmla="*/ 14642 w 5094085"/>
              <a:gd name="connsiteY12" fmla="*/ 2681940 h 3885853"/>
              <a:gd name="connsiteX13" fmla="*/ 141525 w 5094085"/>
              <a:gd name="connsiteY13" fmla="*/ 1290513 h 3885853"/>
              <a:gd name="connsiteX14" fmla="*/ 968842 w 5094085"/>
              <a:gd name="connsiteY14" fmla="*/ 590018 h 3885853"/>
              <a:gd name="connsiteX15" fmla="*/ 986774 w 5094085"/>
              <a:gd name="connsiteY15" fmla="*/ 0 h 3885853"/>
              <a:gd name="connsiteX0" fmla="*/ 986774 w 5062386"/>
              <a:gd name="connsiteY0" fmla="*/ 0 h 3895361"/>
              <a:gd name="connsiteX1" fmla="*/ 1598492 w 5062386"/>
              <a:gd name="connsiteY1" fmla="*/ 571743 h 3895361"/>
              <a:gd name="connsiteX2" fmla="*/ 4623587 w 5062386"/>
              <a:gd name="connsiteY2" fmla="*/ 815032 h 3895361"/>
              <a:gd name="connsiteX3" fmla="*/ 5045794 w 5062386"/>
              <a:gd name="connsiteY3" fmla="*/ 2583837 h 3895361"/>
              <a:gd name="connsiteX4" fmla="*/ 4851350 w 5062386"/>
              <a:gd name="connsiteY4" fmla="*/ 3634494 h 3895361"/>
              <a:gd name="connsiteX5" fmla="*/ 4229604 w 5062386"/>
              <a:gd name="connsiteY5" fmla="*/ 3851522 h 3895361"/>
              <a:gd name="connsiteX6" fmla="*/ 904564 w 5062386"/>
              <a:gd name="connsiteY6" fmla="*/ 3793288 h 3895361"/>
              <a:gd name="connsiteX7" fmla="*/ 451805 w 5062386"/>
              <a:gd name="connsiteY7" fmla="*/ 3738960 h 3895361"/>
              <a:gd name="connsiteX8" fmla="*/ 417467 w 5062386"/>
              <a:gd name="connsiteY8" fmla="*/ 3743134 h 3895361"/>
              <a:gd name="connsiteX9" fmla="*/ 47039 w 5062386"/>
              <a:gd name="connsiteY9" fmla="*/ 3447046 h 3895361"/>
              <a:gd name="connsiteX10" fmla="*/ 38763 w 5062386"/>
              <a:gd name="connsiteY10" fmla="*/ 3414896 h 3895361"/>
              <a:gd name="connsiteX11" fmla="*/ 28376 w 5062386"/>
              <a:gd name="connsiteY11" fmla="*/ 3388641 h 3895361"/>
              <a:gd name="connsiteX12" fmla="*/ 14642 w 5062386"/>
              <a:gd name="connsiteY12" fmla="*/ 2681940 h 3895361"/>
              <a:gd name="connsiteX13" fmla="*/ 141525 w 5062386"/>
              <a:gd name="connsiteY13" fmla="*/ 1290513 h 3895361"/>
              <a:gd name="connsiteX14" fmla="*/ 968842 w 5062386"/>
              <a:gd name="connsiteY14" fmla="*/ 590018 h 3895361"/>
              <a:gd name="connsiteX15" fmla="*/ 986774 w 5062386"/>
              <a:gd name="connsiteY15" fmla="*/ 0 h 3895361"/>
              <a:gd name="connsiteX0" fmla="*/ 986774 w 5051609"/>
              <a:gd name="connsiteY0" fmla="*/ 0 h 3895361"/>
              <a:gd name="connsiteX1" fmla="*/ 1598492 w 5051609"/>
              <a:gd name="connsiteY1" fmla="*/ 571743 h 3895361"/>
              <a:gd name="connsiteX2" fmla="*/ 4623587 w 5051609"/>
              <a:gd name="connsiteY2" fmla="*/ 815032 h 3895361"/>
              <a:gd name="connsiteX3" fmla="*/ 5045794 w 5051609"/>
              <a:gd name="connsiteY3" fmla="*/ 2583837 h 3895361"/>
              <a:gd name="connsiteX4" fmla="*/ 4851350 w 5051609"/>
              <a:gd name="connsiteY4" fmla="*/ 3634494 h 3895361"/>
              <a:gd name="connsiteX5" fmla="*/ 4229604 w 5051609"/>
              <a:gd name="connsiteY5" fmla="*/ 3851522 h 3895361"/>
              <a:gd name="connsiteX6" fmla="*/ 904564 w 5051609"/>
              <a:gd name="connsiteY6" fmla="*/ 3793288 h 3895361"/>
              <a:gd name="connsiteX7" fmla="*/ 451805 w 5051609"/>
              <a:gd name="connsiteY7" fmla="*/ 3738960 h 3895361"/>
              <a:gd name="connsiteX8" fmla="*/ 417467 w 5051609"/>
              <a:gd name="connsiteY8" fmla="*/ 3743134 h 3895361"/>
              <a:gd name="connsiteX9" fmla="*/ 47039 w 5051609"/>
              <a:gd name="connsiteY9" fmla="*/ 3447046 h 3895361"/>
              <a:gd name="connsiteX10" fmla="*/ 38763 w 5051609"/>
              <a:gd name="connsiteY10" fmla="*/ 3414896 h 3895361"/>
              <a:gd name="connsiteX11" fmla="*/ 28376 w 5051609"/>
              <a:gd name="connsiteY11" fmla="*/ 3388641 h 3895361"/>
              <a:gd name="connsiteX12" fmla="*/ 14642 w 5051609"/>
              <a:gd name="connsiteY12" fmla="*/ 2681940 h 3895361"/>
              <a:gd name="connsiteX13" fmla="*/ 141525 w 5051609"/>
              <a:gd name="connsiteY13" fmla="*/ 1290513 h 3895361"/>
              <a:gd name="connsiteX14" fmla="*/ 968842 w 5051609"/>
              <a:gd name="connsiteY14" fmla="*/ 590018 h 3895361"/>
              <a:gd name="connsiteX15" fmla="*/ 986774 w 5051609"/>
              <a:gd name="connsiteY15" fmla="*/ 0 h 3895361"/>
              <a:gd name="connsiteX0" fmla="*/ 986774 w 5100973"/>
              <a:gd name="connsiteY0" fmla="*/ 0 h 3895361"/>
              <a:gd name="connsiteX1" fmla="*/ 1598492 w 5100973"/>
              <a:gd name="connsiteY1" fmla="*/ 571743 h 3895361"/>
              <a:gd name="connsiteX2" fmla="*/ 4623587 w 5100973"/>
              <a:gd name="connsiteY2" fmla="*/ 815032 h 3895361"/>
              <a:gd name="connsiteX3" fmla="*/ 5100973 w 5100973"/>
              <a:gd name="connsiteY3" fmla="*/ 2118754 h 3895361"/>
              <a:gd name="connsiteX4" fmla="*/ 4851350 w 5100973"/>
              <a:gd name="connsiteY4" fmla="*/ 3634494 h 3895361"/>
              <a:gd name="connsiteX5" fmla="*/ 4229604 w 5100973"/>
              <a:gd name="connsiteY5" fmla="*/ 3851522 h 3895361"/>
              <a:gd name="connsiteX6" fmla="*/ 904564 w 5100973"/>
              <a:gd name="connsiteY6" fmla="*/ 3793288 h 3895361"/>
              <a:gd name="connsiteX7" fmla="*/ 451805 w 5100973"/>
              <a:gd name="connsiteY7" fmla="*/ 3738960 h 3895361"/>
              <a:gd name="connsiteX8" fmla="*/ 417467 w 5100973"/>
              <a:gd name="connsiteY8" fmla="*/ 3743134 h 3895361"/>
              <a:gd name="connsiteX9" fmla="*/ 47039 w 5100973"/>
              <a:gd name="connsiteY9" fmla="*/ 3447046 h 3895361"/>
              <a:gd name="connsiteX10" fmla="*/ 38763 w 5100973"/>
              <a:gd name="connsiteY10" fmla="*/ 3414896 h 3895361"/>
              <a:gd name="connsiteX11" fmla="*/ 28376 w 5100973"/>
              <a:gd name="connsiteY11" fmla="*/ 3388641 h 3895361"/>
              <a:gd name="connsiteX12" fmla="*/ 14642 w 5100973"/>
              <a:gd name="connsiteY12" fmla="*/ 2681940 h 3895361"/>
              <a:gd name="connsiteX13" fmla="*/ 141525 w 5100973"/>
              <a:gd name="connsiteY13" fmla="*/ 1290513 h 3895361"/>
              <a:gd name="connsiteX14" fmla="*/ 968842 w 5100973"/>
              <a:gd name="connsiteY14" fmla="*/ 590018 h 3895361"/>
              <a:gd name="connsiteX15" fmla="*/ 986774 w 5100973"/>
              <a:gd name="connsiteY15" fmla="*/ 0 h 3895361"/>
              <a:gd name="connsiteX0" fmla="*/ 986774 w 5100973"/>
              <a:gd name="connsiteY0" fmla="*/ 0 h 3895361"/>
              <a:gd name="connsiteX1" fmla="*/ 1598492 w 5100973"/>
              <a:gd name="connsiteY1" fmla="*/ 571743 h 3895361"/>
              <a:gd name="connsiteX2" fmla="*/ 4623587 w 5100973"/>
              <a:gd name="connsiteY2" fmla="*/ 815032 h 3895361"/>
              <a:gd name="connsiteX3" fmla="*/ 5100973 w 5100973"/>
              <a:gd name="connsiteY3" fmla="*/ 2118754 h 3895361"/>
              <a:gd name="connsiteX4" fmla="*/ 4851350 w 5100973"/>
              <a:gd name="connsiteY4" fmla="*/ 3634494 h 3895361"/>
              <a:gd name="connsiteX5" fmla="*/ 4229604 w 5100973"/>
              <a:gd name="connsiteY5" fmla="*/ 3851522 h 3895361"/>
              <a:gd name="connsiteX6" fmla="*/ 904564 w 5100973"/>
              <a:gd name="connsiteY6" fmla="*/ 3793288 h 3895361"/>
              <a:gd name="connsiteX7" fmla="*/ 451805 w 5100973"/>
              <a:gd name="connsiteY7" fmla="*/ 3738960 h 3895361"/>
              <a:gd name="connsiteX8" fmla="*/ 417467 w 5100973"/>
              <a:gd name="connsiteY8" fmla="*/ 3743134 h 3895361"/>
              <a:gd name="connsiteX9" fmla="*/ 47039 w 5100973"/>
              <a:gd name="connsiteY9" fmla="*/ 3447046 h 3895361"/>
              <a:gd name="connsiteX10" fmla="*/ 38763 w 5100973"/>
              <a:gd name="connsiteY10" fmla="*/ 3414896 h 3895361"/>
              <a:gd name="connsiteX11" fmla="*/ 28376 w 5100973"/>
              <a:gd name="connsiteY11" fmla="*/ 3388641 h 3895361"/>
              <a:gd name="connsiteX12" fmla="*/ 14642 w 5100973"/>
              <a:gd name="connsiteY12" fmla="*/ 2681940 h 3895361"/>
              <a:gd name="connsiteX13" fmla="*/ 141525 w 5100973"/>
              <a:gd name="connsiteY13" fmla="*/ 1290513 h 3895361"/>
              <a:gd name="connsiteX14" fmla="*/ 968842 w 5100973"/>
              <a:gd name="connsiteY14" fmla="*/ 590018 h 3895361"/>
              <a:gd name="connsiteX15" fmla="*/ 986774 w 5100973"/>
              <a:gd name="connsiteY15" fmla="*/ 0 h 3895361"/>
              <a:gd name="connsiteX0" fmla="*/ 986774 w 5100973"/>
              <a:gd name="connsiteY0" fmla="*/ 0 h 3895361"/>
              <a:gd name="connsiteX1" fmla="*/ 1598492 w 5100973"/>
              <a:gd name="connsiteY1" fmla="*/ 571743 h 3895361"/>
              <a:gd name="connsiteX2" fmla="*/ 4623587 w 5100973"/>
              <a:gd name="connsiteY2" fmla="*/ 815032 h 3895361"/>
              <a:gd name="connsiteX3" fmla="*/ 5100973 w 5100973"/>
              <a:gd name="connsiteY3" fmla="*/ 2118754 h 3895361"/>
              <a:gd name="connsiteX4" fmla="*/ 4851350 w 5100973"/>
              <a:gd name="connsiteY4" fmla="*/ 3634494 h 3895361"/>
              <a:gd name="connsiteX5" fmla="*/ 4229604 w 5100973"/>
              <a:gd name="connsiteY5" fmla="*/ 3851522 h 3895361"/>
              <a:gd name="connsiteX6" fmla="*/ 904564 w 5100973"/>
              <a:gd name="connsiteY6" fmla="*/ 3793288 h 3895361"/>
              <a:gd name="connsiteX7" fmla="*/ 451805 w 5100973"/>
              <a:gd name="connsiteY7" fmla="*/ 3738960 h 3895361"/>
              <a:gd name="connsiteX8" fmla="*/ 417467 w 5100973"/>
              <a:gd name="connsiteY8" fmla="*/ 3743134 h 3895361"/>
              <a:gd name="connsiteX9" fmla="*/ 47039 w 5100973"/>
              <a:gd name="connsiteY9" fmla="*/ 3447046 h 3895361"/>
              <a:gd name="connsiteX10" fmla="*/ 38763 w 5100973"/>
              <a:gd name="connsiteY10" fmla="*/ 3414896 h 3895361"/>
              <a:gd name="connsiteX11" fmla="*/ 28376 w 5100973"/>
              <a:gd name="connsiteY11" fmla="*/ 3388641 h 3895361"/>
              <a:gd name="connsiteX12" fmla="*/ 14642 w 5100973"/>
              <a:gd name="connsiteY12" fmla="*/ 2681940 h 3895361"/>
              <a:gd name="connsiteX13" fmla="*/ 141525 w 5100973"/>
              <a:gd name="connsiteY13" fmla="*/ 1290513 h 3895361"/>
              <a:gd name="connsiteX14" fmla="*/ 968842 w 5100973"/>
              <a:gd name="connsiteY14" fmla="*/ 590018 h 3895361"/>
              <a:gd name="connsiteX15" fmla="*/ 986774 w 5100973"/>
              <a:gd name="connsiteY15" fmla="*/ 0 h 3895361"/>
              <a:gd name="connsiteX0" fmla="*/ 986774 w 5100973"/>
              <a:gd name="connsiteY0" fmla="*/ 0 h 3992101"/>
              <a:gd name="connsiteX1" fmla="*/ 1598492 w 5100973"/>
              <a:gd name="connsiteY1" fmla="*/ 571743 h 3992101"/>
              <a:gd name="connsiteX2" fmla="*/ 4623587 w 5100973"/>
              <a:gd name="connsiteY2" fmla="*/ 815032 h 3992101"/>
              <a:gd name="connsiteX3" fmla="*/ 5100973 w 5100973"/>
              <a:gd name="connsiteY3" fmla="*/ 2118754 h 3992101"/>
              <a:gd name="connsiteX4" fmla="*/ 4851350 w 5100973"/>
              <a:gd name="connsiteY4" fmla="*/ 3634494 h 3992101"/>
              <a:gd name="connsiteX5" fmla="*/ 3796052 w 5100973"/>
              <a:gd name="connsiteY5" fmla="*/ 3985529 h 3992101"/>
              <a:gd name="connsiteX6" fmla="*/ 904564 w 5100973"/>
              <a:gd name="connsiteY6" fmla="*/ 3793288 h 3992101"/>
              <a:gd name="connsiteX7" fmla="*/ 451805 w 5100973"/>
              <a:gd name="connsiteY7" fmla="*/ 3738960 h 3992101"/>
              <a:gd name="connsiteX8" fmla="*/ 417467 w 5100973"/>
              <a:gd name="connsiteY8" fmla="*/ 3743134 h 3992101"/>
              <a:gd name="connsiteX9" fmla="*/ 47039 w 5100973"/>
              <a:gd name="connsiteY9" fmla="*/ 3447046 h 3992101"/>
              <a:gd name="connsiteX10" fmla="*/ 38763 w 5100973"/>
              <a:gd name="connsiteY10" fmla="*/ 3414896 h 3992101"/>
              <a:gd name="connsiteX11" fmla="*/ 28376 w 5100973"/>
              <a:gd name="connsiteY11" fmla="*/ 3388641 h 3992101"/>
              <a:gd name="connsiteX12" fmla="*/ 14642 w 5100973"/>
              <a:gd name="connsiteY12" fmla="*/ 2681940 h 3992101"/>
              <a:gd name="connsiteX13" fmla="*/ 141525 w 5100973"/>
              <a:gd name="connsiteY13" fmla="*/ 1290513 h 3992101"/>
              <a:gd name="connsiteX14" fmla="*/ 968842 w 5100973"/>
              <a:gd name="connsiteY14" fmla="*/ 590018 h 3992101"/>
              <a:gd name="connsiteX15" fmla="*/ 986774 w 5100973"/>
              <a:gd name="connsiteY15" fmla="*/ 0 h 3992101"/>
              <a:gd name="connsiteX0" fmla="*/ 986774 w 5100973"/>
              <a:gd name="connsiteY0" fmla="*/ 0 h 3992101"/>
              <a:gd name="connsiteX1" fmla="*/ 1598492 w 5100973"/>
              <a:gd name="connsiteY1" fmla="*/ 571743 h 3992101"/>
              <a:gd name="connsiteX2" fmla="*/ 4623587 w 5100973"/>
              <a:gd name="connsiteY2" fmla="*/ 815032 h 3992101"/>
              <a:gd name="connsiteX3" fmla="*/ 5100973 w 5100973"/>
              <a:gd name="connsiteY3" fmla="*/ 2118754 h 3992101"/>
              <a:gd name="connsiteX4" fmla="*/ 4851350 w 5100973"/>
              <a:gd name="connsiteY4" fmla="*/ 3634494 h 3992101"/>
              <a:gd name="connsiteX5" fmla="*/ 3796052 w 5100973"/>
              <a:gd name="connsiteY5" fmla="*/ 3985529 h 3992101"/>
              <a:gd name="connsiteX6" fmla="*/ 904564 w 5100973"/>
              <a:gd name="connsiteY6" fmla="*/ 3793288 h 3992101"/>
              <a:gd name="connsiteX7" fmla="*/ 451805 w 5100973"/>
              <a:gd name="connsiteY7" fmla="*/ 3738960 h 3992101"/>
              <a:gd name="connsiteX8" fmla="*/ 417467 w 5100973"/>
              <a:gd name="connsiteY8" fmla="*/ 3743134 h 3992101"/>
              <a:gd name="connsiteX9" fmla="*/ 47039 w 5100973"/>
              <a:gd name="connsiteY9" fmla="*/ 3447046 h 3992101"/>
              <a:gd name="connsiteX10" fmla="*/ 38763 w 5100973"/>
              <a:gd name="connsiteY10" fmla="*/ 3414896 h 3992101"/>
              <a:gd name="connsiteX11" fmla="*/ 28376 w 5100973"/>
              <a:gd name="connsiteY11" fmla="*/ 3388641 h 3992101"/>
              <a:gd name="connsiteX12" fmla="*/ 14642 w 5100973"/>
              <a:gd name="connsiteY12" fmla="*/ 2681940 h 3992101"/>
              <a:gd name="connsiteX13" fmla="*/ 141525 w 5100973"/>
              <a:gd name="connsiteY13" fmla="*/ 1290513 h 3992101"/>
              <a:gd name="connsiteX14" fmla="*/ 968842 w 5100973"/>
              <a:gd name="connsiteY14" fmla="*/ 590018 h 3992101"/>
              <a:gd name="connsiteX15" fmla="*/ 986774 w 5100973"/>
              <a:gd name="connsiteY15" fmla="*/ 0 h 3992101"/>
              <a:gd name="connsiteX0" fmla="*/ 986774 w 5100973"/>
              <a:gd name="connsiteY0" fmla="*/ 0 h 4001096"/>
              <a:gd name="connsiteX1" fmla="*/ 1598492 w 5100973"/>
              <a:gd name="connsiteY1" fmla="*/ 571743 h 4001096"/>
              <a:gd name="connsiteX2" fmla="*/ 4623587 w 5100973"/>
              <a:gd name="connsiteY2" fmla="*/ 815032 h 4001096"/>
              <a:gd name="connsiteX3" fmla="*/ 5100973 w 5100973"/>
              <a:gd name="connsiteY3" fmla="*/ 2118754 h 4001096"/>
              <a:gd name="connsiteX4" fmla="*/ 4851350 w 5100973"/>
              <a:gd name="connsiteY4" fmla="*/ 3634494 h 4001096"/>
              <a:gd name="connsiteX5" fmla="*/ 3796052 w 5100973"/>
              <a:gd name="connsiteY5" fmla="*/ 3985529 h 4001096"/>
              <a:gd name="connsiteX6" fmla="*/ 959744 w 5100973"/>
              <a:gd name="connsiteY6" fmla="*/ 3840584 h 4001096"/>
              <a:gd name="connsiteX7" fmla="*/ 451805 w 5100973"/>
              <a:gd name="connsiteY7" fmla="*/ 3738960 h 4001096"/>
              <a:gd name="connsiteX8" fmla="*/ 417467 w 5100973"/>
              <a:gd name="connsiteY8" fmla="*/ 3743134 h 4001096"/>
              <a:gd name="connsiteX9" fmla="*/ 47039 w 5100973"/>
              <a:gd name="connsiteY9" fmla="*/ 3447046 h 4001096"/>
              <a:gd name="connsiteX10" fmla="*/ 38763 w 5100973"/>
              <a:gd name="connsiteY10" fmla="*/ 3414896 h 4001096"/>
              <a:gd name="connsiteX11" fmla="*/ 28376 w 5100973"/>
              <a:gd name="connsiteY11" fmla="*/ 3388641 h 4001096"/>
              <a:gd name="connsiteX12" fmla="*/ 14642 w 5100973"/>
              <a:gd name="connsiteY12" fmla="*/ 2681940 h 4001096"/>
              <a:gd name="connsiteX13" fmla="*/ 141525 w 5100973"/>
              <a:gd name="connsiteY13" fmla="*/ 1290513 h 4001096"/>
              <a:gd name="connsiteX14" fmla="*/ 968842 w 5100973"/>
              <a:gd name="connsiteY14" fmla="*/ 590018 h 4001096"/>
              <a:gd name="connsiteX15" fmla="*/ 986774 w 5100973"/>
              <a:gd name="connsiteY15" fmla="*/ 0 h 4001096"/>
              <a:gd name="connsiteX0" fmla="*/ 986774 w 5100973"/>
              <a:gd name="connsiteY0" fmla="*/ 0 h 4001096"/>
              <a:gd name="connsiteX1" fmla="*/ 1598492 w 5100973"/>
              <a:gd name="connsiteY1" fmla="*/ 571743 h 4001096"/>
              <a:gd name="connsiteX2" fmla="*/ 4623587 w 5100973"/>
              <a:gd name="connsiteY2" fmla="*/ 815032 h 4001096"/>
              <a:gd name="connsiteX3" fmla="*/ 5100973 w 5100973"/>
              <a:gd name="connsiteY3" fmla="*/ 2118754 h 4001096"/>
              <a:gd name="connsiteX4" fmla="*/ 4851350 w 5100973"/>
              <a:gd name="connsiteY4" fmla="*/ 3634494 h 4001096"/>
              <a:gd name="connsiteX5" fmla="*/ 3796052 w 5100973"/>
              <a:gd name="connsiteY5" fmla="*/ 3985529 h 4001096"/>
              <a:gd name="connsiteX6" fmla="*/ 959744 w 5100973"/>
              <a:gd name="connsiteY6" fmla="*/ 3840584 h 4001096"/>
              <a:gd name="connsiteX7" fmla="*/ 451805 w 5100973"/>
              <a:gd name="connsiteY7" fmla="*/ 3738960 h 4001096"/>
              <a:gd name="connsiteX8" fmla="*/ 47039 w 5100973"/>
              <a:gd name="connsiteY8" fmla="*/ 3447046 h 4001096"/>
              <a:gd name="connsiteX9" fmla="*/ 38763 w 5100973"/>
              <a:gd name="connsiteY9" fmla="*/ 3414896 h 4001096"/>
              <a:gd name="connsiteX10" fmla="*/ 28376 w 5100973"/>
              <a:gd name="connsiteY10" fmla="*/ 3388641 h 4001096"/>
              <a:gd name="connsiteX11" fmla="*/ 14642 w 5100973"/>
              <a:gd name="connsiteY11" fmla="*/ 2681940 h 4001096"/>
              <a:gd name="connsiteX12" fmla="*/ 141525 w 5100973"/>
              <a:gd name="connsiteY12" fmla="*/ 1290513 h 4001096"/>
              <a:gd name="connsiteX13" fmla="*/ 968842 w 5100973"/>
              <a:gd name="connsiteY13" fmla="*/ 590018 h 4001096"/>
              <a:gd name="connsiteX14" fmla="*/ 986774 w 5100973"/>
              <a:gd name="connsiteY14" fmla="*/ 0 h 4001096"/>
              <a:gd name="connsiteX0" fmla="*/ 984626 w 5098825"/>
              <a:gd name="connsiteY0" fmla="*/ 0 h 4001096"/>
              <a:gd name="connsiteX1" fmla="*/ 1596344 w 5098825"/>
              <a:gd name="connsiteY1" fmla="*/ 571743 h 4001096"/>
              <a:gd name="connsiteX2" fmla="*/ 4621439 w 5098825"/>
              <a:gd name="connsiteY2" fmla="*/ 815032 h 4001096"/>
              <a:gd name="connsiteX3" fmla="*/ 5098825 w 5098825"/>
              <a:gd name="connsiteY3" fmla="*/ 2118754 h 4001096"/>
              <a:gd name="connsiteX4" fmla="*/ 4849202 w 5098825"/>
              <a:gd name="connsiteY4" fmla="*/ 3634494 h 4001096"/>
              <a:gd name="connsiteX5" fmla="*/ 3793904 w 5098825"/>
              <a:gd name="connsiteY5" fmla="*/ 3985529 h 4001096"/>
              <a:gd name="connsiteX6" fmla="*/ 957596 w 5098825"/>
              <a:gd name="connsiteY6" fmla="*/ 3840584 h 4001096"/>
              <a:gd name="connsiteX7" fmla="*/ 449657 w 5098825"/>
              <a:gd name="connsiteY7" fmla="*/ 3738960 h 4001096"/>
              <a:gd name="connsiteX8" fmla="*/ 44891 w 5098825"/>
              <a:gd name="connsiteY8" fmla="*/ 3447046 h 4001096"/>
              <a:gd name="connsiteX9" fmla="*/ 36615 w 5098825"/>
              <a:gd name="connsiteY9" fmla="*/ 3414896 h 4001096"/>
              <a:gd name="connsiteX10" fmla="*/ 12494 w 5098825"/>
              <a:gd name="connsiteY10" fmla="*/ 2681940 h 4001096"/>
              <a:gd name="connsiteX11" fmla="*/ 139377 w 5098825"/>
              <a:gd name="connsiteY11" fmla="*/ 1290513 h 4001096"/>
              <a:gd name="connsiteX12" fmla="*/ 966694 w 5098825"/>
              <a:gd name="connsiteY12" fmla="*/ 590018 h 4001096"/>
              <a:gd name="connsiteX13" fmla="*/ 984626 w 5098825"/>
              <a:gd name="connsiteY13" fmla="*/ 0 h 4001096"/>
              <a:gd name="connsiteX0" fmla="*/ 983699 w 5097898"/>
              <a:gd name="connsiteY0" fmla="*/ 0 h 4001096"/>
              <a:gd name="connsiteX1" fmla="*/ 1595417 w 5097898"/>
              <a:gd name="connsiteY1" fmla="*/ 571743 h 4001096"/>
              <a:gd name="connsiteX2" fmla="*/ 4620512 w 5097898"/>
              <a:gd name="connsiteY2" fmla="*/ 815032 h 4001096"/>
              <a:gd name="connsiteX3" fmla="*/ 5097898 w 5097898"/>
              <a:gd name="connsiteY3" fmla="*/ 2118754 h 4001096"/>
              <a:gd name="connsiteX4" fmla="*/ 4848275 w 5097898"/>
              <a:gd name="connsiteY4" fmla="*/ 3634494 h 4001096"/>
              <a:gd name="connsiteX5" fmla="*/ 3792977 w 5097898"/>
              <a:gd name="connsiteY5" fmla="*/ 3985529 h 4001096"/>
              <a:gd name="connsiteX6" fmla="*/ 956669 w 5097898"/>
              <a:gd name="connsiteY6" fmla="*/ 3840584 h 4001096"/>
              <a:gd name="connsiteX7" fmla="*/ 448730 w 5097898"/>
              <a:gd name="connsiteY7" fmla="*/ 3738960 h 4001096"/>
              <a:gd name="connsiteX8" fmla="*/ 43964 w 5097898"/>
              <a:gd name="connsiteY8" fmla="*/ 3447046 h 4001096"/>
              <a:gd name="connsiteX9" fmla="*/ 4157 w 5097898"/>
              <a:gd name="connsiteY9" fmla="*/ 3249358 h 4001096"/>
              <a:gd name="connsiteX10" fmla="*/ 11567 w 5097898"/>
              <a:gd name="connsiteY10" fmla="*/ 2681940 h 4001096"/>
              <a:gd name="connsiteX11" fmla="*/ 138450 w 5097898"/>
              <a:gd name="connsiteY11" fmla="*/ 1290513 h 4001096"/>
              <a:gd name="connsiteX12" fmla="*/ 965767 w 5097898"/>
              <a:gd name="connsiteY12" fmla="*/ 590018 h 4001096"/>
              <a:gd name="connsiteX13" fmla="*/ 983699 w 5097898"/>
              <a:gd name="connsiteY13" fmla="*/ 0 h 4001096"/>
              <a:gd name="connsiteX0" fmla="*/ 983699 w 5097898"/>
              <a:gd name="connsiteY0" fmla="*/ 0 h 4001096"/>
              <a:gd name="connsiteX1" fmla="*/ 1595417 w 5097898"/>
              <a:gd name="connsiteY1" fmla="*/ 571743 h 4001096"/>
              <a:gd name="connsiteX2" fmla="*/ 4620512 w 5097898"/>
              <a:gd name="connsiteY2" fmla="*/ 815032 h 4001096"/>
              <a:gd name="connsiteX3" fmla="*/ 5097898 w 5097898"/>
              <a:gd name="connsiteY3" fmla="*/ 2118754 h 4001096"/>
              <a:gd name="connsiteX4" fmla="*/ 4848275 w 5097898"/>
              <a:gd name="connsiteY4" fmla="*/ 3634494 h 4001096"/>
              <a:gd name="connsiteX5" fmla="*/ 3792977 w 5097898"/>
              <a:gd name="connsiteY5" fmla="*/ 3985529 h 4001096"/>
              <a:gd name="connsiteX6" fmla="*/ 956669 w 5097898"/>
              <a:gd name="connsiteY6" fmla="*/ 3840584 h 4001096"/>
              <a:gd name="connsiteX7" fmla="*/ 448730 w 5097898"/>
              <a:gd name="connsiteY7" fmla="*/ 3738960 h 4001096"/>
              <a:gd name="connsiteX8" fmla="*/ 43964 w 5097898"/>
              <a:gd name="connsiteY8" fmla="*/ 3533756 h 4001096"/>
              <a:gd name="connsiteX9" fmla="*/ 4157 w 5097898"/>
              <a:gd name="connsiteY9" fmla="*/ 3249358 h 4001096"/>
              <a:gd name="connsiteX10" fmla="*/ 11567 w 5097898"/>
              <a:gd name="connsiteY10" fmla="*/ 2681940 h 4001096"/>
              <a:gd name="connsiteX11" fmla="*/ 138450 w 5097898"/>
              <a:gd name="connsiteY11" fmla="*/ 1290513 h 4001096"/>
              <a:gd name="connsiteX12" fmla="*/ 965767 w 5097898"/>
              <a:gd name="connsiteY12" fmla="*/ 590018 h 4001096"/>
              <a:gd name="connsiteX13" fmla="*/ 983699 w 5097898"/>
              <a:gd name="connsiteY13" fmla="*/ 0 h 4001096"/>
              <a:gd name="connsiteX0" fmla="*/ 972132 w 5086331"/>
              <a:gd name="connsiteY0" fmla="*/ 0 h 4001096"/>
              <a:gd name="connsiteX1" fmla="*/ 1583850 w 5086331"/>
              <a:gd name="connsiteY1" fmla="*/ 571743 h 4001096"/>
              <a:gd name="connsiteX2" fmla="*/ 4608945 w 5086331"/>
              <a:gd name="connsiteY2" fmla="*/ 815032 h 4001096"/>
              <a:gd name="connsiteX3" fmla="*/ 5086331 w 5086331"/>
              <a:gd name="connsiteY3" fmla="*/ 2118754 h 4001096"/>
              <a:gd name="connsiteX4" fmla="*/ 4836708 w 5086331"/>
              <a:gd name="connsiteY4" fmla="*/ 3634494 h 4001096"/>
              <a:gd name="connsiteX5" fmla="*/ 3781410 w 5086331"/>
              <a:gd name="connsiteY5" fmla="*/ 3985529 h 4001096"/>
              <a:gd name="connsiteX6" fmla="*/ 945102 w 5086331"/>
              <a:gd name="connsiteY6" fmla="*/ 3840584 h 4001096"/>
              <a:gd name="connsiteX7" fmla="*/ 437163 w 5086331"/>
              <a:gd name="connsiteY7" fmla="*/ 3738960 h 4001096"/>
              <a:gd name="connsiteX8" fmla="*/ 32397 w 5086331"/>
              <a:gd name="connsiteY8" fmla="*/ 3533756 h 4001096"/>
              <a:gd name="connsiteX9" fmla="*/ 0 w 5086331"/>
              <a:gd name="connsiteY9" fmla="*/ 2681940 h 4001096"/>
              <a:gd name="connsiteX10" fmla="*/ 126883 w 5086331"/>
              <a:gd name="connsiteY10" fmla="*/ 1290513 h 4001096"/>
              <a:gd name="connsiteX11" fmla="*/ 954200 w 5086331"/>
              <a:gd name="connsiteY11" fmla="*/ 590018 h 4001096"/>
              <a:gd name="connsiteX12" fmla="*/ 972132 w 5086331"/>
              <a:gd name="connsiteY12" fmla="*/ 0 h 4001096"/>
              <a:gd name="connsiteX0" fmla="*/ 972132 w 5086331"/>
              <a:gd name="connsiteY0" fmla="*/ 0 h 4001096"/>
              <a:gd name="connsiteX1" fmla="*/ 1583850 w 5086331"/>
              <a:gd name="connsiteY1" fmla="*/ 571743 h 4001096"/>
              <a:gd name="connsiteX2" fmla="*/ 4608945 w 5086331"/>
              <a:gd name="connsiteY2" fmla="*/ 815032 h 4001096"/>
              <a:gd name="connsiteX3" fmla="*/ 5086331 w 5086331"/>
              <a:gd name="connsiteY3" fmla="*/ 2118754 h 4001096"/>
              <a:gd name="connsiteX4" fmla="*/ 4836708 w 5086331"/>
              <a:gd name="connsiteY4" fmla="*/ 3634494 h 4001096"/>
              <a:gd name="connsiteX5" fmla="*/ 3781410 w 5086331"/>
              <a:gd name="connsiteY5" fmla="*/ 3985529 h 4001096"/>
              <a:gd name="connsiteX6" fmla="*/ 945102 w 5086331"/>
              <a:gd name="connsiteY6" fmla="*/ 3840584 h 4001096"/>
              <a:gd name="connsiteX7" fmla="*/ 32397 w 5086331"/>
              <a:gd name="connsiteY7" fmla="*/ 3533756 h 4001096"/>
              <a:gd name="connsiteX8" fmla="*/ 0 w 5086331"/>
              <a:gd name="connsiteY8" fmla="*/ 2681940 h 4001096"/>
              <a:gd name="connsiteX9" fmla="*/ 126883 w 5086331"/>
              <a:gd name="connsiteY9" fmla="*/ 1290513 h 4001096"/>
              <a:gd name="connsiteX10" fmla="*/ 954200 w 5086331"/>
              <a:gd name="connsiteY10" fmla="*/ 590018 h 4001096"/>
              <a:gd name="connsiteX11" fmla="*/ 972132 w 5086331"/>
              <a:gd name="connsiteY11" fmla="*/ 0 h 4001096"/>
              <a:gd name="connsiteX0" fmla="*/ 972132 w 5086331"/>
              <a:gd name="connsiteY0" fmla="*/ 0 h 4001096"/>
              <a:gd name="connsiteX1" fmla="*/ 1583850 w 5086331"/>
              <a:gd name="connsiteY1" fmla="*/ 571743 h 4001096"/>
              <a:gd name="connsiteX2" fmla="*/ 4608945 w 5086331"/>
              <a:gd name="connsiteY2" fmla="*/ 815032 h 4001096"/>
              <a:gd name="connsiteX3" fmla="*/ 5086331 w 5086331"/>
              <a:gd name="connsiteY3" fmla="*/ 2118754 h 4001096"/>
              <a:gd name="connsiteX4" fmla="*/ 4836708 w 5086331"/>
              <a:gd name="connsiteY4" fmla="*/ 3634494 h 4001096"/>
              <a:gd name="connsiteX5" fmla="*/ 3781410 w 5086331"/>
              <a:gd name="connsiteY5" fmla="*/ 3985529 h 4001096"/>
              <a:gd name="connsiteX6" fmla="*/ 945102 w 5086331"/>
              <a:gd name="connsiteY6" fmla="*/ 3840584 h 4001096"/>
              <a:gd name="connsiteX7" fmla="*/ 32397 w 5086331"/>
              <a:gd name="connsiteY7" fmla="*/ 3533756 h 4001096"/>
              <a:gd name="connsiteX8" fmla="*/ 0 w 5086331"/>
              <a:gd name="connsiteY8" fmla="*/ 2681940 h 4001096"/>
              <a:gd name="connsiteX9" fmla="*/ 126883 w 5086331"/>
              <a:gd name="connsiteY9" fmla="*/ 1290513 h 4001096"/>
              <a:gd name="connsiteX10" fmla="*/ 954200 w 5086331"/>
              <a:gd name="connsiteY10" fmla="*/ 590018 h 4001096"/>
              <a:gd name="connsiteX11" fmla="*/ 972132 w 5086331"/>
              <a:gd name="connsiteY11" fmla="*/ 0 h 4001096"/>
              <a:gd name="connsiteX0" fmla="*/ 1007316 w 5121515"/>
              <a:gd name="connsiteY0" fmla="*/ 0 h 4001096"/>
              <a:gd name="connsiteX1" fmla="*/ 1619034 w 5121515"/>
              <a:gd name="connsiteY1" fmla="*/ 571743 h 4001096"/>
              <a:gd name="connsiteX2" fmla="*/ 4644129 w 5121515"/>
              <a:gd name="connsiteY2" fmla="*/ 815032 h 4001096"/>
              <a:gd name="connsiteX3" fmla="*/ 5121515 w 5121515"/>
              <a:gd name="connsiteY3" fmla="*/ 2118754 h 4001096"/>
              <a:gd name="connsiteX4" fmla="*/ 4871892 w 5121515"/>
              <a:gd name="connsiteY4" fmla="*/ 3634494 h 4001096"/>
              <a:gd name="connsiteX5" fmla="*/ 3816594 w 5121515"/>
              <a:gd name="connsiteY5" fmla="*/ 3985529 h 4001096"/>
              <a:gd name="connsiteX6" fmla="*/ 980286 w 5121515"/>
              <a:gd name="connsiteY6" fmla="*/ 3840584 h 4001096"/>
              <a:gd name="connsiteX7" fmla="*/ 67581 w 5121515"/>
              <a:gd name="connsiteY7" fmla="*/ 3533756 h 4001096"/>
              <a:gd name="connsiteX8" fmla="*/ 35184 w 5121515"/>
              <a:gd name="connsiteY8" fmla="*/ 2681940 h 4001096"/>
              <a:gd name="connsiteX9" fmla="*/ 162067 w 5121515"/>
              <a:gd name="connsiteY9" fmla="*/ 1290513 h 4001096"/>
              <a:gd name="connsiteX10" fmla="*/ 989384 w 5121515"/>
              <a:gd name="connsiteY10" fmla="*/ 590018 h 4001096"/>
              <a:gd name="connsiteX11" fmla="*/ 1007316 w 5121515"/>
              <a:gd name="connsiteY11" fmla="*/ 0 h 4001096"/>
              <a:gd name="connsiteX0" fmla="*/ 1010370 w 5124569"/>
              <a:gd name="connsiteY0" fmla="*/ 0 h 4001096"/>
              <a:gd name="connsiteX1" fmla="*/ 1622088 w 5124569"/>
              <a:gd name="connsiteY1" fmla="*/ 571743 h 4001096"/>
              <a:gd name="connsiteX2" fmla="*/ 4647183 w 5124569"/>
              <a:gd name="connsiteY2" fmla="*/ 815032 h 4001096"/>
              <a:gd name="connsiteX3" fmla="*/ 5124569 w 5124569"/>
              <a:gd name="connsiteY3" fmla="*/ 2118754 h 4001096"/>
              <a:gd name="connsiteX4" fmla="*/ 4874946 w 5124569"/>
              <a:gd name="connsiteY4" fmla="*/ 3634494 h 4001096"/>
              <a:gd name="connsiteX5" fmla="*/ 3819648 w 5124569"/>
              <a:gd name="connsiteY5" fmla="*/ 3985529 h 4001096"/>
              <a:gd name="connsiteX6" fmla="*/ 983340 w 5124569"/>
              <a:gd name="connsiteY6" fmla="*/ 3840584 h 4001096"/>
              <a:gd name="connsiteX7" fmla="*/ 70635 w 5124569"/>
              <a:gd name="connsiteY7" fmla="*/ 3533756 h 4001096"/>
              <a:gd name="connsiteX8" fmla="*/ 165121 w 5124569"/>
              <a:gd name="connsiteY8" fmla="*/ 1290513 h 4001096"/>
              <a:gd name="connsiteX9" fmla="*/ 992438 w 5124569"/>
              <a:gd name="connsiteY9" fmla="*/ 590018 h 4001096"/>
              <a:gd name="connsiteX10" fmla="*/ 1010370 w 5124569"/>
              <a:gd name="connsiteY10" fmla="*/ 0 h 4001096"/>
              <a:gd name="connsiteX0" fmla="*/ 1004891 w 5119090"/>
              <a:gd name="connsiteY0" fmla="*/ 0 h 4001096"/>
              <a:gd name="connsiteX1" fmla="*/ 1616609 w 5119090"/>
              <a:gd name="connsiteY1" fmla="*/ 571743 h 4001096"/>
              <a:gd name="connsiteX2" fmla="*/ 4641704 w 5119090"/>
              <a:gd name="connsiteY2" fmla="*/ 815032 h 4001096"/>
              <a:gd name="connsiteX3" fmla="*/ 5119090 w 5119090"/>
              <a:gd name="connsiteY3" fmla="*/ 2118754 h 4001096"/>
              <a:gd name="connsiteX4" fmla="*/ 4869467 w 5119090"/>
              <a:gd name="connsiteY4" fmla="*/ 3634494 h 4001096"/>
              <a:gd name="connsiteX5" fmla="*/ 3814169 w 5119090"/>
              <a:gd name="connsiteY5" fmla="*/ 3985529 h 4001096"/>
              <a:gd name="connsiteX6" fmla="*/ 977861 w 5119090"/>
              <a:gd name="connsiteY6" fmla="*/ 3840584 h 4001096"/>
              <a:gd name="connsiteX7" fmla="*/ 73039 w 5119090"/>
              <a:gd name="connsiteY7" fmla="*/ 3313039 h 4001096"/>
              <a:gd name="connsiteX8" fmla="*/ 159642 w 5119090"/>
              <a:gd name="connsiteY8" fmla="*/ 1290513 h 4001096"/>
              <a:gd name="connsiteX9" fmla="*/ 986959 w 5119090"/>
              <a:gd name="connsiteY9" fmla="*/ 590018 h 4001096"/>
              <a:gd name="connsiteX10" fmla="*/ 1004891 w 5119090"/>
              <a:gd name="connsiteY10" fmla="*/ 0 h 4001096"/>
              <a:gd name="connsiteX0" fmla="*/ 1004891 w 5119090"/>
              <a:gd name="connsiteY0" fmla="*/ 0 h 4028919"/>
              <a:gd name="connsiteX1" fmla="*/ 1616609 w 5119090"/>
              <a:gd name="connsiteY1" fmla="*/ 571743 h 4028919"/>
              <a:gd name="connsiteX2" fmla="*/ 4641704 w 5119090"/>
              <a:gd name="connsiteY2" fmla="*/ 815032 h 4028919"/>
              <a:gd name="connsiteX3" fmla="*/ 5119090 w 5119090"/>
              <a:gd name="connsiteY3" fmla="*/ 2118754 h 4028919"/>
              <a:gd name="connsiteX4" fmla="*/ 4869467 w 5119090"/>
              <a:gd name="connsiteY4" fmla="*/ 3634494 h 4028919"/>
              <a:gd name="connsiteX5" fmla="*/ 3814169 w 5119090"/>
              <a:gd name="connsiteY5" fmla="*/ 3985529 h 4028919"/>
              <a:gd name="connsiteX6" fmla="*/ 977861 w 5119090"/>
              <a:gd name="connsiteY6" fmla="*/ 3911529 h 4028919"/>
              <a:gd name="connsiteX7" fmla="*/ 73039 w 5119090"/>
              <a:gd name="connsiteY7" fmla="*/ 3313039 h 4028919"/>
              <a:gd name="connsiteX8" fmla="*/ 159642 w 5119090"/>
              <a:gd name="connsiteY8" fmla="*/ 1290513 h 4028919"/>
              <a:gd name="connsiteX9" fmla="*/ 986959 w 5119090"/>
              <a:gd name="connsiteY9" fmla="*/ 590018 h 4028919"/>
              <a:gd name="connsiteX10" fmla="*/ 1004891 w 5119090"/>
              <a:gd name="connsiteY10" fmla="*/ 0 h 4028919"/>
              <a:gd name="connsiteX0" fmla="*/ 1004891 w 5119090"/>
              <a:gd name="connsiteY0" fmla="*/ 0 h 4142676"/>
              <a:gd name="connsiteX1" fmla="*/ 1616609 w 5119090"/>
              <a:gd name="connsiteY1" fmla="*/ 571743 h 4142676"/>
              <a:gd name="connsiteX2" fmla="*/ 4641704 w 5119090"/>
              <a:gd name="connsiteY2" fmla="*/ 815032 h 4142676"/>
              <a:gd name="connsiteX3" fmla="*/ 5119090 w 5119090"/>
              <a:gd name="connsiteY3" fmla="*/ 2118754 h 4142676"/>
              <a:gd name="connsiteX4" fmla="*/ 4869467 w 5119090"/>
              <a:gd name="connsiteY4" fmla="*/ 3634494 h 4142676"/>
              <a:gd name="connsiteX5" fmla="*/ 3575630 w 5119090"/>
              <a:gd name="connsiteY5" fmla="*/ 4131303 h 4142676"/>
              <a:gd name="connsiteX6" fmla="*/ 977861 w 5119090"/>
              <a:gd name="connsiteY6" fmla="*/ 3911529 h 4142676"/>
              <a:gd name="connsiteX7" fmla="*/ 73039 w 5119090"/>
              <a:gd name="connsiteY7" fmla="*/ 3313039 h 4142676"/>
              <a:gd name="connsiteX8" fmla="*/ 159642 w 5119090"/>
              <a:gd name="connsiteY8" fmla="*/ 1290513 h 4142676"/>
              <a:gd name="connsiteX9" fmla="*/ 986959 w 5119090"/>
              <a:gd name="connsiteY9" fmla="*/ 590018 h 4142676"/>
              <a:gd name="connsiteX10" fmla="*/ 1004891 w 5119090"/>
              <a:gd name="connsiteY10" fmla="*/ 0 h 4142676"/>
              <a:gd name="connsiteX0" fmla="*/ 1004891 w 5119090"/>
              <a:gd name="connsiteY0" fmla="*/ 0 h 4145018"/>
              <a:gd name="connsiteX1" fmla="*/ 1616609 w 5119090"/>
              <a:gd name="connsiteY1" fmla="*/ 571743 h 4145018"/>
              <a:gd name="connsiteX2" fmla="*/ 4641704 w 5119090"/>
              <a:gd name="connsiteY2" fmla="*/ 815032 h 4145018"/>
              <a:gd name="connsiteX3" fmla="*/ 5119090 w 5119090"/>
              <a:gd name="connsiteY3" fmla="*/ 2118754 h 4145018"/>
              <a:gd name="connsiteX4" fmla="*/ 4736945 w 5119090"/>
              <a:gd name="connsiteY4" fmla="*/ 3594737 h 4145018"/>
              <a:gd name="connsiteX5" fmla="*/ 3575630 w 5119090"/>
              <a:gd name="connsiteY5" fmla="*/ 4131303 h 4145018"/>
              <a:gd name="connsiteX6" fmla="*/ 977861 w 5119090"/>
              <a:gd name="connsiteY6" fmla="*/ 3911529 h 4145018"/>
              <a:gd name="connsiteX7" fmla="*/ 73039 w 5119090"/>
              <a:gd name="connsiteY7" fmla="*/ 3313039 h 4145018"/>
              <a:gd name="connsiteX8" fmla="*/ 159642 w 5119090"/>
              <a:gd name="connsiteY8" fmla="*/ 1290513 h 4145018"/>
              <a:gd name="connsiteX9" fmla="*/ 986959 w 5119090"/>
              <a:gd name="connsiteY9" fmla="*/ 590018 h 4145018"/>
              <a:gd name="connsiteX10" fmla="*/ 1004891 w 5119090"/>
              <a:gd name="connsiteY10" fmla="*/ 0 h 4145018"/>
              <a:gd name="connsiteX0" fmla="*/ 1004891 w 5119090"/>
              <a:gd name="connsiteY0" fmla="*/ 0 h 4145018"/>
              <a:gd name="connsiteX1" fmla="*/ 1616609 w 5119090"/>
              <a:gd name="connsiteY1" fmla="*/ 571743 h 4145018"/>
              <a:gd name="connsiteX2" fmla="*/ 4469426 w 5119090"/>
              <a:gd name="connsiteY2" fmla="*/ 735519 h 4145018"/>
              <a:gd name="connsiteX3" fmla="*/ 5119090 w 5119090"/>
              <a:gd name="connsiteY3" fmla="*/ 2118754 h 4145018"/>
              <a:gd name="connsiteX4" fmla="*/ 4736945 w 5119090"/>
              <a:gd name="connsiteY4" fmla="*/ 3594737 h 4145018"/>
              <a:gd name="connsiteX5" fmla="*/ 3575630 w 5119090"/>
              <a:gd name="connsiteY5" fmla="*/ 4131303 h 4145018"/>
              <a:gd name="connsiteX6" fmla="*/ 977861 w 5119090"/>
              <a:gd name="connsiteY6" fmla="*/ 3911529 h 4145018"/>
              <a:gd name="connsiteX7" fmla="*/ 73039 w 5119090"/>
              <a:gd name="connsiteY7" fmla="*/ 3313039 h 4145018"/>
              <a:gd name="connsiteX8" fmla="*/ 159642 w 5119090"/>
              <a:gd name="connsiteY8" fmla="*/ 1290513 h 4145018"/>
              <a:gd name="connsiteX9" fmla="*/ 986959 w 5119090"/>
              <a:gd name="connsiteY9" fmla="*/ 590018 h 4145018"/>
              <a:gd name="connsiteX10" fmla="*/ 1004891 w 5119090"/>
              <a:gd name="connsiteY10" fmla="*/ 0 h 4145018"/>
              <a:gd name="connsiteX0" fmla="*/ 1004891 w 4986569"/>
              <a:gd name="connsiteY0" fmla="*/ 0 h 4145018"/>
              <a:gd name="connsiteX1" fmla="*/ 1616609 w 4986569"/>
              <a:gd name="connsiteY1" fmla="*/ 571743 h 4145018"/>
              <a:gd name="connsiteX2" fmla="*/ 4469426 w 4986569"/>
              <a:gd name="connsiteY2" fmla="*/ 735519 h 4145018"/>
              <a:gd name="connsiteX3" fmla="*/ 4986569 w 4986569"/>
              <a:gd name="connsiteY3" fmla="*/ 2118754 h 4145018"/>
              <a:gd name="connsiteX4" fmla="*/ 4736945 w 4986569"/>
              <a:gd name="connsiteY4" fmla="*/ 3594737 h 4145018"/>
              <a:gd name="connsiteX5" fmla="*/ 3575630 w 4986569"/>
              <a:gd name="connsiteY5" fmla="*/ 4131303 h 4145018"/>
              <a:gd name="connsiteX6" fmla="*/ 977861 w 4986569"/>
              <a:gd name="connsiteY6" fmla="*/ 3911529 h 4145018"/>
              <a:gd name="connsiteX7" fmla="*/ 73039 w 4986569"/>
              <a:gd name="connsiteY7" fmla="*/ 3313039 h 4145018"/>
              <a:gd name="connsiteX8" fmla="*/ 159642 w 4986569"/>
              <a:gd name="connsiteY8" fmla="*/ 1290513 h 4145018"/>
              <a:gd name="connsiteX9" fmla="*/ 986959 w 4986569"/>
              <a:gd name="connsiteY9" fmla="*/ 590018 h 4145018"/>
              <a:gd name="connsiteX10" fmla="*/ 1004891 w 4986569"/>
              <a:gd name="connsiteY10" fmla="*/ 0 h 4145018"/>
              <a:gd name="connsiteX0" fmla="*/ 1004891 w 4857980"/>
              <a:gd name="connsiteY0" fmla="*/ 0 h 4145018"/>
              <a:gd name="connsiteX1" fmla="*/ 1616609 w 4857980"/>
              <a:gd name="connsiteY1" fmla="*/ 571743 h 4145018"/>
              <a:gd name="connsiteX2" fmla="*/ 4469426 w 4857980"/>
              <a:gd name="connsiteY2" fmla="*/ 735519 h 4145018"/>
              <a:gd name="connsiteX3" fmla="*/ 4736945 w 4857980"/>
              <a:gd name="connsiteY3" fmla="*/ 3594737 h 4145018"/>
              <a:gd name="connsiteX4" fmla="*/ 3575630 w 4857980"/>
              <a:gd name="connsiteY4" fmla="*/ 4131303 h 4145018"/>
              <a:gd name="connsiteX5" fmla="*/ 977861 w 4857980"/>
              <a:gd name="connsiteY5" fmla="*/ 3911529 h 4145018"/>
              <a:gd name="connsiteX6" fmla="*/ 73039 w 4857980"/>
              <a:gd name="connsiteY6" fmla="*/ 3313039 h 4145018"/>
              <a:gd name="connsiteX7" fmla="*/ 159642 w 4857980"/>
              <a:gd name="connsiteY7" fmla="*/ 1290513 h 4145018"/>
              <a:gd name="connsiteX8" fmla="*/ 986959 w 4857980"/>
              <a:gd name="connsiteY8" fmla="*/ 590018 h 4145018"/>
              <a:gd name="connsiteX9" fmla="*/ 1004891 w 4857980"/>
              <a:gd name="connsiteY9" fmla="*/ 0 h 4145018"/>
              <a:gd name="connsiteX0" fmla="*/ 1004891 w 4944528"/>
              <a:gd name="connsiteY0" fmla="*/ 0 h 4145018"/>
              <a:gd name="connsiteX1" fmla="*/ 1616609 w 4944528"/>
              <a:gd name="connsiteY1" fmla="*/ 571743 h 4145018"/>
              <a:gd name="connsiteX2" fmla="*/ 4641704 w 4944528"/>
              <a:gd name="connsiteY2" fmla="*/ 775276 h 4145018"/>
              <a:gd name="connsiteX3" fmla="*/ 4736945 w 4944528"/>
              <a:gd name="connsiteY3" fmla="*/ 3594737 h 4145018"/>
              <a:gd name="connsiteX4" fmla="*/ 3575630 w 4944528"/>
              <a:gd name="connsiteY4" fmla="*/ 4131303 h 4145018"/>
              <a:gd name="connsiteX5" fmla="*/ 977861 w 4944528"/>
              <a:gd name="connsiteY5" fmla="*/ 3911529 h 4145018"/>
              <a:gd name="connsiteX6" fmla="*/ 73039 w 4944528"/>
              <a:gd name="connsiteY6" fmla="*/ 3313039 h 4145018"/>
              <a:gd name="connsiteX7" fmla="*/ 159642 w 4944528"/>
              <a:gd name="connsiteY7" fmla="*/ 1290513 h 4145018"/>
              <a:gd name="connsiteX8" fmla="*/ 986959 w 4944528"/>
              <a:gd name="connsiteY8" fmla="*/ 590018 h 4145018"/>
              <a:gd name="connsiteX9" fmla="*/ 1004891 w 4944528"/>
              <a:gd name="connsiteY9" fmla="*/ 0 h 4145018"/>
              <a:gd name="connsiteX0" fmla="*/ 1004891 w 4944528"/>
              <a:gd name="connsiteY0" fmla="*/ 0 h 4145018"/>
              <a:gd name="connsiteX1" fmla="*/ 1616609 w 4944528"/>
              <a:gd name="connsiteY1" fmla="*/ 571743 h 4145018"/>
              <a:gd name="connsiteX2" fmla="*/ 4641704 w 4944528"/>
              <a:gd name="connsiteY2" fmla="*/ 907797 h 4145018"/>
              <a:gd name="connsiteX3" fmla="*/ 4736945 w 4944528"/>
              <a:gd name="connsiteY3" fmla="*/ 3594737 h 4145018"/>
              <a:gd name="connsiteX4" fmla="*/ 3575630 w 4944528"/>
              <a:gd name="connsiteY4" fmla="*/ 4131303 h 4145018"/>
              <a:gd name="connsiteX5" fmla="*/ 977861 w 4944528"/>
              <a:gd name="connsiteY5" fmla="*/ 3911529 h 4145018"/>
              <a:gd name="connsiteX6" fmla="*/ 73039 w 4944528"/>
              <a:gd name="connsiteY6" fmla="*/ 3313039 h 4145018"/>
              <a:gd name="connsiteX7" fmla="*/ 159642 w 4944528"/>
              <a:gd name="connsiteY7" fmla="*/ 1290513 h 4145018"/>
              <a:gd name="connsiteX8" fmla="*/ 986959 w 4944528"/>
              <a:gd name="connsiteY8" fmla="*/ 590018 h 4145018"/>
              <a:gd name="connsiteX9" fmla="*/ 1004891 w 4944528"/>
              <a:gd name="connsiteY9" fmla="*/ 0 h 4145018"/>
              <a:gd name="connsiteX0" fmla="*/ 1004891 w 4938286"/>
              <a:gd name="connsiteY0" fmla="*/ 0 h 4156705"/>
              <a:gd name="connsiteX1" fmla="*/ 1616609 w 4938286"/>
              <a:gd name="connsiteY1" fmla="*/ 571743 h 4156705"/>
              <a:gd name="connsiteX2" fmla="*/ 4641704 w 4938286"/>
              <a:gd name="connsiteY2" fmla="*/ 907797 h 4156705"/>
              <a:gd name="connsiteX3" fmla="*/ 4723693 w 4938286"/>
              <a:gd name="connsiteY3" fmla="*/ 3409206 h 4156705"/>
              <a:gd name="connsiteX4" fmla="*/ 3575630 w 4938286"/>
              <a:gd name="connsiteY4" fmla="*/ 4131303 h 4156705"/>
              <a:gd name="connsiteX5" fmla="*/ 977861 w 4938286"/>
              <a:gd name="connsiteY5" fmla="*/ 3911529 h 4156705"/>
              <a:gd name="connsiteX6" fmla="*/ 73039 w 4938286"/>
              <a:gd name="connsiteY6" fmla="*/ 3313039 h 4156705"/>
              <a:gd name="connsiteX7" fmla="*/ 159642 w 4938286"/>
              <a:gd name="connsiteY7" fmla="*/ 1290513 h 4156705"/>
              <a:gd name="connsiteX8" fmla="*/ 986959 w 4938286"/>
              <a:gd name="connsiteY8" fmla="*/ 590018 h 4156705"/>
              <a:gd name="connsiteX9" fmla="*/ 1004891 w 4938286"/>
              <a:gd name="connsiteY9" fmla="*/ 0 h 4156705"/>
              <a:gd name="connsiteX0" fmla="*/ 1004891 w 4964496"/>
              <a:gd name="connsiteY0" fmla="*/ 0 h 4156705"/>
              <a:gd name="connsiteX1" fmla="*/ 1616609 w 4964496"/>
              <a:gd name="connsiteY1" fmla="*/ 571743 h 4156705"/>
              <a:gd name="connsiteX2" fmla="*/ 4641704 w 4964496"/>
              <a:gd name="connsiteY2" fmla="*/ 907797 h 4156705"/>
              <a:gd name="connsiteX3" fmla="*/ 4723693 w 4964496"/>
              <a:gd name="connsiteY3" fmla="*/ 3409206 h 4156705"/>
              <a:gd name="connsiteX4" fmla="*/ 3575630 w 4964496"/>
              <a:gd name="connsiteY4" fmla="*/ 4131303 h 4156705"/>
              <a:gd name="connsiteX5" fmla="*/ 977861 w 4964496"/>
              <a:gd name="connsiteY5" fmla="*/ 3911529 h 4156705"/>
              <a:gd name="connsiteX6" fmla="*/ 73039 w 4964496"/>
              <a:gd name="connsiteY6" fmla="*/ 3313039 h 4156705"/>
              <a:gd name="connsiteX7" fmla="*/ 159642 w 4964496"/>
              <a:gd name="connsiteY7" fmla="*/ 1290513 h 4156705"/>
              <a:gd name="connsiteX8" fmla="*/ 986959 w 4964496"/>
              <a:gd name="connsiteY8" fmla="*/ 590018 h 4156705"/>
              <a:gd name="connsiteX9" fmla="*/ 1004891 w 4964496"/>
              <a:gd name="connsiteY9" fmla="*/ 0 h 4156705"/>
              <a:gd name="connsiteX0" fmla="*/ 1004891 w 4964496"/>
              <a:gd name="connsiteY0" fmla="*/ 0 h 4156705"/>
              <a:gd name="connsiteX1" fmla="*/ 1616609 w 4964496"/>
              <a:gd name="connsiteY1" fmla="*/ 571743 h 4156705"/>
              <a:gd name="connsiteX2" fmla="*/ 4641704 w 4964496"/>
              <a:gd name="connsiteY2" fmla="*/ 881293 h 4156705"/>
              <a:gd name="connsiteX3" fmla="*/ 4723693 w 4964496"/>
              <a:gd name="connsiteY3" fmla="*/ 3409206 h 4156705"/>
              <a:gd name="connsiteX4" fmla="*/ 3575630 w 4964496"/>
              <a:gd name="connsiteY4" fmla="*/ 4131303 h 4156705"/>
              <a:gd name="connsiteX5" fmla="*/ 977861 w 4964496"/>
              <a:gd name="connsiteY5" fmla="*/ 3911529 h 4156705"/>
              <a:gd name="connsiteX6" fmla="*/ 73039 w 4964496"/>
              <a:gd name="connsiteY6" fmla="*/ 3313039 h 4156705"/>
              <a:gd name="connsiteX7" fmla="*/ 159642 w 4964496"/>
              <a:gd name="connsiteY7" fmla="*/ 1290513 h 4156705"/>
              <a:gd name="connsiteX8" fmla="*/ 986959 w 4964496"/>
              <a:gd name="connsiteY8" fmla="*/ 590018 h 4156705"/>
              <a:gd name="connsiteX9" fmla="*/ 1004891 w 4964496"/>
              <a:gd name="connsiteY9" fmla="*/ 0 h 4156705"/>
              <a:gd name="connsiteX0" fmla="*/ 1004891 w 4938200"/>
              <a:gd name="connsiteY0" fmla="*/ 0 h 4156705"/>
              <a:gd name="connsiteX1" fmla="*/ 1616609 w 4938200"/>
              <a:gd name="connsiteY1" fmla="*/ 571743 h 4156705"/>
              <a:gd name="connsiteX2" fmla="*/ 4641704 w 4938200"/>
              <a:gd name="connsiteY2" fmla="*/ 881293 h 4156705"/>
              <a:gd name="connsiteX3" fmla="*/ 4723693 w 4938200"/>
              <a:gd name="connsiteY3" fmla="*/ 3409206 h 4156705"/>
              <a:gd name="connsiteX4" fmla="*/ 3575630 w 4938200"/>
              <a:gd name="connsiteY4" fmla="*/ 4131303 h 4156705"/>
              <a:gd name="connsiteX5" fmla="*/ 977861 w 4938200"/>
              <a:gd name="connsiteY5" fmla="*/ 3911529 h 4156705"/>
              <a:gd name="connsiteX6" fmla="*/ 73039 w 4938200"/>
              <a:gd name="connsiteY6" fmla="*/ 3313039 h 4156705"/>
              <a:gd name="connsiteX7" fmla="*/ 159642 w 4938200"/>
              <a:gd name="connsiteY7" fmla="*/ 1290513 h 4156705"/>
              <a:gd name="connsiteX8" fmla="*/ 986959 w 4938200"/>
              <a:gd name="connsiteY8" fmla="*/ 590018 h 4156705"/>
              <a:gd name="connsiteX9" fmla="*/ 1004891 w 4938200"/>
              <a:gd name="connsiteY9" fmla="*/ 0 h 4156705"/>
              <a:gd name="connsiteX0" fmla="*/ 1004891 w 4931243"/>
              <a:gd name="connsiteY0" fmla="*/ 0 h 4156705"/>
              <a:gd name="connsiteX1" fmla="*/ 1616609 w 4931243"/>
              <a:gd name="connsiteY1" fmla="*/ 571743 h 4156705"/>
              <a:gd name="connsiteX2" fmla="*/ 4628452 w 4931243"/>
              <a:gd name="connsiteY2" fmla="*/ 934302 h 4156705"/>
              <a:gd name="connsiteX3" fmla="*/ 4723693 w 4931243"/>
              <a:gd name="connsiteY3" fmla="*/ 3409206 h 4156705"/>
              <a:gd name="connsiteX4" fmla="*/ 3575630 w 4931243"/>
              <a:gd name="connsiteY4" fmla="*/ 4131303 h 4156705"/>
              <a:gd name="connsiteX5" fmla="*/ 977861 w 4931243"/>
              <a:gd name="connsiteY5" fmla="*/ 3911529 h 4156705"/>
              <a:gd name="connsiteX6" fmla="*/ 73039 w 4931243"/>
              <a:gd name="connsiteY6" fmla="*/ 3313039 h 4156705"/>
              <a:gd name="connsiteX7" fmla="*/ 159642 w 4931243"/>
              <a:gd name="connsiteY7" fmla="*/ 1290513 h 4156705"/>
              <a:gd name="connsiteX8" fmla="*/ 986959 w 4931243"/>
              <a:gd name="connsiteY8" fmla="*/ 590018 h 4156705"/>
              <a:gd name="connsiteX9" fmla="*/ 1004891 w 4931243"/>
              <a:gd name="connsiteY9" fmla="*/ 0 h 4156705"/>
              <a:gd name="connsiteX0" fmla="*/ 1004891 w 4931243"/>
              <a:gd name="connsiteY0" fmla="*/ 0 h 4175448"/>
              <a:gd name="connsiteX1" fmla="*/ 1616609 w 4931243"/>
              <a:gd name="connsiteY1" fmla="*/ 571743 h 4175448"/>
              <a:gd name="connsiteX2" fmla="*/ 4628452 w 4931243"/>
              <a:gd name="connsiteY2" fmla="*/ 934302 h 4175448"/>
              <a:gd name="connsiteX3" fmla="*/ 4723693 w 4931243"/>
              <a:gd name="connsiteY3" fmla="*/ 3409206 h 4175448"/>
              <a:gd name="connsiteX4" fmla="*/ 3575630 w 4931243"/>
              <a:gd name="connsiteY4" fmla="*/ 4131303 h 4175448"/>
              <a:gd name="connsiteX5" fmla="*/ 858591 w 4931243"/>
              <a:gd name="connsiteY5" fmla="*/ 3991042 h 4175448"/>
              <a:gd name="connsiteX6" fmla="*/ 73039 w 4931243"/>
              <a:gd name="connsiteY6" fmla="*/ 3313039 h 4175448"/>
              <a:gd name="connsiteX7" fmla="*/ 159642 w 4931243"/>
              <a:gd name="connsiteY7" fmla="*/ 1290513 h 4175448"/>
              <a:gd name="connsiteX8" fmla="*/ 986959 w 4931243"/>
              <a:gd name="connsiteY8" fmla="*/ 590018 h 4175448"/>
              <a:gd name="connsiteX9" fmla="*/ 1004891 w 4931243"/>
              <a:gd name="connsiteY9" fmla="*/ 0 h 4175448"/>
              <a:gd name="connsiteX0" fmla="*/ 1004891 w 4931243"/>
              <a:gd name="connsiteY0" fmla="*/ 0 h 4175448"/>
              <a:gd name="connsiteX1" fmla="*/ 1616609 w 4931243"/>
              <a:gd name="connsiteY1" fmla="*/ 571743 h 4175448"/>
              <a:gd name="connsiteX2" fmla="*/ 4628452 w 4931243"/>
              <a:gd name="connsiteY2" fmla="*/ 934302 h 4175448"/>
              <a:gd name="connsiteX3" fmla="*/ 4723693 w 4931243"/>
              <a:gd name="connsiteY3" fmla="*/ 3409206 h 4175448"/>
              <a:gd name="connsiteX4" fmla="*/ 3575630 w 4931243"/>
              <a:gd name="connsiteY4" fmla="*/ 4131303 h 4175448"/>
              <a:gd name="connsiteX5" fmla="*/ 858591 w 4931243"/>
              <a:gd name="connsiteY5" fmla="*/ 3991042 h 4175448"/>
              <a:gd name="connsiteX6" fmla="*/ 73039 w 4931243"/>
              <a:gd name="connsiteY6" fmla="*/ 3313039 h 4175448"/>
              <a:gd name="connsiteX7" fmla="*/ 159642 w 4931243"/>
              <a:gd name="connsiteY7" fmla="*/ 1290513 h 4175448"/>
              <a:gd name="connsiteX8" fmla="*/ 986959 w 4931243"/>
              <a:gd name="connsiteY8" fmla="*/ 590018 h 4175448"/>
              <a:gd name="connsiteX9" fmla="*/ 1004891 w 4931243"/>
              <a:gd name="connsiteY9" fmla="*/ 0 h 4175448"/>
              <a:gd name="connsiteX0" fmla="*/ 1010726 w 4937078"/>
              <a:gd name="connsiteY0" fmla="*/ 0 h 4175448"/>
              <a:gd name="connsiteX1" fmla="*/ 1622444 w 4937078"/>
              <a:gd name="connsiteY1" fmla="*/ 571743 h 4175448"/>
              <a:gd name="connsiteX2" fmla="*/ 4634287 w 4937078"/>
              <a:gd name="connsiteY2" fmla="*/ 934302 h 4175448"/>
              <a:gd name="connsiteX3" fmla="*/ 4729528 w 4937078"/>
              <a:gd name="connsiteY3" fmla="*/ 3409206 h 4175448"/>
              <a:gd name="connsiteX4" fmla="*/ 3581465 w 4937078"/>
              <a:gd name="connsiteY4" fmla="*/ 4131303 h 4175448"/>
              <a:gd name="connsiteX5" fmla="*/ 864426 w 4937078"/>
              <a:gd name="connsiteY5" fmla="*/ 3991042 h 4175448"/>
              <a:gd name="connsiteX6" fmla="*/ 78874 w 4937078"/>
              <a:gd name="connsiteY6" fmla="*/ 3313039 h 4175448"/>
              <a:gd name="connsiteX7" fmla="*/ 165477 w 4937078"/>
              <a:gd name="connsiteY7" fmla="*/ 1290513 h 4175448"/>
              <a:gd name="connsiteX8" fmla="*/ 992794 w 4937078"/>
              <a:gd name="connsiteY8" fmla="*/ 590018 h 4175448"/>
              <a:gd name="connsiteX9" fmla="*/ 1010726 w 4937078"/>
              <a:gd name="connsiteY9" fmla="*/ 0 h 4175448"/>
              <a:gd name="connsiteX0" fmla="*/ 1010726 w 4961247"/>
              <a:gd name="connsiteY0" fmla="*/ 0 h 4175448"/>
              <a:gd name="connsiteX1" fmla="*/ 1648693 w 4961247"/>
              <a:gd name="connsiteY1" fmla="*/ 574434 h 4175448"/>
              <a:gd name="connsiteX2" fmla="*/ 4634287 w 4961247"/>
              <a:gd name="connsiteY2" fmla="*/ 934302 h 4175448"/>
              <a:gd name="connsiteX3" fmla="*/ 4729528 w 4961247"/>
              <a:gd name="connsiteY3" fmla="*/ 3409206 h 4175448"/>
              <a:gd name="connsiteX4" fmla="*/ 3581465 w 4961247"/>
              <a:gd name="connsiteY4" fmla="*/ 4131303 h 4175448"/>
              <a:gd name="connsiteX5" fmla="*/ 864426 w 4961247"/>
              <a:gd name="connsiteY5" fmla="*/ 3991042 h 4175448"/>
              <a:gd name="connsiteX6" fmla="*/ 78874 w 4961247"/>
              <a:gd name="connsiteY6" fmla="*/ 3313039 h 4175448"/>
              <a:gd name="connsiteX7" fmla="*/ 165477 w 4961247"/>
              <a:gd name="connsiteY7" fmla="*/ 1290513 h 4175448"/>
              <a:gd name="connsiteX8" fmla="*/ 992794 w 4961247"/>
              <a:gd name="connsiteY8" fmla="*/ 590018 h 4175448"/>
              <a:gd name="connsiteX9" fmla="*/ 1010726 w 4961247"/>
              <a:gd name="connsiteY9" fmla="*/ 0 h 4175448"/>
              <a:gd name="connsiteX0" fmla="*/ 1010726 w 4961247"/>
              <a:gd name="connsiteY0" fmla="*/ 0 h 4175448"/>
              <a:gd name="connsiteX1" fmla="*/ 1648693 w 4961247"/>
              <a:gd name="connsiteY1" fmla="*/ 574434 h 4175448"/>
              <a:gd name="connsiteX2" fmla="*/ 4634287 w 4961247"/>
              <a:gd name="connsiteY2" fmla="*/ 934302 h 4175448"/>
              <a:gd name="connsiteX3" fmla="*/ 4729528 w 4961247"/>
              <a:gd name="connsiteY3" fmla="*/ 3409206 h 4175448"/>
              <a:gd name="connsiteX4" fmla="*/ 3581465 w 4961247"/>
              <a:gd name="connsiteY4" fmla="*/ 4131303 h 4175448"/>
              <a:gd name="connsiteX5" fmla="*/ 864426 w 4961247"/>
              <a:gd name="connsiteY5" fmla="*/ 3991042 h 4175448"/>
              <a:gd name="connsiteX6" fmla="*/ 78874 w 4961247"/>
              <a:gd name="connsiteY6" fmla="*/ 3313039 h 4175448"/>
              <a:gd name="connsiteX7" fmla="*/ 165477 w 4961247"/>
              <a:gd name="connsiteY7" fmla="*/ 1290513 h 4175448"/>
              <a:gd name="connsiteX8" fmla="*/ 992794 w 4961247"/>
              <a:gd name="connsiteY8" fmla="*/ 590018 h 4175448"/>
              <a:gd name="connsiteX9" fmla="*/ 1010726 w 4961247"/>
              <a:gd name="connsiteY9" fmla="*/ 0 h 4175448"/>
              <a:gd name="connsiteX0" fmla="*/ 1008299 w 4958820"/>
              <a:gd name="connsiteY0" fmla="*/ 0 h 4175448"/>
              <a:gd name="connsiteX1" fmla="*/ 1646266 w 4958820"/>
              <a:gd name="connsiteY1" fmla="*/ 574434 h 4175448"/>
              <a:gd name="connsiteX2" fmla="*/ 4631860 w 4958820"/>
              <a:gd name="connsiteY2" fmla="*/ 934302 h 4175448"/>
              <a:gd name="connsiteX3" fmla="*/ 4727101 w 4958820"/>
              <a:gd name="connsiteY3" fmla="*/ 3409206 h 4175448"/>
              <a:gd name="connsiteX4" fmla="*/ 3579038 w 4958820"/>
              <a:gd name="connsiteY4" fmla="*/ 4131303 h 4175448"/>
              <a:gd name="connsiteX5" fmla="*/ 861999 w 4958820"/>
              <a:gd name="connsiteY5" fmla="*/ 3991042 h 4175448"/>
              <a:gd name="connsiteX6" fmla="*/ 76447 w 4958820"/>
              <a:gd name="connsiteY6" fmla="*/ 3313039 h 4175448"/>
              <a:gd name="connsiteX7" fmla="*/ 163050 w 4958820"/>
              <a:gd name="connsiteY7" fmla="*/ 1290513 h 4175448"/>
              <a:gd name="connsiteX8" fmla="*/ 990367 w 4958820"/>
              <a:gd name="connsiteY8" fmla="*/ 590018 h 4175448"/>
              <a:gd name="connsiteX9" fmla="*/ 1008299 w 4958820"/>
              <a:gd name="connsiteY9" fmla="*/ 0 h 4175448"/>
              <a:gd name="connsiteX0" fmla="*/ 1008299 w 4958820"/>
              <a:gd name="connsiteY0" fmla="*/ 0 h 4175448"/>
              <a:gd name="connsiteX1" fmla="*/ 1646266 w 4958820"/>
              <a:gd name="connsiteY1" fmla="*/ 574434 h 4175448"/>
              <a:gd name="connsiteX2" fmla="*/ 4631860 w 4958820"/>
              <a:gd name="connsiteY2" fmla="*/ 934302 h 4175448"/>
              <a:gd name="connsiteX3" fmla="*/ 4727101 w 4958820"/>
              <a:gd name="connsiteY3" fmla="*/ 3409206 h 4175448"/>
              <a:gd name="connsiteX4" fmla="*/ 3579038 w 4958820"/>
              <a:gd name="connsiteY4" fmla="*/ 4131303 h 4175448"/>
              <a:gd name="connsiteX5" fmla="*/ 861999 w 4958820"/>
              <a:gd name="connsiteY5" fmla="*/ 3991042 h 4175448"/>
              <a:gd name="connsiteX6" fmla="*/ 76447 w 4958820"/>
              <a:gd name="connsiteY6" fmla="*/ 3313039 h 4175448"/>
              <a:gd name="connsiteX7" fmla="*/ 163050 w 4958820"/>
              <a:gd name="connsiteY7" fmla="*/ 1290513 h 4175448"/>
              <a:gd name="connsiteX8" fmla="*/ 990367 w 4958820"/>
              <a:gd name="connsiteY8" fmla="*/ 590018 h 4175448"/>
              <a:gd name="connsiteX9" fmla="*/ 1008299 w 4958820"/>
              <a:gd name="connsiteY9" fmla="*/ 0 h 4175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958820" h="4175448">
                <a:moveTo>
                  <a:pt x="1008299" y="0"/>
                </a:moveTo>
                <a:cubicBezTo>
                  <a:pt x="1080221" y="58905"/>
                  <a:pt x="1502689" y="357725"/>
                  <a:pt x="1646266" y="574434"/>
                </a:cubicBezTo>
                <a:cubicBezTo>
                  <a:pt x="1801987" y="585526"/>
                  <a:pt x="4118388" y="461840"/>
                  <a:pt x="4631860" y="934302"/>
                </a:cubicBezTo>
                <a:cubicBezTo>
                  <a:pt x="5145332" y="1406764"/>
                  <a:pt x="4955580" y="2313155"/>
                  <a:pt x="4727101" y="3409206"/>
                </a:cubicBezTo>
                <a:cubicBezTo>
                  <a:pt x="4578135" y="3975170"/>
                  <a:pt x="4223222" y="4034330"/>
                  <a:pt x="3579038" y="4131303"/>
                </a:cubicBezTo>
                <a:cubicBezTo>
                  <a:pt x="2934854" y="4228276"/>
                  <a:pt x="1597338" y="4158382"/>
                  <a:pt x="861999" y="3991042"/>
                </a:cubicBezTo>
                <a:cubicBezTo>
                  <a:pt x="557764" y="3888766"/>
                  <a:pt x="288603" y="3774523"/>
                  <a:pt x="76447" y="3313039"/>
                </a:cubicBezTo>
                <a:cubicBezTo>
                  <a:pt x="-73175" y="2826910"/>
                  <a:pt x="18982" y="1794318"/>
                  <a:pt x="163050" y="1290513"/>
                </a:cubicBezTo>
                <a:cubicBezTo>
                  <a:pt x="367640" y="666231"/>
                  <a:pt x="707145" y="617043"/>
                  <a:pt x="990367" y="590018"/>
                </a:cubicBezTo>
                <a:cubicBezTo>
                  <a:pt x="990367" y="590018"/>
                  <a:pt x="1038579" y="394709"/>
                  <a:pt x="1008299" y="0"/>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6D5F371-A0D1-4610-A662-CE89241BF42E}"/>
              </a:ext>
            </a:extLst>
          </p:cNvPr>
          <p:cNvSpPr>
            <a:spLocks noGrp="1"/>
          </p:cNvSpPr>
          <p:nvPr>
            <p:ph type="title"/>
          </p:nvPr>
        </p:nvSpPr>
        <p:spPr>
          <a:xfrm>
            <a:off x="5357525" y="532778"/>
            <a:ext cx="6248824" cy="5792444"/>
          </a:xfrm>
        </p:spPr>
        <p:txBody>
          <a:bodyPr vert="horz" lIns="91440" tIns="45720" rIns="91440" bIns="45720" rtlCol="0" anchor="ctr">
            <a:normAutofit/>
          </a:bodyPr>
          <a:lstStyle/>
          <a:p>
            <a:pPr algn="ctr">
              <a:lnSpc>
                <a:spcPct val="90000"/>
              </a:lnSpc>
            </a:pPr>
            <a:r>
              <a:rPr lang="en-US" sz="6600" b="1" kern="1200" spc="100" baseline="0" dirty="0">
                <a:solidFill>
                  <a:schemeClr val="tx1"/>
                </a:solidFill>
                <a:latin typeface="+mj-lt"/>
                <a:ea typeface="+mj-ea"/>
                <a:cs typeface="+mj-cs"/>
              </a:rPr>
              <a:t>Do the positives of competitive and team sports outweigh the negatives?</a:t>
            </a:r>
          </a:p>
        </p:txBody>
      </p:sp>
      <p:sp>
        <p:nvSpPr>
          <p:cNvPr id="81" name="Freeform: Shape 80">
            <a:extLst>
              <a:ext uri="{FF2B5EF4-FFF2-40B4-BE49-F238E27FC236}">
                <a16:creationId xmlns:a16="http://schemas.microsoft.com/office/drawing/2014/main" id="{A7E159FC-3666-4232-8B04-4E20400D3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295116">
            <a:off x="719578" y="526618"/>
            <a:ext cx="4653004" cy="3398069"/>
          </a:xfrm>
          <a:custGeom>
            <a:avLst/>
            <a:gdLst>
              <a:gd name="connsiteX0" fmla="*/ 986774 w 5065355"/>
              <a:gd name="connsiteY0" fmla="*/ 0 h 3864077"/>
              <a:gd name="connsiteX1" fmla="*/ 1598492 w 5065355"/>
              <a:gd name="connsiteY1" fmla="*/ 571743 h 3864077"/>
              <a:gd name="connsiteX2" fmla="*/ 4623587 w 5065355"/>
              <a:gd name="connsiteY2" fmla="*/ 815032 h 3864077"/>
              <a:gd name="connsiteX3" fmla="*/ 5045794 w 5065355"/>
              <a:gd name="connsiteY3" fmla="*/ 2583837 h 3864077"/>
              <a:gd name="connsiteX4" fmla="*/ 5065097 w 5065355"/>
              <a:gd name="connsiteY4" fmla="*/ 3007422 h 3864077"/>
              <a:gd name="connsiteX5" fmla="*/ 5064540 w 5065355"/>
              <a:gd name="connsiteY5" fmla="*/ 3083457 h 3864077"/>
              <a:gd name="connsiteX6" fmla="*/ 5065355 w 5065355"/>
              <a:gd name="connsiteY6" fmla="*/ 3093208 h 3864077"/>
              <a:gd name="connsiteX7" fmla="*/ 5059336 w 5065355"/>
              <a:gd name="connsiteY7" fmla="*/ 3165214 h 3864077"/>
              <a:gd name="connsiteX8" fmla="*/ 5058896 w 5065355"/>
              <a:gd name="connsiteY8" fmla="*/ 3171406 h 3864077"/>
              <a:gd name="connsiteX9" fmla="*/ 5058773 w 5065355"/>
              <a:gd name="connsiteY9" fmla="*/ 3171941 h 3864077"/>
              <a:gd name="connsiteX10" fmla="*/ 5057188 w 5065355"/>
              <a:gd name="connsiteY10" fmla="*/ 3190910 h 3864077"/>
              <a:gd name="connsiteX11" fmla="*/ 5033762 w 5065355"/>
              <a:gd name="connsiteY11" fmla="*/ 3281910 h 3864077"/>
              <a:gd name="connsiteX12" fmla="*/ 5033487 w 5065355"/>
              <a:gd name="connsiteY12" fmla="*/ 3282522 h 3864077"/>
              <a:gd name="connsiteX13" fmla="*/ 5027369 w 5065355"/>
              <a:gd name="connsiteY13" fmla="*/ 3309275 h 3864077"/>
              <a:gd name="connsiteX14" fmla="*/ 4908386 w 5065355"/>
              <a:gd name="connsiteY14" fmla="*/ 3476562 h 3864077"/>
              <a:gd name="connsiteX15" fmla="*/ 4902444 w 5065355"/>
              <a:gd name="connsiteY15" fmla="*/ 3480940 h 3864077"/>
              <a:gd name="connsiteX16" fmla="*/ 4888108 w 5065355"/>
              <a:gd name="connsiteY16" fmla="*/ 3495204 h 3864077"/>
              <a:gd name="connsiteX17" fmla="*/ 4819819 w 5065355"/>
              <a:gd name="connsiteY17" fmla="*/ 3539901 h 3864077"/>
              <a:gd name="connsiteX18" fmla="*/ 4806748 w 5065355"/>
              <a:gd name="connsiteY18" fmla="*/ 3544794 h 3864077"/>
              <a:gd name="connsiteX19" fmla="*/ 4765129 w 5065355"/>
              <a:gd name="connsiteY19" fmla="*/ 3568040 h 3864077"/>
              <a:gd name="connsiteX20" fmla="*/ 4426673 w 5065355"/>
              <a:gd name="connsiteY20" fmla="*/ 3685984 h 3864077"/>
              <a:gd name="connsiteX21" fmla="*/ 534075 w 5065355"/>
              <a:gd name="connsiteY21" fmla="*/ 3761757 h 3864077"/>
              <a:gd name="connsiteX22" fmla="*/ 451805 w 5065355"/>
              <a:gd name="connsiteY22" fmla="*/ 3738960 h 3864077"/>
              <a:gd name="connsiteX23" fmla="*/ 417467 w 5065355"/>
              <a:gd name="connsiteY23" fmla="*/ 3743134 h 3864077"/>
              <a:gd name="connsiteX24" fmla="*/ 47039 w 5065355"/>
              <a:gd name="connsiteY24" fmla="*/ 3447046 h 3864077"/>
              <a:gd name="connsiteX25" fmla="*/ 38763 w 5065355"/>
              <a:gd name="connsiteY25" fmla="*/ 3414896 h 3864077"/>
              <a:gd name="connsiteX26" fmla="*/ 28376 w 5065355"/>
              <a:gd name="connsiteY26" fmla="*/ 3388641 h 3864077"/>
              <a:gd name="connsiteX27" fmla="*/ 14642 w 5065355"/>
              <a:gd name="connsiteY27" fmla="*/ 2681940 h 3864077"/>
              <a:gd name="connsiteX28" fmla="*/ 141525 w 5065355"/>
              <a:gd name="connsiteY28" fmla="*/ 1290513 h 3864077"/>
              <a:gd name="connsiteX29" fmla="*/ 968842 w 5065355"/>
              <a:gd name="connsiteY29" fmla="*/ 590018 h 3864077"/>
              <a:gd name="connsiteX30" fmla="*/ 986774 w 5065355"/>
              <a:gd name="connsiteY30" fmla="*/ 0 h 3864077"/>
              <a:gd name="connsiteX0" fmla="*/ 986774 w 5065355"/>
              <a:gd name="connsiteY0" fmla="*/ 0 h 3852421"/>
              <a:gd name="connsiteX1" fmla="*/ 1598492 w 5065355"/>
              <a:gd name="connsiteY1" fmla="*/ 571743 h 3852421"/>
              <a:gd name="connsiteX2" fmla="*/ 4623587 w 5065355"/>
              <a:gd name="connsiteY2" fmla="*/ 815032 h 3852421"/>
              <a:gd name="connsiteX3" fmla="*/ 5045794 w 5065355"/>
              <a:gd name="connsiteY3" fmla="*/ 2583837 h 3852421"/>
              <a:gd name="connsiteX4" fmla="*/ 5065097 w 5065355"/>
              <a:gd name="connsiteY4" fmla="*/ 3007422 h 3852421"/>
              <a:gd name="connsiteX5" fmla="*/ 5064540 w 5065355"/>
              <a:gd name="connsiteY5" fmla="*/ 3083457 h 3852421"/>
              <a:gd name="connsiteX6" fmla="*/ 5065355 w 5065355"/>
              <a:gd name="connsiteY6" fmla="*/ 3093208 h 3852421"/>
              <a:gd name="connsiteX7" fmla="*/ 5059336 w 5065355"/>
              <a:gd name="connsiteY7" fmla="*/ 3165214 h 3852421"/>
              <a:gd name="connsiteX8" fmla="*/ 5058896 w 5065355"/>
              <a:gd name="connsiteY8" fmla="*/ 3171406 h 3852421"/>
              <a:gd name="connsiteX9" fmla="*/ 5058773 w 5065355"/>
              <a:gd name="connsiteY9" fmla="*/ 3171941 h 3852421"/>
              <a:gd name="connsiteX10" fmla="*/ 5057188 w 5065355"/>
              <a:gd name="connsiteY10" fmla="*/ 3190910 h 3852421"/>
              <a:gd name="connsiteX11" fmla="*/ 5033762 w 5065355"/>
              <a:gd name="connsiteY11" fmla="*/ 3281910 h 3852421"/>
              <a:gd name="connsiteX12" fmla="*/ 5033487 w 5065355"/>
              <a:gd name="connsiteY12" fmla="*/ 3282522 h 3852421"/>
              <a:gd name="connsiteX13" fmla="*/ 5027369 w 5065355"/>
              <a:gd name="connsiteY13" fmla="*/ 3309275 h 3852421"/>
              <a:gd name="connsiteX14" fmla="*/ 4908386 w 5065355"/>
              <a:gd name="connsiteY14" fmla="*/ 3476562 h 3852421"/>
              <a:gd name="connsiteX15" fmla="*/ 4902444 w 5065355"/>
              <a:gd name="connsiteY15" fmla="*/ 3480940 h 3852421"/>
              <a:gd name="connsiteX16" fmla="*/ 4888108 w 5065355"/>
              <a:gd name="connsiteY16" fmla="*/ 3495204 h 3852421"/>
              <a:gd name="connsiteX17" fmla="*/ 4819819 w 5065355"/>
              <a:gd name="connsiteY17" fmla="*/ 3539901 h 3852421"/>
              <a:gd name="connsiteX18" fmla="*/ 4806748 w 5065355"/>
              <a:gd name="connsiteY18" fmla="*/ 3544794 h 3852421"/>
              <a:gd name="connsiteX19" fmla="*/ 4765129 w 5065355"/>
              <a:gd name="connsiteY19" fmla="*/ 3568040 h 3852421"/>
              <a:gd name="connsiteX20" fmla="*/ 4426673 w 5065355"/>
              <a:gd name="connsiteY20" fmla="*/ 3685984 h 3852421"/>
              <a:gd name="connsiteX21" fmla="*/ 904564 w 5065355"/>
              <a:gd name="connsiteY21" fmla="*/ 3793288 h 3852421"/>
              <a:gd name="connsiteX22" fmla="*/ 451805 w 5065355"/>
              <a:gd name="connsiteY22" fmla="*/ 3738960 h 3852421"/>
              <a:gd name="connsiteX23" fmla="*/ 417467 w 5065355"/>
              <a:gd name="connsiteY23" fmla="*/ 3743134 h 3852421"/>
              <a:gd name="connsiteX24" fmla="*/ 47039 w 5065355"/>
              <a:gd name="connsiteY24" fmla="*/ 3447046 h 3852421"/>
              <a:gd name="connsiteX25" fmla="*/ 38763 w 5065355"/>
              <a:gd name="connsiteY25" fmla="*/ 3414896 h 3852421"/>
              <a:gd name="connsiteX26" fmla="*/ 28376 w 5065355"/>
              <a:gd name="connsiteY26" fmla="*/ 3388641 h 3852421"/>
              <a:gd name="connsiteX27" fmla="*/ 14642 w 5065355"/>
              <a:gd name="connsiteY27" fmla="*/ 2681940 h 3852421"/>
              <a:gd name="connsiteX28" fmla="*/ 141525 w 5065355"/>
              <a:gd name="connsiteY28" fmla="*/ 1290513 h 3852421"/>
              <a:gd name="connsiteX29" fmla="*/ 968842 w 5065355"/>
              <a:gd name="connsiteY29" fmla="*/ 590018 h 3852421"/>
              <a:gd name="connsiteX30" fmla="*/ 986774 w 5065355"/>
              <a:gd name="connsiteY30" fmla="*/ 0 h 3852421"/>
              <a:gd name="connsiteX0" fmla="*/ 986774 w 5065355"/>
              <a:gd name="connsiteY0" fmla="*/ 0 h 3899315"/>
              <a:gd name="connsiteX1" fmla="*/ 1598492 w 5065355"/>
              <a:gd name="connsiteY1" fmla="*/ 571743 h 3899315"/>
              <a:gd name="connsiteX2" fmla="*/ 4623587 w 5065355"/>
              <a:gd name="connsiteY2" fmla="*/ 815032 h 3899315"/>
              <a:gd name="connsiteX3" fmla="*/ 5045794 w 5065355"/>
              <a:gd name="connsiteY3" fmla="*/ 2583837 h 3899315"/>
              <a:gd name="connsiteX4" fmla="*/ 5065097 w 5065355"/>
              <a:gd name="connsiteY4" fmla="*/ 3007422 h 3899315"/>
              <a:gd name="connsiteX5" fmla="*/ 5064540 w 5065355"/>
              <a:gd name="connsiteY5" fmla="*/ 3083457 h 3899315"/>
              <a:gd name="connsiteX6" fmla="*/ 5065355 w 5065355"/>
              <a:gd name="connsiteY6" fmla="*/ 3093208 h 3899315"/>
              <a:gd name="connsiteX7" fmla="*/ 5059336 w 5065355"/>
              <a:gd name="connsiteY7" fmla="*/ 3165214 h 3899315"/>
              <a:gd name="connsiteX8" fmla="*/ 5058896 w 5065355"/>
              <a:gd name="connsiteY8" fmla="*/ 3171406 h 3899315"/>
              <a:gd name="connsiteX9" fmla="*/ 5058773 w 5065355"/>
              <a:gd name="connsiteY9" fmla="*/ 3171941 h 3899315"/>
              <a:gd name="connsiteX10" fmla="*/ 5057188 w 5065355"/>
              <a:gd name="connsiteY10" fmla="*/ 3190910 h 3899315"/>
              <a:gd name="connsiteX11" fmla="*/ 5033762 w 5065355"/>
              <a:gd name="connsiteY11" fmla="*/ 3281910 h 3899315"/>
              <a:gd name="connsiteX12" fmla="*/ 5033487 w 5065355"/>
              <a:gd name="connsiteY12" fmla="*/ 3282522 h 3899315"/>
              <a:gd name="connsiteX13" fmla="*/ 5027369 w 5065355"/>
              <a:gd name="connsiteY13" fmla="*/ 3309275 h 3899315"/>
              <a:gd name="connsiteX14" fmla="*/ 4908386 w 5065355"/>
              <a:gd name="connsiteY14" fmla="*/ 3476562 h 3899315"/>
              <a:gd name="connsiteX15" fmla="*/ 4902444 w 5065355"/>
              <a:gd name="connsiteY15" fmla="*/ 3480940 h 3899315"/>
              <a:gd name="connsiteX16" fmla="*/ 4888108 w 5065355"/>
              <a:gd name="connsiteY16" fmla="*/ 3495204 h 3899315"/>
              <a:gd name="connsiteX17" fmla="*/ 4819819 w 5065355"/>
              <a:gd name="connsiteY17" fmla="*/ 3539901 h 3899315"/>
              <a:gd name="connsiteX18" fmla="*/ 4806748 w 5065355"/>
              <a:gd name="connsiteY18" fmla="*/ 3544794 h 3899315"/>
              <a:gd name="connsiteX19" fmla="*/ 4765129 w 5065355"/>
              <a:gd name="connsiteY19" fmla="*/ 3568040 h 3899315"/>
              <a:gd name="connsiteX20" fmla="*/ 4229604 w 5065355"/>
              <a:gd name="connsiteY20" fmla="*/ 3851522 h 3899315"/>
              <a:gd name="connsiteX21" fmla="*/ 904564 w 5065355"/>
              <a:gd name="connsiteY21" fmla="*/ 3793288 h 3899315"/>
              <a:gd name="connsiteX22" fmla="*/ 451805 w 5065355"/>
              <a:gd name="connsiteY22" fmla="*/ 3738960 h 3899315"/>
              <a:gd name="connsiteX23" fmla="*/ 417467 w 5065355"/>
              <a:gd name="connsiteY23" fmla="*/ 3743134 h 3899315"/>
              <a:gd name="connsiteX24" fmla="*/ 47039 w 5065355"/>
              <a:gd name="connsiteY24" fmla="*/ 3447046 h 3899315"/>
              <a:gd name="connsiteX25" fmla="*/ 38763 w 5065355"/>
              <a:gd name="connsiteY25" fmla="*/ 3414896 h 3899315"/>
              <a:gd name="connsiteX26" fmla="*/ 28376 w 5065355"/>
              <a:gd name="connsiteY26" fmla="*/ 3388641 h 3899315"/>
              <a:gd name="connsiteX27" fmla="*/ 14642 w 5065355"/>
              <a:gd name="connsiteY27" fmla="*/ 2681940 h 3899315"/>
              <a:gd name="connsiteX28" fmla="*/ 141525 w 5065355"/>
              <a:gd name="connsiteY28" fmla="*/ 1290513 h 3899315"/>
              <a:gd name="connsiteX29" fmla="*/ 968842 w 5065355"/>
              <a:gd name="connsiteY29" fmla="*/ 590018 h 3899315"/>
              <a:gd name="connsiteX30" fmla="*/ 986774 w 5065355"/>
              <a:gd name="connsiteY30" fmla="*/ 0 h 3899315"/>
              <a:gd name="connsiteX0" fmla="*/ 986774 w 5065355"/>
              <a:gd name="connsiteY0" fmla="*/ 0 h 3899315"/>
              <a:gd name="connsiteX1" fmla="*/ 1598492 w 5065355"/>
              <a:gd name="connsiteY1" fmla="*/ 571743 h 3899315"/>
              <a:gd name="connsiteX2" fmla="*/ 4623587 w 5065355"/>
              <a:gd name="connsiteY2" fmla="*/ 815032 h 3899315"/>
              <a:gd name="connsiteX3" fmla="*/ 5045794 w 5065355"/>
              <a:gd name="connsiteY3" fmla="*/ 2583837 h 3899315"/>
              <a:gd name="connsiteX4" fmla="*/ 5065097 w 5065355"/>
              <a:gd name="connsiteY4" fmla="*/ 3007422 h 3899315"/>
              <a:gd name="connsiteX5" fmla="*/ 5064540 w 5065355"/>
              <a:gd name="connsiteY5" fmla="*/ 3083457 h 3899315"/>
              <a:gd name="connsiteX6" fmla="*/ 5065355 w 5065355"/>
              <a:gd name="connsiteY6" fmla="*/ 3093208 h 3899315"/>
              <a:gd name="connsiteX7" fmla="*/ 5059336 w 5065355"/>
              <a:gd name="connsiteY7" fmla="*/ 3165214 h 3899315"/>
              <a:gd name="connsiteX8" fmla="*/ 5058896 w 5065355"/>
              <a:gd name="connsiteY8" fmla="*/ 3171406 h 3899315"/>
              <a:gd name="connsiteX9" fmla="*/ 5058773 w 5065355"/>
              <a:gd name="connsiteY9" fmla="*/ 3171941 h 3899315"/>
              <a:gd name="connsiteX10" fmla="*/ 5057188 w 5065355"/>
              <a:gd name="connsiteY10" fmla="*/ 3190910 h 3899315"/>
              <a:gd name="connsiteX11" fmla="*/ 5033762 w 5065355"/>
              <a:gd name="connsiteY11" fmla="*/ 3281910 h 3899315"/>
              <a:gd name="connsiteX12" fmla="*/ 5033487 w 5065355"/>
              <a:gd name="connsiteY12" fmla="*/ 3282522 h 3899315"/>
              <a:gd name="connsiteX13" fmla="*/ 5027369 w 5065355"/>
              <a:gd name="connsiteY13" fmla="*/ 3309275 h 3899315"/>
              <a:gd name="connsiteX14" fmla="*/ 4908386 w 5065355"/>
              <a:gd name="connsiteY14" fmla="*/ 3476562 h 3899315"/>
              <a:gd name="connsiteX15" fmla="*/ 4902444 w 5065355"/>
              <a:gd name="connsiteY15" fmla="*/ 3480940 h 3899315"/>
              <a:gd name="connsiteX16" fmla="*/ 4888108 w 5065355"/>
              <a:gd name="connsiteY16" fmla="*/ 3495204 h 3899315"/>
              <a:gd name="connsiteX17" fmla="*/ 4819819 w 5065355"/>
              <a:gd name="connsiteY17" fmla="*/ 3539901 h 3899315"/>
              <a:gd name="connsiteX18" fmla="*/ 4806748 w 5065355"/>
              <a:gd name="connsiteY18" fmla="*/ 3544794 h 3899315"/>
              <a:gd name="connsiteX19" fmla="*/ 4765129 w 5065355"/>
              <a:gd name="connsiteY19" fmla="*/ 3568040 h 3899315"/>
              <a:gd name="connsiteX20" fmla="*/ 4229604 w 5065355"/>
              <a:gd name="connsiteY20" fmla="*/ 3851522 h 3899315"/>
              <a:gd name="connsiteX21" fmla="*/ 904564 w 5065355"/>
              <a:gd name="connsiteY21" fmla="*/ 3793288 h 3899315"/>
              <a:gd name="connsiteX22" fmla="*/ 451805 w 5065355"/>
              <a:gd name="connsiteY22" fmla="*/ 3738960 h 3899315"/>
              <a:gd name="connsiteX23" fmla="*/ 417467 w 5065355"/>
              <a:gd name="connsiteY23" fmla="*/ 3743134 h 3899315"/>
              <a:gd name="connsiteX24" fmla="*/ 47039 w 5065355"/>
              <a:gd name="connsiteY24" fmla="*/ 3447046 h 3899315"/>
              <a:gd name="connsiteX25" fmla="*/ 38763 w 5065355"/>
              <a:gd name="connsiteY25" fmla="*/ 3414896 h 3899315"/>
              <a:gd name="connsiteX26" fmla="*/ 28376 w 5065355"/>
              <a:gd name="connsiteY26" fmla="*/ 3388641 h 3899315"/>
              <a:gd name="connsiteX27" fmla="*/ 14642 w 5065355"/>
              <a:gd name="connsiteY27" fmla="*/ 2681940 h 3899315"/>
              <a:gd name="connsiteX28" fmla="*/ 141525 w 5065355"/>
              <a:gd name="connsiteY28" fmla="*/ 1290513 h 3899315"/>
              <a:gd name="connsiteX29" fmla="*/ 968842 w 5065355"/>
              <a:gd name="connsiteY29" fmla="*/ 590018 h 3899315"/>
              <a:gd name="connsiteX30" fmla="*/ 986774 w 5065355"/>
              <a:gd name="connsiteY30" fmla="*/ 0 h 3899315"/>
              <a:gd name="connsiteX0" fmla="*/ 986774 w 5065355"/>
              <a:gd name="connsiteY0" fmla="*/ 0 h 3899315"/>
              <a:gd name="connsiteX1" fmla="*/ 1598492 w 5065355"/>
              <a:gd name="connsiteY1" fmla="*/ 571743 h 3899315"/>
              <a:gd name="connsiteX2" fmla="*/ 4623587 w 5065355"/>
              <a:gd name="connsiteY2" fmla="*/ 815032 h 3899315"/>
              <a:gd name="connsiteX3" fmla="*/ 5045794 w 5065355"/>
              <a:gd name="connsiteY3" fmla="*/ 2583837 h 3899315"/>
              <a:gd name="connsiteX4" fmla="*/ 5065097 w 5065355"/>
              <a:gd name="connsiteY4" fmla="*/ 3007422 h 3899315"/>
              <a:gd name="connsiteX5" fmla="*/ 5064540 w 5065355"/>
              <a:gd name="connsiteY5" fmla="*/ 3083457 h 3899315"/>
              <a:gd name="connsiteX6" fmla="*/ 5065355 w 5065355"/>
              <a:gd name="connsiteY6" fmla="*/ 3093208 h 3899315"/>
              <a:gd name="connsiteX7" fmla="*/ 5059336 w 5065355"/>
              <a:gd name="connsiteY7" fmla="*/ 3165214 h 3899315"/>
              <a:gd name="connsiteX8" fmla="*/ 5058896 w 5065355"/>
              <a:gd name="connsiteY8" fmla="*/ 3171406 h 3899315"/>
              <a:gd name="connsiteX9" fmla="*/ 5058773 w 5065355"/>
              <a:gd name="connsiteY9" fmla="*/ 3171941 h 3899315"/>
              <a:gd name="connsiteX10" fmla="*/ 5057188 w 5065355"/>
              <a:gd name="connsiteY10" fmla="*/ 3190910 h 3899315"/>
              <a:gd name="connsiteX11" fmla="*/ 5033762 w 5065355"/>
              <a:gd name="connsiteY11" fmla="*/ 3281910 h 3899315"/>
              <a:gd name="connsiteX12" fmla="*/ 5033487 w 5065355"/>
              <a:gd name="connsiteY12" fmla="*/ 3282522 h 3899315"/>
              <a:gd name="connsiteX13" fmla="*/ 5027369 w 5065355"/>
              <a:gd name="connsiteY13" fmla="*/ 3309275 h 3899315"/>
              <a:gd name="connsiteX14" fmla="*/ 4908386 w 5065355"/>
              <a:gd name="connsiteY14" fmla="*/ 3476562 h 3899315"/>
              <a:gd name="connsiteX15" fmla="*/ 4902444 w 5065355"/>
              <a:gd name="connsiteY15" fmla="*/ 3480940 h 3899315"/>
              <a:gd name="connsiteX16" fmla="*/ 4888108 w 5065355"/>
              <a:gd name="connsiteY16" fmla="*/ 3495204 h 3899315"/>
              <a:gd name="connsiteX17" fmla="*/ 4819819 w 5065355"/>
              <a:gd name="connsiteY17" fmla="*/ 3539901 h 3899315"/>
              <a:gd name="connsiteX18" fmla="*/ 4806748 w 5065355"/>
              <a:gd name="connsiteY18" fmla="*/ 3544794 h 3899315"/>
              <a:gd name="connsiteX19" fmla="*/ 4229604 w 5065355"/>
              <a:gd name="connsiteY19" fmla="*/ 3851522 h 3899315"/>
              <a:gd name="connsiteX20" fmla="*/ 904564 w 5065355"/>
              <a:gd name="connsiteY20" fmla="*/ 3793288 h 3899315"/>
              <a:gd name="connsiteX21" fmla="*/ 451805 w 5065355"/>
              <a:gd name="connsiteY21" fmla="*/ 3738960 h 3899315"/>
              <a:gd name="connsiteX22" fmla="*/ 417467 w 5065355"/>
              <a:gd name="connsiteY22" fmla="*/ 3743134 h 3899315"/>
              <a:gd name="connsiteX23" fmla="*/ 47039 w 5065355"/>
              <a:gd name="connsiteY23" fmla="*/ 3447046 h 3899315"/>
              <a:gd name="connsiteX24" fmla="*/ 38763 w 5065355"/>
              <a:gd name="connsiteY24" fmla="*/ 3414896 h 3899315"/>
              <a:gd name="connsiteX25" fmla="*/ 28376 w 5065355"/>
              <a:gd name="connsiteY25" fmla="*/ 3388641 h 3899315"/>
              <a:gd name="connsiteX26" fmla="*/ 14642 w 5065355"/>
              <a:gd name="connsiteY26" fmla="*/ 2681940 h 3899315"/>
              <a:gd name="connsiteX27" fmla="*/ 141525 w 5065355"/>
              <a:gd name="connsiteY27" fmla="*/ 1290513 h 3899315"/>
              <a:gd name="connsiteX28" fmla="*/ 968842 w 5065355"/>
              <a:gd name="connsiteY28" fmla="*/ 590018 h 3899315"/>
              <a:gd name="connsiteX29" fmla="*/ 986774 w 5065355"/>
              <a:gd name="connsiteY29" fmla="*/ 0 h 3899315"/>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5033487 w 5065355"/>
              <a:gd name="connsiteY12" fmla="*/ 3282522 h 3885853"/>
              <a:gd name="connsiteX13" fmla="*/ 5027369 w 5065355"/>
              <a:gd name="connsiteY13" fmla="*/ 3309275 h 3885853"/>
              <a:gd name="connsiteX14" fmla="*/ 4908386 w 5065355"/>
              <a:gd name="connsiteY14" fmla="*/ 3476562 h 3885853"/>
              <a:gd name="connsiteX15" fmla="*/ 4902444 w 5065355"/>
              <a:gd name="connsiteY15" fmla="*/ 3480940 h 3885853"/>
              <a:gd name="connsiteX16" fmla="*/ 4888108 w 5065355"/>
              <a:gd name="connsiteY16" fmla="*/ 3495204 h 3885853"/>
              <a:gd name="connsiteX17" fmla="*/ 4819819 w 5065355"/>
              <a:gd name="connsiteY17" fmla="*/ 3539901 h 3885853"/>
              <a:gd name="connsiteX18" fmla="*/ 4735804 w 5065355"/>
              <a:gd name="connsiteY18" fmla="*/ 3804925 h 3885853"/>
              <a:gd name="connsiteX19" fmla="*/ 4229604 w 5065355"/>
              <a:gd name="connsiteY19" fmla="*/ 3851522 h 3885853"/>
              <a:gd name="connsiteX20" fmla="*/ 904564 w 5065355"/>
              <a:gd name="connsiteY20" fmla="*/ 3793288 h 3885853"/>
              <a:gd name="connsiteX21" fmla="*/ 451805 w 5065355"/>
              <a:gd name="connsiteY21" fmla="*/ 3738960 h 3885853"/>
              <a:gd name="connsiteX22" fmla="*/ 417467 w 5065355"/>
              <a:gd name="connsiteY22" fmla="*/ 3743134 h 3885853"/>
              <a:gd name="connsiteX23" fmla="*/ 47039 w 5065355"/>
              <a:gd name="connsiteY23" fmla="*/ 3447046 h 3885853"/>
              <a:gd name="connsiteX24" fmla="*/ 38763 w 5065355"/>
              <a:gd name="connsiteY24" fmla="*/ 3414896 h 3885853"/>
              <a:gd name="connsiteX25" fmla="*/ 28376 w 5065355"/>
              <a:gd name="connsiteY25" fmla="*/ 3388641 h 3885853"/>
              <a:gd name="connsiteX26" fmla="*/ 14642 w 5065355"/>
              <a:gd name="connsiteY26" fmla="*/ 2681940 h 3885853"/>
              <a:gd name="connsiteX27" fmla="*/ 141525 w 5065355"/>
              <a:gd name="connsiteY27" fmla="*/ 1290513 h 3885853"/>
              <a:gd name="connsiteX28" fmla="*/ 968842 w 5065355"/>
              <a:gd name="connsiteY28" fmla="*/ 590018 h 3885853"/>
              <a:gd name="connsiteX29" fmla="*/ 986774 w 5065355"/>
              <a:gd name="connsiteY29" fmla="*/ 0 h 3885853"/>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5033487 w 5065355"/>
              <a:gd name="connsiteY12" fmla="*/ 3282522 h 3885853"/>
              <a:gd name="connsiteX13" fmla="*/ 5027369 w 5065355"/>
              <a:gd name="connsiteY13" fmla="*/ 3309275 h 3885853"/>
              <a:gd name="connsiteX14" fmla="*/ 4908386 w 5065355"/>
              <a:gd name="connsiteY14" fmla="*/ 3476562 h 3885853"/>
              <a:gd name="connsiteX15" fmla="*/ 4902444 w 5065355"/>
              <a:gd name="connsiteY15" fmla="*/ 3480940 h 3885853"/>
              <a:gd name="connsiteX16" fmla="*/ 4819819 w 5065355"/>
              <a:gd name="connsiteY16" fmla="*/ 3539901 h 3885853"/>
              <a:gd name="connsiteX17" fmla="*/ 4735804 w 5065355"/>
              <a:gd name="connsiteY17" fmla="*/ 3804925 h 3885853"/>
              <a:gd name="connsiteX18" fmla="*/ 4229604 w 5065355"/>
              <a:gd name="connsiteY18" fmla="*/ 3851522 h 3885853"/>
              <a:gd name="connsiteX19" fmla="*/ 904564 w 5065355"/>
              <a:gd name="connsiteY19" fmla="*/ 3793288 h 3885853"/>
              <a:gd name="connsiteX20" fmla="*/ 451805 w 5065355"/>
              <a:gd name="connsiteY20" fmla="*/ 3738960 h 3885853"/>
              <a:gd name="connsiteX21" fmla="*/ 417467 w 5065355"/>
              <a:gd name="connsiteY21" fmla="*/ 3743134 h 3885853"/>
              <a:gd name="connsiteX22" fmla="*/ 47039 w 5065355"/>
              <a:gd name="connsiteY22" fmla="*/ 3447046 h 3885853"/>
              <a:gd name="connsiteX23" fmla="*/ 38763 w 5065355"/>
              <a:gd name="connsiteY23" fmla="*/ 3414896 h 3885853"/>
              <a:gd name="connsiteX24" fmla="*/ 28376 w 5065355"/>
              <a:gd name="connsiteY24" fmla="*/ 3388641 h 3885853"/>
              <a:gd name="connsiteX25" fmla="*/ 14642 w 5065355"/>
              <a:gd name="connsiteY25" fmla="*/ 2681940 h 3885853"/>
              <a:gd name="connsiteX26" fmla="*/ 141525 w 5065355"/>
              <a:gd name="connsiteY26" fmla="*/ 1290513 h 3885853"/>
              <a:gd name="connsiteX27" fmla="*/ 968842 w 5065355"/>
              <a:gd name="connsiteY27" fmla="*/ 590018 h 3885853"/>
              <a:gd name="connsiteX28" fmla="*/ 986774 w 5065355"/>
              <a:gd name="connsiteY28" fmla="*/ 0 h 3885853"/>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5033487 w 5065355"/>
              <a:gd name="connsiteY12" fmla="*/ 3282522 h 3885853"/>
              <a:gd name="connsiteX13" fmla="*/ 4908386 w 5065355"/>
              <a:gd name="connsiteY13" fmla="*/ 3476562 h 3885853"/>
              <a:gd name="connsiteX14" fmla="*/ 4902444 w 5065355"/>
              <a:gd name="connsiteY14" fmla="*/ 3480940 h 3885853"/>
              <a:gd name="connsiteX15" fmla="*/ 4819819 w 5065355"/>
              <a:gd name="connsiteY15" fmla="*/ 3539901 h 3885853"/>
              <a:gd name="connsiteX16" fmla="*/ 4735804 w 5065355"/>
              <a:gd name="connsiteY16" fmla="*/ 3804925 h 3885853"/>
              <a:gd name="connsiteX17" fmla="*/ 4229604 w 5065355"/>
              <a:gd name="connsiteY17" fmla="*/ 3851522 h 3885853"/>
              <a:gd name="connsiteX18" fmla="*/ 904564 w 5065355"/>
              <a:gd name="connsiteY18" fmla="*/ 3793288 h 3885853"/>
              <a:gd name="connsiteX19" fmla="*/ 451805 w 5065355"/>
              <a:gd name="connsiteY19" fmla="*/ 3738960 h 3885853"/>
              <a:gd name="connsiteX20" fmla="*/ 417467 w 5065355"/>
              <a:gd name="connsiteY20" fmla="*/ 3743134 h 3885853"/>
              <a:gd name="connsiteX21" fmla="*/ 47039 w 5065355"/>
              <a:gd name="connsiteY21" fmla="*/ 3447046 h 3885853"/>
              <a:gd name="connsiteX22" fmla="*/ 38763 w 5065355"/>
              <a:gd name="connsiteY22" fmla="*/ 3414896 h 3885853"/>
              <a:gd name="connsiteX23" fmla="*/ 28376 w 5065355"/>
              <a:gd name="connsiteY23" fmla="*/ 3388641 h 3885853"/>
              <a:gd name="connsiteX24" fmla="*/ 14642 w 5065355"/>
              <a:gd name="connsiteY24" fmla="*/ 2681940 h 3885853"/>
              <a:gd name="connsiteX25" fmla="*/ 141525 w 5065355"/>
              <a:gd name="connsiteY25" fmla="*/ 1290513 h 3885853"/>
              <a:gd name="connsiteX26" fmla="*/ 968842 w 5065355"/>
              <a:gd name="connsiteY26" fmla="*/ 590018 h 3885853"/>
              <a:gd name="connsiteX27" fmla="*/ 986774 w 5065355"/>
              <a:gd name="connsiteY27" fmla="*/ 0 h 3885853"/>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4908386 w 5065355"/>
              <a:gd name="connsiteY12" fmla="*/ 3476562 h 3885853"/>
              <a:gd name="connsiteX13" fmla="*/ 4902444 w 5065355"/>
              <a:gd name="connsiteY13" fmla="*/ 3480940 h 3885853"/>
              <a:gd name="connsiteX14" fmla="*/ 4819819 w 5065355"/>
              <a:gd name="connsiteY14" fmla="*/ 3539901 h 3885853"/>
              <a:gd name="connsiteX15" fmla="*/ 4735804 w 5065355"/>
              <a:gd name="connsiteY15" fmla="*/ 3804925 h 3885853"/>
              <a:gd name="connsiteX16" fmla="*/ 4229604 w 5065355"/>
              <a:gd name="connsiteY16" fmla="*/ 3851522 h 3885853"/>
              <a:gd name="connsiteX17" fmla="*/ 904564 w 5065355"/>
              <a:gd name="connsiteY17" fmla="*/ 3793288 h 3885853"/>
              <a:gd name="connsiteX18" fmla="*/ 451805 w 5065355"/>
              <a:gd name="connsiteY18" fmla="*/ 3738960 h 3885853"/>
              <a:gd name="connsiteX19" fmla="*/ 417467 w 5065355"/>
              <a:gd name="connsiteY19" fmla="*/ 3743134 h 3885853"/>
              <a:gd name="connsiteX20" fmla="*/ 47039 w 5065355"/>
              <a:gd name="connsiteY20" fmla="*/ 3447046 h 3885853"/>
              <a:gd name="connsiteX21" fmla="*/ 38763 w 5065355"/>
              <a:gd name="connsiteY21" fmla="*/ 3414896 h 3885853"/>
              <a:gd name="connsiteX22" fmla="*/ 28376 w 5065355"/>
              <a:gd name="connsiteY22" fmla="*/ 3388641 h 3885853"/>
              <a:gd name="connsiteX23" fmla="*/ 14642 w 5065355"/>
              <a:gd name="connsiteY23" fmla="*/ 2681940 h 3885853"/>
              <a:gd name="connsiteX24" fmla="*/ 141525 w 5065355"/>
              <a:gd name="connsiteY24" fmla="*/ 1290513 h 3885853"/>
              <a:gd name="connsiteX25" fmla="*/ 968842 w 5065355"/>
              <a:gd name="connsiteY25" fmla="*/ 590018 h 3885853"/>
              <a:gd name="connsiteX26" fmla="*/ 986774 w 5065355"/>
              <a:gd name="connsiteY26"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58773 w 5065097"/>
              <a:gd name="connsiteY8" fmla="*/ 3171941 h 3885853"/>
              <a:gd name="connsiteX9" fmla="*/ 5057188 w 5065097"/>
              <a:gd name="connsiteY9" fmla="*/ 3190910 h 3885853"/>
              <a:gd name="connsiteX10" fmla="*/ 5033762 w 5065097"/>
              <a:gd name="connsiteY10" fmla="*/ 3281910 h 3885853"/>
              <a:gd name="connsiteX11" fmla="*/ 4908386 w 5065097"/>
              <a:gd name="connsiteY11" fmla="*/ 3476562 h 3885853"/>
              <a:gd name="connsiteX12" fmla="*/ 4902444 w 5065097"/>
              <a:gd name="connsiteY12" fmla="*/ 3480940 h 3885853"/>
              <a:gd name="connsiteX13" fmla="*/ 4819819 w 5065097"/>
              <a:gd name="connsiteY13" fmla="*/ 3539901 h 3885853"/>
              <a:gd name="connsiteX14" fmla="*/ 4735804 w 5065097"/>
              <a:gd name="connsiteY14" fmla="*/ 3804925 h 3885853"/>
              <a:gd name="connsiteX15" fmla="*/ 4229604 w 5065097"/>
              <a:gd name="connsiteY15" fmla="*/ 3851522 h 3885853"/>
              <a:gd name="connsiteX16" fmla="*/ 904564 w 5065097"/>
              <a:gd name="connsiteY16" fmla="*/ 3793288 h 3885853"/>
              <a:gd name="connsiteX17" fmla="*/ 451805 w 5065097"/>
              <a:gd name="connsiteY17" fmla="*/ 3738960 h 3885853"/>
              <a:gd name="connsiteX18" fmla="*/ 417467 w 5065097"/>
              <a:gd name="connsiteY18" fmla="*/ 3743134 h 3885853"/>
              <a:gd name="connsiteX19" fmla="*/ 47039 w 5065097"/>
              <a:gd name="connsiteY19" fmla="*/ 3447046 h 3885853"/>
              <a:gd name="connsiteX20" fmla="*/ 38763 w 5065097"/>
              <a:gd name="connsiteY20" fmla="*/ 3414896 h 3885853"/>
              <a:gd name="connsiteX21" fmla="*/ 28376 w 5065097"/>
              <a:gd name="connsiteY21" fmla="*/ 3388641 h 3885853"/>
              <a:gd name="connsiteX22" fmla="*/ 14642 w 5065097"/>
              <a:gd name="connsiteY22" fmla="*/ 2681940 h 3885853"/>
              <a:gd name="connsiteX23" fmla="*/ 141525 w 5065097"/>
              <a:gd name="connsiteY23" fmla="*/ 1290513 h 3885853"/>
              <a:gd name="connsiteX24" fmla="*/ 968842 w 5065097"/>
              <a:gd name="connsiteY24" fmla="*/ 590018 h 3885853"/>
              <a:gd name="connsiteX25" fmla="*/ 986774 w 5065097"/>
              <a:gd name="connsiteY25"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58773 w 5065097"/>
              <a:gd name="connsiteY8" fmla="*/ 3171941 h 3885853"/>
              <a:gd name="connsiteX9" fmla="*/ 5033762 w 5065097"/>
              <a:gd name="connsiteY9" fmla="*/ 3281910 h 3885853"/>
              <a:gd name="connsiteX10" fmla="*/ 4908386 w 5065097"/>
              <a:gd name="connsiteY10" fmla="*/ 3476562 h 3885853"/>
              <a:gd name="connsiteX11" fmla="*/ 4902444 w 5065097"/>
              <a:gd name="connsiteY11" fmla="*/ 3480940 h 3885853"/>
              <a:gd name="connsiteX12" fmla="*/ 4819819 w 5065097"/>
              <a:gd name="connsiteY12" fmla="*/ 3539901 h 3885853"/>
              <a:gd name="connsiteX13" fmla="*/ 4735804 w 5065097"/>
              <a:gd name="connsiteY13" fmla="*/ 3804925 h 3885853"/>
              <a:gd name="connsiteX14" fmla="*/ 4229604 w 5065097"/>
              <a:gd name="connsiteY14" fmla="*/ 3851522 h 3885853"/>
              <a:gd name="connsiteX15" fmla="*/ 904564 w 5065097"/>
              <a:gd name="connsiteY15" fmla="*/ 3793288 h 3885853"/>
              <a:gd name="connsiteX16" fmla="*/ 451805 w 5065097"/>
              <a:gd name="connsiteY16" fmla="*/ 3738960 h 3885853"/>
              <a:gd name="connsiteX17" fmla="*/ 417467 w 5065097"/>
              <a:gd name="connsiteY17" fmla="*/ 3743134 h 3885853"/>
              <a:gd name="connsiteX18" fmla="*/ 47039 w 5065097"/>
              <a:gd name="connsiteY18" fmla="*/ 3447046 h 3885853"/>
              <a:gd name="connsiteX19" fmla="*/ 38763 w 5065097"/>
              <a:gd name="connsiteY19" fmla="*/ 3414896 h 3885853"/>
              <a:gd name="connsiteX20" fmla="*/ 28376 w 5065097"/>
              <a:gd name="connsiteY20" fmla="*/ 3388641 h 3885853"/>
              <a:gd name="connsiteX21" fmla="*/ 14642 w 5065097"/>
              <a:gd name="connsiteY21" fmla="*/ 2681940 h 3885853"/>
              <a:gd name="connsiteX22" fmla="*/ 141525 w 5065097"/>
              <a:gd name="connsiteY22" fmla="*/ 1290513 h 3885853"/>
              <a:gd name="connsiteX23" fmla="*/ 968842 w 5065097"/>
              <a:gd name="connsiteY23" fmla="*/ 590018 h 3885853"/>
              <a:gd name="connsiteX24" fmla="*/ 986774 w 5065097"/>
              <a:gd name="connsiteY24"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33762 w 5065097"/>
              <a:gd name="connsiteY8" fmla="*/ 3281910 h 3885853"/>
              <a:gd name="connsiteX9" fmla="*/ 4908386 w 5065097"/>
              <a:gd name="connsiteY9" fmla="*/ 3476562 h 3885853"/>
              <a:gd name="connsiteX10" fmla="*/ 4902444 w 5065097"/>
              <a:gd name="connsiteY10" fmla="*/ 3480940 h 3885853"/>
              <a:gd name="connsiteX11" fmla="*/ 4819819 w 5065097"/>
              <a:gd name="connsiteY11" fmla="*/ 3539901 h 3885853"/>
              <a:gd name="connsiteX12" fmla="*/ 4735804 w 5065097"/>
              <a:gd name="connsiteY12" fmla="*/ 3804925 h 3885853"/>
              <a:gd name="connsiteX13" fmla="*/ 4229604 w 5065097"/>
              <a:gd name="connsiteY13" fmla="*/ 3851522 h 3885853"/>
              <a:gd name="connsiteX14" fmla="*/ 904564 w 5065097"/>
              <a:gd name="connsiteY14" fmla="*/ 3793288 h 3885853"/>
              <a:gd name="connsiteX15" fmla="*/ 451805 w 5065097"/>
              <a:gd name="connsiteY15" fmla="*/ 3738960 h 3885853"/>
              <a:gd name="connsiteX16" fmla="*/ 417467 w 5065097"/>
              <a:gd name="connsiteY16" fmla="*/ 3743134 h 3885853"/>
              <a:gd name="connsiteX17" fmla="*/ 47039 w 5065097"/>
              <a:gd name="connsiteY17" fmla="*/ 3447046 h 3885853"/>
              <a:gd name="connsiteX18" fmla="*/ 38763 w 5065097"/>
              <a:gd name="connsiteY18" fmla="*/ 3414896 h 3885853"/>
              <a:gd name="connsiteX19" fmla="*/ 28376 w 5065097"/>
              <a:gd name="connsiteY19" fmla="*/ 3388641 h 3885853"/>
              <a:gd name="connsiteX20" fmla="*/ 14642 w 5065097"/>
              <a:gd name="connsiteY20" fmla="*/ 2681940 h 3885853"/>
              <a:gd name="connsiteX21" fmla="*/ 141525 w 5065097"/>
              <a:gd name="connsiteY21" fmla="*/ 1290513 h 3885853"/>
              <a:gd name="connsiteX22" fmla="*/ 968842 w 5065097"/>
              <a:gd name="connsiteY22" fmla="*/ 590018 h 3885853"/>
              <a:gd name="connsiteX23" fmla="*/ 986774 w 5065097"/>
              <a:gd name="connsiteY23"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33762 w 5065097"/>
              <a:gd name="connsiteY8" fmla="*/ 3281910 h 3885853"/>
              <a:gd name="connsiteX9" fmla="*/ 4908386 w 5065097"/>
              <a:gd name="connsiteY9" fmla="*/ 3476562 h 3885853"/>
              <a:gd name="connsiteX10" fmla="*/ 4819819 w 5065097"/>
              <a:gd name="connsiteY10" fmla="*/ 3539901 h 3885853"/>
              <a:gd name="connsiteX11" fmla="*/ 4735804 w 5065097"/>
              <a:gd name="connsiteY11" fmla="*/ 3804925 h 3885853"/>
              <a:gd name="connsiteX12" fmla="*/ 4229604 w 5065097"/>
              <a:gd name="connsiteY12" fmla="*/ 3851522 h 3885853"/>
              <a:gd name="connsiteX13" fmla="*/ 904564 w 5065097"/>
              <a:gd name="connsiteY13" fmla="*/ 3793288 h 3885853"/>
              <a:gd name="connsiteX14" fmla="*/ 451805 w 5065097"/>
              <a:gd name="connsiteY14" fmla="*/ 3738960 h 3885853"/>
              <a:gd name="connsiteX15" fmla="*/ 417467 w 5065097"/>
              <a:gd name="connsiteY15" fmla="*/ 3743134 h 3885853"/>
              <a:gd name="connsiteX16" fmla="*/ 47039 w 5065097"/>
              <a:gd name="connsiteY16" fmla="*/ 3447046 h 3885853"/>
              <a:gd name="connsiteX17" fmla="*/ 38763 w 5065097"/>
              <a:gd name="connsiteY17" fmla="*/ 3414896 h 3885853"/>
              <a:gd name="connsiteX18" fmla="*/ 28376 w 5065097"/>
              <a:gd name="connsiteY18" fmla="*/ 3388641 h 3885853"/>
              <a:gd name="connsiteX19" fmla="*/ 14642 w 5065097"/>
              <a:gd name="connsiteY19" fmla="*/ 2681940 h 3885853"/>
              <a:gd name="connsiteX20" fmla="*/ 141525 w 5065097"/>
              <a:gd name="connsiteY20" fmla="*/ 1290513 h 3885853"/>
              <a:gd name="connsiteX21" fmla="*/ 968842 w 5065097"/>
              <a:gd name="connsiteY21" fmla="*/ 590018 h 3885853"/>
              <a:gd name="connsiteX22" fmla="*/ 986774 w 5065097"/>
              <a:gd name="connsiteY22"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08386 w 5065543"/>
              <a:gd name="connsiteY8" fmla="*/ 3476562 h 3885853"/>
              <a:gd name="connsiteX9" fmla="*/ 4819819 w 5065543"/>
              <a:gd name="connsiteY9" fmla="*/ 3539901 h 3885853"/>
              <a:gd name="connsiteX10" fmla="*/ 4735804 w 5065543"/>
              <a:gd name="connsiteY10" fmla="*/ 3804925 h 3885853"/>
              <a:gd name="connsiteX11" fmla="*/ 4229604 w 5065543"/>
              <a:gd name="connsiteY11" fmla="*/ 3851522 h 3885853"/>
              <a:gd name="connsiteX12" fmla="*/ 904564 w 5065543"/>
              <a:gd name="connsiteY12" fmla="*/ 3793288 h 3885853"/>
              <a:gd name="connsiteX13" fmla="*/ 451805 w 5065543"/>
              <a:gd name="connsiteY13" fmla="*/ 3738960 h 3885853"/>
              <a:gd name="connsiteX14" fmla="*/ 417467 w 5065543"/>
              <a:gd name="connsiteY14" fmla="*/ 3743134 h 3885853"/>
              <a:gd name="connsiteX15" fmla="*/ 47039 w 5065543"/>
              <a:gd name="connsiteY15" fmla="*/ 3447046 h 3885853"/>
              <a:gd name="connsiteX16" fmla="*/ 38763 w 5065543"/>
              <a:gd name="connsiteY16" fmla="*/ 3414896 h 3885853"/>
              <a:gd name="connsiteX17" fmla="*/ 28376 w 5065543"/>
              <a:gd name="connsiteY17" fmla="*/ 3388641 h 3885853"/>
              <a:gd name="connsiteX18" fmla="*/ 14642 w 5065543"/>
              <a:gd name="connsiteY18" fmla="*/ 2681940 h 3885853"/>
              <a:gd name="connsiteX19" fmla="*/ 141525 w 5065543"/>
              <a:gd name="connsiteY19" fmla="*/ 1290513 h 3885853"/>
              <a:gd name="connsiteX20" fmla="*/ 968842 w 5065543"/>
              <a:gd name="connsiteY20" fmla="*/ 590018 h 3885853"/>
              <a:gd name="connsiteX21" fmla="*/ 986774 w 5065543"/>
              <a:gd name="connsiteY21"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08386 w 5065543"/>
              <a:gd name="connsiteY8" fmla="*/ 3476562 h 3885853"/>
              <a:gd name="connsiteX9" fmla="*/ 4993239 w 5065543"/>
              <a:gd name="connsiteY9" fmla="*/ 3784266 h 3885853"/>
              <a:gd name="connsiteX10" fmla="*/ 4735804 w 5065543"/>
              <a:gd name="connsiteY10" fmla="*/ 3804925 h 3885853"/>
              <a:gd name="connsiteX11" fmla="*/ 4229604 w 5065543"/>
              <a:gd name="connsiteY11" fmla="*/ 3851522 h 3885853"/>
              <a:gd name="connsiteX12" fmla="*/ 904564 w 5065543"/>
              <a:gd name="connsiteY12" fmla="*/ 3793288 h 3885853"/>
              <a:gd name="connsiteX13" fmla="*/ 451805 w 5065543"/>
              <a:gd name="connsiteY13" fmla="*/ 3738960 h 3885853"/>
              <a:gd name="connsiteX14" fmla="*/ 417467 w 5065543"/>
              <a:gd name="connsiteY14" fmla="*/ 3743134 h 3885853"/>
              <a:gd name="connsiteX15" fmla="*/ 47039 w 5065543"/>
              <a:gd name="connsiteY15" fmla="*/ 3447046 h 3885853"/>
              <a:gd name="connsiteX16" fmla="*/ 38763 w 5065543"/>
              <a:gd name="connsiteY16" fmla="*/ 3414896 h 3885853"/>
              <a:gd name="connsiteX17" fmla="*/ 28376 w 5065543"/>
              <a:gd name="connsiteY17" fmla="*/ 3388641 h 3885853"/>
              <a:gd name="connsiteX18" fmla="*/ 14642 w 5065543"/>
              <a:gd name="connsiteY18" fmla="*/ 2681940 h 3885853"/>
              <a:gd name="connsiteX19" fmla="*/ 141525 w 5065543"/>
              <a:gd name="connsiteY19" fmla="*/ 1290513 h 3885853"/>
              <a:gd name="connsiteX20" fmla="*/ 968842 w 5065543"/>
              <a:gd name="connsiteY20" fmla="*/ 590018 h 3885853"/>
              <a:gd name="connsiteX21" fmla="*/ 986774 w 5065543"/>
              <a:gd name="connsiteY21"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735804 w 5065543"/>
              <a:gd name="connsiteY9" fmla="*/ 3804925 h 3885853"/>
              <a:gd name="connsiteX10" fmla="*/ 4229604 w 5065543"/>
              <a:gd name="connsiteY10" fmla="*/ 3851522 h 3885853"/>
              <a:gd name="connsiteX11" fmla="*/ 904564 w 5065543"/>
              <a:gd name="connsiteY11" fmla="*/ 3793288 h 3885853"/>
              <a:gd name="connsiteX12" fmla="*/ 451805 w 5065543"/>
              <a:gd name="connsiteY12" fmla="*/ 3738960 h 3885853"/>
              <a:gd name="connsiteX13" fmla="*/ 417467 w 5065543"/>
              <a:gd name="connsiteY13" fmla="*/ 3743134 h 3885853"/>
              <a:gd name="connsiteX14" fmla="*/ 47039 w 5065543"/>
              <a:gd name="connsiteY14" fmla="*/ 3447046 h 3885853"/>
              <a:gd name="connsiteX15" fmla="*/ 38763 w 5065543"/>
              <a:gd name="connsiteY15" fmla="*/ 3414896 h 3885853"/>
              <a:gd name="connsiteX16" fmla="*/ 28376 w 5065543"/>
              <a:gd name="connsiteY16" fmla="*/ 3388641 h 3885853"/>
              <a:gd name="connsiteX17" fmla="*/ 14642 w 5065543"/>
              <a:gd name="connsiteY17" fmla="*/ 2681940 h 3885853"/>
              <a:gd name="connsiteX18" fmla="*/ 141525 w 5065543"/>
              <a:gd name="connsiteY18" fmla="*/ 1290513 h 3885853"/>
              <a:gd name="connsiteX19" fmla="*/ 968842 w 5065543"/>
              <a:gd name="connsiteY19" fmla="*/ 590018 h 3885853"/>
              <a:gd name="connsiteX20" fmla="*/ 986774 w 5065543"/>
              <a:gd name="connsiteY20"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229604 w 5065543"/>
              <a:gd name="connsiteY9" fmla="*/ 3851522 h 3885853"/>
              <a:gd name="connsiteX10" fmla="*/ 904564 w 5065543"/>
              <a:gd name="connsiteY10" fmla="*/ 3793288 h 3885853"/>
              <a:gd name="connsiteX11" fmla="*/ 451805 w 5065543"/>
              <a:gd name="connsiteY11" fmla="*/ 3738960 h 3885853"/>
              <a:gd name="connsiteX12" fmla="*/ 417467 w 5065543"/>
              <a:gd name="connsiteY12" fmla="*/ 3743134 h 3885853"/>
              <a:gd name="connsiteX13" fmla="*/ 47039 w 5065543"/>
              <a:gd name="connsiteY13" fmla="*/ 3447046 h 3885853"/>
              <a:gd name="connsiteX14" fmla="*/ 38763 w 5065543"/>
              <a:gd name="connsiteY14" fmla="*/ 3414896 h 3885853"/>
              <a:gd name="connsiteX15" fmla="*/ 28376 w 5065543"/>
              <a:gd name="connsiteY15" fmla="*/ 3388641 h 3885853"/>
              <a:gd name="connsiteX16" fmla="*/ 14642 w 5065543"/>
              <a:gd name="connsiteY16" fmla="*/ 2681940 h 3885853"/>
              <a:gd name="connsiteX17" fmla="*/ 141525 w 5065543"/>
              <a:gd name="connsiteY17" fmla="*/ 1290513 h 3885853"/>
              <a:gd name="connsiteX18" fmla="*/ 968842 w 5065543"/>
              <a:gd name="connsiteY18" fmla="*/ 590018 h 3885853"/>
              <a:gd name="connsiteX19" fmla="*/ 986774 w 5065543"/>
              <a:gd name="connsiteY19"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229604 w 5065543"/>
              <a:gd name="connsiteY9" fmla="*/ 3851522 h 3885853"/>
              <a:gd name="connsiteX10" fmla="*/ 904564 w 5065543"/>
              <a:gd name="connsiteY10" fmla="*/ 3793288 h 3885853"/>
              <a:gd name="connsiteX11" fmla="*/ 451805 w 5065543"/>
              <a:gd name="connsiteY11" fmla="*/ 3738960 h 3885853"/>
              <a:gd name="connsiteX12" fmla="*/ 417467 w 5065543"/>
              <a:gd name="connsiteY12" fmla="*/ 3743134 h 3885853"/>
              <a:gd name="connsiteX13" fmla="*/ 47039 w 5065543"/>
              <a:gd name="connsiteY13" fmla="*/ 3447046 h 3885853"/>
              <a:gd name="connsiteX14" fmla="*/ 38763 w 5065543"/>
              <a:gd name="connsiteY14" fmla="*/ 3414896 h 3885853"/>
              <a:gd name="connsiteX15" fmla="*/ 28376 w 5065543"/>
              <a:gd name="connsiteY15" fmla="*/ 3388641 h 3885853"/>
              <a:gd name="connsiteX16" fmla="*/ 14642 w 5065543"/>
              <a:gd name="connsiteY16" fmla="*/ 2681940 h 3885853"/>
              <a:gd name="connsiteX17" fmla="*/ 141525 w 5065543"/>
              <a:gd name="connsiteY17" fmla="*/ 1290513 h 3885853"/>
              <a:gd name="connsiteX18" fmla="*/ 968842 w 5065543"/>
              <a:gd name="connsiteY18" fmla="*/ 590018 h 3885853"/>
              <a:gd name="connsiteX19" fmla="*/ 986774 w 5065543"/>
              <a:gd name="connsiteY19"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229604 w 5065543"/>
              <a:gd name="connsiteY9" fmla="*/ 3851522 h 3885853"/>
              <a:gd name="connsiteX10" fmla="*/ 904564 w 5065543"/>
              <a:gd name="connsiteY10" fmla="*/ 3793288 h 3885853"/>
              <a:gd name="connsiteX11" fmla="*/ 451805 w 5065543"/>
              <a:gd name="connsiteY11" fmla="*/ 3738960 h 3885853"/>
              <a:gd name="connsiteX12" fmla="*/ 417467 w 5065543"/>
              <a:gd name="connsiteY12" fmla="*/ 3743134 h 3885853"/>
              <a:gd name="connsiteX13" fmla="*/ 47039 w 5065543"/>
              <a:gd name="connsiteY13" fmla="*/ 3447046 h 3885853"/>
              <a:gd name="connsiteX14" fmla="*/ 38763 w 5065543"/>
              <a:gd name="connsiteY14" fmla="*/ 3414896 h 3885853"/>
              <a:gd name="connsiteX15" fmla="*/ 28376 w 5065543"/>
              <a:gd name="connsiteY15" fmla="*/ 3388641 h 3885853"/>
              <a:gd name="connsiteX16" fmla="*/ 14642 w 5065543"/>
              <a:gd name="connsiteY16" fmla="*/ 2681940 h 3885853"/>
              <a:gd name="connsiteX17" fmla="*/ 141525 w 5065543"/>
              <a:gd name="connsiteY17" fmla="*/ 1290513 h 3885853"/>
              <a:gd name="connsiteX18" fmla="*/ 968842 w 5065543"/>
              <a:gd name="connsiteY18" fmla="*/ 590018 h 3885853"/>
              <a:gd name="connsiteX19" fmla="*/ 986774 w 5065543"/>
              <a:gd name="connsiteY19"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4993239 w 5065543"/>
              <a:gd name="connsiteY7" fmla="*/ 3784266 h 3885853"/>
              <a:gd name="connsiteX8" fmla="*/ 4229604 w 5065543"/>
              <a:gd name="connsiteY8" fmla="*/ 3851522 h 3885853"/>
              <a:gd name="connsiteX9" fmla="*/ 904564 w 5065543"/>
              <a:gd name="connsiteY9" fmla="*/ 3793288 h 3885853"/>
              <a:gd name="connsiteX10" fmla="*/ 451805 w 5065543"/>
              <a:gd name="connsiteY10" fmla="*/ 3738960 h 3885853"/>
              <a:gd name="connsiteX11" fmla="*/ 417467 w 5065543"/>
              <a:gd name="connsiteY11" fmla="*/ 3743134 h 3885853"/>
              <a:gd name="connsiteX12" fmla="*/ 47039 w 5065543"/>
              <a:gd name="connsiteY12" fmla="*/ 3447046 h 3885853"/>
              <a:gd name="connsiteX13" fmla="*/ 38763 w 5065543"/>
              <a:gd name="connsiteY13" fmla="*/ 3414896 h 3885853"/>
              <a:gd name="connsiteX14" fmla="*/ 28376 w 5065543"/>
              <a:gd name="connsiteY14" fmla="*/ 3388641 h 3885853"/>
              <a:gd name="connsiteX15" fmla="*/ 14642 w 5065543"/>
              <a:gd name="connsiteY15" fmla="*/ 2681940 h 3885853"/>
              <a:gd name="connsiteX16" fmla="*/ 141525 w 5065543"/>
              <a:gd name="connsiteY16" fmla="*/ 1290513 h 3885853"/>
              <a:gd name="connsiteX17" fmla="*/ 968842 w 5065543"/>
              <a:gd name="connsiteY17" fmla="*/ 590018 h 3885853"/>
              <a:gd name="connsiteX18" fmla="*/ 986774 w 5065543"/>
              <a:gd name="connsiteY18" fmla="*/ 0 h 3885853"/>
              <a:gd name="connsiteX0" fmla="*/ 986774 w 5073884"/>
              <a:gd name="connsiteY0" fmla="*/ 0 h 3885853"/>
              <a:gd name="connsiteX1" fmla="*/ 1598492 w 5073884"/>
              <a:gd name="connsiteY1" fmla="*/ 571743 h 3885853"/>
              <a:gd name="connsiteX2" fmla="*/ 4623587 w 5073884"/>
              <a:gd name="connsiteY2" fmla="*/ 815032 h 3885853"/>
              <a:gd name="connsiteX3" fmla="*/ 5045794 w 5073884"/>
              <a:gd name="connsiteY3" fmla="*/ 2583837 h 3885853"/>
              <a:gd name="connsiteX4" fmla="*/ 5065097 w 5073884"/>
              <a:gd name="connsiteY4" fmla="*/ 3007422 h 3885853"/>
              <a:gd name="connsiteX5" fmla="*/ 5059336 w 5073884"/>
              <a:gd name="connsiteY5" fmla="*/ 3165214 h 3885853"/>
              <a:gd name="connsiteX6" fmla="*/ 4993239 w 5073884"/>
              <a:gd name="connsiteY6" fmla="*/ 3784266 h 3885853"/>
              <a:gd name="connsiteX7" fmla="*/ 4229604 w 5073884"/>
              <a:gd name="connsiteY7" fmla="*/ 3851522 h 3885853"/>
              <a:gd name="connsiteX8" fmla="*/ 904564 w 5073884"/>
              <a:gd name="connsiteY8" fmla="*/ 3793288 h 3885853"/>
              <a:gd name="connsiteX9" fmla="*/ 451805 w 5073884"/>
              <a:gd name="connsiteY9" fmla="*/ 3738960 h 3885853"/>
              <a:gd name="connsiteX10" fmla="*/ 417467 w 5073884"/>
              <a:gd name="connsiteY10" fmla="*/ 3743134 h 3885853"/>
              <a:gd name="connsiteX11" fmla="*/ 47039 w 5073884"/>
              <a:gd name="connsiteY11" fmla="*/ 3447046 h 3885853"/>
              <a:gd name="connsiteX12" fmla="*/ 38763 w 5073884"/>
              <a:gd name="connsiteY12" fmla="*/ 3414896 h 3885853"/>
              <a:gd name="connsiteX13" fmla="*/ 28376 w 5073884"/>
              <a:gd name="connsiteY13" fmla="*/ 3388641 h 3885853"/>
              <a:gd name="connsiteX14" fmla="*/ 14642 w 5073884"/>
              <a:gd name="connsiteY14" fmla="*/ 2681940 h 3885853"/>
              <a:gd name="connsiteX15" fmla="*/ 141525 w 5073884"/>
              <a:gd name="connsiteY15" fmla="*/ 1290513 h 3885853"/>
              <a:gd name="connsiteX16" fmla="*/ 968842 w 5073884"/>
              <a:gd name="connsiteY16" fmla="*/ 590018 h 3885853"/>
              <a:gd name="connsiteX17" fmla="*/ 986774 w 5073884"/>
              <a:gd name="connsiteY17" fmla="*/ 0 h 3885853"/>
              <a:gd name="connsiteX0" fmla="*/ 986774 w 5078114"/>
              <a:gd name="connsiteY0" fmla="*/ 0 h 3885853"/>
              <a:gd name="connsiteX1" fmla="*/ 1598492 w 5078114"/>
              <a:gd name="connsiteY1" fmla="*/ 571743 h 3885853"/>
              <a:gd name="connsiteX2" fmla="*/ 4623587 w 5078114"/>
              <a:gd name="connsiteY2" fmla="*/ 815032 h 3885853"/>
              <a:gd name="connsiteX3" fmla="*/ 5045794 w 5078114"/>
              <a:gd name="connsiteY3" fmla="*/ 2583837 h 3885853"/>
              <a:gd name="connsiteX4" fmla="*/ 5065097 w 5078114"/>
              <a:gd name="connsiteY4" fmla="*/ 3007422 h 3885853"/>
              <a:gd name="connsiteX5" fmla="*/ 4993239 w 5078114"/>
              <a:gd name="connsiteY5" fmla="*/ 3784266 h 3885853"/>
              <a:gd name="connsiteX6" fmla="*/ 4229604 w 5078114"/>
              <a:gd name="connsiteY6" fmla="*/ 3851522 h 3885853"/>
              <a:gd name="connsiteX7" fmla="*/ 904564 w 5078114"/>
              <a:gd name="connsiteY7" fmla="*/ 3793288 h 3885853"/>
              <a:gd name="connsiteX8" fmla="*/ 451805 w 5078114"/>
              <a:gd name="connsiteY8" fmla="*/ 3738960 h 3885853"/>
              <a:gd name="connsiteX9" fmla="*/ 417467 w 5078114"/>
              <a:gd name="connsiteY9" fmla="*/ 3743134 h 3885853"/>
              <a:gd name="connsiteX10" fmla="*/ 47039 w 5078114"/>
              <a:gd name="connsiteY10" fmla="*/ 3447046 h 3885853"/>
              <a:gd name="connsiteX11" fmla="*/ 38763 w 5078114"/>
              <a:gd name="connsiteY11" fmla="*/ 3414896 h 3885853"/>
              <a:gd name="connsiteX12" fmla="*/ 28376 w 5078114"/>
              <a:gd name="connsiteY12" fmla="*/ 3388641 h 3885853"/>
              <a:gd name="connsiteX13" fmla="*/ 14642 w 5078114"/>
              <a:gd name="connsiteY13" fmla="*/ 2681940 h 3885853"/>
              <a:gd name="connsiteX14" fmla="*/ 141525 w 5078114"/>
              <a:gd name="connsiteY14" fmla="*/ 1290513 h 3885853"/>
              <a:gd name="connsiteX15" fmla="*/ 968842 w 5078114"/>
              <a:gd name="connsiteY15" fmla="*/ 590018 h 3885853"/>
              <a:gd name="connsiteX16" fmla="*/ 986774 w 5078114"/>
              <a:gd name="connsiteY16" fmla="*/ 0 h 3885853"/>
              <a:gd name="connsiteX0" fmla="*/ 986774 w 5094085"/>
              <a:gd name="connsiteY0" fmla="*/ 0 h 3885853"/>
              <a:gd name="connsiteX1" fmla="*/ 1598492 w 5094085"/>
              <a:gd name="connsiteY1" fmla="*/ 571743 h 3885853"/>
              <a:gd name="connsiteX2" fmla="*/ 4623587 w 5094085"/>
              <a:gd name="connsiteY2" fmla="*/ 815032 h 3885853"/>
              <a:gd name="connsiteX3" fmla="*/ 5045794 w 5094085"/>
              <a:gd name="connsiteY3" fmla="*/ 2583837 h 3885853"/>
              <a:gd name="connsiteX4" fmla="*/ 4993239 w 5094085"/>
              <a:gd name="connsiteY4" fmla="*/ 3784266 h 3885853"/>
              <a:gd name="connsiteX5" fmla="*/ 4229604 w 5094085"/>
              <a:gd name="connsiteY5" fmla="*/ 3851522 h 3885853"/>
              <a:gd name="connsiteX6" fmla="*/ 904564 w 5094085"/>
              <a:gd name="connsiteY6" fmla="*/ 3793288 h 3885853"/>
              <a:gd name="connsiteX7" fmla="*/ 451805 w 5094085"/>
              <a:gd name="connsiteY7" fmla="*/ 3738960 h 3885853"/>
              <a:gd name="connsiteX8" fmla="*/ 417467 w 5094085"/>
              <a:gd name="connsiteY8" fmla="*/ 3743134 h 3885853"/>
              <a:gd name="connsiteX9" fmla="*/ 47039 w 5094085"/>
              <a:gd name="connsiteY9" fmla="*/ 3447046 h 3885853"/>
              <a:gd name="connsiteX10" fmla="*/ 38763 w 5094085"/>
              <a:gd name="connsiteY10" fmla="*/ 3414896 h 3885853"/>
              <a:gd name="connsiteX11" fmla="*/ 28376 w 5094085"/>
              <a:gd name="connsiteY11" fmla="*/ 3388641 h 3885853"/>
              <a:gd name="connsiteX12" fmla="*/ 14642 w 5094085"/>
              <a:gd name="connsiteY12" fmla="*/ 2681940 h 3885853"/>
              <a:gd name="connsiteX13" fmla="*/ 141525 w 5094085"/>
              <a:gd name="connsiteY13" fmla="*/ 1290513 h 3885853"/>
              <a:gd name="connsiteX14" fmla="*/ 968842 w 5094085"/>
              <a:gd name="connsiteY14" fmla="*/ 590018 h 3885853"/>
              <a:gd name="connsiteX15" fmla="*/ 986774 w 5094085"/>
              <a:gd name="connsiteY15" fmla="*/ 0 h 3885853"/>
              <a:gd name="connsiteX0" fmla="*/ 986774 w 5062386"/>
              <a:gd name="connsiteY0" fmla="*/ 0 h 3895361"/>
              <a:gd name="connsiteX1" fmla="*/ 1598492 w 5062386"/>
              <a:gd name="connsiteY1" fmla="*/ 571743 h 3895361"/>
              <a:gd name="connsiteX2" fmla="*/ 4623587 w 5062386"/>
              <a:gd name="connsiteY2" fmla="*/ 815032 h 3895361"/>
              <a:gd name="connsiteX3" fmla="*/ 5045794 w 5062386"/>
              <a:gd name="connsiteY3" fmla="*/ 2583837 h 3895361"/>
              <a:gd name="connsiteX4" fmla="*/ 4851350 w 5062386"/>
              <a:gd name="connsiteY4" fmla="*/ 3634494 h 3895361"/>
              <a:gd name="connsiteX5" fmla="*/ 4229604 w 5062386"/>
              <a:gd name="connsiteY5" fmla="*/ 3851522 h 3895361"/>
              <a:gd name="connsiteX6" fmla="*/ 904564 w 5062386"/>
              <a:gd name="connsiteY6" fmla="*/ 3793288 h 3895361"/>
              <a:gd name="connsiteX7" fmla="*/ 451805 w 5062386"/>
              <a:gd name="connsiteY7" fmla="*/ 3738960 h 3895361"/>
              <a:gd name="connsiteX8" fmla="*/ 417467 w 5062386"/>
              <a:gd name="connsiteY8" fmla="*/ 3743134 h 3895361"/>
              <a:gd name="connsiteX9" fmla="*/ 47039 w 5062386"/>
              <a:gd name="connsiteY9" fmla="*/ 3447046 h 3895361"/>
              <a:gd name="connsiteX10" fmla="*/ 38763 w 5062386"/>
              <a:gd name="connsiteY10" fmla="*/ 3414896 h 3895361"/>
              <a:gd name="connsiteX11" fmla="*/ 28376 w 5062386"/>
              <a:gd name="connsiteY11" fmla="*/ 3388641 h 3895361"/>
              <a:gd name="connsiteX12" fmla="*/ 14642 w 5062386"/>
              <a:gd name="connsiteY12" fmla="*/ 2681940 h 3895361"/>
              <a:gd name="connsiteX13" fmla="*/ 141525 w 5062386"/>
              <a:gd name="connsiteY13" fmla="*/ 1290513 h 3895361"/>
              <a:gd name="connsiteX14" fmla="*/ 968842 w 5062386"/>
              <a:gd name="connsiteY14" fmla="*/ 590018 h 3895361"/>
              <a:gd name="connsiteX15" fmla="*/ 986774 w 5062386"/>
              <a:gd name="connsiteY15" fmla="*/ 0 h 3895361"/>
              <a:gd name="connsiteX0" fmla="*/ 986774 w 5051609"/>
              <a:gd name="connsiteY0" fmla="*/ 0 h 3895361"/>
              <a:gd name="connsiteX1" fmla="*/ 1598492 w 5051609"/>
              <a:gd name="connsiteY1" fmla="*/ 571743 h 3895361"/>
              <a:gd name="connsiteX2" fmla="*/ 4623587 w 5051609"/>
              <a:gd name="connsiteY2" fmla="*/ 815032 h 3895361"/>
              <a:gd name="connsiteX3" fmla="*/ 5045794 w 5051609"/>
              <a:gd name="connsiteY3" fmla="*/ 2583837 h 3895361"/>
              <a:gd name="connsiteX4" fmla="*/ 4851350 w 5051609"/>
              <a:gd name="connsiteY4" fmla="*/ 3634494 h 3895361"/>
              <a:gd name="connsiteX5" fmla="*/ 4229604 w 5051609"/>
              <a:gd name="connsiteY5" fmla="*/ 3851522 h 3895361"/>
              <a:gd name="connsiteX6" fmla="*/ 904564 w 5051609"/>
              <a:gd name="connsiteY6" fmla="*/ 3793288 h 3895361"/>
              <a:gd name="connsiteX7" fmla="*/ 451805 w 5051609"/>
              <a:gd name="connsiteY7" fmla="*/ 3738960 h 3895361"/>
              <a:gd name="connsiteX8" fmla="*/ 417467 w 5051609"/>
              <a:gd name="connsiteY8" fmla="*/ 3743134 h 3895361"/>
              <a:gd name="connsiteX9" fmla="*/ 47039 w 5051609"/>
              <a:gd name="connsiteY9" fmla="*/ 3447046 h 3895361"/>
              <a:gd name="connsiteX10" fmla="*/ 38763 w 5051609"/>
              <a:gd name="connsiteY10" fmla="*/ 3414896 h 3895361"/>
              <a:gd name="connsiteX11" fmla="*/ 28376 w 5051609"/>
              <a:gd name="connsiteY11" fmla="*/ 3388641 h 3895361"/>
              <a:gd name="connsiteX12" fmla="*/ 14642 w 5051609"/>
              <a:gd name="connsiteY12" fmla="*/ 2681940 h 3895361"/>
              <a:gd name="connsiteX13" fmla="*/ 141525 w 5051609"/>
              <a:gd name="connsiteY13" fmla="*/ 1290513 h 3895361"/>
              <a:gd name="connsiteX14" fmla="*/ 968842 w 5051609"/>
              <a:gd name="connsiteY14" fmla="*/ 590018 h 3895361"/>
              <a:gd name="connsiteX15" fmla="*/ 986774 w 5051609"/>
              <a:gd name="connsiteY15" fmla="*/ 0 h 3895361"/>
              <a:gd name="connsiteX0" fmla="*/ 986774 w 5100973"/>
              <a:gd name="connsiteY0" fmla="*/ 0 h 3895361"/>
              <a:gd name="connsiteX1" fmla="*/ 1598492 w 5100973"/>
              <a:gd name="connsiteY1" fmla="*/ 571743 h 3895361"/>
              <a:gd name="connsiteX2" fmla="*/ 4623587 w 5100973"/>
              <a:gd name="connsiteY2" fmla="*/ 815032 h 3895361"/>
              <a:gd name="connsiteX3" fmla="*/ 5100973 w 5100973"/>
              <a:gd name="connsiteY3" fmla="*/ 2118754 h 3895361"/>
              <a:gd name="connsiteX4" fmla="*/ 4851350 w 5100973"/>
              <a:gd name="connsiteY4" fmla="*/ 3634494 h 3895361"/>
              <a:gd name="connsiteX5" fmla="*/ 4229604 w 5100973"/>
              <a:gd name="connsiteY5" fmla="*/ 3851522 h 3895361"/>
              <a:gd name="connsiteX6" fmla="*/ 904564 w 5100973"/>
              <a:gd name="connsiteY6" fmla="*/ 3793288 h 3895361"/>
              <a:gd name="connsiteX7" fmla="*/ 451805 w 5100973"/>
              <a:gd name="connsiteY7" fmla="*/ 3738960 h 3895361"/>
              <a:gd name="connsiteX8" fmla="*/ 417467 w 5100973"/>
              <a:gd name="connsiteY8" fmla="*/ 3743134 h 3895361"/>
              <a:gd name="connsiteX9" fmla="*/ 47039 w 5100973"/>
              <a:gd name="connsiteY9" fmla="*/ 3447046 h 3895361"/>
              <a:gd name="connsiteX10" fmla="*/ 38763 w 5100973"/>
              <a:gd name="connsiteY10" fmla="*/ 3414896 h 3895361"/>
              <a:gd name="connsiteX11" fmla="*/ 28376 w 5100973"/>
              <a:gd name="connsiteY11" fmla="*/ 3388641 h 3895361"/>
              <a:gd name="connsiteX12" fmla="*/ 14642 w 5100973"/>
              <a:gd name="connsiteY12" fmla="*/ 2681940 h 3895361"/>
              <a:gd name="connsiteX13" fmla="*/ 141525 w 5100973"/>
              <a:gd name="connsiteY13" fmla="*/ 1290513 h 3895361"/>
              <a:gd name="connsiteX14" fmla="*/ 968842 w 5100973"/>
              <a:gd name="connsiteY14" fmla="*/ 590018 h 3895361"/>
              <a:gd name="connsiteX15" fmla="*/ 986774 w 5100973"/>
              <a:gd name="connsiteY15" fmla="*/ 0 h 3895361"/>
              <a:gd name="connsiteX0" fmla="*/ 986774 w 5100973"/>
              <a:gd name="connsiteY0" fmla="*/ 0 h 3895361"/>
              <a:gd name="connsiteX1" fmla="*/ 1598492 w 5100973"/>
              <a:gd name="connsiteY1" fmla="*/ 571743 h 3895361"/>
              <a:gd name="connsiteX2" fmla="*/ 4623587 w 5100973"/>
              <a:gd name="connsiteY2" fmla="*/ 815032 h 3895361"/>
              <a:gd name="connsiteX3" fmla="*/ 5100973 w 5100973"/>
              <a:gd name="connsiteY3" fmla="*/ 2118754 h 3895361"/>
              <a:gd name="connsiteX4" fmla="*/ 4851350 w 5100973"/>
              <a:gd name="connsiteY4" fmla="*/ 3634494 h 3895361"/>
              <a:gd name="connsiteX5" fmla="*/ 4229604 w 5100973"/>
              <a:gd name="connsiteY5" fmla="*/ 3851522 h 3895361"/>
              <a:gd name="connsiteX6" fmla="*/ 904564 w 5100973"/>
              <a:gd name="connsiteY6" fmla="*/ 3793288 h 3895361"/>
              <a:gd name="connsiteX7" fmla="*/ 451805 w 5100973"/>
              <a:gd name="connsiteY7" fmla="*/ 3738960 h 3895361"/>
              <a:gd name="connsiteX8" fmla="*/ 417467 w 5100973"/>
              <a:gd name="connsiteY8" fmla="*/ 3743134 h 3895361"/>
              <a:gd name="connsiteX9" fmla="*/ 47039 w 5100973"/>
              <a:gd name="connsiteY9" fmla="*/ 3447046 h 3895361"/>
              <a:gd name="connsiteX10" fmla="*/ 38763 w 5100973"/>
              <a:gd name="connsiteY10" fmla="*/ 3414896 h 3895361"/>
              <a:gd name="connsiteX11" fmla="*/ 28376 w 5100973"/>
              <a:gd name="connsiteY11" fmla="*/ 3388641 h 3895361"/>
              <a:gd name="connsiteX12" fmla="*/ 14642 w 5100973"/>
              <a:gd name="connsiteY12" fmla="*/ 2681940 h 3895361"/>
              <a:gd name="connsiteX13" fmla="*/ 141525 w 5100973"/>
              <a:gd name="connsiteY13" fmla="*/ 1290513 h 3895361"/>
              <a:gd name="connsiteX14" fmla="*/ 968842 w 5100973"/>
              <a:gd name="connsiteY14" fmla="*/ 590018 h 3895361"/>
              <a:gd name="connsiteX15" fmla="*/ 986774 w 5100973"/>
              <a:gd name="connsiteY15" fmla="*/ 0 h 3895361"/>
              <a:gd name="connsiteX0" fmla="*/ 986774 w 5100973"/>
              <a:gd name="connsiteY0" fmla="*/ 0 h 3895361"/>
              <a:gd name="connsiteX1" fmla="*/ 1598492 w 5100973"/>
              <a:gd name="connsiteY1" fmla="*/ 571743 h 3895361"/>
              <a:gd name="connsiteX2" fmla="*/ 4623587 w 5100973"/>
              <a:gd name="connsiteY2" fmla="*/ 815032 h 3895361"/>
              <a:gd name="connsiteX3" fmla="*/ 5100973 w 5100973"/>
              <a:gd name="connsiteY3" fmla="*/ 2118754 h 3895361"/>
              <a:gd name="connsiteX4" fmla="*/ 4851350 w 5100973"/>
              <a:gd name="connsiteY4" fmla="*/ 3634494 h 3895361"/>
              <a:gd name="connsiteX5" fmla="*/ 4229604 w 5100973"/>
              <a:gd name="connsiteY5" fmla="*/ 3851522 h 3895361"/>
              <a:gd name="connsiteX6" fmla="*/ 904564 w 5100973"/>
              <a:gd name="connsiteY6" fmla="*/ 3793288 h 3895361"/>
              <a:gd name="connsiteX7" fmla="*/ 451805 w 5100973"/>
              <a:gd name="connsiteY7" fmla="*/ 3738960 h 3895361"/>
              <a:gd name="connsiteX8" fmla="*/ 417467 w 5100973"/>
              <a:gd name="connsiteY8" fmla="*/ 3743134 h 3895361"/>
              <a:gd name="connsiteX9" fmla="*/ 47039 w 5100973"/>
              <a:gd name="connsiteY9" fmla="*/ 3447046 h 3895361"/>
              <a:gd name="connsiteX10" fmla="*/ 38763 w 5100973"/>
              <a:gd name="connsiteY10" fmla="*/ 3414896 h 3895361"/>
              <a:gd name="connsiteX11" fmla="*/ 28376 w 5100973"/>
              <a:gd name="connsiteY11" fmla="*/ 3388641 h 3895361"/>
              <a:gd name="connsiteX12" fmla="*/ 14642 w 5100973"/>
              <a:gd name="connsiteY12" fmla="*/ 2681940 h 3895361"/>
              <a:gd name="connsiteX13" fmla="*/ 141525 w 5100973"/>
              <a:gd name="connsiteY13" fmla="*/ 1290513 h 3895361"/>
              <a:gd name="connsiteX14" fmla="*/ 968842 w 5100973"/>
              <a:gd name="connsiteY14" fmla="*/ 590018 h 3895361"/>
              <a:gd name="connsiteX15" fmla="*/ 986774 w 5100973"/>
              <a:gd name="connsiteY15" fmla="*/ 0 h 3895361"/>
              <a:gd name="connsiteX0" fmla="*/ 986774 w 5100973"/>
              <a:gd name="connsiteY0" fmla="*/ 0 h 3992101"/>
              <a:gd name="connsiteX1" fmla="*/ 1598492 w 5100973"/>
              <a:gd name="connsiteY1" fmla="*/ 571743 h 3992101"/>
              <a:gd name="connsiteX2" fmla="*/ 4623587 w 5100973"/>
              <a:gd name="connsiteY2" fmla="*/ 815032 h 3992101"/>
              <a:gd name="connsiteX3" fmla="*/ 5100973 w 5100973"/>
              <a:gd name="connsiteY3" fmla="*/ 2118754 h 3992101"/>
              <a:gd name="connsiteX4" fmla="*/ 4851350 w 5100973"/>
              <a:gd name="connsiteY4" fmla="*/ 3634494 h 3992101"/>
              <a:gd name="connsiteX5" fmla="*/ 3796052 w 5100973"/>
              <a:gd name="connsiteY5" fmla="*/ 3985529 h 3992101"/>
              <a:gd name="connsiteX6" fmla="*/ 904564 w 5100973"/>
              <a:gd name="connsiteY6" fmla="*/ 3793288 h 3992101"/>
              <a:gd name="connsiteX7" fmla="*/ 451805 w 5100973"/>
              <a:gd name="connsiteY7" fmla="*/ 3738960 h 3992101"/>
              <a:gd name="connsiteX8" fmla="*/ 417467 w 5100973"/>
              <a:gd name="connsiteY8" fmla="*/ 3743134 h 3992101"/>
              <a:gd name="connsiteX9" fmla="*/ 47039 w 5100973"/>
              <a:gd name="connsiteY9" fmla="*/ 3447046 h 3992101"/>
              <a:gd name="connsiteX10" fmla="*/ 38763 w 5100973"/>
              <a:gd name="connsiteY10" fmla="*/ 3414896 h 3992101"/>
              <a:gd name="connsiteX11" fmla="*/ 28376 w 5100973"/>
              <a:gd name="connsiteY11" fmla="*/ 3388641 h 3992101"/>
              <a:gd name="connsiteX12" fmla="*/ 14642 w 5100973"/>
              <a:gd name="connsiteY12" fmla="*/ 2681940 h 3992101"/>
              <a:gd name="connsiteX13" fmla="*/ 141525 w 5100973"/>
              <a:gd name="connsiteY13" fmla="*/ 1290513 h 3992101"/>
              <a:gd name="connsiteX14" fmla="*/ 968842 w 5100973"/>
              <a:gd name="connsiteY14" fmla="*/ 590018 h 3992101"/>
              <a:gd name="connsiteX15" fmla="*/ 986774 w 5100973"/>
              <a:gd name="connsiteY15" fmla="*/ 0 h 3992101"/>
              <a:gd name="connsiteX0" fmla="*/ 986774 w 5100973"/>
              <a:gd name="connsiteY0" fmla="*/ 0 h 3992101"/>
              <a:gd name="connsiteX1" fmla="*/ 1598492 w 5100973"/>
              <a:gd name="connsiteY1" fmla="*/ 571743 h 3992101"/>
              <a:gd name="connsiteX2" fmla="*/ 4623587 w 5100973"/>
              <a:gd name="connsiteY2" fmla="*/ 815032 h 3992101"/>
              <a:gd name="connsiteX3" fmla="*/ 5100973 w 5100973"/>
              <a:gd name="connsiteY3" fmla="*/ 2118754 h 3992101"/>
              <a:gd name="connsiteX4" fmla="*/ 4851350 w 5100973"/>
              <a:gd name="connsiteY4" fmla="*/ 3634494 h 3992101"/>
              <a:gd name="connsiteX5" fmla="*/ 3796052 w 5100973"/>
              <a:gd name="connsiteY5" fmla="*/ 3985529 h 3992101"/>
              <a:gd name="connsiteX6" fmla="*/ 904564 w 5100973"/>
              <a:gd name="connsiteY6" fmla="*/ 3793288 h 3992101"/>
              <a:gd name="connsiteX7" fmla="*/ 451805 w 5100973"/>
              <a:gd name="connsiteY7" fmla="*/ 3738960 h 3992101"/>
              <a:gd name="connsiteX8" fmla="*/ 417467 w 5100973"/>
              <a:gd name="connsiteY8" fmla="*/ 3743134 h 3992101"/>
              <a:gd name="connsiteX9" fmla="*/ 47039 w 5100973"/>
              <a:gd name="connsiteY9" fmla="*/ 3447046 h 3992101"/>
              <a:gd name="connsiteX10" fmla="*/ 38763 w 5100973"/>
              <a:gd name="connsiteY10" fmla="*/ 3414896 h 3992101"/>
              <a:gd name="connsiteX11" fmla="*/ 28376 w 5100973"/>
              <a:gd name="connsiteY11" fmla="*/ 3388641 h 3992101"/>
              <a:gd name="connsiteX12" fmla="*/ 14642 w 5100973"/>
              <a:gd name="connsiteY12" fmla="*/ 2681940 h 3992101"/>
              <a:gd name="connsiteX13" fmla="*/ 141525 w 5100973"/>
              <a:gd name="connsiteY13" fmla="*/ 1290513 h 3992101"/>
              <a:gd name="connsiteX14" fmla="*/ 968842 w 5100973"/>
              <a:gd name="connsiteY14" fmla="*/ 590018 h 3992101"/>
              <a:gd name="connsiteX15" fmla="*/ 986774 w 5100973"/>
              <a:gd name="connsiteY15" fmla="*/ 0 h 3992101"/>
              <a:gd name="connsiteX0" fmla="*/ 986774 w 5100973"/>
              <a:gd name="connsiteY0" fmla="*/ 0 h 4001096"/>
              <a:gd name="connsiteX1" fmla="*/ 1598492 w 5100973"/>
              <a:gd name="connsiteY1" fmla="*/ 571743 h 4001096"/>
              <a:gd name="connsiteX2" fmla="*/ 4623587 w 5100973"/>
              <a:gd name="connsiteY2" fmla="*/ 815032 h 4001096"/>
              <a:gd name="connsiteX3" fmla="*/ 5100973 w 5100973"/>
              <a:gd name="connsiteY3" fmla="*/ 2118754 h 4001096"/>
              <a:gd name="connsiteX4" fmla="*/ 4851350 w 5100973"/>
              <a:gd name="connsiteY4" fmla="*/ 3634494 h 4001096"/>
              <a:gd name="connsiteX5" fmla="*/ 3796052 w 5100973"/>
              <a:gd name="connsiteY5" fmla="*/ 3985529 h 4001096"/>
              <a:gd name="connsiteX6" fmla="*/ 959744 w 5100973"/>
              <a:gd name="connsiteY6" fmla="*/ 3840584 h 4001096"/>
              <a:gd name="connsiteX7" fmla="*/ 451805 w 5100973"/>
              <a:gd name="connsiteY7" fmla="*/ 3738960 h 4001096"/>
              <a:gd name="connsiteX8" fmla="*/ 417467 w 5100973"/>
              <a:gd name="connsiteY8" fmla="*/ 3743134 h 4001096"/>
              <a:gd name="connsiteX9" fmla="*/ 47039 w 5100973"/>
              <a:gd name="connsiteY9" fmla="*/ 3447046 h 4001096"/>
              <a:gd name="connsiteX10" fmla="*/ 38763 w 5100973"/>
              <a:gd name="connsiteY10" fmla="*/ 3414896 h 4001096"/>
              <a:gd name="connsiteX11" fmla="*/ 28376 w 5100973"/>
              <a:gd name="connsiteY11" fmla="*/ 3388641 h 4001096"/>
              <a:gd name="connsiteX12" fmla="*/ 14642 w 5100973"/>
              <a:gd name="connsiteY12" fmla="*/ 2681940 h 4001096"/>
              <a:gd name="connsiteX13" fmla="*/ 141525 w 5100973"/>
              <a:gd name="connsiteY13" fmla="*/ 1290513 h 4001096"/>
              <a:gd name="connsiteX14" fmla="*/ 968842 w 5100973"/>
              <a:gd name="connsiteY14" fmla="*/ 590018 h 4001096"/>
              <a:gd name="connsiteX15" fmla="*/ 986774 w 5100973"/>
              <a:gd name="connsiteY15" fmla="*/ 0 h 4001096"/>
              <a:gd name="connsiteX0" fmla="*/ 986774 w 5100973"/>
              <a:gd name="connsiteY0" fmla="*/ 0 h 4001096"/>
              <a:gd name="connsiteX1" fmla="*/ 1598492 w 5100973"/>
              <a:gd name="connsiteY1" fmla="*/ 571743 h 4001096"/>
              <a:gd name="connsiteX2" fmla="*/ 4623587 w 5100973"/>
              <a:gd name="connsiteY2" fmla="*/ 815032 h 4001096"/>
              <a:gd name="connsiteX3" fmla="*/ 5100973 w 5100973"/>
              <a:gd name="connsiteY3" fmla="*/ 2118754 h 4001096"/>
              <a:gd name="connsiteX4" fmla="*/ 4851350 w 5100973"/>
              <a:gd name="connsiteY4" fmla="*/ 3634494 h 4001096"/>
              <a:gd name="connsiteX5" fmla="*/ 3796052 w 5100973"/>
              <a:gd name="connsiteY5" fmla="*/ 3985529 h 4001096"/>
              <a:gd name="connsiteX6" fmla="*/ 959744 w 5100973"/>
              <a:gd name="connsiteY6" fmla="*/ 3840584 h 4001096"/>
              <a:gd name="connsiteX7" fmla="*/ 451805 w 5100973"/>
              <a:gd name="connsiteY7" fmla="*/ 3738960 h 4001096"/>
              <a:gd name="connsiteX8" fmla="*/ 47039 w 5100973"/>
              <a:gd name="connsiteY8" fmla="*/ 3447046 h 4001096"/>
              <a:gd name="connsiteX9" fmla="*/ 38763 w 5100973"/>
              <a:gd name="connsiteY9" fmla="*/ 3414896 h 4001096"/>
              <a:gd name="connsiteX10" fmla="*/ 28376 w 5100973"/>
              <a:gd name="connsiteY10" fmla="*/ 3388641 h 4001096"/>
              <a:gd name="connsiteX11" fmla="*/ 14642 w 5100973"/>
              <a:gd name="connsiteY11" fmla="*/ 2681940 h 4001096"/>
              <a:gd name="connsiteX12" fmla="*/ 141525 w 5100973"/>
              <a:gd name="connsiteY12" fmla="*/ 1290513 h 4001096"/>
              <a:gd name="connsiteX13" fmla="*/ 968842 w 5100973"/>
              <a:gd name="connsiteY13" fmla="*/ 590018 h 4001096"/>
              <a:gd name="connsiteX14" fmla="*/ 986774 w 5100973"/>
              <a:gd name="connsiteY14" fmla="*/ 0 h 4001096"/>
              <a:gd name="connsiteX0" fmla="*/ 984626 w 5098825"/>
              <a:gd name="connsiteY0" fmla="*/ 0 h 4001096"/>
              <a:gd name="connsiteX1" fmla="*/ 1596344 w 5098825"/>
              <a:gd name="connsiteY1" fmla="*/ 571743 h 4001096"/>
              <a:gd name="connsiteX2" fmla="*/ 4621439 w 5098825"/>
              <a:gd name="connsiteY2" fmla="*/ 815032 h 4001096"/>
              <a:gd name="connsiteX3" fmla="*/ 5098825 w 5098825"/>
              <a:gd name="connsiteY3" fmla="*/ 2118754 h 4001096"/>
              <a:gd name="connsiteX4" fmla="*/ 4849202 w 5098825"/>
              <a:gd name="connsiteY4" fmla="*/ 3634494 h 4001096"/>
              <a:gd name="connsiteX5" fmla="*/ 3793904 w 5098825"/>
              <a:gd name="connsiteY5" fmla="*/ 3985529 h 4001096"/>
              <a:gd name="connsiteX6" fmla="*/ 957596 w 5098825"/>
              <a:gd name="connsiteY6" fmla="*/ 3840584 h 4001096"/>
              <a:gd name="connsiteX7" fmla="*/ 449657 w 5098825"/>
              <a:gd name="connsiteY7" fmla="*/ 3738960 h 4001096"/>
              <a:gd name="connsiteX8" fmla="*/ 44891 w 5098825"/>
              <a:gd name="connsiteY8" fmla="*/ 3447046 h 4001096"/>
              <a:gd name="connsiteX9" fmla="*/ 36615 w 5098825"/>
              <a:gd name="connsiteY9" fmla="*/ 3414896 h 4001096"/>
              <a:gd name="connsiteX10" fmla="*/ 12494 w 5098825"/>
              <a:gd name="connsiteY10" fmla="*/ 2681940 h 4001096"/>
              <a:gd name="connsiteX11" fmla="*/ 139377 w 5098825"/>
              <a:gd name="connsiteY11" fmla="*/ 1290513 h 4001096"/>
              <a:gd name="connsiteX12" fmla="*/ 966694 w 5098825"/>
              <a:gd name="connsiteY12" fmla="*/ 590018 h 4001096"/>
              <a:gd name="connsiteX13" fmla="*/ 984626 w 5098825"/>
              <a:gd name="connsiteY13" fmla="*/ 0 h 4001096"/>
              <a:gd name="connsiteX0" fmla="*/ 983699 w 5097898"/>
              <a:gd name="connsiteY0" fmla="*/ 0 h 4001096"/>
              <a:gd name="connsiteX1" fmla="*/ 1595417 w 5097898"/>
              <a:gd name="connsiteY1" fmla="*/ 571743 h 4001096"/>
              <a:gd name="connsiteX2" fmla="*/ 4620512 w 5097898"/>
              <a:gd name="connsiteY2" fmla="*/ 815032 h 4001096"/>
              <a:gd name="connsiteX3" fmla="*/ 5097898 w 5097898"/>
              <a:gd name="connsiteY3" fmla="*/ 2118754 h 4001096"/>
              <a:gd name="connsiteX4" fmla="*/ 4848275 w 5097898"/>
              <a:gd name="connsiteY4" fmla="*/ 3634494 h 4001096"/>
              <a:gd name="connsiteX5" fmla="*/ 3792977 w 5097898"/>
              <a:gd name="connsiteY5" fmla="*/ 3985529 h 4001096"/>
              <a:gd name="connsiteX6" fmla="*/ 956669 w 5097898"/>
              <a:gd name="connsiteY6" fmla="*/ 3840584 h 4001096"/>
              <a:gd name="connsiteX7" fmla="*/ 448730 w 5097898"/>
              <a:gd name="connsiteY7" fmla="*/ 3738960 h 4001096"/>
              <a:gd name="connsiteX8" fmla="*/ 43964 w 5097898"/>
              <a:gd name="connsiteY8" fmla="*/ 3447046 h 4001096"/>
              <a:gd name="connsiteX9" fmla="*/ 4157 w 5097898"/>
              <a:gd name="connsiteY9" fmla="*/ 3249358 h 4001096"/>
              <a:gd name="connsiteX10" fmla="*/ 11567 w 5097898"/>
              <a:gd name="connsiteY10" fmla="*/ 2681940 h 4001096"/>
              <a:gd name="connsiteX11" fmla="*/ 138450 w 5097898"/>
              <a:gd name="connsiteY11" fmla="*/ 1290513 h 4001096"/>
              <a:gd name="connsiteX12" fmla="*/ 965767 w 5097898"/>
              <a:gd name="connsiteY12" fmla="*/ 590018 h 4001096"/>
              <a:gd name="connsiteX13" fmla="*/ 983699 w 5097898"/>
              <a:gd name="connsiteY13" fmla="*/ 0 h 4001096"/>
              <a:gd name="connsiteX0" fmla="*/ 983699 w 5097898"/>
              <a:gd name="connsiteY0" fmla="*/ 0 h 4001096"/>
              <a:gd name="connsiteX1" fmla="*/ 1595417 w 5097898"/>
              <a:gd name="connsiteY1" fmla="*/ 571743 h 4001096"/>
              <a:gd name="connsiteX2" fmla="*/ 4620512 w 5097898"/>
              <a:gd name="connsiteY2" fmla="*/ 815032 h 4001096"/>
              <a:gd name="connsiteX3" fmla="*/ 5097898 w 5097898"/>
              <a:gd name="connsiteY3" fmla="*/ 2118754 h 4001096"/>
              <a:gd name="connsiteX4" fmla="*/ 4848275 w 5097898"/>
              <a:gd name="connsiteY4" fmla="*/ 3634494 h 4001096"/>
              <a:gd name="connsiteX5" fmla="*/ 3792977 w 5097898"/>
              <a:gd name="connsiteY5" fmla="*/ 3985529 h 4001096"/>
              <a:gd name="connsiteX6" fmla="*/ 956669 w 5097898"/>
              <a:gd name="connsiteY6" fmla="*/ 3840584 h 4001096"/>
              <a:gd name="connsiteX7" fmla="*/ 448730 w 5097898"/>
              <a:gd name="connsiteY7" fmla="*/ 3738960 h 4001096"/>
              <a:gd name="connsiteX8" fmla="*/ 43964 w 5097898"/>
              <a:gd name="connsiteY8" fmla="*/ 3533756 h 4001096"/>
              <a:gd name="connsiteX9" fmla="*/ 4157 w 5097898"/>
              <a:gd name="connsiteY9" fmla="*/ 3249358 h 4001096"/>
              <a:gd name="connsiteX10" fmla="*/ 11567 w 5097898"/>
              <a:gd name="connsiteY10" fmla="*/ 2681940 h 4001096"/>
              <a:gd name="connsiteX11" fmla="*/ 138450 w 5097898"/>
              <a:gd name="connsiteY11" fmla="*/ 1290513 h 4001096"/>
              <a:gd name="connsiteX12" fmla="*/ 965767 w 5097898"/>
              <a:gd name="connsiteY12" fmla="*/ 590018 h 4001096"/>
              <a:gd name="connsiteX13" fmla="*/ 983699 w 5097898"/>
              <a:gd name="connsiteY13" fmla="*/ 0 h 4001096"/>
              <a:gd name="connsiteX0" fmla="*/ 972132 w 5086331"/>
              <a:gd name="connsiteY0" fmla="*/ 0 h 4001096"/>
              <a:gd name="connsiteX1" fmla="*/ 1583850 w 5086331"/>
              <a:gd name="connsiteY1" fmla="*/ 571743 h 4001096"/>
              <a:gd name="connsiteX2" fmla="*/ 4608945 w 5086331"/>
              <a:gd name="connsiteY2" fmla="*/ 815032 h 4001096"/>
              <a:gd name="connsiteX3" fmla="*/ 5086331 w 5086331"/>
              <a:gd name="connsiteY3" fmla="*/ 2118754 h 4001096"/>
              <a:gd name="connsiteX4" fmla="*/ 4836708 w 5086331"/>
              <a:gd name="connsiteY4" fmla="*/ 3634494 h 4001096"/>
              <a:gd name="connsiteX5" fmla="*/ 3781410 w 5086331"/>
              <a:gd name="connsiteY5" fmla="*/ 3985529 h 4001096"/>
              <a:gd name="connsiteX6" fmla="*/ 945102 w 5086331"/>
              <a:gd name="connsiteY6" fmla="*/ 3840584 h 4001096"/>
              <a:gd name="connsiteX7" fmla="*/ 437163 w 5086331"/>
              <a:gd name="connsiteY7" fmla="*/ 3738960 h 4001096"/>
              <a:gd name="connsiteX8" fmla="*/ 32397 w 5086331"/>
              <a:gd name="connsiteY8" fmla="*/ 3533756 h 4001096"/>
              <a:gd name="connsiteX9" fmla="*/ 0 w 5086331"/>
              <a:gd name="connsiteY9" fmla="*/ 2681940 h 4001096"/>
              <a:gd name="connsiteX10" fmla="*/ 126883 w 5086331"/>
              <a:gd name="connsiteY10" fmla="*/ 1290513 h 4001096"/>
              <a:gd name="connsiteX11" fmla="*/ 954200 w 5086331"/>
              <a:gd name="connsiteY11" fmla="*/ 590018 h 4001096"/>
              <a:gd name="connsiteX12" fmla="*/ 972132 w 5086331"/>
              <a:gd name="connsiteY12" fmla="*/ 0 h 4001096"/>
              <a:gd name="connsiteX0" fmla="*/ 972132 w 5086331"/>
              <a:gd name="connsiteY0" fmla="*/ 0 h 4001096"/>
              <a:gd name="connsiteX1" fmla="*/ 1583850 w 5086331"/>
              <a:gd name="connsiteY1" fmla="*/ 571743 h 4001096"/>
              <a:gd name="connsiteX2" fmla="*/ 4608945 w 5086331"/>
              <a:gd name="connsiteY2" fmla="*/ 815032 h 4001096"/>
              <a:gd name="connsiteX3" fmla="*/ 5086331 w 5086331"/>
              <a:gd name="connsiteY3" fmla="*/ 2118754 h 4001096"/>
              <a:gd name="connsiteX4" fmla="*/ 4836708 w 5086331"/>
              <a:gd name="connsiteY4" fmla="*/ 3634494 h 4001096"/>
              <a:gd name="connsiteX5" fmla="*/ 3781410 w 5086331"/>
              <a:gd name="connsiteY5" fmla="*/ 3985529 h 4001096"/>
              <a:gd name="connsiteX6" fmla="*/ 945102 w 5086331"/>
              <a:gd name="connsiteY6" fmla="*/ 3840584 h 4001096"/>
              <a:gd name="connsiteX7" fmla="*/ 32397 w 5086331"/>
              <a:gd name="connsiteY7" fmla="*/ 3533756 h 4001096"/>
              <a:gd name="connsiteX8" fmla="*/ 0 w 5086331"/>
              <a:gd name="connsiteY8" fmla="*/ 2681940 h 4001096"/>
              <a:gd name="connsiteX9" fmla="*/ 126883 w 5086331"/>
              <a:gd name="connsiteY9" fmla="*/ 1290513 h 4001096"/>
              <a:gd name="connsiteX10" fmla="*/ 954200 w 5086331"/>
              <a:gd name="connsiteY10" fmla="*/ 590018 h 4001096"/>
              <a:gd name="connsiteX11" fmla="*/ 972132 w 5086331"/>
              <a:gd name="connsiteY11" fmla="*/ 0 h 4001096"/>
              <a:gd name="connsiteX0" fmla="*/ 972132 w 5086331"/>
              <a:gd name="connsiteY0" fmla="*/ 0 h 4001096"/>
              <a:gd name="connsiteX1" fmla="*/ 1583850 w 5086331"/>
              <a:gd name="connsiteY1" fmla="*/ 571743 h 4001096"/>
              <a:gd name="connsiteX2" fmla="*/ 4608945 w 5086331"/>
              <a:gd name="connsiteY2" fmla="*/ 815032 h 4001096"/>
              <a:gd name="connsiteX3" fmla="*/ 5086331 w 5086331"/>
              <a:gd name="connsiteY3" fmla="*/ 2118754 h 4001096"/>
              <a:gd name="connsiteX4" fmla="*/ 4836708 w 5086331"/>
              <a:gd name="connsiteY4" fmla="*/ 3634494 h 4001096"/>
              <a:gd name="connsiteX5" fmla="*/ 3781410 w 5086331"/>
              <a:gd name="connsiteY5" fmla="*/ 3985529 h 4001096"/>
              <a:gd name="connsiteX6" fmla="*/ 945102 w 5086331"/>
              <a:gd name="connsiteY6" fmla="*/ 3840584 h 4001096"/>
              <a:gd name="connsiteX7" fmla="*/ 32397 w 5086331"/>
              <a:gd name="connsiteY7" fmla="*/ 3533756 h 4001096"/>
              <a:gd name="connsiteX8" fmla="*/ 0 w 5086331"/>
              <a:gd name="connsiteY8" fmla="*/ 2681940 h 4001096"/>
              <a:gd name="connsiteX9" fmla="*/ 126883 w 5086331"/>
              <a:gd name="connsiteY9" fmla="*/ 1290513 h 4001096"/>
              <a:gd name="connsiteX10" fmla="*/ 954200 w 5086331"/>
              <a:gd name="connsiteY10" fmla="*/ 590018 h 4001096"/>
              <a:gd name="connsiteX11" fmla="*/ 972132 w 5086331"/>
              <a:gd name="connsiteY11" fmla="*/ 0 h 4001096"/>
              <a:gd name="connsiteX0" fmla="*/ 1007316 w 5121515"/>
              <a:gd name="connsiteY0" fmla="*/ 0 h 4001096"/>
              <a:gd name="connsiteX1" fmla="*/ 1619034 w 5121515"/>
              <a:gd name="connsiteY1" fmla="*/ 571743 h 4001096"/>
              <a:gd name="connsiteX2" fmla="*/ 4644129 w 5121515"/>
              <a:gd name="connsiteY2" fmla="*/ 815032 h 4001096"/>
              <a:gd name="connsiteX3" fmla="*/ 5121515 w 5121515"/>
              <a:gd name="connsiteY3" fmla="*/ 2118754 h 4001096"/>
              <a:gd name="connsiteX4" fmla="*/ 4871892 w 5121515"/>
              <a:gd name="connsiteY4" fmla="*/ 3634494 h 4001096"/>
              <a:gd name="connsiteX5" fmla="*/ 3816594 w 5121515"/>
              <a:gd name="connsiteY5" fmla="*/ 3985529 h 4001096"/>
              <a:gd name="connsiteX6" fmla="*/ 980286 w 5121515"/>
              <a:gd name="connsiteY6" fmla="*/ 3840584 h 4001096"/>
              <a:gd name="connsiteX7" fmla="*/ 67581 w 5121515"/>
              <a:gd name="connsiteY7" fmla="*/ 3533756 h 4001096"/>
              <a:gd name="connsiteX8" fmla="*/ 35184 w 5121515"/>
              <a:gd name="connsiteY8" fmla="*/ 2681940 h 4001096"/>
              <a:gd name="connsiteX9" fmla="*/ 162067 w 5121515"/>
              <a:gd name="connsiteY9" fmla="*/ 1290513 h 4001096"/>
              <a:gd name="connsiteX10" fmla="*/ 989384 w 5121515"/>
              <a:gd name="connsiteY10" fmla="*/ 590018 h 4001096"/>
              <a:gd name="connsiteX11" fmla="*/ 1007316 w 5121515"/>
              <a:gd name="connsiteY11" fmla="*/ 0 h 4001096"/>
              <a:gd name="connsiteX0" fmla="*/ 1010370 w 5124569"/>
              <a:gd name="connsiteY0" fmla="*/ 0 h 4001096"/>
              <a:gd name="connsiteX1" fmla="*/ 1622088 w 5124569"/>
              <a:gd name="connsiteY1" fmla="*/ 571743 h 4001096"/>
              <a:gd name="connsiteX2" fmla="*/ 4647183 w 5124569"/>
              <a:gd name="connsiteY2" fmla="*/ 815032 h 4001096"/>
              <a:gd name="connsiteX3" fmla="*/ 5124569 w 5124569"/>
              <a:gd name="connsiteY3" fmla="*/ 2118754 h 4001096"/>
              <a:gd name="connsiteX4" fmla="*/ 4874946 w 5124569"/>
              <a:gd name="connsiteY4" fmla="*/ 3634494 h 4001096"/>
              <a:gd name="connsiteX5" fmla="*/ 3819648 w 5124569"/>
              <a:gd name="connsiteY5" fmla="*/ 3985529 h 4001096"/>
              <a:gd name="connsiteX6" fmla="*/ 983340 w 5124569"/>
              <a:gd name="connsiteY6" fmla="*/ 3840584 h 4001096"/>
              <a:gd name="connsiteX7" fmla="*/ 70635 w 5124569"/>
              <a:gd name="connsiteY7" fmla="*/ 3533756 h 4001096"/>
              <a:gd name="connsiteX8" fmla="*/ 165121 w 5124569"/>
              <a:gd name="connsiteY8" fmla="*/ 1290513 h 4001096"/>
              <a:gd name="connsiteX9" fmla="*/ 992438 w 5124569"/>
              <a:gd name="connsiteY9" fmla="*/ 590018 h 4001096"/>
              <a:gd name="connsiteX10" fmla="*/ 1010370 w 5124569"/>
              <a:gd name="connsiteY10" fmla="*/ 0 h 4001096"/>
              <a:gd name="connsiteX0" fmla="*/ 1004891 w 5119090"/>
              <a:gd name="connsiteY0" fmla="*/ 0 h 4001096"/>
              <a:gd name="connsiteX1" fmla="*/ 1616609 w 5119090"/>
              <a:gd name="connsiteY1" fmla="*/ 571743 h 4001096"/>
              <a:gd name="connsiteX2" fmla="*/ 4641704 w 5119090"/>
              <a:gd name="connsiteY2" fmla="*/ 815032 h 4001096"/>
              <a:gd name="connsiteX3" fmla="*/ 5119090 w 5119090"/>
              <a:gd name="connsiteY3" fmla="*/ 2118754 h 4001096"/>
              <a:gd name="connsiteX4" fmla="*/ 4869467 w 5119090"/>
              <a:gd name="connsiteY4" fmla="*/ 3634494 h 4001096"/>
              <a:gd name="connsiteX5" fmla="*/ 3814169 w 5119090"/>
              <a:gd name="connsiteY5" fmla="*/ 3985529 h 4001096"/>
              <a:gd name="connsiteX6" fmla="*/ 977861 w 5119090"/>
              <a:gd name="connsiteY6" fmla="*/ 3840584 h 4001096"/>
              <a:gd name="connsiteX7" fmla="*/ 73039 w 5119090"/>
              <a:gd name="connsiteY7" fmla="*/ 3313039 h 4001096"/>
              <a:gd name="connsiteX8" fmla="*/ 159642 w 5119090"/>
              <a:gd name="connsiteY8" fmla="*/ 1290513 h 4001096"/>
              <a:gd name="connsiteX9" fmla="*/ 986959 w 5119090"/>
              <a:gd name="connsiteY9" fmla="*/ 590018 h 4001096"/>
              <a:gd name="connsiteX10" fmla="*/ 1004891 w 5119090"/>
              <a:gd name="connsiteY10" fmla="*/ 0 h 4001096"/>
              <a:gd name="connsiteX0" fmla="*/ 1004891 w 5119090"/>
              <a:gd name="connsiteY0" fmla="*/ 0 h 4028919"/>
              <a:gd name="connsiteX1" fmla="*/ 1616609 w 5119090"/>
              <a:gd name="connsiteY1" fmla="*/ 571743 h 4028919"/>
              <a:gd name="connsiteX2" fmla="*/ 4641704 w 5119090"/>
              <a:gd name="connsiteY2" fmla="*/ 815032 h 4028919"/>
              <a:gd name="connsiteX3" fmla="*/ 5119090 w 5119090"/>
              <a:gd name="connsiteY3" fmla="*/ 2118754 h 4028919"/>
              <a:gd name="connsiteX4" fmla="*/ 4869467 w 5119090"/>
              <a:gd name="connsiteY4" fmla="*/ 3634494 h 4028919"/>
              <a:gd name="connsiteX5" fmla="*/ 3814169 w 5119090"/>
              <a:gd name="connsiteY5" fmla="*/ 3985529 h 4028919"/>
              <a:gd name="connsiteX6" fmla="*/ 977861 w 5119090"/>
              <a:gd name="connsiteY6" fmla="*/ 3911529 h 4028919"/>
              <a:gd name="connsiteX7" fmla="*/ 73039 w 5119090"/>
              <a:gd name="connsiteY7" fmla="*/ 3313039 h 4028919"/>
              <a:gd name="connsiteX8" fmla="*/ 159642 w 5119090"/>
              <a:gd name="connsiteY8" fmla="*/ 1290513 h 4028919"/>
              <a:gd name="connsiteX9" fmla="*/ 986959 w 5119090"/>
              <a:gd name="connsiteY9" fmla="*/ 590018 h 4028919"/>
              <a:gd name="connsiteX10" fmla="*/ 1004891 w 5119090"/>
              <a:gd name="connsiteY10" fmla="*/ 0 h 4028919"/>
              <a:gd name="connsiteX0" fmla="*/ 1004891 w 5119090"/>
              <a:gd name="connsiteY0" fmla="*/ 0 h 4142676"/>
              <a:gd name="connsiteX1" fmla="*/ 1616609 w 5119090"/>
              <a:gd name="connsiteY1" fmla="*/ 571743 h 4142676"/>
              <a:gd name="connsiteX2" fmla="*/ 4641704 w 5119090"/>
              <a:gd name="connsiteY2" fmla="*/ 815032 h 4142676"/>
              <a:gd name="connsiteX3" fmla="*/ 5119090 w 5119090"/>
              <a:gd name="connsiteY3" fmla="*/ 2118754 h 4142676"/>
              <a:gd name="connsiteX4" fmla="*/ 4869467 w 5119090"/>
              <a:gd name="connsiteY4" fmla="*/ 3634494 h 4142676"/>
              <a:gd name="connsiteX5" fmla="*/ 3575630 w 5119090"/>
              <a:gd name="connsiteY5" fmla="*/ 4131303 h 4142676"/>
              <a:gd name="connsiteX6" fmla="*/ 977861 w 5119090"/>
              <a:gd name="connsiteY6" fmla="*/ 3911529 h 4142676"/>
              <a:gd name="connsiteX7" fmla="*/ 73039 w 5119090"/>
              <a:gd name="connsiteY7" fmla="*/ 3313039 h 4142676"/>
              <a:gd name="connsiteX8" fmla="*/ 159642 w 5119090"/>
              <a:gd name="connsiteY8" fmla="*/ 1290513 h 4142676"/>
              <a:gd name="connsiteX9" fmla="*/ 986959 w 5119090"/>
              <a:gd name="connsiteY9" fmla="*/ 590018 h 4142676"/>
              <a:gd name="connsiteX10" fmla="*/ 1004891 w 5119090"/>
              <a:gd name="connsiteY10" fmla="*/ 0 h 4142676"/>
              <a:gd name="connsiteX0" fmla="*/ 1004891 w 5119090"/>
              <a:gd name="connsiteY0" fmla="*/ 0 h 4145018"/>
              <a:gd name="connsiteX1" fmla="*/ 1616609 w 5119090"/>
              <a:gd name="connsiteY1" fmla="*/ 571743 h 4145018"/>
              <a:gd name="connsiteX2" fmla="*/ 4641704 w 5119090"/>
              <a:gd name="connsiteY2" fmla="*/ 815032 h 4145018"/>
              <a:gd name="connsiteX3" fmla="*/ 5119090 w 5119090"/>
              <a:gd name="connsiteY3" fmla="*/ 2118754 h 4145018"/>
              <a:gd name="connsiteX4" fmla="*/ 4736945 w 5119090"/>
              <a:gd name="connsiteY4" fmla="*/ 3594737 h 4145018"/>
              <a:gd name="connsiteX5" fmla="*/ 3575630 w 5119090"/>
              <a:gd name="connsiteY5" fmla="*/ 4131303 h 4145018"/>
              <a:gd name="connsiteX6" fmla="*/ 977861 w 5119090"/>
              <a:gd name="connsiteY6" fmla="*/ 3911529 h 4145018"/>
              <a:gd name="connsiteX7" fmla="*/ 73039 w 5119090"/>
              <a:gd name="connsiteY7" fmla="*/ 3313039 h 4145018"/>
              <a:gd name="connsiteX8" fmla="*/ 159642 w 5119090"/>
              <a:gd name="connsiteY8" fmla="*/ 1290513 h 4145018"/>
              <a:gd name="connsiteX9" fmla="*/ 986959 w 5119090"/>
              <a:gd name="connsiteY9" fmla="*/ 590018 h 4145018"/>
              <a:gd name="connsiteX10" fmla="*/ 1004891 w 5119090"/>
              <a:gd name="connsiteY10" fmla="*/ 0 h 4145018"/>
              <a:gd name="connsiteX0" fmla="*/ 1004891 w 5119090"/>
              <a:gd name="connsiteY0" fmla="*/ 0 h 4145018"/>
              <a:gd name="connsiteX1" fmla="*/ 1616609 w 5119090"/>
              <a:gd name="connsiteY1" fmla="*/ 571743 h 4145018"/>
              <a:gd name="connsiteX2" fmla="*/ 4469426 w 5119090"/>
              <a:gd name="connsiteY2" fmla="*/ 735519 h 4145018"/>
              <a:gd name="connsiteX3" fmla="*/ 5119090 w 5119090"/>
              <a:gd name="connsiteY3" fmla="*/ 2118754 h 4145018"/>
              <a:gd name="connsiteX4" fmla="*/ 4736945 w 5119090"/>
              <a:gd name="connsiteY4" fmla="*/ 3594737 h 4145018"/>
              <a:gd name="connsiteX5" fmla="*/ 3575630 w 5119090"/>
              <a:gd name="connsiteY5" fmla="*/ 4131303 h 4145018"/>
              <a:gd name="connsiteX6" fmla="*/ 977861 w 5119090"/>
              <a:gd name="connsiteY6" fmla="*/ 3911529 h 4145018"/>
              <a:gd name="connsiteX7" fmla="*/ 73039 w 5119090"/>
              <a:gd name="connsiteY7" fmla="*/ 3313039 h 4145018"/>
              <a:gd name="connsiteX8" fmla="*/ 159642 w 5119090"/>
              <a:gd name="connsiteY8" fmla="*/ 1290513 h 4145018"/>
              <a:gd name="connsiteX9" fmla="*/ 986959 w 5119090"/>
              <a:gd name="connsiteY9" fmla="*/ 590018 h 4145018"/>
              <a:gd name="connsiteX10" fmla="*/ 1004891 w 5119090"/>
              <a:gd name="connsiteY10" fmla="*/ 0 h 4145018"/>
              <a:gd name="connsiteX0" fmla="*/ 1004891 w 4986569"/>
              <a:gd name="connsiteY0" fmla="*/ 0 h 4145018"/>
              <a:gd name="connsiteX1" fmla="*/ 1616609 w 4986569"/>
              <a:gd name="connsiteY1" fmla="*/ 571743 h 4145018"/>
              <a:gd name="connsiteX2" fmla="*/ 4469426 w 4986569"/>
              <a:gd name="connsiteY2" fmla="*/ 735519 h 4145018"/>
              <a:gd name="connsiteX3" fmla="*/ 4986569 w 4986569"/>
              <a:gd name="connsiteY3" fmla="*/ 2118754 h 4145018"/>
              <a:gd name="connsiteX4" fmla="*/ 4736945 w 4986569"/>
              <a:gd name="connsiteY4" fmla="*/ 3594737 h 4145018"/>
              <a:gd name="connsiteX5" fmla="*/ 3575630 w 4986569"/>
              <a:gd name="connsiteY5" fmla="*/ 4131303 h 4145018"/>
              <a:gd name="connsiteX6" fmla="*/ 977861 w 4986569"/>
              <a:gd name="connsiteY6" fmla="*/ 3911529 h 4145018"/>
              <a:gd name="connsiteX7" fmla="*/ 73039 w 4986569"/>
              <a:gd name="connsiteY7" fmla="*/ 3313039 h 4145018"/>
              <a:gd name="connsiteX8" fmla="*/ 159642 w 4986569"/>
              <a:gd name="connsiteY8" fmla="*/ 1290513 h 4145018"/>
              <a:gd name="connsiteX9" fmla="*/ 986959 w 4986569"/>
              <a:gd name="connsiteY9" fmla="*/ 590018 h 4145018"/>
              <a:gd name="connsiteX10" fmla="*/ 1004891 w 4986569"/>
              <a:gd name="connsiteY10" fmla="*/ 0 h 4145018"/>
              <a:gd name="connsiteX0" fmla="*/ 1004891 w 4857980"/>
              <a:gd name="connsiteY0" fmla="*/ 0 h 4145018"/>
              <a:gd name="connsiteX1" fmla="*/ 1616609 w 4857980"/>
              <a:gd name="connsiteY1" fmla="*/ 571743 h 4145018"/>
              <a:gd name="connsiteX2" fmla="*/ 4469426 w 4857980"/>
              <a:gd name="connsiteY2" fmla="*/ 735519 h 4145018"/>
              <a:gd name="connsiteX3" fmla="*/ 4736945 w 4857980"/>
              <a:gd name="connsiteY3" fmla="*/ 3594737 h 4145018"/>
              <a:gd name="connsiteX4" fmla="*/ 3575630 w 4857980"/>
              <a:gd name="connsiteY4" fmla="*/ 4131303 h 4145018"/>
              <a:gd name="connsiteX5" fmla="*/ 977861 w 4857980"/>
              <a:gd name="connsiteY5" fmla="*/ 3911529 h 4145018"/>
              <a:gd name="connsiteX6" fmla="*/ 73039 w 4857980"/>
              <a:gd name="connsiteY6" fmla="*/ 3313039 h 4145018"/>
              <a:gd name="connsiteX7" fmla="*/ 159642 w 4857980"/>
              <a:gd name="connsiteY7" fmla="*/ 1290513 h 4145018"/>
              <a:gd name="connsiteX8" fmla="*/ 986959 w 4857980"/>
              <a:gd name="connsiteY8" fmla="*/ 590018 h 4145018"/>
              <a:gd name="connsiteX9" fmla="*/ 1004891 w 4857980"/>
              <a:gd name="connsiteY9" fmla="*/ 0 h 4145018"/>
              <a:gd name="connsiteX0" fmla="*/ 1004891 w 4944528"/>
              <a:gd name="connsiteY0" fmla="*/ 0 h 4145018"/>
              <a:gd name="connsiteX1" fmla="*/ 1616609 w 4944528"/>
              <a:gd name="connsiteY1" fmla="*/ 571743 h 4145018"/>
              <a:gd name="connsiteX2" fmla="*/ 4641704 w 4944528"/>
              <a:gd name="connsiteY2" fmla="*/ 775276 h 4145018"/>
              <a:gd name="connsiteX3" fmla="*/ 4736945 w 4944528"/>
              <a:gd name="connsiteY3" fmla="*/ 3594737 h 4145018"/>
              <a:gd name="connsiteX4" fmla="*/ 3575630 w 4944528"/>
              <a:gd name="connsiteY4" fmla="*/ 4131303 h 4145018"/>
              <a:gd name="connsiteX5" fmla="*/ 977861 w 4944528"/>
              <a:gd name="connsiteY5" fmla="*/ 3911529 h 4145018"/>
              <a:gd name="connsiteX6" fmla="*/ 73039 w 4944528"/>
              <a:gd name="connsiteY6" fmla="*/ 3313039 h 4145018"/>
              <a:gd name="connsiteX7" fmla="*/ 159642 w 4944528"/>
              <a:gd name="connsiteY7" fmla="*/ 1290513 h 4145018"/>
              <a:gd name="connsiteX8" fmla="*/ 986959 w 4944528"/>
              <a:gd name="connsiteY8" fmla="*/ 590018 h 4145018"/>
              <a:gd name="connsiteX9" fmla="*/ 1004891 w 4944528"/>
              <a:gd name="connsiteY9" fmla="*/ 0 h 4145018"/>
              <a:gd name="connsiteX0" fmla="*/ 1004891 w 4944528"/>
              <a:gd name="connsiteY0" fmla="*/ 0 h 4145018"/>
              <a:gd name="connsiteX1" fmla="*/ 1616609 w 4944528"/>
              <a:gd name="connsiteY1" fmla="*/ 571743 h 4145018"/>
              <a:gd name="connsiteX2" fmla="*/ 4641704 w 4944528"/>
              <a:gd name="connsiteY2" fmla="*/ 907797 h 4145018"/>
              <a:gd name="connsiteX3" fmla="*/ 4736945 w 4944528"/>
              <a:gd name="connsiteY3" fmla="*/ 3594737 h 4145018"/>
              <a:gd name="connsiteX4" fmla="*/ 3575630 w 4944528"/>
              <a:gd name="connsiteY4" fmla="*/ 4131303 h 4145018"/>
              <a:gd name="connsiteX5" fmla="*/ 977861 w 4944528"/>
              <a:gd name="connsiteY5" fmla="*/ 3911529 h 4145018"/>
              <a:gd name="connsiteX6" fmla="*/ 73039 w 4944528"/>
              <a:gd name="connsiteY6" fmla="*/ 3313039 h 4145018"/>
              <a:gd name="connsiteX7" fmla="*/ 159642 w 4944528"/>
              <a:gd name="connsiteY7" fmla="*/ 1290513 h 4145018"/>
              <a:gd name="connsiteX8" fmla="*/ 986959 w 4944528"/>
              <a:gd name="connsiteY8" fmla="*/ 590018 h 4145018"/>
              <a:gd name="connsiteX9" fmla="*/ 1004891 w 4944528"/>
              <a:gd name="connsiteY9" fmla="*/ 0 h 4145018"/>
              <a:gd name="connsiteX0" fmla="*/ 1004891 w 4938286"/>
              <a:gd name="connsiteY0" fmla="*/ 0 h 4156705"/>
              <a:gd name="connsiteX1" fmla="*/ 1616609 w 4938286"/>
              <a:gd name="connsiteY1" fmla="*/ 571743 h 4156705"/>
              <a:gd name="connsiteX2" fmla="*/ 4641704 w 4938286"/>
              <a:gd name="connsiteY2" fmla="*/ 907797 h 4156705"/>
              <a:gd name="connsiteX3" fmla="*/ 4723693 w 4938286"/>
              <a:gd name="connsiteY3" fmla="*/ 3409206 h 4156705"/>
              <a:gd name="connsiteX4" fmla="*/ 3575630 w 4938286"/>
              <a:gd name="connsiteY4" fmla="*/ 4131303 h 4156705"/>
              <a:gd name="connsiteX5" fmla="*/ 977861 w 4938286"/>
              <a:gd name="connsiteY5" fmla="*/ 3911529 h 4156705"/>
              <a:gd name="connsiteX6" fmla="*/ 73039 w 4938286"/>
              <a:gd name="connsiteY6" fmla="*/ 3313039 h 4156705"/>
              <a:gd name="connsiteX7" fmla="*/ 159642 w 4938286"/>
              <a:gd name="connsiteY7" fmla="*/ 1290513 h 4156705"/>
              <a:gd name="connsiteX8" fmla="*/ 986959 w 4938286"/>
              <a:gd name="connsiteY8" fmla="*/ 590018 h 4156705"/>
              <a:gd name="connsiteX9" fmla="*/ 1004891 w 4938286"/>
              <a:gd name="connsiteY9" fmla="*/ 0 h 4156705"/>
              <a:gd name="connsiteX0" fmla="*/ 1004891 w 4964496"/>
              <a:gd name="connsiteY0" fmla="*/ 0 h 4156705"/>
              <a:gd name="connsiteX1" fmla="*/ 1616609 w 4964496"/>
              <a:gd name="connsiteY1" fmla="*/ 571743 h 4156705"/>
              <a:gd name="connsiteX2" fmla="*/ 4641704 w 4964496"/>
              <a:gd name="connsiteY2" fmla="*/ 907797 h 4156705"/>
              <a:gd name="connsiteX3" fmla="*/ 4723693 w 4964496"/>
              <a:gd name="connsiteY3" fmla="*/ 3409206 h 4156705"/>
              <a:gd name="connsiteX4" fmla="*/ 3575630 w 4964496"/>
              <a:gd name="connsiteY4" fmla="*/ 4131303 h 4156705"/>
              <a:gd name="connsiteX5" fmla="*/ 977861 w 4964496"/>
              <a:gd name="connsiteY5" fmla="*/ 3911529 h 4156705"/>
              <a:gd name="connsiteX6" fmla="*/ 73039 w 4964496"/>
              <a:gd name="connsiteY6" fmla="*/ 3313039 h 4156705"/>
              <a:gd name="connsiteX7" fmla="*/ 159642 w 4964496"/>
              <a:gd name="connsiteY7" fmla="*/ 1290513 h 4156705"/>
              <a:gd name="connsiteX8" fmla="*/ 986959 w 4964496"/>
              <a:gd name="connsiteY8" fmla="*/ 590018 h 4156705"/>
              <a:gd name="connsiteX9" fmla="*/ 1004891 w 4964496"/>
              <a:gd name="connsiteY9" fmla="*/ 0 h 4156705"/>
              <a:gd name="connsiteX0" fmla="*/ 1004891 w 4964496"/>
              <a:gd name="connsiteY0" fmla="*/ 0 h 4156705"/>
              <a:gd name="connsiteX1" fmla="*/ 1616609 w 4964496"/>
              <a:gd name="connsiteY1" fmla="*/ 571743 h 4156705"/>
              <a:gd name="connsiteX2" fmla="*/ 4641704 w 4964496"/>
              <a:gd name="connsiteY2" fmla="*/ 881293 h 4156705"/>
              <a:gd name="connsiteX3" fmla="*/ 4723693 w 4964496"/>
              <a:gd name="connsiteY3" fmla="*/ 3409206 h 4156705"/>
              <a:gd name="connsiteX4" fmla="*/ 3575630 w 4964496"/>
              <a:gd name="connsiteY4" fmla="*/ 4131303 h 4156705"/>
              <a:gd name="connsiteX5" fmla="*/ 977861 w 4964496"/>
              <a:gd name="connsiteY5" fmla="*/ 3911529 h 4156705"/>
              <a:gd name="connsiteX6" fmla="*/ 73039 w 4964496"/>
              <a:gd name="connsiteY6" fmla="*/ 3313039 h 4156705"/>
              <a:gd name="connsiteX7" fmla="*/ 159642 w 4964496"/>
              <a:gd name="connsiteY7" fmla="*/ 1290513 h 4156705"/>
              <a:gd name="connsiteX8" fmla="*/ 986959 w 4964496"/>
              <a:gd name="connsiteY8" fmla="*/ 590018 h 4156705"/>
              <a:gd name="connsiteX9" fmla="*/ 1004891 w 4964496"/>
              <a:gd name="connsiteY9" fmla="*/ 0 h 4156705"/>
              <a:gd name="connsiteX0" fmla="*/ 1004891 w 4938200"/>
              <a:gd name="connsiteY0" fmla="*/ 0 h 4156705"/>
              <a:gd name="connsiteX1" fmla="*/ 1616609 w 4938200"/>
              <a:gd name="connsiteY1" fmla="*/ 571743 h 4156705"/>
              <a:gd name="connsiteX2" fmla="*/ 4641704 w 4938200"/>
              <a:gd name="connsiteY2" fmla="*/ 881293 h 4156705"/>
              <a:gd name="connsiteX3" fmla="*/ 4723693 w 4938200"/>
              <a:gd name="connsiteY3" fmla="*/ 3409206 h 4156705"/>
              <a:gd name="connsiteX4" fmla="*/ 3575630 w 4938200"/>
              <a:gd name="connsiteY4" fmla="*/ 4131303 h 4156705"/>
              <a:gd name="connsiteX5" fmla="*/ 977861 w 4938200"/>
              <a:gd name="connsiteY5" fmla="*/ 3911529 h 4156705"/>
              <a:gd name="connsiteX6" fmla="*/ 73039 w 4938200"/>
              <a:gd name="connsiteY6" fmla="*/ 3313039 h 4156705"/>
              <a:gd name="connsiteX7" fmla="*/ 159642 w 4938200"/>
              <a:gd name="connsiteY7" fmla="*/ 1290513 h 4156705"/>
              <a:gd name="connsiteX8" fmla="*/ 986959 w 4938200"/>
              <a:gd name="connsiteY8" fmla="*/ 590018 h 4156705"/>
              <a:gd name="connsiteX9" fmla="*/ 1004891 w 4938200"/>
              <a:gd name="connsiteY9" fmla="*/ 0 h 4156705"/>
              <a:gd name="connsiteX0" fmla="*/ 1004891 w 4931243"/>
              <a:gd name="connsiteY0" fmla="*/ 0 h 4156705"/>
              <a:gd name="connsiteX1" fmla="*/ 1616609 w 4931243"/>
              <a:gd name="connsiteY1" fmla="*/ 571743 h 4156705"/>
              <a:gd name="connsiteX2" fmla="*/ 4628452 w 4931243"/>
              <a:gd name="connsiteY2" fmla="*/ 934302 h 4156705"/>
              <a:gd name="connsiteX3" fmla="*/ 4723693 w 4931243"/>
              <a:gd name="connsiteY3" fmla="*/ 3409206 h 4156705"/>
              <a:gd name="connsiteX4" fmla="*/ 3575630 w 4931243"/>
              <a:gd name="connsiteY4" fmla="*/ 4131303 h 4156705"/>
              <a:gd name="connsiteX5" fmla="*/ 977861 w 4931243"/>
              <a:gd name="connsiteY5" fmla="*/ 3911529 h 4156705"/>
              <a:gd name="connsiteX6" fmla="*/ 73039 w 4931243"/>
              <a:gd name="connsiteY6" fmla="*/ 3313039 h 4156705"/>
              <a:gd name="connsiteX7" fmla="*/ 159642 w 4931243"/>
              <a:gd name="connsiteY7" fmla="*/ 1290513 h 4156705"/>
              <a:gd name="connsiteX8" fmla="*/ 986959 w 4931243"/>
              <a:gd name="connsiteY8" fmla="*/ 590018 h 4156705"/>
              <a:gd name="connsiteX9" fmla="*/ 1004891 w 4931243"/>
              <a:gd name="connsiteY9" fmla="*/ 0 h 4156705"/>
              <a:gd name="connsiteX0" fmla="*/ 1004891 w 4931243"/>
              <a:gd name="connsiteY0" fmla="*/ 0 h 4175448"/>
              <a:gd name="connsiteX1" fmla="*/ 1616609 w 4931243"/>
              <a:gd name="connsiteY1" fmla="*/ 571743 h 4175448"/>
              <a:gd name="connsiteX2" fmla="*/ 4628452 w 4931243"/>
              <a:gd name="connsiteY2" fmla="*/ 934302 h 4175448"/>
              <a:gd name="connsiteX3" fmla="*/ 4723693 w 4931243"/>
              <a:gd name="connsiteY3" fmla="*/ 3409206 h 4175448"/>
              <a:gd name="connsiteX4" fmla="*/ 3575630 w 4931243"/>
              <a:gd name="connsiteY4" fmla="*/ 4131303 h 4175448"/>
              <a:gd name="connsiteX5" fmla="*/ 858591 w 4931243"/>
              <a:gd name="connsiteY5" fmla="*/ 3991042 h 4175448"/>
              <a:gd name="connsiteX6" fmla="*/ 73039 w 4931243"/>
              <a:gd name="connsiteY6" fmla="*/ 3313039 h 4175448"/>
              <a:gd name="connsiteX7" fmla="*/ 159642 w 4931243"/>
              <a:gd name="connsiteY7" fmla="*/ 1290513 h 4175448"/>
              <a:gd name="connsiteX8" fmla="*/ 986959 w 4931243"/>
              <a:gd name="connsiteY8" fmla="*/ 590018 h 4175448"/>
              <a:gd name="connsiteX9" fmla="*/ 1004891 w 4931243"/>
              <a:gd name="connsiteY9" fmla="*/ 0 h 4175448"/>
              <a:gd name="connsiteX0" fmla="*/ 1004891 w 4931243"/>
              <a:gd name="connsiteY0" fmla="*/ 0 h 4175448"/>
              <a:gd name="connsiteX1" fmla="*/ 1616609 w 4931243"/>
              <a:gd name="connsiteY1" fmla="*/ 571743 h 4175448"/>
              <a:gd name="connsiteX2" fmla="*/ 4628452 w 4931243"/>
              <a:gd name="connsiteY2" fmla="*/ 934302 h 4175448"/>
              <a:gd name="connsiteX3" fmla="*/ 4723693 w 4931243"/>
              <a:gd name="connsiteY3" fmla="*/ 3409206 h 4175448"/>
              <a:gd name="connsiteX4" fmla="*/ 3575630 w 4931243"/>
              <a:gd name="connsiteY4" fmla="*/ 4131303 h 4175448"/>
              <a:gd name="connsiteX5" fmla="*/ 858591 w 4931243"/>
              <a:gd name="connsiteY5" fmla="*/ 3991042 h 4175448"/>
              <a:gd name="connsiteX6" fmla="*/ 73039 w 4931243"/>
              <a:gd name="connsiteY6" fmla="*/ 3313039 h 4175448"/>
              <a:gd name="connsiteX7" fmla="*/ 159642 w 4931243"/>
              <a:gd name="connsiteY7" fmla="*/ 1290513 h 4175448"/>
              <a:gd name="connsiteX8" fmla="*/ 986959 w 4931243"/>
              <a:gd name="connsiteY8" fmla="*/ 590018 h 4175448"/>
              <a:gd name="connsiteX9" fmla="*/ 1004891 w 4931243"/>
              <a:gd name="connsiteY9" fmla="*/ 0 h 4175448"/>
              <a:gd name="connsiteX0" fmla="*/ 1010726 w 4937078"/>
              <a:gd name="connsiteY0" fmla="*/ 0 h 4175448"/>
              <a:gd name="connsiteX1" fmla="*/ 1622444 w 4937078"/>
              <a:gd name="connsiteY1" fmla="*/ 571743 h 4175448"/>
              <a:gd name="connsiteX2" fmla="*/ 4634287 w 4937078"/>
              <a:gd name="connsiteY2" fmla="*/ 934302 h 4175448"/>
              <a:gd name="connsiteX3" fmla="*/ 4729528 w 4937078"/>
              <a:gd name="connsiteY3" fmla="*/ 3409206 h 4175448"/>
              <a:gd name="connsiteX4" fmla="*/ 3581465 w 4937078"/>
              <a:gd name="connsiteY4" fmla="*/ 4131303 h 4175448"/>
              <a:gd name="connsiteX5" fmla="*/ 864426 w 4937078"/>
              <a:gd name="connsiteY5" fmla="*/ 3991042 h 4175448"/>
              <a:gd name="connsiteX6" fmla="*/ 78874 w 4937078"/>
              <a:gd name="connsiteY6" fmla="*/ 3313039 h 4175448"/>
              <a:gd name="connsiteX7" fmla="*/ 165477 w 4937078"/>
              <a:gd name="connsiteY7" fmla="*/ 1290513 h 4175448"/>
              <a:gd name="connsiteX8" fmla="*/ 992794 w 4937078"/>
              <a:gd name="connsiteY8" fmla="*/ 590018 h 4175448"/>
              <a:gd name="connsiteX9" fmla="*/ 1010726 w 4937078"/>
              <a:gd name="connsiteY9" fmla="*/ 0 h 4175448"/>
              <a:gd name="connsiteX0" fmla="*/ 1010726 w 4961247"/>
              <a:gd name="connsiteY0" fmla="*/ 0 h 4175448"/>
              <a:gd name="connsiteX1" fmla="*/ 1648693 w 4961247"/>
              <a:gd name="connsiteY1" fmla="*/ 574434 h 4175448"/>
              <a:gd name="connsiteX2" fmla="*/ 4634287 w 4961247"/>
              <a:gd name="connsiteY2" fmla="*/ 934302 h 4175448"/>
              <a:gd name="connsiteX3" fmla="*/ 4729528 w 4961247"/>
              <a:gd name="connsiteY3" fmla="*/ 3409206 h 4175448"/>
              <a:gd name="connsiteX4" fmla="*/ 3581465 w 4961247"/>
              <a:gd name="connsiteY4" fmla="*/ 4131303 h 4175448"/>
              <a:gd name="connsiteX5" fmla="*/ 864426 w 4961247"/>
              <a:gd name="connsiteY5" fmla="*/ 3991042 h 4175448"/>
              <a:gd name="connsiteX6" fmla="*/ 78874 w 4961247"/>
              <a:gd name="connsiteY6" fmla="*/ 3313039 h 4175448"/>
              <a:gd name="connsiteX7" fmla="*/ 165477 w 4961247"/>
              <a:gd name="connsiteY7" fmla="*/ 1290513 h 4175448"/>
              <a:gd name="connsiteX8" fmla="*/ 992794 w 4961247"/>
              <a:gd name="connsiteY8" fmla="*/ 590018 h 4175448"/>
              <a:gd name="connsiteX9" fmla="*/ 1010726 w 4961247"/>
              <a:gd name="connsiteY9" fmla="*/ 0 h 4175448"/>
              <a:gd name="connsiteX0" fmla="*/ 1010726 w 4961247"/>
              <a:gd name="connsiteY0" fmla="*/ 0 h 4175448"/>
              <a:gd name="connsiteX1" fmla="*/ 1648693 w 4961247"/>
              <a:gd name="connsiteY1" fmla="*/ 574434 h 4175448"/>
              <a:gd name="connsiteX2" fmla="*/ 4634287 w 4961247"/>
              <a:gd name="connsiteY2" fmla="*/ 934302 h 4175448"/>
              <a:gd name="connsiteX3" fmla="*/ 4729528 w 4961247"/>
              <a:gd name="connsiteY3" fmla="*/ 3409206 h 4175448"/>
              <a:gd name="connsiteX4" fmla="*/ 3581465 w 4961247"/>
              <a:gd name="connsiteY4" fmla="*/ 4131303 h 4175448"/>
              <a:gd name="connsiteX5" fmla="*/ 864426 w 4961247"/>
              <a:gd name="connsiteY5" fmla="*/ 3991042 h 4175448"/>
              <a:gd name="connsiteX6" fmla="*/ 78874 w 4961247"/>
              <a:gd name="connsiteY6" fmla="*/ 3313039 h 4175448"/>
              <a:gd name="connsiteX7" fmla="*/ 165477 w 4961247"/>
              <a:gd name="connsiteY7" fmla="*/ 1290513 h 4175448"/>
              <a:gd name="connsiteX8" fmla="*/ 992794 w 4961247"/>
              <a:gd name="connsiteY8" fmla="*/ 590018 h 4175448"/>
              <a:gd name="connsiteX9" fmla="*/ 1010726 w 4961247"/>
              <a:gd name="connsiteY9" fmla="*/ 0 h 4175448"/>
              <a:gd name="connsiteX0" fmla="*/ 1008299 w 4958820"/>
              <a:gd name="connsiteY0" fmla="*/ 0 h 4175448"/>
              <a:gd name="connsiteX1" fmla="*/ 1646266 w 4958820"/>
              <a:gd name="connsiteY1" fmla="*/ 574434 h 4175448"/>
              <a:gd name="connsiteX2" fmla="*/ 4631860 w 4958820"/>
              <a:gd name="connsiteY2" fmla="*/ 934302 h 4175448"/>
              <a:gd name="connsiteX3" fmla="*/ 4727101 w 4958820"/>
              <a:gd name="connsiteY3" fmla="*/ 3409206 h 4175448"/>
              <a:gd name="connsiteX4" fmla="*/ 3579038 w 4958820"/>
              <a:gd name="connsiteY4" fmla="*/ 4131303 h 4175448"/>
              <a:gd name="connsiteX5" fmla="*/ 861999 w 4958820"/>
              <a:gd name="connsiteY5" fmla="*/ 3991042 h 4175448"/>
              <a:gd name="connsiteX6" fmla="*/ 76447 w 4958820"/>
              <a:gd name="connsiteY6" fmla="*/ 3313039 h 4175448"/>
              <a:gd name="connsiteX7" fmla="*/ 163050 w 4958820"/>
              <a:gd name="connsiteY7" fmla="*/ 1290513 h 4175448"/>
              <a:gd name="connsiteX8" fmla="*/ 990367 w 4958820"/>
              <a:gd name="connsiteY8" fmla="*/ 590018 h 4175448"/>
              <a:gd name="connsiteX9" fmla="*/ 1008299 w 4958820"/>
              <a:gd name="connsiteY9" fmla="*/ 0 h 4175448"/>
              <a:gd name="connsiteX0" fmla="*/ 1008299 w 4958820"/>
              <a:gd name="connsiteY0" fmla="*/ 0 h 4175448"/>
              <a:gd name="connsiteX1" fmla="*/ 1646266 w 4958820"/>
              <a:gd name="connsiteY1" fmla="*/ 574434 h 4175448"/>
              <a:gd name="connsiteX2" fmla="*/ 4631860 w 4958820"/>
              <a:gd name="connsiteY2" fmla="*/ 934302 h 4175448"/>
              <a:gd name="connsiteX3" fmla="*/ 4727101 w 4958820"/>
              <a:gd name="connsiteY3" fmla="*/ 3409206 h 4175448"/>
              <a:gd name="connsiteX4" fmla="*/ 3579038 w 4958820"/>
              <a:gd name="connsiteY4" fmla="*/ 4131303 h 4175448"/>
              <a:gd name="connsiteX5" fmla="*/ 861999 w 4958820"/>
              <a:gd name="connsiteY5" fmla="*/ 3991042 h 4175448"/>
              <a:gd name="connsiteX6" fmla="*/ 76447 w 4958820"/>
              <a:gd name="connsiteY6" fmla="*/ 3313039 h 4175448"/>
              <a:gd name="connsiteX7" fmla="*/ 163050 w 4958820"/>
              <a:gd name="connsiteY7" fmla="*/ 1290513 h 4175448"/>
              <a:gd name="connsiteX8" fmla="*/ 990367 w 4958820"/>
              <a:gd name="connsiteY8" fmla="*/ 590018 h 4175448"/>
              <a:gd name="connsiteX9" fmla="*/ 1008299 w 4958820"/>
              <a:gd name="connsiteY9" fmla="*/ 0 h 4175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958820" h="4175448">
                <a:moveTo>
                  <a:pt x="1008299" y="0"/>
                </a:moveTo>
                <a:cubicBezTo>
                  <a:pt x="1080221" y="58905"/>
                  <a:pt x="1502689" y="357725"/>
                  <a:pt x="1646266" y="574434"/>
                </a:cubicBezTo>
                <a:cubicBezTo>
                  <a:pt x="1801987" y="585526"/>
                  <a:pt x="4118388" y="461840"/>
                  <a:pt x="4631860" y="934302"/>
                </a:cubicBezTo>
                <a:cubicBezTo>
                  <a:pt x="5145332" y="1406764"/>
                  <a:pt x="4955580" y="2313155"/>
                  <a:pt x="4727101" y="3409206"/>
                </a:cubicBezTo>
                <a:cubicBezTo>
                  <a:pt x="4578135" y="3975170"/>
                  <a:pt x="4223222" y="4034330"/>
                  <a:pt x="3579038" y="4131303"/>
                </a:cubicBezTo>
                <a:cubicBezTo>
                  <a:pt x="2934854" y="4228276"/>
                  <a:pt x="1597338" y="4158382"/>
                  <a:pt x="861999" y="3991042"/>
                </a:cubicBezTo>
                <a:cubicBezTo>
                  <a:pt x="557764" y="3888766"/>
                  <a:pt x="288603" y="3774523"/>
                  <a:pt x="76447" y="3313039"/>
                </a:cubicBezTo>
                <a:cubicBezTo>
                  <a:pt x="-73175" y="2826910"/>
                  <a:pt x="18982" y="1794318"/>
                  <a:pt x="163050" y="1290513"/>
                </a:cubicBezTo>
                <a:cubicBezTo>
                  <a:pt x="367640" y="666231"/>
                  <a:pt x="707145" y="617043"/>
                  <a:pt x="990367" y="590018"/>
                </a:cubicBezTo>
                <a:cubicBezTo>
                  <a:pt x="990367" y="590018"/>
                  <a:pt x="1038579" y="394709"/>
                  <a:pt x="1008299" y="0"/>
                </a:cubicBezTo>
                <a:close/>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Title 1">
            <a:extLst>
              <a:ext uri="{FF2B5EF4-FFF2-40B4-BE49-F238E27FC236}">
                <a16:creationId xmlns:a16="http://schemas.microsoft.com/office/drawing/2014/main" id="{C5F5CC0D-C544-4E4D-99D7-AD8CB9C0B3CA}"/>
              </a:ext>
            </a:extLst>
          </p:cNvPr>
          <p:cNvSpPr txBox="1">
            <a:spLocks/>
          </p:cNvSpPr>
          <p:nvPr/>
        </p:nvSpPr>
        <p:spPr>
          <a:xfrm>
            <a:off x="975669" y="730103"/>
            <a:ext cx="4381856" cy="3363630"/>
          </a:xfrm>
          <a:prstGeom prst="rect">
            <a:avLst/>
          </a:prstGeom>
        </p:spPr>
        <p:txBody>
          <a:bodyPr vert="horz" lIns="91440" tIns="45720" rIns="91440" bIns="45720" rtlCol="0" anchor="ctr">
            <a:normAutofit/>
          </a:bodyPr>
          <a:lstStyle>
            <a:lvl1pPr algn="l" defTabSz="914400" rtl="0" eaLnBrk="1" latinLnBrk="0" hangingPunct="1">
              <a:lnSpc>
                <a:spcPct val="100000"/>
              </a:lnSpc>
              <a:spcBef>
                <a:spcPct val="0"/>
              </a:spcBef>
              <a:buNone/>
              <a:defRPr sz="4800" b="1" kern="1200" spc="100" baseline="0">
                <a:solidFill>
                  <a:schemeClr val="tx1"/>
                </a:solidFill>
                <a:latin typeface="+mj-lt"/>
                <a:ea typeface="+mj-ea"/>
                <a:cs typeface="+mj-cs"/>
              </a:defRPr>
            </a:lvl1pPr>
          </a:lstStyle>
          <a:p>
            <a:pPr algn="ctr">
              <a:spcAft>
                <a:spcPts val="600"/>
              </a:spcAft>
            </a:pPr>
            <a:r>
              <a:rPr lang="en-US" spc="50" dirty="0">
                <a:latin typeface="+mn-lt"/>
                <a:ea typeface="+mn-ea"/>
                <a:cs typeface="+mn-cs"/>
              </a:rPr>
              <a:t>Have your views changed after listening to other people’s views?</a:t>
            </a:r>
          </a:p>
        </p:txBody>
      </p:sp>
    </p:spTree>
    <p:extLst>
      <p:ext uri="{BB962C8B-B14F-4D97-AF65-F5344CB8AC3E}">
        <p14:creationId xmlns:p14="http://schemas.microsoft.com/office/powerpoint/2010/main" val="23333901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3" name="Freeform: Shape 42">
            <a:extLst>
              <a:ext uri="{FF2B5EF4-FFF2-40B4-BE49-F238E27FC236}">
                <a16:creationId xmlns:a16="http://schemas.microsoft.com/office/drawing/2014/main" id="{96A35EAA-ED80-4FF1-942C-82B1D483AF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33683" flipH="1">
            <a:off x="977627" y="481134"/>
            <a:ext cx="9378187" cy="5238589"/>
          </a:xfrm>
          <a:custGeom>
            <a:avLst/>
            <a:gdLst/>
            <a:ahLst/>
            <a:cxnLst/>
            <a:rect l="l" t="t" r="r" b="b"/>
            <a:pathLst>
              <a:path w="1237972" h="852489">
                <a:moveTo>
                  <a:pt x="633056" y="852489"/>
                </a:moveTo>
                <a:cubicBezTo>
                  <a:pt x="716495" y="841059"/>
                  <a:pt x="733789" y="812455"/>
                  <a:pt x="825461" y="773218"/>
                </a:cubicBezTo>
                <a:cubicBezTo>
                  <a:pt x="917133" y="733981"/>
                  <a:pt x="1120276" y="716959"/>
                  <a:pt x="1183087" y="617069"/>
                </a:cubicBezTo>
                <a:cubicBezTo>
                  <a:pt x="1245898" y="517180"/>
                  <a:pt x="1258148" y="283568"/>
                  <a:pt x="1202325" y="173881"/>
                </a:cubicBezTo>
                <a:cubicBezTo>
                  <a:pt x="1146502" y="64194"/>
                  <a:pt x="1083676" y="36572"/>
                  <a:pt x="981005" y="19225"/>
                </a:cubicBezTo>
                <a:cubicBezTo>
                  <a:pt x="823274" y="-7425"/>
                  <a:pt x="446352" y="-23746"/>
                  <a:pt x="245994" y="92349"/>
                </a:cubicBezTo>
                <a:cubicBezTo>
                  <a:pt x="45636" y="208444"/>
                  <a:pt x="-47145" y="246094"/>
                  <a:pt x="23501" y="568036"/>
                </a:cubicBezTo>
                <a:cubicBezTo>
                  <a:pt x="51046" y="756743"/>
                  <a:pt x="510357" y="722029"/>
                  <a:pt x="552172" y="730697"/>
                </a:cubicBezTo>
                <a:cubicBezTo>
                  <a:pt x="733623" y="767368"/>
                  <a:pt x="633056" y="852489"/>
                  <a:pt x="633056" y="852489"/>
                </a:cubicBezTo>
                <a:close/>
              </a:path>
            </a:pathLst>
          </a:custGeom>
          <a:solidFill>
            <a:schemeClr val="bg1"/>
          </a:solidFill>
          <a:ln w="19050" cap="flat">
            <a:noFill/>
            <a:prstDash val="solid"/>
            <a:miter/>
          </a:ln>
        </p:spPr>
        <p:txBody>
          <a:bodyPr rtlCol="0" anchor="ctr"/>
          <a:lstStyle/>
          <a:p>
            <a:endParaRPr lang="en-US"/>
          </a:p>
        </p:txBody>
      </p:sp>
      <p:sp>
        <p:nvSpPr>
          <p:cNvPr id="45" name="Freeform: Shape 44">
            <a:extLst>
              <a:ext uri="{FF2B5EF4-FFF2-40B4-BE49-F238E27FC236}">
                <a16:creationId xmlns:a16="http://schemas.microsoft.com/office/drawing/2014/main" id="{D415F49B-3CBC-46CF-AFB5-988852D047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33683" flipH="1">
            <a:off x="1010574" y="456230"/>
            <a:ext cx="9378187" cy="5238589"/>
          </a:xfrm>
          <a:custGeom>
            <a:avLst/>
            <a:gdLst/>
            <a:ahLst/>
            <a:cxnLst/>
            <a:rect l="l" t="t" r="r" b="b"/>
            <a:pathLst>
              <a:path w="1237972" h="852489">
                <a:moveTo>
                  <a:pt x="633056" y="852489"/>
                </a:moveTo>
                <a:cubicBezTo>
                  <a:pt x="716495" y="841059"/>
                  <a:pt x="733789" y="812455"/>
                  <a:pt x="825461" y="773218"/>
                </a:cubicBezTo>
                <a:cubicBezTo>
                  <a:pt x="917133" y="733981"/>
                  <a:pt x="1120276" y="716959"/>
                  <a:pt x="1183087" y="617069"/>
                </a:cubicBezTo>
                <a:cubicBezTo>
                  <a:pt x="1245898" y="517180"/>
                  <a:pt x="1258148" y="283568"/>
                  <a:pt x="1202325" y="173881"/>
                </a:cubicBezTo>
                <a:cubicBezTo>
                  <a:pt x="1146502" y="64194"/>
                  <a:pt x="1083676" y="36572"/>
                  <a:pt x="981005" y="19225"/>
                </a:cubicBezTo>
                <a:cubicBezTo>
                  <a:pt x="823274" y="-7425"/>
                  <a:pt x="446352" y="-23746"/>
                  <a:pt x="245994" y="92349"/>
                </a:cubicBezTo>
                <a:cubicBezTo>
                  <a:pt x="45636" y="208444"/>
                  <a:pt x="-47145" y="246094"/>
                  <a:pt x="23501" y="568036"/>
                </a:cubicBezTo>
                <a:cubicBezTo>
                  <a:pt x="51046" y="756743"/>
                  <a:pt x="510357" y="722029"/>
                  <a:pt x="552172" y="730697"/>
                </a:cubicBezTo>
                <a:cubicBezTo>
                  <a:pt x="733623" y="767368"/>
                  <a:pt x="633056" y="852489"/>
                  <a:pt x="633056" y="852489"/>
                </a:cubicBezTo>
                <a:close/>
              </a:path>
            </a:pathLst>
          </a:custGeom>
          <a:noFill/>
          <a:ln w="19050" cap="flat">
            <a:solidFill>
              <a:schemeClr val="tx1"/>
            </a:solidFill>
            <a:prstDash val="solid"/>
            <a:miter/>
          </a:ln>
        </p:spPr>
        <p:txBody>
          <a:bodyPr rtlCol="0" anchor="ctr"/>
          <a:lstStyle/>
          <a:p>
            <a:endParaRPr lang="en-US"/>
          </a:p>
        </p:txBody>
      </p:sp>
      <p:sp useBgFill="1">
        <p:nvSpPr>
          <p:cNvPr id="47" name="Rectangle 46">
            <a:extLst>
              <a:ext uri="{FF2B5EF4-FFF2-40B4-BE49-F238E27FC236}">
                <a16:creationId xmlns:a16="http://schemas.microsoft.com/office/drawing/2014/main" id="{E3B49476-BACD-49C8-AABA-493B623CAE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4D6429DC-A801-4BE6-B4A2-69574B9B29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flipV="1">
            <a:off x="2111508" y="331880"/>
            <a:ext cx="5101482" cy="6285679"/>
          </a:xfrm>
          <a:custGeom>
            <a:avLst/>
            <a:gdLst>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5623915 w 11603130"/>
              <a:gd name="connsiteY8" fmla="*/ 5947064 h 6362961"/>
              <a:gd name="connsiteX9" fmla="*/ 8143603 w 11603130"/>
              <a:gd name="connsiteY9" fmla="*/ 5913030 h 6362961"/>
              <a:gd name="connsiteX10" fmla="*/ 8168400 w 11603130"/>
              <a:gd name="connsiteY10" fmla="*/ 5914173 h 6362961"/>
              <a:gd name="connsiteX11" fmla="*/ 8334742 w 11603130"/>
              <a:gd name="connsiteY11" fmla="*/ 5912754 h 6362961"/>
              <a:gd name="connsiteX12" fmla="*/ 8343333 w 11603130"/>
              <a:gd name="connsiteY12" fmla="*/ 6362961 h 6362961"/>
              <a:gd name="connsiteX13" fmla="*/ 8951337 w 11603130"/>
              <a:gd name="connsiteY13" fmla="*/ 5912879 h 6362961"/>
              <a:gd name="connsiteX14" fmla="*/ 9710371 w 11603130"/>
              <a:gd name="connsiteY14" fmla="*/ 5911624 h 6362961"/>
              <a:gd name="connsiteX15" fmla="*/ 9804791 w 11603130"/>
              <a:gd name="connsiteY15" fmla="*/ 5908320 h 6362961"/>
              <a:gd name="connsiteX16" fmla="*/ 9863784 w 11603130"/>
              <a:gd name="connsiteY16" fmla="*/ 5909115 h 6362961"/>
              <a:gd name="connsiteX17" fmla="*/ 10007288 w 11603130"/>
              <a:gd name="connsiteY17" fmla="*/ 5914499 h 6362961"/>
              <a:gd name="connsiteX18" fmla="*/ 10927227 w 11603130"/>
              <a:gd name="connsiteY18" fmla="*/ 5922366 h 6362961"/>
              <a:gd name="connsiteX19" fmla="*/ 11562333 w 11603130"/>
              <a:gd name="connsiteY19" fmla="*/ 5906085 h 6362961"/>
              <a:gd name="connsiteX20" fmla="*/ 11571244 w 11603130"/>
              <a:gd name="connsiteY20" fmla="*/ 2621674 h 6362961"/>
              <a:gd name="connsiteX21" fmla="*/ 11561892 w 11603130"/>
              <a:gd name="connsiteY21" fmla="*/ 176313 h 6362961"/>
              <a:gd name="connsiteX22" fmla="*/ 11289537 w 11603130"/>
              <a:gd name="connsiteY22" fmla="*/ 107615 h 6362961"/>
              <a:gd name="connsiteX23" fmla="*/ 10689999 w 11603130"/>
              <a:gd name="connsiteY23" fmla="*/ 70591 h 6362961"/>
              <a:gd name="connsiteX24" fmla="*/ 7599878 w 11603130"/>
              <a:gd name="connsiteY24" fmla="*/ 75910 h 6362961"/>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5623915 w 11603130"/>
              <a:gd name="connsiteY8" fmla="*/ 5947064 h 6362961"/>
              <a:gd name="connsiteX9" fmla="*/ 8143603 w 11603130"/>
              <a:gd name="connsiteY9" fmla="*/ 5913030 h 6362961"/>
              <a:gd name="connsiteX10" fmla="*/ 8168400 w 11603130"/>
              <a:gd name="connsiteY10" fmla="*/ 5914173 h 6362961"/>
              <a:gd name="connsiteX11" fmla="*/ 8343333 w 11603130"/>
              <a:gd name="connsiteY11" fmla="*/ 6362961 h 6362961"/>
              <a:gd name="connsiteX12" fmla="*/ 8951337 w 11603130"/>
              <a:gd name="connsiteY12" fmla="*/ 5912879 h 6362961"/>
              <a:gd name="connsiteX13" fmla="*/ 9710371 w 11603130"/>
              <a:gd name="connsiteY13" fmla="*/ 5911624 h 6362961"/>
              <a:gd name="connsiteX14" fmla="*/ 9804791 w 11603130"/>
              <a:gd name="connsiteY14" fmla="*/ 5908320 h 6362961"/>
              <a:gd name="connsiteX15" fmla="*/ 9863784 w 11603130"/>
              <a:gd name="connsiteY15" fmla="*/ 5909115 h 6362961"/>
              <a:gd name="connsiteX16" fmla="*/ 10007288 w 11603130"/>
              <a:gd name="connsiteY16" fmla="*/ 5914499 h 6362961"/>
              <a:gd name="connsiteX17" fmla="*/ 10927227 w 11603130"/>
              <a:gd name="connsiteY17" fmla="*/ 5922366 h 6362961"/>
              <a:gd name="connsiteX18" fmla="*/ 11562333 w 11603130"/>
              <a:gd name="connsiteY18" fmla="*/ 5906085 h 6362961"/>
              <a:gd name="connsiteX19" fmla="*/ 11571244 w 11603130"/>
              <a:gd name="connsiteY19" fmla="*/ 2621674 h 6362961"/>
              <a:gd name="connsiteX20" fmla="*/ 11561892 w 11603130"/>
              <a:gd name="connsiteY20" fmla="*/ 176313 h 6362961"/>
              <a:gd name="connsiteX21" fmla="*/ 11289537 w 11603130"/>
              <a:gd name="connsiteY21" fmla="*/ 107615 h 6362961"/>
              <a:gd name="connsiteX22" fmla="*/ 10689999 w 11603130"/>
              <a:gd name="connsiteY22" fmla="*/ 70591 h 6362961"/>
              <a:gd name="connsiteX23" fmla="*/ 7599878 w 11603130"/>
              <a:gd name="connsiteY23" fmla="*/ 75910 h 6362961"/>
              <a:gd name="connsiteX24" fmla="*/ 1892744 w 11603130"/>
              <a:gd name="connsiteY24" fmla="*/ 0 h 6362961"/>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5623915 w 11603130"/>
              <a:gd name="connsiteY8" fmla="*/ 5947064 h 6362961"/>
              <a:gd name="connsiteX9" fmla="*/ 8143603 w 11603130"/>
              <a:gd name="connsiteY9" fmla="*/ 5913030 h 6362961"/>
              <a:gd name="connsiteX10" fmla="*/ 8444794 w 11603130"/>
              <a:gd name="connsiteY10" fmla="*/ 5914172 h 6362961"/>
              <a:gd name="connsiteX11" fmla="*/ 8343333 w 11603130"/>
              <a:gd name="connsiteY11" fmla="*/ 6362961 h 6362961"/>
              <a:gd name="connsiteX12" fmla="*/ 8951337 w 11603130"/>
              <a:gd name="connsiteY12" fmla="*/ 5912879 h 6362961"/>
              <a:gd name="connsiteX13" fmla="*/ 9710371 w 11603130"/>
              <a:gd name="connsiteY13" fmla="*/ 5911624 h 6362961"/>
              <a:gd name="connsiteX14" fmla="*/ 9804791 w 11603130"/>
              <a:gd name="connsiteY14" fmla="*/ 5908320 h 6362961"/>
              <a:gd name="connsiteX15" fmla="*/ 9863784 w 11603130"/>
              <a:gd name="connsiteY15" fmla="*/ 5909115 h 6362961"/>
              <a:gd name="connsiteX16" fmla="*/ 10007288 w 11603130"/>
              <a:gd name="connsiteY16" fmla="*/ 5914499 h 6362961"/>
              <a:gd name="connsiteX17" fmla="*/ 10927227 w 11603130"/>
              <a:gd name="connsiteY17" fmla="*/ 5922366 h 6362961"/>
              <a:gd name="connsiteX18" fmla="*/ 11562333 w 11603130"/>
              <a:gd name="connsiteY18" fmla="*/ 5906085 h 6362961"/>
              <a:gd name="connsiteX19" fmla="*/ 11571244 w 11603130"/>
              <a:gd name="connsiteY19" fmla="*/ 2621674 h 6362961"/>
              <a:gd name="connsiteX20" fmla="*/ 11561892 w 11603130"/>
              <a:gd name="connsiteY20" fmla="*/ 176313 h 6362961"/>
              <a:gd name="connsiteX21" fmla="*/ 11289537 w 11603130"/>
              <a:gd name="connsiteY21" fmla="*/ 107615 h 6362961"/>
              <a:gd name="connsiteX22" fmla="*/ 10689999 w 11603130"/>
              <a:gd name="connsiteY22" fmla="*/ 70591 h 6362961"/>
              <a:gd name="connsiteX23" fmla="*/ 7599878 w 11603130"/>
              <a:gd name="connsiteY23" fmla="*/ 75910 h 6362961"/>
              <a:gd name="connsiteX24" fmla="*/ 1892744 w 11603130"/>
              <a:gd name="connsiteY24" fmla="*/ 0 h 6362961"/>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5623915 w 11603130"/>
              <a:gd name="connsiteY8" fmla="*/ 5947064 h 6362961"/>
              <a:gd name="connsiteX9" fmla="*/ 6347077 w 11603130"/>
              <a:gd name="connsiteY9" fmla="*/ 5954091 h 6362961"/>
              <a:gd name="connsiteX10" fmla="*/ 8444794 w 11603130"/>
              <a:gd name="connsiteY10" fmla="*/ 5914172 h 6362961"/>
              <a:gd name="connsiteX11" fmla="*/ 8343333 w 11603130"/>
              <a:gd name="connsiteY11" fmla="*/ 6362961 h 6362961"/>
              <a:gd name="connsiteX12" fmla="*/ 8951337 w 11603130"/>
              <a:gd name="connsiteY12" fmla="*/ 5912879 h 6362961"/>
              <a:gd name="connsiteX13" fmla="*/ 9710371 w 11603130"/>
              <a:gd name="connsiteY13" fmla="*/ 5911624 h 6362961"/>
              <a:gd name="connsiteX14" fmla="*/ 9804791 w 11603130"/>
              <a:gd name="connsiteY14" fmla="*/ 5908320 h 6362961"/>
              <a:gd name="connsiteX15" fmla="*/ 9863784 w 11603130"/>
              <a:gd name="connsiteY15" fmla="*/ 5909115 h 6362961"/>
              <a:gd name="connsiteX16" fmla="*/ 10007288 w 11603130"/>
              <a:gd name="connsiteY16" fmla="*/ 5914499 h 6362961"/>
              <a:gd name="connsiteX17" fmla="*/ 10927227 w 11603130"/>
              <a:gd name="connsiteY17" fmla="*/ 5922366 h 6362961"/>
              <a:gd name="connsiteX18" fmla="*/ 11562333 w 11603130"/>
              <a:gd name="connsiteY18" fmla="*/ 5906085 h 6362961"/>
              <a:gd name="connsiteX19" fmla="*/ 11571244 w 11603130"/>
              <a:gd name="connsiteY19" fmla="*/ 2621674 h 6362961"/>
              <a:gd name="connsiteX20" fmla="*/ 11561892 w 11603130"/>
              <a:gd name="connsiteY20" fmla="*/ 176313 h 6362961"/>
              <a:gd name="connsiteX21" fmla="*/ 11289537 w 11603130"/>
              <a:gd name="connsiteY21" fmla="*/ 107615 h 6362961"/>
              <a:gd name="connsiteX22" fmla="*/ 10689999 w 11603130"/>
              <a:gd name="connsiteY22" fmla="*/ 70591 h 6362961"/>
              <a:gd name="connsiteX23" fmla="*/ 7599878 w 11603130"/>
              <a:gd name="connsiteY23" fmla="*/ 75910 h 6362961"/>
              <a:gd name="connsiteX24" fmla="*/ 1892744 w 11603130"/>
              <a:gd name="connsiteY24" fmla="*/ 0 h 6362961"/>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2638911 w 11603130"/>
              <a:gd name="connsiteY8" fmla="*/ 5933377 h 6362961"/>
              <a:gd name="connsiteX9" fmla="*/ 6347077 w 11603130"/>
              <a:gd name="connsiteY9" fmla="*/ 5954091 h 6362961"/>
              <a:gd name="connsiteX10" fmla="*/ 8444794 w 11603130"/>
              <a:gd name="connsiteY10" fmla="*/ 5914172 h 6362961"/>
              <a:gd name="connsiteX11" fmla="*/ 8343333 w 11603130"/>
              <a:gd name="connsiteY11" fmla="*/ 6362961 h 6362961"/>
              <a:gd name="connsiteX12" fmla="*/ 8951337 w 11603130"/>
              <a:gd name="connsiteY12" fmla="*/ 5912879 h 6362961"/>
              <a:gd name="connsiteX13" fmla="*/ 9710371 w 11603130"/>
              <a:gd name="connsiteY13" fmla="*/ 5911624 h 6362961"/>
              <a:gd name="connsiteX14" fmla="*/ 9804791 w 11603130"/>
              <a:gd name="connsiteY14" fmla="*/ 5908320 h 6362961"/>
              <a:gd name="connsiteX15" fmla="*/ 9863784 w 11603130"/>
              <a:gd name="connsiteY15" fmla="*/ 5909115 h 6362961"/>
              <a:gd name="connsiteX16" fmla="*/ 10007288 w 11603130"/>
              <a:gd name="connsiteY16" fmla="*/ 5914499 h 6362961"/>
              <a:gd name="connsiteX17" fmla="*/ 10927227 w 11603130"/>
              <a:gd name="connsiteY17" fmla="*/ 5922366 h 6362961"/>
              <a:gd name="connsiteX18" fmla="*/ 11562333 w 11603130"/>
              <a:gd name="connsiteY18" fmla="*/ 5906085 h 6362961"/>
              <a:gd name="connsiteX19" fmla="*/ 11571244 w 11603130"/>
              <a:gd name="connsiteY19" fmla="*/ 2621674 h 6362961"/>
              <a:gd name="connsiteX20" fmla="*/ 11561892 w 11603130"/>
              <a:gd name="connsiteY20" fmla="*/ 176313 h 6362961"/>
              <a:gd name="connsiteX21" fmla="*/ 11289537 w 11603130"/>
              <a:gd name="connsiteY21" fmla="*/ 107615 h 6362961"/>
              <a:gd name="connsiteX22" fmla="*/ 10689999 w 11603130"/>
              <a:gd name="connsiteY22" fmla="*/ 70591 h 6362961"/>
              <a:gd name="connsiteX23" fmla="*/ 7599878 w 11603130"/>
              <a:gd name="connsiteY23" fmla="*/ 75910 h 6362961"/>
              <a:gd name="connsiteX24" fmla="*/ 1892744 w 11603130"/>
              <a:gd name="connsiteY24" fmla="*/ 0 h 6362961"/>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2638911 w 11603130"/>
              <a:gd name="connsiteY8" fmla="*/ 5933377 h 6362961"/>
              <a:gd name="connsiteX9" fmla="*/ 4080684 w 11603130"/>
              <a:gd name="connsiteY9" fmla="*/ 5926717 h 6362961"/>
              <a:gd name="connsiteX10" fmla="*/ 8444794 w 11603130"/>
              <a:gd name="connsiteY10" fmla="*/ 5914172 h 6362961"/>
              <a:gd name="connsiteX11" fmla="*/ 8343333 w 11603130"/>
              <a:gd name="connsiteY11" fmla="*/ 6362961 h 6362961"/>
              <a:gd name="connsiteX12" fmla="*/ 8951337 w 11603130"/>
              <a:gd name="connsiteY12" fmla="*/ 5912879 h 6362961"/>
              <a:gd name="connsiteX13" fmla="*/ 9710371 w 11603130"/>
              <a:gd name="connsiteY13" fmla="*/ 5911624 h 6362961"/>
              <a:gd name="connsiteX14" fmla="*/ 9804791 w 11603130"/>
              <a:gd name="connsiteY14" fmla="*/ 5908320 h 6362961"/>
              <a:gd name="connsiteX15" fmla="*/ 9863784 w 11603130"/>
              <a:gd name="connsiteY15" fmla="*/ 5909115 h 6362961"/>
              <a:gd name="connsiteX16" fmla="*/ 10007288 w 11603130"/>
              <a:gd name="connsiteY16" fmla="*/ 5914499 h 6362961"/>
              <a:gd name="connsiteX17" fmla="*/ 10927227 w 11603130"/>
              <a:gd name="connsiteY17" fmla="*/ 5922366 h 6362961"/>
              <a:gd name="connsiteX18" fmla="*/ 11562333 w 11603130"/>
              <a:gd name="connsiteY18" fmla="*/ 5906085 h 6362961"/>
              <a:gd name="connsiteX19" fmla="*/ 11571244 w 11603130"/>
              <a:gd name="connsiteY19" fmla="*/ 2621674 h 6362961"/>
              <a:gd name="connsiteX20" fmla="*/ 11561892 w 11603130"/>
              <a:gd name="connsiteY20" fmla="*/ 176313 h 6362961"/>
              <a:gd name="connsiteX21" fmla="*/ 11289537 w 11603130"/>
              <a:gd name="connsiteY21" fmla="*/ 107615 h 6362961"/>
              <a:gd name="connsiteX22" fmla="*/ 10689999 w 11603130"/>
              <a:gd name="connsiteY22" fmla="*/ 70591 h 6362961"/>
              <a:gd name="connsiteX23" fmla="*/ 7599878 w 11603130"/>
              <a:gd name="connsiteY23" fmla="*/ 75910 h 6362961"/>
              <a:gd name="connsiteX24" fmla="*/ 1892744 w 11603130"/>
              <a:gd name="connsiteY24" fmla="*/ 0 h 6362961"/>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2638911 w 11603130"/>
              <a:gd name="connsiteY8" fmla="*/ 5933377 h 6362961"/>
              <a:gd name="connsiteX9" fmla="*/ 4080684 w 11603130"/>
              <a:gd name="connsiteY9" fmla="*/ 5926717 h 6362961"/>
              <a:gd name="connsiteX10" fmla="*/ 5045206 w 11603130"/>
              <a:gd name="connsiteY10" fmla="*/ 5927859 h 6362961"/>
              <a:gd name="connsiteX11" fmla="*/ 8343333 w 11603130"/>
              <a:gd name="connsiteY11" fmla="*/ 6362961 h 6362961"/>
              <a:gd name="connsiteX12" fmla="*/ 8951337 w 11603130"/>
              <a:gd name="connsiteY12" fmla="*/ 5912879 h 6362961"/>
              <a:gd name="connsiteX13" fmla="*/ 9710371 w 11603130"/>
              <a:gd name="connsiteY13" fmla="*/ 5911624 h 6362961"/>
              <a:gd name="connsiteX14" fmla="*/ 9804791 w 11603130"/>
              <a:gd name="connsiteY14" fmla="*/ 5908320 h 6362961"/>
              <a:gd name="connsiteX15" fmla="*/ 9863784 w 11603130"/>
              <a:gd name="connsiteY15" fmla="*/ 5909115 h 6362961"/>
              <a:gd name="connsiteX16" fmla="*/ 10007288 w 11603130"/>
              <a:gd name="connsiteY16" fmla="*/ 5914499 h 6362961"/>
              <a:gd name="connsiteX17" fmla="*/ 10927227 w 11603130"/>
              <a:gd name="connsiteY17" fmla="*/ 5922366 h 6362961"/>
              <a:gd name="connsiteX18" fmla="*/ 11562333 w 11603130"/>
              <a:gd name="connsiteY18" fmla="*/ 5906085 h 6362961"/>
              <a:gd name="connsiteX19" fmla="*/ 11571244 w 11603130"/>
              <a:gd name="connsiteY19" fmla="*/ 2621674 h 6362961"/>
              <a:gd name="connsiteX20" fmla="*/ 11561892 w 11603130"/>
              <a:gd name="connsiteY20" fmla="*/ 176313 h 6362961"/>
              <a:gd name="connsiteX21" fmla="*/ 11289537 w 11603130"/>
              <a:gd name="connsiteY21" fmla="*/ 107615 h 6362961"/>
              <a:gd name="connsiteX22" fmla="*/ 10689999 w 11603130"/>
              <a:gd name="connsiteY22" fmla="*/ 70591 h 6362961"/>
              <a:gd name="connsiteX23" fmla="*/ 7599878 w 11603130"/>
              <a:gd name="connsiteY23" fmla="*/ 75910 h 6362961"/>
              <a:gd name="connsiteX24" fmla="*/ 1892744 w 11603130"/>
              <a:gd name="connsiteY24" fmla="*/ 0 h 6362961"/>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8951337 w 11603130"/>
              <a:gd name="connsiteY12" fmla="*/ 5912879 h 6335587"/>
              <a:gd name="connsiteX13" fmla="*/ 9710371 w 11603130"/>
              <a:gd name="connsiteY13" fmla="*/ 5911624 h 6335587"/>
              <a:gd name="connsiteX14" fmla="*/ 9804791 w 11603130"/>
              <a:gd name="connsiteY14" fmla="*/ 5908320 h 6335587"/>
              <a:gd name="connsiteX15" fmla="*/ 9863784 w 11603130"/>
              <a:gd name="connsiteY15" fmla="*/ 5909115 h 6335587"/>
              <a:gd name="connsiteX16" fmla="*/ 10007288 w 11603130"/>
              <a:gd name="connsiteY16" fmla="*/ 5914499 h 6335587"/>
              <a:gd name="connsiteX17" fmla="*/ 10927227 w 11603130"/>
              <a:gd name="connsiteY17" fmla="*/ 5922366 h 6335587"/>
              <a:gd name="connsiteX18" fmla="*/ 11562333 w 11603130"/>
              <a:gd name="connsiteY18" fmla="*/ 5906085 h 6335587"/>
              <a:gd name="connsiteX19" fmla="*/ 11571244 w 11603130"/>
              <a:gd name="connsiteY19" fmla="*/ 2621674 h 6335587"/>
              <a:gd name="connsiteX20" fmla="*/ 11561892 w 11603130"/>
              <a:gd name="connsiteY20" fmla="*/ 176313 h 6335587"/>
              <a:gd name="connsiteX21" fmla="*/ 11289537 w 11603130"/>
              <a:gd name="connsiteY21" fmla="*/ 107615 h 6335587"/>
              <a:gd name="connsiteX22" fmla="*/ 10689999 w 11603130"/>
              <a:gd name="connsiteY22" fmla="*/ 70591 h 6335587"/>
              <a:gd name="connsiteX23" fmla="*/ 7599878 w 11603130"/>
              <a:gd name="connsiteY23" fmla="*/ 75910 h 6335587"/>
              <a:gd name="connsiteX24" fmla="*/ 1892744 w 11603130"/>
              <a:gd name="connsiteY24"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42722 w 11603130"/>
              <a:gd name="connsiteY12" fmla="*/ 5885506 h 6335587"/>
              <a:gd name="connsiteX13" fmla="*/ 9710371 w 11603130"/>
              <a:gd name="connsiteY13" fmla="*/ 5911624 h 6335587"/>
              <a:gd name="connsiteX14" fmla="*/ 9804791 w 11603130"/>
              <a:gd name="connsiteY14" fmla="*/ 5908320 h 6335587"/>
              <a:gd name="connsiteX15" fmla="*/ 9863784 w 11603130"/>
              <a:gd name="connsiteY15" fmla="*/ 5909115 h 6335587"/>
              <a:gd name="connsiteX16" fmla="*/ 10007288 w 11603130"/>
              <a:gd name="connsiteY16" fmla="*/ 5914499 h 6335587"/>
              <a:gd name="connsiteX17" fmla="*/ 10927227 w 11603130"/>
              <a:gd name="connsiteY17" fmla="*/ 5922366 h 6335587"/>
              <a:gd name="connsiteX18" fmla="*/ 11562333 w 11603130"/>
              <a:gd name="connsiteY18" fmla="*/ 5906085 h 6335587"/>
              <a:gd name="connsiteX19" fmla="*/ 11571244 w 11603130"/>
              <a:gd name="connsiteY19" fmla="*/ 2621674 h 6335587"/>
              <a:gd name="connsiteX20" fmla="*/ 11561892 w 11603130"/>
              <a:gd name="connsiteY20" fmla="*/ 176313 h 6335587"/>
              <a:gd name="connsiteX21" fmla="*/ 11289537 w 11603130"/>
              <a:gd name="connsiteY21" fmla="*/ 107615 h 6335587"/>
              <a:gd name="connsiteX22" fmla="*/ 10689999 w 11603130"/>
              <a:gd name="connsiteY22" fmla="*/ 70591 h 6335587"/>
              <a:gd name="connsiteX23" fmla="*/ 7599878 w 11603130"/>
              <a:gd name="connsiteY23" fmla="*/ 75910 h 6335587"/>
              <a:gd name="connsiteX24" fmla="*/ 1892744 w 11603130"/>
              <a:gd name="connsiteY24"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408556 w 11603130"/>
              <a:gd name="connsiteY12" fmla="*/ 5899194 h 6335587"/>
              <a:gd name="connsiteX13" fmla="*/ 9710371 w 11603130"/>
              <a:gd name="connsiteY13" fmla="*/ 5911624 h 6335587"/>
              <a:gd name="connsiteX14" fmla="*/ 9804791 w 11603130"/>
              <a:gd name="connsiteY14" fmla="*/ 5908320 h 6335587"/>
              <a:gd name="connsiteX15" fmla="*/ 9863784 w 11603130"/>
              <a:gd name="connsiteY15" fmla="*/ 5909115 h 6335587"/>
              <a:gd name="connsiteX16" fmla="*/ 10007288 w 11603130"/>
              <a:gd name="connsiteY16" fmla="*/ 5914499 h 6335587"/>
              <a:gd name="connsiteX17" fmla="*/ 10927227 w 11603130"/>
              <a:gd name="connsiteY17" fmla="*/ 5922366 h 6335587"/>
              <a:gd name="connsiteX18" fmla="*/ 11562333 w 11603130"/>
              <a:gd name="connsiteY18" fmla="*/ 5906085 h 6335587"/>
              <a:gd name="connsiteX19" fmla="*/ 11571244 w 11603130"/>
              <a:gd name="connsiteY19" fmla="*/ 2621674 h 6335587"/>
              <a:gd name="connsiteX20" fmla="*/ 11561892 w 11603130"/>
              <a:gd name="connsiteY20" fmla="*/ 176313 h 6335587"/>
              <a:gd name="connsiteX21" fmla="*/ 11289537 w 11603130"/>
              <a:gd name="connsiteY21" fmla="*/ 107615 h 6335587"/>
              <a:gd name="connsiteX22" fmla="*/ 10689999 w 11603130"/>
              <a:gd name="connsiteY22" fmla="*/ 70591 h 6335587"/>
              <a:gd name="connsiteX23" fmla="*/ 7599878 w 11603130"/>
              <a:gd name="connsiteY23" fmla="*/ 75910 h 6335587"/>
              <a:gd name="connsiteX24" fmla="*/ 1892744 w 11603130"/>
              <a:gd name="connsiteY24"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408556 w 11603130"/>
              <a:gd name="connsiteY12" fmla="*/ 5899194 h 6335587"/>
              <a:gd name="connsiteX13" fmla="*/ 9710371 w 11603130"/>
              <a:gd name="connsiteY13" fmla="*/ 5911624 h 6335587"/>
              <a:gd name="connsiteX14" fmla="*/ 9804791 w 11603130"/>
              <a:gd name="connsiteY14" fmla="*/ 5908320 h 6335587"/>
              <a:gd name="connsiteX15" fmla="*/ 10007288 w 11603130"/>
              <a:gd name="connsiteY15" fmla="*/ 5914499 h 6335587"/>
              <a:gd name="connsiteX16" fmla="*/ 10927227 w 11603130"/>
              <a:gd name="connsiteY16" fmla="*/ 5922366 h 6335587"/>
              <a:gd name="connsiteX17" fmla="*/ 11562333 w 11603130"/>
              <a:gd name="connsiteY17" fmla="*/ 5906085 h 6335587"/>
              <a:gd name="connsiteX18" fmla="*/ 11571244 w 11603130"/>
              <a:gd name="connsiteY18" fmla="*/ 2621674 h 6335587"/>
              <a:gd name="connsiteX19" fmla="*/ 11561892 w 11603130"/>
              <a:gd name="connsiteY19" fmla="*/ 176313 h 6335587"/>
              <a:gd name="connsiteX20" fmla="*/ 11289537 w 11603130"/>
              <a:gd name="connsiteY20" fmla="*/ 107615 h 6335587"/>
              <a:gd name="connsiteX21" fmla="*/ 10689999 w 11603130"/>
              <a:gd name="connsiteY21" fmla="*/ 70591 h 6335587"/>
              <a:gd name="connsiteX22" fmla="*/ 7599878 w 11603130"/>
              <a:gd name="connsiteY22" fmla="*/ 75910 h 6335587"/>
              <a:gd name="connsiteX23" fmla="*/ 1892744 w 11603130"/>
              <a:gd name="connsiteY23"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408556 w 11603130"/>
              <a:gd name="connsiteY12" fmla="*/ 5899194 h 6335587"/>
              <a:gd name="connsiteX13" fmla="*/ 9710371 w 11603130"/>
              <a:gd name="connsiteY13" fmla="*/ 5911624 h 6335587"/>
              <a:gd name="connsiteX14" fmla="*/ 9804791 w 11603130"/>
              <a:gd name="connsiteY14" fmla="*/ 5908320 h 6335587"/>
              <a:gd name="connsiteX15" fmla="*/ 10007288 w 11603130"/>
              <a:gd name="connsiteY15" fmla="*/ 5914499 h 6335587"/>
              <a:gd name="connsiteX16" fmla="*/ 10927227 w 11603130"/>
              <a:gd name="connsiteY16" fmla="*/ 5922366 h 6335587"/>
              <a:gd name="connsiteX17" fmla="*/ 11562333 w 11603130"/>
              <a:gd name="connsiteY17" fmla="*/ 5906085 h 6335587"/>
              <a:gd name="connsiteX18" fmla="*/ 11571244 w 11603130"/>
              <a:gd name="connsiteY18" fmla="*/ 2621674 h 6335587"/>
              <a:gd name="connsiteX19" fmla="*/ 11561892 w 11603130"/>
              <a:gd name="connsiteY19" fmla="*/ 176313 h 6335587"/>
              <a:gd name="connsiteX20" fmla="*/ 11289537 w 11603130"/>
              <a:gd name="connsiteY20" fmla="*/ 107615 h 6335587"/>
              <a:gd name="connsiteX21" fmla="*/ 10689999 w 11603130"/>
              <a:gd name="connsiteY21" fmla="*/ 70591 h 6335587"/>
              <a:gd name="connsiteX22" fmla="*/ 7599878 w 11603130"/>
              <a:gd name="connsiteY22" fmla="*/ 75910 h 6335587"/>
              <a:gd name="connsiteX23" fmla="*/ 1892744 w 11603130"/>
              <a:gd name="connsiteY23"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408556 w 11603130"/>
              <a:gd name="connsiteY12" fmla="*/ 5899194 h 6335587"/>
              <a:gd name="connsiteX13" fmla="*/ 9710371 w 11603130"/>
              <a:gd name="connsiteY13" fmla="*/ 5911624 h 6335587"/>
              <a:gd name="connsiteX14" fmla="*/ 9804791 w 11603130"/>
              <a:gd name="connsiteY14" fmla="*/ 5908320 h 6335587"/>
              <a:gd name="connsiteX15" fmla="*/ 10007288 w 11603130"/>
              <a:gd name="connsiteY15" fmla="*/ 5914499 h 6335587"/>
              <a:gd name="connsiteX16" fmla="*/ 10927227 w 11603130"/>
              <a:gd name="connsiteY16" fmla="*/ 5922366 h 6335587"/>
              <a:gd name="connsiteX17" fmla="*/ 11562333 w 11603130"/>
              <a:gd name="connsiteY17" fmla="*/ 5906085 h 6335587"/>
              <a:gd name="connsiteX18" fmla="*/ 11571244 w 11603130"/>
              <a:gd name="connsiteY18" fmla="*/ 2621674 h 6335587"/>
              <a:gd name="connsiteX19" fmla="*/ 11561892 w 11603130"/>
              <a:gd name="connsiteY19" fmla="*/ 176313 h 6335587"/>
              <a:gd name="connsiteX20" fmla="*/ 11289537 w 11603130"/>
              <a:gd name="connsiteY20" fmla="*/ 107615 h 6335587"/>
              <a:gd name="connsiteX21" fmla="*/ 10689999 w 11603130"/>
              <a:gd name="connsiteY21" fmla="*/ 70591 h 6335587"/>
              <a:gd name="connsiteX22" fmla="*/ 7599878 w 11603130"/>
              <a:gd name="connsiteY22" fmla="*/ 75910 h 6335587"/>
              <a:gd name="connsiteX23" fmla="*/ 1892744 w 11603130"/>
              <a:gd name="connsiteY23"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408556 w 11603130"/>
              <a:gd name="connsiteY12" fmla="*/ 5899194 h 6335587"/>
              <a:gd name="connsiteX13" fmla="*/ 9710371 w 11603130"/>
              <a:gd name="connsiteY13" fmla="*/ 5911624 h 6335587"/>
              <a:gd name="connsiteX14" fmla="*/ 9804791 w 11603130"/>
              <a:gd name="connsiteY14" fmla="*/ 5908320 h 6335587"/>
              <a:gd name="connsiteX15" fmla="*/ 10007288 w 11603130"/>
              <a:gd name="connsiteY15" fmla="*/ 5914499 h 6335587"/>
              <a:gd name="connsiteX16" fmla="*/ 10927227 w 11603130"/>
              <a:gd name="connsiteY16" fmla="*/ 5922366 h 6335587"/>
              <a:gd name="connsiteX17" fmla="*/ 11562333 w 11603130"/>
              <a:gd name="connsiteY17" fmla="*/ 5906085 h 6335587"/>
              <a:gd name="connsiteX18" fmla="*/ 11571244 w 11603130"/>
              <a:gd name="connsiteY18" fmla="*/ 2621674 h 6335587"/>
              <a:gd name="connsiteX19" fmla="*/ 11561892 w 11603130"/>
              <a:gd name="connsiteY19" fmla="*/ 176313 h 6335587"/>
              <a:gd name="connsiteX20" fmla="*/ 11289537 w 11603130"/>
              <a:gd name="connsiteY20" fmla="*/ 107615 h 6335587"/>
              <a:gd name="connsiteX21" fmla="*/ 10689999 w 11603130"/>
              <a:gd name="connsiteY21" fmla="*/ 70591 h 6335587"/>
              <a:gd name="connsiteX22" fmla="*/ 7599878 w 11603130"/>
              <a:gd name="connsiteY22" fmla="*/ 75910 h 6335587"/>
              <a:gd name="connsiteX23" fmla="*/ 1892744 w 11603130"/>
              <a:gd name="connsiteY23"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74422 w 11603130"/>
              <a:gd name="connsiteY12" fmla="*/ 5903346 h 6335587"/>
              <a:gd name="connsiteX13" fmla="*/ 9710371 w 11603130"/>
              <a:gd name="connsiteY13" fmla="*/ 5911624 h 6335587"/>
              <a:gd name="connsiteX14" fmla="*/ 9804791 w 11603130"/>
              <a:gd name="connsiteY14" fmla="*/ 5908320 h 6335587"/>
              <a:gd name="connsiteX15" fmla="*/ 10007288 w 11603130"/>
              <a:gd name="connsiteY15" fmla="*/ 5914499 h 6335587"/>
              <a:gd name="connsiteX16" fmla="*/ 10927227 w 11603130"/>
              <a:gd name="connsiteY16" fmla="*/ 5922366 h 6335587"/>
              <a:gd name="connsiteX17" fmla="*/ 11562333 w 11603130"/>
              <a:gd name="connsiteY17" fmla="*/ 5906085 h 6335587"/>
              <a:gd name="connsiteX18" fmla="*/ 11571244 w 11603130"/>
              <a:gd name="connsiteY18" fmla="*/ 2621674 h 6335587"/>
              <a:gd name="connsiteX19" fmla="*/ 11561892 w 11603130"/>
              <a:gd name="connsiteY19" fmla="*/ 176313 h 6335587"/>
              <a:gd name="connsiteX20" fmla="*/ 11289537 w 11603130"/>
              <a:gd name="connsiteY20" fmla="*/ 107615 h 6335587"/>
              <a:gd name="connsiteX21" fmla="*/ 10689999 w 11603130"/>
              <a:gd name="connsiteY21" fmla="*/ 70591 h 6335587"/>
              <a:gd name="connsiteX22" fmla="*/ 7599878 w 11603130"/>
              <a:gd name="connsiteY22" fmla="*/ 75910 h 6335587"/>
              <a:gd name="connsiteX23" fmla="*/ 1892744 w 11603130"/>
              <a:gd name="connsiteY23"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74422 w 11603130"/>
              <a:gd name="connsiteY12" fmla="*/ 5903346 h 6335587"/>
              <a:gd name="connsiteX13" fmla="*/ 9710371 w 11603130"/>
              <a:gd name="connsiteY13" fmla="*/ 5911624 h 6335587"/>
              <a:gd name="connsiteX14" fmla="*/ 9804791 w 11603130"/>
              <a:gd name="connsiteY14" fmla="*/ 5908320 h 6335587"/>
              <a:gd name="connsiteX15" fmla="*/ 10007288 w 11603130"/>
              <a:gd name="connsiteY15" fmla="*/ 5914499 h 6335587"/>
              <a:gd name="connsiteX16" fmla="*/ 10927227 w 11603130"/>
              <a:gd name="connsiteY16" fmla="*/ 5922366 h 6335587"/>
              <a:gd name="connsiteX17" fmla="*/ 11562333 w 11603130"/>
              <a:gd name="connsiteY17" fmla="*/ 5906085 h 6335587"/>
              <a:gd name="connsiteX18" fmla="*/ 11571244 w 11603130"/>
              <a:gd name="connsiteY18" fmla="*/ 2621674 h 6335587"/>
              <a:gd name="connsiteX19" fmla="*/ 11561892 w 11603130"/>
              <a:gd name="connsiteY19" fmla="*/ 176313 h 6335587"/>
              <a:gd name="connsiteX20" fmla="*/ 11289537 w 11603130"/>
              <a:gd name="connsiteY20" fmla="*/ 107615 h 6335587"/>
              <a:gd name="connsiteX21" fmla="*/ 10689999 w 11603130"/>
              <a:gd name="connsiteY21" fmla="*/ 70591 h 6335587"/>
              <a:gd name="connsiteX22" fmla="*/ 7599878 w 11603130"/>
              <a:gd name="connsiteY22" fmla="*/ 75910 h 6335587"/>
              <a:gd name="connsiteX23" fmla="*/ 1892744 w 11603130"/>
              <a:gd name="connsiteY23"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74422 w 11603130"/>
              <a:gd name="connsiteY12" fmla="*/ 5903346 h 6335587"/>
              <a:gd name="connsiteX13" fmla="*/ 9710371 w 11603130"/>
              <a:gd name="connsiteY13" fmla="*/ 5911624 h 6335587"/>
              <a:gd name="connsiteX14" fmla="*/ 10007288 w 11603130"/>
              <a:gd name="connsiteY14" fmla="*/ 5914499 h 6335587"/>
              <a:gd name="connsiteX15" fmla="*/ 10927227 w 11603130"/>
              <a:gd name="connsiteY15" fmla="*/ 5922366 h 6335587"/>
              <a:gd name="connsiteX16" fmla="*/ 11562333 w 11603130"/>
              <a:gd name="connsiteY16" fmla="*/ 5906085 h 6335587"/>
              <a:gd name="connsiteX17" fmla="*/ 11571244 w 11603130"/>
              <a:gd name="connsiteY17" fmla="*/ 2621674 h 6335587"/>
              <a:gd name="connsiteX18" fmla="*/ 11561892 w 11603130"/>
              <a:gd name="connsiteY18" fmla="*/ 176313 h 6335587"/>
              <a:gd name="connsiteX19" fmla="*/ 11289537 w 11603130"/>
              <a:gd name="connsiteY19" fmla="*/ 107615 h 6335587"/>
              <a:gd name="connsiteX20" fmla="*/ 10689999 w 11603130"/>
              <a:gd name="connsiteY20" fmla="*/ 70591 h 6335587"/>
              <a:gd name="connsiteX21" fmla="*/ 7599878 w 11603130"/>
              <a:gd name="connsiteY21" fmla="*/ 75910 h 6335587"/>
              <a:gd name="connsiteX22" fmla="*/ 1892744 w 11603130"/>
              <a:gd name="connsiteY22"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74422 w 11603130"/>
              <a:gd name="connsiteY12" fmla="*/ 5903346 h 6335587"/>
              <a:gd name="connsiteX13" fmla="*/ 9710371 w 11603130"/>
              <a:gd name="connsiteY13" fmla="*/ 5911624 h 6335587"/>
              <a:gd name="connsiteX14" fmla="*/ 10007288 w 11603130"/>
              <a:gd name="connsiteY14" fmla="*/ 5914499 h 6335587"/>
              <a:gd name="connsiteX15" fmla="*/ 10927227 w 11603130"/>
              <a:gd name="connsiteY15" fmla="*/ 5922366 h 6335587"/>
              <a:gd name="connsiteX16" fmla="*/ 11562333 w 11603130"/>
              <a:gd name="connsiteY16" fmla="*/ 5906085 h 6335587"/>
              <a:gd name="connsiteX17" fmla="*/ 11571244 w 11603130"/>
              <a:gd name="connsiteY17" fmla="*/ 2621674 h 6335587"/>
              <a:gd name="connsiteX18" fmla="*/ 11561892 w 11603130"/>
              <a:gd name="connsiteY18" fmla="*/ 176313 h 6335587"/>
              <a:gd name="connsiteX19" fmla="*/ 11289537 w 11603130"/>
              <a:gd name="connsiteY19" fmla="*/ 107615 h 6335587"/>
              <a:gd name="connsiteX20" fmla="*/ 10689999 w 11603130"/>
              <a:gd name="connsiteY20" fmla="*/ 70591 h 6335587"/>
              <a:gd name="connsiteX21" fmla="*/ 7599878 w 11603130"/>
              <a:gd name="connsiteY21" fmla="*/ 75910 h 6335587"/>
              <a:gd name="connsiteX22" fmla="*/ 1892744 w 11603130"/>
              <a:gd name="connsiteY22"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74422 w 11603130"/>
              <a:gd name="connsiteY12" fmla="*/ 5903346 h 6335587"/>
              <a:gd name="connsiteX13" fmla="*/ 9710371 w 11603130"/>
              <a:gd name="connsiteY13" fmla="*/ 5911624 h 6335587"/>
              <a:gd name="connsiteX14" fmla="*/ 10007288 w 11603130"/>
              <a:gd name="connsiteY14" fmla="*/ 5914499 h 6335587"/>
              <a:gd name="connsiteX15" fmla="*/ 10927227 w 11603130"/>
              <a:gd name="connsiteY15" fmla="*/ 5922366 h 6335587"/>
              <a:gd name="connsiteX16" fmla="*/ 11562333 w 11603130"/>
              <a:gd name="connsiteY16" fmla="*/ 5906085 h 6335587"/>
              <a:gd name="connsiteX17" fmla="*/ 11571244 w 11603130"/>
              <a:gd name="connsiteY17" fmla="*/ 2621674 h 6335587"/>
              <a:gd name="connsiteX18" fmla="*/ 11561892 w 11603130"/>
              <a:gd name="connsiteY18" fmla="*/ 176313 h 6335587"/>
              <a:gd name="connsiteX19" fmla="*/ 11289537 w 11603130"/>
              <a:gd name="connsiteY19" fmla="*/ 107615 h 6335587"/>
              <a:gd name="connsiteX20" fmla="*/ 10689999 w 11603130"/>
              <a:gd name="connsiteY20" fmla="*/ 70591 h 6335587"/>
              <a:gd name="connsiteX21" fmla="*/ 7599878 w 11603130"/>
              <a:gd name="connsiteY21" fmla="*/ 75910 h 6335587"/>
              <a:gd name="connsiteX22" fmla="*/ 1892744 w 11603130"/>
              <a:gd name="connsiteY22"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74422 w 11603130"/>
              <a:gd name="connsiteY12" fmla="*/ 5903346 h 6335587"/>
              <a:gd name="connsiteX13" fmla="*/ 9098386 w 11603130"/>
              <a:gd name="connsiteY13" fmla="*/ 5911624 h 6335587"/>
              <a:gd name="connsiteX14" fmla="*/ 10007288 w 11603130"/>
              <a:gd name="connsiteY14" fmla="*/ 5914499 h 6335587"/>
              <a:gd name="connsiteX15" fmla="*/ 10927227 w 11603130"/>
              <a:gd name="connsiteY15" fmla="*/ 5922366 h 6335587"/>
              <a:gd name="connsiteX16" fmla="*/ 11562333 w 11603130"/>
              <a:gd name="connsiteY16" fmla="*/ 5906085 h 6335587"/>
              <a:gd name="connsiteX17" fmla="*/ 11571244 w 11603130"/>
              <a:gd name="connsiteY17" fmla="*/ 2621674 h 6335587"/>
              <a:gd name="connsiteX18" fmla="*/ 11561892 w 11603130"/>
              <a:gd name="connsiteY18" fmla="*/ 176313 h 6335587"/>
              <a:gd name="connsiteX19" fmla="*/ 11289537 w 11603130"/>
              <a:gd name="connsiteY19" fmla="*/ 107615 h 6335587"/>
              <a:gd name="connsiteX20" fmla="*/ 10689999 w 11603130"/>
              <a:gd name="connsiteY20" fmla="*/ 70591 h 6335587"/>
              <a:gd name="connsiteX21" fmla="*/ 7599878 w 11603130"/>
              <a:gd name="connsiteY21" fmla="*/ 75910 h 6335587"/>
              <a:gd name="connsiteX22" fmla="*/ 1892744 w 11603130"/>
              <a:gd name="connsiteY22"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8972 w 11603130"/>
              <a:gd name="connsiteY5" fmla="*/ 3523848 h 6335587"/>
              <a:gd name="connsiteX6" fmla="*/ 148480 w 11603130"/>
              <a:gd name="connsiteY6" fmla="*/ 5930841 h 6335587"/>
              <a:gd name="connsiteX7" fmla="*/ 2638911 w 11603130"/>
              <a:gd name="connsiteY7" fmla="*/ 5933377 h 6335587"/>
              <a:gd name="connsiteX8" fmla="*/ 4080684 w 11603130"/>
              <a:gd name="connsiteY8" fmla="*/ 5926717 h 6335587"/>
              <a:gd name="connsiteX9" fmla="*/ 5045206 w 11603130"/>
              <a:gd name="connsiteY9" fmla="*/ 5927859 h 6335587"/>
              <a:gd name="connsiteX10" fmla="*/ 5855834 w 11603130"/>
              <a:gd name="connsiteY10" fmla="*/ 6335587 h 6335587"/>
              <a:gd name="connsiteX11" fmla="*/ 6274422 w 11603130"/>
              <a:gd name="connsiteY11" fmla="*/ 5903346 h 6335587"/>
              <a:gd name="connsiteX12" fmla="*/ 9098386 w 11603130"/>
              <a:gd name="connsiteY12" fmla="*/ 5911624 h 6335587"/>
              <a:gd name="connsiteX13" fmla="*/ 10007288 w 11603130"/>
              <a:gd name="connsiteY13" fmla="*/ 5914499 h 6335587"/>
              <a:gd name="connsiteX14" fmla="*/ 10927227 w 11603130"/>
              <a:gd name="connsiteY14" fmla="*/ 5922366 h 6335587"/>
              <a:gd name="connsiteX15" fmla="*/ 11562333 w 11603130"/>
              <a:gd name="connsiteY15" fmla="*/ 5906085 h 6335587"/>
              <a:gd name="connsiteX16" fmla="*/ 11571244 w 11603130"/>
              <a:gd name="connsiteY16" fmla="*/ 2621674 h 6335587"/>
              <a:gd name="connsiteX17" fmla="*/ 11561892 w 11603130"/>
              <a:gd name="connsiteY17" fmla="*/ 176313 h 6335587"/>
              <a:gd name="connsiteX18" fmla="*/ 11289537 w 11603130"/>
              <a:gd name="connsiteY18" fmla="*/ 107615 h 6335587"/>
              <a:gd name="connsiteX19" fmla="*/ 10689999 w 11603130"/>
              <a:gd name="connsiteY19" fmla="*/ 70591 h 6335587"/>
              <a:gd name="connsiteX20" fmla="*/ 7599878 w 11603130"/>
              <a:gd name="connsiteY20" fmla="*/ 75910 h 6335587"/>
              <a:gd name="connsiteX21" fmla="*/ 1892744 w 11603130"/>
              <a:gd name="connsiteY21" fmla="*/ 0 h 6335587"/>
              <a:gd name="connsiteX0" fmla="*/ 1892744 w 12087184"/>
              <a:gd name="connsiteY0" fmla="*/ 0 h 6335587"/>
              <a:gd name="connsiteX1" fmla="*/ 304663 w 12087184"/>
              <a:gd name="connsiteY1" fmla="*/ 10761 h 6335587"/>
              <a:gd name="connsiteX2" fmla="*/ 0 w 12087184"/>
              <a:gd name="connsiteY2" fmla="*/ 47942 h 6335587"/>
              <a:gd name="connsiteX3" fmla="*/ 0 w 12087184"/>
              <a:gd name="connsiteY3" fmla="*/ 909146 h 6335587"/>
              <a:gd name="connsiteX4" fmla="*/ 4597 w 12087184"/>
              <a:gd name="connsiteY4" fmla="*/ 909146 h 6335587"/>
              <a:gd name="connsiteX5" fmla="*/ 88972 w 12087184"/>
              <a:gd name="connsiteY5" fmla="*/ 3523848 h 6335587"/>
              <a:gd name="connsiteX6" fmla="*/ 148480 w 12087184"/>
              <a:gd name="connsiteY6" fmla="*/ 5930841 h 6335587"/>
              <a:gd name="connsiteX7" fmla="*/ 2638911 w 12087184"/>
              <a:gd name="connsiteY7" fmla="*/ 5933377 h 6335587"/>
              <a:gd name="connsiteX8" fmla="*/ 4080684 w 12087184"/>
              <a:gd name="connsiteY8" fmla="*/ 5926717 h 6335587"/>
              <a:gd name="connsiteX9" fmla="*/ 5045206 w 12087184"/>
              <a:gd name="connsiteY9" fmla="*/ 5927859 h 6335587"/>
              <a:gd name="connsiteX10" fmla="*/ 5855834 w 12087184"/>
              <a:gd name="connsiteY10" fmla="*/ 6335587 h 6335587"/>
              <a:gd name="connsiteX11" fmla="*/ 6274422 w 12087184"/>
              <a:gd name="connsiteY11" fmla="*/ 5903346 h 6335587"/>
              <a:gd name="connsiteX12" fmla="*/ 9098386 w 12087184"/>
              <a:gd name="connsiteY12" fmla="*/ 5911624 h 6335587"/>
              <a:gd name="connsiteX13" fmla="*/ 10007288 w 12087184"/>
              <a:gd name="connsiteY13" fmla="*/ 5914499 h 6335587"/>
              <a:gd name="connsiteX14" fmla="*/ 10927227 w 12087184"/>
              <a:gd name="connsiteY14" fmla="*/ 5922366 h 6335587"/>
              <a:gd name="connsiteX15" fmla="*/ 12085310 w 12087184"/>
              <a:gd name="connsiteY15" fmla="*/ 5921320 h 6335587"/>
              <a:gd name="connsiteX16" fmla="*/ 11571244 w 12087184"/>
              <a:gd name="connsiteY16" fmla="*/ 2621674 h 6335587"/>
              <a:gd name="connsiteX17" fmla="*/ 11561892 w 12087184"/>
              <a:gd name="connsiteY17" fmla="*/ 176313 h 6335587"/>
              <a:gd name="connsiteX18" fmla="*/ 11289537 w 12087184"/>
              <a:gd name="connsiteY18" fmla="*/ 107615 h 6335587"/>
              <a:gd name="connsiteX19" fmla="*/ 10689999 w 12087184"/>
              <a:gd name="connsiteY19" fmla="*/ 70591 h 6335587"/>
              <a:gd name="connsiteX20" fmla="*/ 7599878 w 12087184"/>
              <a:gd name="connsiteY20" fmla="*/ 75910 h 6335587"/>
              <a:gd name="connsiteX21" fmla="*/ 1892744 w 12087184"/>
              <a:gd name="connsiteY21" fmla="*/ 0 h 6335587"/>
              <a:gd name="connsiteX0" fmla="*/ 1892744 w 12096545"/>
              <a:gd name="connsiteY0" fmla="*/ 24998 h 6360585"/>
              <a:gd name="connsiteX1" fmla="*/ 304663 w 12096545"/>
              <a:gd name="connsiteY1" fmla="*/ 35759 h 6360585"/>
              <a:gd name="connsiteX2" fmla="*/ 0 w 12096545"/>
              <a:gd name="connsiteY2" fmla="*/ 72940 h 6360585"/>
              <a:gd name="connsiteX3" fmla="*/ 0 w 12096545"/>
              <a:gd name="connsiteY3" fmla="*/ 934144 h 6360585"/>
              <a:gd name="connsiteX4" fmla="*/ 4597 w 12096545"/>
              <a:gd name="connsiteY4" fmla="*/ 934144 h 6360585"/>
              <a:gd name="connsiteX5" fmla="*/ 88972 w 12096545"/>
              <a:gd name="connsiteY5" fmla="*/ 3548846 h 6360585"/>
              <a:gd name="connsiteX6" fmla="*/ 148480 w 12096545"/>
              <a:gd name="connsiteY6" fmla="*/ 5955839 h 6360585"/>
              <a:gd name="connsiteX7" fmla="*/ 2638911 w 12096545"/>
              <a:gd name="connsiteY7" fmla="*/ 5958375 h 6360585"/>
              <a:gd name="connsiteX8" fmla="*/ 4080684 w 12096545"/>
              <a:gd name="connsiteY8" fmla="*/ 5951715 h 6360585"/>
              <a:gd name="connsiteX9" fmla="*/ 5045206 w 12096545"/>
              <a:gd name="connsiteY9" fmla="*/ 5952857 h 6360585"/>
              <a:gd name="connsiteX10" fmla="*/ 5855834 w 12096545"/>
              <a:gd name="connsiteY10" fmla="*/ 6360585 h 6360585"/>
              <a:gd name="connsiteX11" fmla="*/ 6274422 w 12096545"/>
              <a:gd name="connsiteY11" fmla="*/ 5928344 h 6360585"/>
              <a:gd name="connsiteX12" fmla="*/ 9098386 w 12096545"/>
              <a:gd name="connsiteY12" fmla="*/ 5936622 h 6360585"/>
              <a:gd name="connsiteX13" fmla="*/ 10007288 w 12096545"/>
              <a:gd name="connsiteY13" fmla="*/ 5939497 h 6360585"/>
              <a:gd name="connsiteX14" fmla="*/ 10927227 w 12096545"/>
              <a:gd name="connsiteY14" fmla="*/ 5947364 h 6360585"/>
              <a:gd name="connsiteX15" fmla="*/ 12085310 w 12096545"/>
              <a:gd name="connsiteY15" fmla="*/ 5946318 h 6360585"/>
              <a:gd name="connsiteX16" fmla="*/ 12063456 w 12096545"/>
              <a:gd name="connsiteY16" fmla="*/ 2646672 h 6360585"/>
              <a:gd name="connsiteX17" fmla="*/ 11561892 w 12096545"/>
              <a:gd name="connsiteY17" fmla="*/ 201311 h 6360585"/>
              <a:gd name="connsiteX18" fmla="*/ 11289537 w 12096545"/>
              <a:gd name="connsiteY18" fmla="*/ 132613 h 6360585"/>
              <a:gd name="connsiteX19" fmla="*/ 10689999 w 12096545"/>
              <a:gd name="connsiteY19" fmla="*/ 95589 h 6360585"/>
              <a:gd name="connsiteX20" fmla="*/ 7599878 w 12096545"/>
              <a:gd name="connsiteY20" fmla="*/ 100908 h 6360585"/>
              <a:gd name="connsiteX21" fmla="*/ 1892744 w 12096545"/>
              <a:gd name="connsiteY21" fmla="*/ 24998 h 6360585"/>
              <a:gd name="connsiteX0" fmla="*/ 1892744 w 12127183"/>
              <a:gd name="connsiteY0" fmla="*/ 24998 h 6360585"/>
              <a:gd name="connsiteX1" fmla="*/ 304663 w 12127183"/>
              <a:gd name="connsiteY1" fmla="*/ 35759 h 6360585"/>
              <a:gd name="connsiteX2" fmla="*/ 0 w 12127183"/>
              <a:gd name="connsiteY2" fmla="*/ 72940 h 6360585"/>
              <a:gd name="connsiteX3" fmla="*/ 0 w 12127183"/>
              <a:gd name="connsiteY3" fmla="*/ 934144 h 6360585"/>
              <a:gd name="connsiteX4" fmla="*/ 4597 w 12127183"/>
              <a:gd name="connsiteY4" fmla="*/ 934144 h 6360585"/>
              <a:gd name="connsiteX5" fmla="*/ 88972 w 12127183"/>
              <a:gd name="connsiteY5" fmla="*/ 3548846 h 6360585"/>
              <a:gd name="connsiteX6" fmla="*/ 148480 w 12127183"/>
              <a:gd name="connsiteY6" fmla="*/ 5955839 h 6360585"/>
              <a:gd name="connsiteX7" fmla="*/ 2638911 w 12127183"/>
              <a:gd name="connsiteY7" fmla="*/ 5958375 h 6360585"/>
              <a:gd name="connsiteX8" fmla="*/ 4080684 w 12127183"/>
              <a:gd name="connsiteY8" fmla="*/ 5951715 h 6360585"/>
              <a:gd name="connsiteX9" fmla="*/ 5045206 w 12127183"/>
              <a:gd name="connsiteY9" fmla="*/ 5952857 h 6360585"/>
              <a:gd name="connsiteX10" fmla="*/ 5855834 w 12127183"/>
              <a:gd name="connsiteY10" fmla="*/ 6360585 h 6360585"/>
              <a:gd name="connsiteX11" fmla="*/ 6274422 w 12127183"/>
              <a:gd name="connsiteY11" fmla="*/ 5928344 h 6360585"/>
              <a:gd name="connsiteX12" fmla="*/ 9098386 w 12127183"/>
              <a:gd name="connsiteY12" fmla="*/ 5936622 h 6360585"/>
              <a:gd name="connsiteX13" fmla="*/ 10007288 w 12127183"/>
              <a:gd name="connsiteY13" fmla="*/ 5939497 h 6360585"/>
              <a:gd name="connsiteX14" fmla="*/ 10927227 w 12127183"/>
              <a:gd name="connsiteY14" fmla="*/ 5947364 h 6360585"/>
              <a:gd name="connsiteX15" fmla="*/ 12085310 w 12127183"/>
              <a:gd name="connsiteY15" fmla="*/ 5946318 h 6360585"/>
              <a:gd name="connsiteX16" fmla="*/ 12063456 w 12127183"/>
              <a:gd name="connsiteY16" fmla="*/ 2646672 h 6360585"/>
              <a:gd name="connsiteX17" fmla="*/ 12054104 w 12127183"/>
              <a:gd name="connsiteY17" fmla="*/ 201311 h 6360585"/>
              <a:gd name="connsiteX18" fmla="*/ 11289537 w 12127183"/>
              <a:gd name="connsiteY18" fmla="*/ 132613 h 6360585"/>
              <a:gd name="connsiteX19" fmla="*/ 10689999 w 12127183"/>
              <a:gd name="connsiteY19" fmla="*/ 95589 h 6360585"/>
              <a:gd name="connsiteX20" fmla="*/ 7599878 w 12127183"/>
              <a:gd name="connsiteY20" fmla="*/ 100908 h 6360585"/>
              <a:gd name="connsiteX21" fmla="*/ 1892744 w 12127183"/>
              <a:gd name="connsiteY21" fmla="*/ 24998 h 6360585"/>
              <a:gd name="connsiteX0" fmla="*/ 1892744 w 12114255"/>
              <a:gd name="connsiteY0" fmla="*/ 0 h 6335587"/>
              <a:gd name="connsiteX1" fmla="*/ 304663 w 12114255"/>
              <a:gd name="connsiteY1" fmla="*/ 10761 h 6335587"/>
              <a:gd name="connsiteX2" fmla="*/ 0 w 12114255"/>
              <a:gd name="connsiteY2" fmla="*/ 47942 h 6335587"/>
              <a:gd name="connsiteX3" fmla="*/ 0 w 12114255"/>
              <a:gd name="connsiteY3" fmla="*/ 909146 h 6335587"/>
              <a:gd name="connsiteX4" fmla="*/ 4597 w 12114255"/>
              <a:gd name="connsiteY4" fmla="*/ 909146 h 6335587"/>
              <a:gd name="connsiteX5" fmla="*/ 88972 w 12114255"/>
              <a:gd name="connsiteY5" fmla="*/ 3523848 h 6335587"/>
              <a:gd name="connsiteX6" fmla="*/ 148480 w 12114255"/>
              <a:gd name="connsiteY6" fmla="*/ 5930841 h 6335587"/>
              <a:gd name="connsiteX7" fmla="*/ 2638911 w 12114255"/>
              <a:gd name="connsiteY7" fmla="*/ 5933377 h 6335587"/>
              <a:gd name="connsiteX8" fmla="*/ 4080684 w 12114255"/>
              <a:gd name="connsiteY8" fmla="*/ 5926717 h 6335587"/>
              <a:gd name="connsiteX9" fmla="*/ 5045206 w 12114255"/>
              <a:gd name="connsiteY9" fmla="*/ 5927859 h 6335587"/>
              <a:gd name="connsiteX10" fmla="*/ 5855834 w 12114255"/>
              <a:gd name="connsiteY10" fmla="*/ 6335587 h 6335587"/>
              <a:gd name="connsiteX11" fmla="*/ 6274422 w 12114255"/>
              <a:gd name="connsiteY11" fmla="*/ 5903346 h 6335587"/>
              <a:gd name="connsiteX12" fmla="*/ 9098386 w 12114255"/>
              <a:gd name="connsiteY12" fmla="*/ 5911624 h 6335587"/>
              <a:gd name="connsiteX13" fmla="*/ 10007288 w 12114255"/>
              <a:gd name="connsiteY13" fmla="*/ 5914499 h 6335587"/>
              <a:gd name="connsiteX14" fmla="*/ 10927227 w 12114255"/>
              <a:gd name="connsiteY14" fmla="*/ 5922366 h 6335587"/>
              <a:gd name="connsiteX15" fmla="*/ 12085310 w 12114255"/>
              <a:gd name="connsiteY15" fmla="*/ 5921320 h 6335587"/>
              <a:gd name="connsiteX16" fmla="*/ 12063456 w 12114255"/>
              <a:gd name="connsiteY16" fmla="*/ 2621674 h 6335587"/>
              <a:gd name="connsiteX17" fmla="*/ 12054104 w 12114255"/>
              <a:gd name="connsiteY17" fmla="*/ 176313 h 6335587"/>
              <a:gd name="connsiteX18" fmla="*/ 11289537 w 12114255"/>
              <a:gd name="connsiteY18" fmla="*/ 107615 h 6335587"/>
              <a:gd name="connsiteX19" fmla="*/ 10689999 w 12114255"/>
              <a:gd name="connsiteY19" fmla="*/ 70591 h 6335587"/>
              <a:gd name="connsiteX20" fmla="*/ 7599878 w 12114255"/>
              <a:gd name="connsiteY20" fmla="*/ 75910 h 6335587"/>
              <a:gd name="connsiteX21" fmla="*/ 1892744 w 12114255"/>
              <a:gd name="connsiteY21" fmla="*/ 0 h 6335587"/>
              <a:gd name="connsiteX0" fmla="*/ 1892744 w 12114253"/>
              <a:gd name="connsiteY0" fmla="*/ 0 h 6335587"/>
              <a:gd name="connsiteX1" fmla="*/ 304663 w 12114253"/>
              <a:gd name="connsiteY1" fmla="*/ 10761 h 6335587"/>
              <a:gd name="connsiteX2" fmla="*/ 0 w 12114253"/>
              <a:gd name="connsiteY2" fmla="*/ 47942 h 6335587"/>
              <a:gd name="connsiteX3" fmla="*/ 0 w 12114253"/>
              <a:gd name="connsiteY3" fmla="*/ 909146 h 6335587"/>
              <a:gd name="connsiteX4" fmla="*/ 4597 w 12114253"/>
              <a:gd name="connsiteY4" fmla="*/ 909146 h 6335587"/>
              <a:gd name="connsiteX5" fmla="*/ 88972 w 12114253"/>
              <a:gd name="connsiteY5" fmla="*/ 3523848 h 6335587"/>
              <a:gd name="connsiteX6" fmla="*/ 148480 w 12114253"/>
              <a:gd name="connsiteY6" fmla="*/ 5930841 h 6335587"/>
              <a:gd name="connsiteX7" fmla="*/ 2638911 w 12114253"/>
              <a:gd name="connsiteY7" fmla="*/ 5933377 h 6335587"/>
              <a:gd name="connsiteX8" fmla="*/ 4080684 w 12114253"/>
              <a:gd name="connsiteY8" fmla="*/ 5926717 h 6335587"/>
              <a:gd name="connsiteX9" fmla="*/ 5045206 w 12114253"/>
              <a:gd name="connsiteY9" fmla="*/ 5927859 h 6335587"/>
              <a:gd name="connsiteX10" fmla="*/ 5855834 w 12114253"/>
              <a:gd name="connsiteY10" fmla="*/ 6335587 h 6335587"/>
              <a:gd name="connsiteX11" fmla="*/ 6274422 w 12114253"/>
              <a:gd name="connsiteY11" fmla="*/ 5903346 h 6335587"/>
              <a:gd name="connsiteX12" fmla="*/ 9098386 w 12114253"/>
              <a:gd name="connsiteY12" fmla="*/ 5911624 h 6335587"/>
              <a:gd name="connsiteX13" fmla="*/ 10007288 w 12114253"/>
              <a:gd name="connsiteY13" fmla="*/ 5914499 h 6335587"/>
              <a:gd name="connsiteX14" fmla="*/ 10927227 w 12114253"/>
              <a:gd name="connsiteY14" fmla="*/ 5922366 h 6335587"/>
              <a:gd name="connsiteX15" fmla="*/ 12085310 w 12114253"/>
              <a:gd name="connsiteY15" fmla="*/ 5921320 h 6335587"/>
              <a:gd name="connsiteX16" fmla="*/ 12063456 w 12114253"/>
              <a:gd name="connsiteY16" fmla="*/ 2621674 h 6335587"/>
              <a:gd name="connsiteX17" fmla="*/ 12054104 w 12114253"/>
              <a:gd name="connsiteY17" fmla="*/ 176313 h 6335587"/>
              <a:gd name="connsiteX18" fmla="*/ 11289537 w 12114253"/>
              <a:gd name="connsiteY18" fmla="*/ 107615 h 6335587"/>
              <a:gd name="connsiteX19" fmla="*/ 10259313 w 12114253"/>
              <a:gd name="connsiteY19" fmla="*/ 101059 h 6335587"/>
              <a:gd name="connsiteX20" fmla="*/ 7599878 w 12114253"/>
              <a:gd name="connsiteY20" fmla="*/ 75910 h 6335587"/>
              <a:gd name="connsiteX21" fmla="*/ 1892744 w 12114253"/>
              <a:gd name="connsiteY21" fmla="*/ 0 h 6335587"/>
              <a:gd name="connsiteX0" fmla="*/ 1892744 w 12114255"/>
              <a:gd name="connsiteY0" fmla="*/ 0 h 6335587"/>
              <a:gd name="connsiteX1" fmla="*/ 304663 w 12114255"/>
              <a:gd name="connsiteY1" fmla="*/ 10761 h 6335587"/>
              <a:gd name="connsiteX2" fmla="*/ 0 w 12114255"/>
              <a:gd name="connsiteY2" fmla="*/ 47942 h 6335587"/>
              <a:gd name="connsiteX3" fmla="*/ 0 w 12114255"/>
              <a:gd name="connsiteY3" fmla="*/ 909146 h 6335587"/>
              <a:gd name="connsiteX4" fmla="*/ 4597 w 12114255"/>
              <a:gd name="connsiteY4" fmla="*/ 909146 h 6335587"/>
              <a:gd name="connsiteX5" fmla="*/ 88972 w 12114255"/>
              <a:gd name="connsiteY5" fmla="*/ 3523848 h 6335587"/>
              <a:gd name="connsiteX6" fmla="*/ 148480 w 12114255"/>
              <a:gd name="connsiteY6" fmla="*/ 5930841 h 6335587"/>
              <a:gd name="connsiteX7" fmla="*/ 2638911 w 12114255"/>
              <a:gd name="connsiteY7" fmla="*/ 5933377 h 6335587"/>
              <a:gd name="connsiteX8" fmla="*/ 4080684 w 12114255"/>
              <a:gd name="connsiteY8" fmla="*/ 5926717 h 6335587"/>
              <a:gd name="connsiteX9" fmla="*/ 5045206 w 12114255"/>
              <a:gd name="connsiteY9" fmla="*/ 5927859 h 6335587"/>
              <a:gd name="connsiteX10" fmla="*/ 5855834 w 12114255"/>
              <a:gd name="connsiteY10" fmla="*/ 6335587 h 6335587"/>
              <a:gd name="connsiteX11" fmla="*/ 6274422 w 12114255"/>
              <a:gd name="connsiteY11" fmla="*/ 5903346 h 6335587"/>
              <a:gd name="connsiteX12" fmla="*/ 9098386 w 12114255"/>
              <a:gd name="connsiteY12" fmla="*/ 5911624 h 6335587"/>
              <a:gd name="connsiteX13" fmla="*/ 10007288 w 12114255"/>
              <a:gd name="connsiteY13" fmla="*/ 5914499 h 6335587"/>
              <a:gd name="connsiteX14" fmla="*/ 10927227 w 12114255"/>
              <a:gd name="connsiteY14" fmla="*/ 5922366 h 6335587"/>
              <a:gd name="connsiteX15" fmla="*/ 12085310 w 12114255"/>
              <a:gd name="connsiteY15" fmla="*/ 5921320 h 6335587"/>
              <a:gd name="connsiteX16" fmla="*/ 12063456 w 12114255"/>
              <a:gd name="connsiteY16" fmla="*/ 2621674 h 6335587"/>
              <a:gd name="connsiteX17" fmla="*/ 12054104 w 12114255"/>
              <a:gd name="connsiteY17" fmla="*/ 176313 h 6335587"/>
              <a:gd name="connsiteX18" fmla="*/ 11289537 w 12114255"/>
              <a:gd name="connsiteY18" fmla="*/ 107615 h 6335587"/>
              <a:gd name="connsiteX19" fmla="*/ 10259313 w 12114255"/>
              <a:gd name="connsiteY19" fmla="*/ 101059 h 6335587"/>
              <a:gd name="connsiteX20" fmla="*/ 7599878 w 12114255"/>
              <a:gd name="connsiteY20" fmla="*/ 75910 h 6335587"/>
              <a:gd name="connsiteX21" fmla="*/ 1892744 w 12114255"/>
              <a:gd name="connsiteY21" fmla="*/ 0 h 6335587"/>
              <a:gd name="connsiteX0" fmla="*/ 1892744 w 12114253"/>
              <a:gd name="connsiteY0" fmla="*/ 0 h 6330524"/>
              <a:gd name="connsiteX1" fmla="*/ 304663 w 12114253"/>
              <a:gd name="connsiteY1" fmla="*/ 10761 h 6330524"/>
              <a:gd name="connsiteX2" fmla="*/ 0 w 12114253"/>
              <a:gd name="connsiteY2" fmla="*/ 47942 h 6330524"/>
              <a:gd name="connsiteX3" fmla="*/ 0 w 12114253"/>
              <a:gd name="connsiteY3" fmla="*/ 909146 h 6330524"/>
              <a:gd name="connsiteX4" fmla="*/ 4597 w 12114253"/>
              <a:gd name="connsiteY4" fmla="*/ 909146 h 6330524"/>
              <a:gd name="connsiteX5" fmla="*/ 88972 w 12114253"/>
              <a:gd name="connsiteY5" fmla="*/ 3523848 h 6330524"/>
              <a:gd name="connsiteX6" fmla="*/ 148480 w 12114253"/>
              <a:gd name="connsiteY6" fmla="*/ 5930841 h 6330524"/>
              <a:gd name="connsiteX7" fmla="*/ 2638911 w 12114253"/>
              <a:gd name="connsiteY7" fmla="*/ 5933377 h 6330524"/>
              <a:gd name="connsiteX8" fmla="*/ 4080684 w 12114253"/>
              <a:gd name="connsiteY8" fmla="*/ 5926717 h 6330524"/>
              <a:gd name="connsiteX9" fmla="*/ 5045206 w 12114253"/>
              <a:gd name="connsiteY9" fmla="*/ 5927859 h 6330524"/>
              <a:gd name="connsiteX10" fmla="*/ 5731339 w 12114253"/>
              <a:gd name="connsiteY10" fmla="*/ 6330524 h 6330524"/>
              <a:gd name="connsiteX11" fmla="*/ 6274422 w 12114253"/>
              <a:gd name="connsiteY11" fmla="*/ 5903346 h 6330524"/>
              <a:gd name="connsiteX12" fmla="*/ 9098386 w 12114253"/>
              <a:gd name="connsiteY12" fmla="*/ 5911624 h 6330524"/>
              <a:gd name="connsiteX13" fmla="*/ 10007288 w 12114253"/>
              <a:gd name="connsiteY13" fmla="*/ 5914499 h 6330524"/>
              <a:gd name="connsiteX14" fmla="*/ 10927227 w 12114253"/>
              <a:gd name="connsiteY14" fmla="*/ 5922366 h 6330524"/>
              <a:gd name="connsiteX15" fmla="*/ 12085310 w 12114253"/>
              <a:gd name="connsiteY15" fmla="*/ 5921320 h 6330524"/>
              <a:gd name="connsiteX16" fmla="*/ 12063456 w 12114253"/>
              <a:gd name="connsiteY16" fmla="*/ 2621674 h 6330524"/>
              <a:gd name="connsiteX17" fmla="*/ 12054104 w 12114253"/>
              <a:gd name="connsiteY17" fmla="*/ 176313 h 6330524"/>
              <a:gd name="connsiteX18" fmla="*/ 11289537 w 12114253"/>
              <a:gd name="connsiteY18" fmla="*/ 107615 h 6330524"/>
              <a:gd name="connsiteX19" fmla="*/ 10259313 w 12114253"/>
              <a:gd name="connsiteY19" fmla="*/ 101059 h 6330524"/>
              <a:gd name="connsiteX20" fmla="*/ 7599878 w 12114253"/>
              <a:gd name="connsiteY20" fmla="*/ 75910 h 6330524"/>
              <a:gd name="connsiteX21" fmla="*/ 1892744 w 12114253"/>
              <a:gd name="connsiteY21" fmla="*/ 0 h 6330524"/>
              <a:gd name="connsiteX0" fmla="*/ 1892744 w 12114255"/>
              <a:gd name="connsiteY0" fmla="*/ 0 h 6330524"/>
              <a:gd name="connsiteX1" fmla="*/ 304663 w 12114255"/>
              <a:gd name="connsiteY1" fmla="*/ 10761 h 6330524"/>
              <a:gd name="connsiteX2" fmla="*/ 0 w 12114255"/>
              <a:gd name="connsiteY2" fmla="*/ 47942 h 6330524"/>
              <a:gd name="connsiteX3" fmla="*/ 0 w 12114255"/>
              <a:gd name="connsiteY3" fmla="*/ 909146 h 6330524"/>
              <a:gd name="connsiteX4" fmla="*/ 4597 w 12114255"/>
              <a:gd name="connsiteY4" fmla="*/ 909146 h 6330524"/>
              <a:gd name="connsiteX5" fmla="*/ 88972 w 12114255"/>
              <a:gd name="connsiteY5" fmla="*/ 3523848 h 6330524"/>
              <a:gd name="connsiteX6" fmla="*/ 148480 w 12114255"/>
              <a:gd name="connsiteY6" fmla="*/ 5930841 h 6330524"/>
              <a:gd name="connsiteX7" fmla="*/ 2638911 w 12114255"/>
              <a:gd name="connsiteY7" fmla="*/ 5933377 h 6330524"/>
              <a:gd name="connsiteX8" fmla="*/ 4080684 w 12114255"/>
              <a:gd name="connsiteY8" fmla="*/ 5926717 h 6330524"/>
              <a:gd name="connsiteX9" fmla="*/ 5045206 w 12114255"/>
              <a:gd name="connsiteY9" fmla="*/ 5927859 h 6330524"/>
              <a:gd name="connsiteX10" fmla="*/ 5731339 w 12114255"/>
              <a:gd name="connsiteY10" fmla="*/ 6330524 h 6330524"/>
              <a:gd name="connsiteX11" fmla="*/ 6077302 w 12114255"/>
              <a:gd name="connsiteY11" fmla="*/ 5908409 h 6330524"/>
              <a:gd name="connsiteX12" fmla="*/ 9098386 w 12114255"/>
              <a:gd name="connsiteY12" fmla="*/ 5911624 h 6330524"/>
              <a:gd name="connsiteX13" fmla="*/ 10007288 w 12114255"/>
              <a:gd name="connsiteY13" fmla="*/ 5914499 h 6330524"/>
              <a:gd name="connsiteX14" fmla="*/ 10927227 w 12114255"/>
              <a:gd name="connsiteY14" fmla="*/ 5922366 h 6330524"/>
              <a:gd name="connsiteX15" fmla="*/ 12085310 w 12114255"/>
              <a:gd name="connsiteY15" fmla="*/ 5921320 h 6330524"/>
              <a:gd name="connsiteX16" fmla="*/ 12063456 w 12114255"/>
              <a:gd name="connsiteY16" fmla="*/ 2621674 h 6330524"/>
              <a:gd name="connsiteX17" fmla="*/ 12054104 w 12114255"/>
              <a:gd name="connsiteY17" fmla="*/ 176313 h 6330524"/>
              <a:gd name="connsiteX18" fmla="*/ 11289537 w 12114255"/>
              <a:gd name="connsiteY18" fmla="*/ 107615 h 6330524"/>
              <a:gd name="connsiteX19" fmla="*/ 10259313 w 12114255"/>
              <a:gd name="connsiteY19" fmla="*/ 101059 h 6330524"/>
              <a:gd name="connsiteX20" fmla="*/ 7599878 w 12114255"/>
              <a:gd name="connsiteY20" fmla="*/ 75910 h 6330524"/>
              <a:gd name="connsiteX21" fmla="*/ 1892744 w 12114255"/>
              <a:gd name="connsiteY21" fmla="*/ 0 h 6330524"/>
              <a:gd name="connsiteX0" fmla="*/ 1892744 w 12114253"/>
              <a:gd name="connsiteY0" fmla="*/ 0 h 6330524"/>
              <a:gd name="connsiteX1" fmla="*/ 304663 w 12114253"/>
              <a:gd name="connsiteY1" fmla="*/ 10761 h 6330524"/>
              <a:gd name="connsiteX2" fmla="*/ 0 w 12114253"/>
              <a:gd name="connsiteY2" fmla="*/ 47942 h 6330524"/>
              <a:gd name="connsiteX3" fmla="*/ 0 w 12114253"/>
              <a:gd name="connsiteY3" fmla="*/ 909146 h 6330524"/>
              <a:gd name="connsiteX4" fmla="*/ 4597 w 12114253"/>
              <a:gd name="connsiteY4" fmla="*/ 909146 h 6330524"/>
              <a:gd name="connsiteX5" fmla="*/ 88972 w 12114253"/>
              <a:gd name="connsiteY5" fmla="*/ 3523848 h 6330524"/>
              <a:gd name="connsiteX6" fmla="*/ 148480 w 12114253"/>
              <a:gd name="connsiteY6" fmla="*/ 5930841 h 6330524"/>
              <a:gd name="connsiteX7" fmla="*/ 2638911 w 12114253"/>
              <a:gd name="connsiteY7" fmla="*/ 5933377 h 6330524"/>
              <a:gd name="connsiteX8" fmla="*/ 4080684 w 12114253"/>
              <a:gd name="connsiteY8" fmla="*/ 5926717 h 6330524"/>
              <a:gd name="connsiteX9" fmla="*/ 5045206 w 12114253"/>
              <a:gd name="connsiteY9" fmla="*/ 5927859 h 6330524"/>
              <a:gd name="connsiteX10" fmla="*/ 5731339 w 12114253"/>
              <a:gd name="connsiteY10" fmla="*/ 6330524 h 6330524"/>
              <a:gd name="connsiteX11" fmla="*/ 6077302 w 12114253"/>
              <a:gd name="connsiteY11" fmla="*/ 5908409 h 6330524"/>
              <a:gd name="connsiteX12" fmla="*/ 9098386 w 12114253"/>
              <a:gd name="connsiteY12" fmla="*/ 5911624 h 6330524"/>
              <a:gd name="connsiteX13" fmla="*/ 10007288 w 12114253"/>
              <a:gd name="connsiteY13" fmla="*/ 5914499 h 6330524"/>
              <a:gd name="connsiteX14" fmla="*/ 10927227 w 12114253"/>
              <a:gd name="connsiteY14" fmla="*/ 5922366 h 6330524"/>
              <a:gd name="connsiteX15" fmla="*/ 12085310 w 12114253"/>
              <a:gd name="connsiteY15" fmla="*/ 5921320 h 6330524"/>
              <a:gd name="connsiteX16" fmla="*/ 12063456 w 12114253"/>
              <a:gd name="connsiteY16" fmla="*/ 2621674 h 6330524"/>
              <a:gd name="connsiteX17" fmla="*/ 12054104 w 12114253"/>
              <a:gd name="connsiteY17" fmla="*/ 176313 h 6330524"/>
              <a:gd name="connsiteX18" fmla="*/ 11289537 w 12114253"/>
              <a:gd name="connsiteY18" fmla="*/ 107615 h 6330524"/>
              <a:gd name="connsiteX19" fmla="*/ 10259313 w 12114253"/>
              <a:gd name="connsiteY19" fmla="*/ 101059 h 6330524"/>
              <a:gd name="connsiteX20" fmla="*/ 7599878 w 12114253"/>
              <a:gd name="connsiteY20" fmla="*/ 75910 h 6330524"/>
              <a:gd name="connsiteX21" fmla="*/ 1892744 w 12114253"/>
              <a:gd name="connsiteY21" fmla="*/ 0 h 6330524"/>
              <a:gd name="connsiteX0" fmla="*/ 1892744 w 12114255"/>
              <a:gd name="connsiteY0" fmla="*/ 0 h 6330524"/>
              <a:gd name="connsiteX1" fmla="*/ 304663 w 12114255"/>
              <a:gd name="connsiteY1" fmla="*/ 10761 h 6330524"/>
              <a:gd name="connsiteX2" fmla="*/ 0 w 12114255"/>
              <a:gd name="connsiteY2" fmla="*/ 47942 h 6330524"/>
              <a:gd name="connsiteX3" fmla="*/ 0 w 12114255"/>
              <a:gd name="connsiteY3" fmla="*/ 909146 h 6330524"/>
              <a:gd name="connsiteX4" fmla="*/ 4597 w 12114255"/>
              <a:gd name="connsiteY4" fmla="*/ 909146 h 6330524"/>
              <a:gd name="connsiteX5" fmla="*/ 88972 w 12114255"/>
              <a:gd name="connsiteY5" fmla="*/ 3523848 h 6330524"/>
              <a:gd name="connsiteX6" fmla="*/ 148480 w 12114255"/>
              <a:gd name="connsiteY6" fmla="*/ 5930841 h 6330524"/>
              <a:gd name="connsiteX7" fmla="*/ 2638911 w 12114255"/>
              <a:gd name="connsiteY7" fmla="*/ 5933377 h 6330524"/>
              <a:gd name="connsiteX8" fmla="*/ 4308929 w 12114255"/>
              <a:gd name="connsiteY8" fmla="*/ 5926717 h 6330524"/>
              <a:gd name="connsiteX9" fmla="*/ 5045206 w 12114255"/>
              <a:gd name="connsiteY9" fmla="*/ 5927859 h 6330524"/>
              <a:gd name="connsiteX10" fmla="*/ 5731339 w 12114255"/>
              <a:gd name="connsiteY10" fmla="*/ 6330524 h 6330524"/>
              <a:gd name="connsiteX11" fmla="*/ 6077302 w 12114255"/>
              <a:gd name="connsiteY11" fmla="*/ 5908409 h 6330524"/>
              <a:gd name="connsiteX12" fmla="*/ 9098386 w 12114255"/>
              <a:gd name="connsiteY12" fmla="*/ 5911624 h 6330524"/>
              <a:gd name="connsiteX13" fmla="*/ 10007288 w 12114255"/>
              <a:gd name="connsiteY13" fmla="*/ 5914499 h 6330524"/>
              <a:gd name="connsiteX14" fmla="*/ 10927227 w 12114255"/>
              <a:gd name="connsiteY14" fmla="*/ 5922366 h 6330524"/>
              <a:gd name="connsiteX15" fmla="*/ 12085310 w 12114255"/>
              <a:gd name="connsiteY15" fmla="*/ 5921320 h 6330524"/>
              <a:gd name="connsiteX16" fmla="*/ 12063456 w 12114255"/>
              <a:gd name="connsiteY16" fmla="*/ 2621674 h 6330524"/>
              <a:gd name="connsiteX17" fmla="*/ 12054104 w 12114255"/>
              <a:gd name="connsiteY17" fmla="*/ 176313 h 6330524"/>
              <a:gd name="connsiteX18" fmla="*/ 11289537 w 12114255"/>
              <a:gd name="connsiteY18" fmla="*/ 107615 h 6330524"/>
              <a:gd name="connsiteX19" fmla="*/ 10259313 w 12114255"/>
              <a:gd name="connsiteY19" fmla="*/ 101059 h 6330524"/>
              <a:gd name="connsiteX20" fmla="*/ 7599878 w 12114255"/>
              <a:gd name="connsiteY20" fmla="*/ 75910 h 6330524"/>
              <a:gd name="connsiteX21" fmla="*/ 1892744 w 12114255"/>
              <a:gd name="connsiteY21" fmla="*/ 0 h 6330524"/>
              <a:gd name="connsiteX0" fmla="*/ 1892744 w 12114253"/>
              <a:gd name="connsiteY0" fmla="*/ 0 h 6330524"/>
              <a:gd name="connsiteX1" fmla="*/ 304663 w 12114253"/>
              <a:gd name="connsiteY1" fmla="*/ 10761 h 6330524"/>
              <a:gd name="connsiteX2" fmla="*/ 0 w 12114253"/>
              <a:gd name="connsiteY2" fmla="*/ 47942 h 6330524"/>
              <a:gd name="connsiteX3" fmla="*/ 0 w 12114253"/>
              <a:gd name="connsiteY3" fmla="*/ 909146 h 6330524"/>
              <a:gd name="connsiteX4" fmla="*/ 4597 w 12114253"/>
              <a:gd name="connsiteY4" fmla="*/ 909146 h 6330524"/>
              <a:gd name="connsiteX5" fmla="*/ 88972 w 12114253"/>
              <a:gd name="connsiteY5" fmla="*/ 3523848 h 6330524"/>
              <a:gd name="connsiteX6" fmla="*/ 148480 w 12114253"/>
              <a:gd name="connsiteY6" fmla="*/ 5930841 h 6330524"/>
              <a:gd name="connsiteX7" fmla="*/ 2638911 w 12114253"/>
              <a:gd name="connsiteY7" fmla="*/ 5933377 h 6330524"/>
              <a:gd name="connsiteX8" fmla="*/ 4308929 w 12114253"/>
              <a:gd name="connsiteY8" fmla="*/ 5926717 h 6330524"/>
              <a:gd name="connsiteX9" fmla="*/ 5141474 w 12114253"/>
              <a:gd name="connsiteY9" fmla="*/ 5927859 h 6330524"/>
              <a:gd name="connsiteX10" fmla="*/ 5731339 w 12114253"/>
              <a:gd name="connsiteY10" fmla="*/ 6330524 h 6330524"/>
              <a:gd name="connsiteX11" fmla="*/ 6077302 w 12114253"/>
              <a:gd name="connsiteY11" fmla="*/ 5908409 h 6330524"/>
              <a:gd name="connsiteX12" fmla="*/ 9098386 w 12114253"/>
              <a:gd name="connsiteY12" fmla="*/ 5911624 h 6330524"/>
              <a:gd name="connsiteX13" fmla="*/ 10007288 w 12114253"/>
              <a:gd name="connsiteY13" fmla="*/ 5914499 h 6330524"/>
              <a:gd name="connsiteX14" fmla="*/ 10927227 w 12114253"/>
              <a:gd name="connsiteY14" fmla="*/ 5922366 h 6330524"/>
              <a:gd name="connsiteX15" fmla="*/ 12085310 w 12114253"/>
              <a:gd name="connsiteY15" fmla="*/ 5921320 h 6330524"/>
              <a:gd name="connsiteX16" fmla="*/ 12063456 w 12114253"/>
              <a:gd name="connsiteY16" fmla="*/ 2621674 h 6330524"/>
              <a:gd name="connsiteX17" fmla="*/ 12054104 w 12114253"/>
              <a:gd name="connsiteY17" fmla="*/ 176313 h 6330524"/>
              <a:gd name="connsiteX18" fmla="*/ 11289537 w 12114253"/>
              <a:gd name="connsiteY18" fmla="*/ 107615 h 6330524"/>
              <a:gd name="connsiteX19" fmla="*/ 10259313 w 12114253"/>
              <a:gd name="connsiteY19" fmla="*/ 101059 h 6330524"/>
              <a:gd name="connsiteX20" fmla="*/ 7599878 w 12114253"/>
              <a:gd name="connsiteY20" fmla="*/ 75910 h 6330524"/>
              <a:gd name="connsiteX21" fmla="*/ 1892744 w 12114253"/>
              <a:gd name="connsiteY21" fmla="*/ 0 h 6330524"/>
              <a:gd name="connsiteX0" fmla="*/ 1892744 w 12114253"/>
              <a:gd name="connsiteY0" fmla="*/ 0 h 6330524"/>
              <a:gd name="connsiteX1" fmla="*/ 304663 w 12114253"/>
              <a:gd name="connsiteY1" fmla="*/ 10761 h 6330524"/>
              <a:gd name="connsiteX2" fmla="*/ 0 w 12114253"/>
              <a:gd name="connsiteY2" fmla="*/ 47942 h 6330524"/>
              <a:gd name="connsiteX3" fmla="*/ 0 w 12114253"/>
              <a:gd name="connsiteY3" fmla="*/ 909146 h 6330524"/>
              <a:gd name="connsiteX4" fmla="*/ 4597 w 12114253"/>
              <a:gd name="connsiteY4" fmla="*/ 909146 h 6330524"/>
              <a:gd name="connsiteX5" fmla="*/ 88972 w 12114253"/>
              <a:gd name="connsiteY5" fmla="*/ 3523848 h 6330524"/>
              <a:gd name="connsiteX6" fmla="*/ 148480 w 12114253"/>
              <a:gd name="connsiteY6" fmla="*/ 5930841 h 6330524"/>
              <a:gd name="connsiteX7" fmla="*/ 2638911 w 12114253"/>
              <a:gd name="connsiteY7" fmla="*/ 5933377 h 6330524"/>
              <a:gd name="connsiteX8" fmla="*/ 4308929 w 12114253"/>
              <a:gd name="connsiteY8" fmla="*/ 5926717 h 6330524"/>
              <a:gd name="connsiteX9" fmla="*/ 5141474 w 12114253"/>
              <a:gd name="connsiteY9" fmla="*/ 5927859 h 6330524"/>
              <a:gd name="connsiteX10" fmla="*/ 5731339 w 12114253"/>
              <a:gd name="connsiteY10" fmla="*/ 6330524 h 6330524"/>
              <a:gd name="connsiteX11" fmla="*/ 6196455 w 12114253"/>
              <a:gd name="connsiteY11" fmla="*/ 5908410 h 6330524"/>
              <a:gd name="connsiteX12" fmla="*/ 9098386 w 12114253"/>
              <a:gd name="connsiteY12" fmla="*/ 5911624 h 6330524"/>
              <a:gd name="connsiteX13" fmla="*/ 10007288 w 12114253"/>
              <a:gd name="connsiteY13" fmla="*/ 5914499 h 6330524"/>
              <a:gd name="connsiteX14" fmla="*/ 10927227 w 12114253"/>
              <a:gd name="connsiteY14" fmla="*/ 5922366 h 6330524"/>
              <a:gd name="connsiteX15" fmla="*/ 12085310 w 12114253"/>
              <a:gd name="connsiteY15" fmla="*/ 5921320 h 6330524"/>
              <a:gd name="connsiteX16" fmla="*/ 12063456 w 12114253"/>
              <a:gd name="connsiteY16" fmla="*/ 2621674 h 6330524"/>
              <a:gd name="connsiteX17" fmla="*/ 12054104 w 12114253"/>
              <a:gd name="connsiteY17" fmla="*/ 176313 h 6330524"/>
              <a:gd name="connsiteX18" fmla="*/ 11289537 w 12114253"/>
              <a:gd name="connsiteY18" fmla="*/ 107615 h 6330524"/>
              <a:gd name="connsiteX19" fmla="*/ 10259313 w 12114253"/>
              <a:gd name="connsiteY19" fmla="*/ 101059 h 6330524"/>
              <a:gd name="connsiteX20" fmla="*/ 7599878 w 12114253"/>
              <a:gd name="connsiteY20" fmla="*/ 75910 h 6330524"/>
              <a:gd name="connsiteX21" fmla="*/ 1892744 w 12114253"/>
              <a:gd name="connsiteY21" fmla="*/ 0 h 6330524"/>
              <a:gd name="connsiteX0" fmla="*/ 1892744 w 12114253"/>
              <a:gd name="connsiteY0" fmla="*/ 0 h 6231011"/>
              <a:gd name="connsiteX1" fmla="*/ 304663 w 12114253"/>
              <a:gd name="connsiteY1" fmla="*/ 10761 h 6231011"/>
              <a:gd name="connsiteX2" fmla="*/ 0 w 12114253"/>
              <a:gd name="connsiteY2" fmla="*/ 47942 h 6231011"/>
              <a:gd name="connsiteX3" fmla="*/ 0 w 12114253"/>
              <a:gd name="connsiteY3" fmla="*/ 909146 h 6231011"/>
              <a:gd name="connsiteX4" fmla="*/ 4597 w 12114253"/>
              <a:gd name="connsiteY4" fmla="*/ 909146 h 6231011"/>
              <a:gd name="connsiteX5" fmla="*/ 88972 w 12114253"/>
              <a:gd name="connsiteY5" fmla="*/ 3523848 h 6231011"/>
              <a:gd name="connsiteX6" fmla="*/ 148480 w 12114253"/>
              <a:gd name="connsiteY6" fmla="*/ 5930841 h 6231011"/>
              <a:gd name="connsiteX7" fmla="*/ 2638911 w 12114253"/>
              <a:gd name="connsiteY7" fmla="*/ 5933377 h 6231011"/>
              <a:gd name="connsiteX8" fmla="*/ 4308929 w 12114253"/>
              <a:gd name="connsiteY8" fmla="*/ 5926717 h 6231011"/>
              <a:gd name="connsiteX9" fmla="*/ 5141474 w 12114253"/>
              <a:gd name="connsiteY9" fmla="*/ 5927859 h 6231011"/>
              <a:gd name="connsiteX10" fmla="*/ 5707509 w 12114253"/>
              <a:gd name="connsiteY10" fmla="*/ 6231011 h 6231011"/>
              <a:gd name="connsiteX11" fmla="*/ 6196455 w 12114253"/>
              <a:gd name="connsiteY11" fmla="*/ 5908410 h 6231011"/>
              <a:gd name="connsiteX12" fmla="*/ 9098386 w 12114253"/>
              <a:gd name="connsiteY12" fmla="*/ 5911624 h 6231011"/>
              <a:gd name="connsiteX13" fmla="*/ 10007288 w 12114253"/>
              <a:gd name="connsiteY13" fmla="*/ 5914499 h 6231011"/>
              <a:gd name="connsiteX14" fmla="*/ 10927227 w 12114253"/>
              <a:gd name="connsiteY14" fmla="*/ 5922366 h 6231011"/>
              <a:gd name="connsiteX15" fmla="*/ 12085310 w 12114253"/>
              <a:gd name="connsiteY15" fmla="*/ 5921320 h 6231011"/>
              <a:gd name="connsiteX16" fmla="*/ 12063456 w 12114253"/>
              <a:gd name="connsiteY16" fmla="*/ 2621674 h 6231011"/>
              <a:gd name="connsiteX17" fmla="*/ 12054104 w 12114253"/>
              <a:gd name="connsiteY17" fmla="*/ 176313 h 6231011"/>
              <a:gd name="connsiteX18" fmla="*/ 11289537 w 12114253"/>
              <a:gd name="connsiteY18" fmla="*/ 107615 h 6231011"/>
              <a:gd name="connsiteX19" fmla="*/ 10259313 w 12114253"/>
              <a:gd name="connsiteY19" fmla="*/ 101059 h 6231011"/>
              <a:gd name="connsiteX20" fmla="*/ 7599878 w 12114253"/>
              <a:gd name="connsiteY20" fmla="*/ 75910 h 6231011"/>
              <a:gd name="connsiteX21" fmla="*/ 1892744 w 12114253"/>
              <a:gd name="connsiteY21" fmla="*/ 0 h 6231011"/>
              <a:gd name="connsiteX0" fmla="*/ 1892744 w 12114253"/>
              <a:gd name="connsiteY0" fmla="*/ 0 h 6231011"/>
              <a:gd name="connsiteX1" fmla="*/ 304663 w 12114253"/>
              <a:gd name="connsiteY1" fmla="*/ 10761 h 6231011"/>
              <a:gd name="connsiteX2" fmla="*/ 0 w 12114253"/>
              <a:gd name="connsiteY2" fmla="*/ 47942 h 6231011"/>
              <a:gd name="connsiteX3" fmla="*/ 0 w 12114253"/>
              <a:gd name="connsiteY3" fmla="*/ 909146 h 6231011"/>
              <a:gd name="connsiteX4" fmla="*/ 4597 w 12114253"/>
              <a:gd name="connsiteY4" fmla="*/ 909146 h 6231011"/>
              <a:gd name="connsiteX5" fmla="*/ 88972 w 12114253"/>
              <a:gd name="connsiteY5" fmla="*/ 3523848 h 6231011"/>
              <a:gd name="connsiteX6" fmla="*/ 148480 w 12114253"/>
              <a:gd name="connsiteY6" fmla="*/ 5930841 h 6231011"/>
              <a:gd name="connsiteX7" fmla="*/ 2638911 w 12114253"/>
              <a:gd name="connsiteY7" fmla="*/ 5933377 h 6231011"/>
              <a:gd name="connsiteX8" fmla="*/ 4308929 w 12114253"/>
              <a:gd name="connsiteY8" fmla="*/ 5926717 h 6231011"/>
              <a:gd name="connsiteX9" fmla="*/ 5236797 w 12114253"/>
              <a:gd name="connsiteY9" fmla="*/ 5927859 h 6231011"/>
              <a:gd name="connsiteX10" fmla="*/ 5707509 w 12114253"/>
              <a:gd name="connsiteY10" fmla="*/ 6231011 h 6231011"/>
              <a:gd name="connsiteX11" fmla="*/ 6196455 w 12114253"/>
              <a:gd name="connsiteY11" fmla="*/ 5908410 h 6231011"/>
              <a:gd name="connsiteX12" fmla="*/ 9098386 w 12114253"/>
              <a:gd name="connsiteY12" fmla="*/ 5911624 h 6231011"/>
              <a:gd name="connsiteX13" fmla="*/ 10007288 w 12114253"/>
              <a:gd name="connsiteY13" fmla="*/ 5914499 h 6231011"/>
              <a:gd name="connsiteX14" fmla="*/ 10927227 w 12114253"/>
              <a:gd name="connsiteY14" fmla="*/ 5922366 h 6231011"/>
              <a:gd name="connsiteX15" fmla="*/ 12085310 w 12114253"/>
              <a:gd name="connsiteY15" fmla="*/ 5921320 h 6231011"/>
              <a:gd name="connsiteX16" fmla="*/ 12063456 w 12114253"/>
              <a:gd name="connsiteY16" fmla="*/ 2621674 h 6231011"/>
              <a:gd name="connsiteX17" fmla="*/ 12054104 w 12114253"/>
              <a:gd name="connsiteY17" fmla="*/ 176313 h 6231011"/>
              <a:gd name="connsiteX18" fmla="*/ 11289537 w 12114253"/>
              <a:gd name="connsiteY18" fmla="*/ 107615 h 6231011"/>
              <a:gd name="connsiteX19" fmla="*/ 10259313 w 12114253"/>
              <a:gd name="connsiteY19" fmla="*/ 101059 h 6231011"/>
              <a:gd name="connsiteX20" fmla="*/ 7599878 w 12114253"/>
              <a:gd name="connsiteY20" fmla="*/ 75910 h 6231011"/>
              <a:gd name="connsiteX21" fmla="*/ 1892744 w 12114253"/>
              <a:gd name="connsiteY21" fmla="*/ 0 h 6231011"/>
              <a:gd name="connsiteX0" fmla="*/ 1892744 w 12114253"/>
              <a:gd name="connsiteY0" fmla="*/ 0 h 6231011"/>
              <a:gd name="connsiteX1" fmla="*/ 304663 w 12114253"/>
              <a:gd name="connsiteY1" fmla="*/ 10761 h 6231011"/>
              <a:gd name="connsiteX2" fmla="*/ 0 w 12114253"/>
              <a:gd name="connsiteY2" fmla="*/ 47942 h 6231011"/>
              <a:gd name="connsiteX3" fmla="*/ 0 w 12114253"/>
              <a:gd name="connsiteY3" fmla="*/ 909146 h 6231011"/>
              <a:gd name="connsiteX4" fmla="*/ 4597 w 12114253"/>
              <a:gd name="connsiteY4" fmla="*/ 909146 h 6231011"/>
              <a:gd name="connsiteX5" fmla="*/ 88972 w 12114253"/>
              <a:gd name="connsiteY5" fmla="*/ 3523848 h 6231011"/>
              <a:gd name="connsiteX6" fmla="*/ 148480 w 12114253"/>
              <a:gd name="connsiteY6" fmla="*/ 5930841 h 6231011"/>
              <a:gd name="connsiteX7" fmla="*/ 2638911 w 12114253"/>
              <a:gd name="connsiteY7" fmla="*/ 5933377 h 6231011"/>
              <a:gd name="connsiteX8" fmla="*/ 4308929 w 12114253"/>
              <a:gd name="connsiteY8" fmla="*/ 5926717 h 6231011"/>
              <a:gd name="connsiteX9" fmla="*/ 5308288 w 12114253"/>
              <a:gd name="connsiteY9" fmla="*/ 5937810 h 6231011"/>
              <a:gd name="connsiteX10" fmla="*/ 5707509 w 12114253"/>
              <a:gd name="connsiteY10" fmla="*/ 6231011 h 6231011"/>
              <a:gd name="connsiteX11" fmla="*/ 6196455 w 12114253"/>
              <a:gd name="connsiteY11" fmla="*/ 5908410 h 6231011"/>
              <a:gd name="connsiteX12" fmla="*/ 9098386 w 12114253"/>
              <a:gd name="connsiteY12" fmla="*/ 5911624 h 6231011"/>
              <a:gd name="connsiteX13" fmla="*/ 10007288 w 12114253"/>
              <a:gd name="connsiteY13" fmla="*/ 5914499 h 6231011"/>
              <a:gd name="connsiteX14" fmla="*/ 10927227 w 12114253"/>
              <a:gd name="connsiteY14" fmla="*/ 5922366 h 6231011"/>
              <a:gd name="connsiteX15" fmla="*/ 12085310 w 12114253"/>
              <a:gd name="connsiteY15" fmla="*/ 5921320 h 6231011"/>
              <a:gd name="connsiteX16" fmla="*/ 12063456 w 12114253"/>
              <a:gd name="connsiteY16" fmla="*/ 2621674 h 6231011"/>
              <a:gd name="connsiteX17" fmla="*/ 12054104 w 12114253"/>
              <a:gd name="connsiteY17" fmla="*/ 176313 h 6231011"/>
              <a:gd name="connsiteX18" fmla="*/ 11289537 w 12114253"/>
              <a:gd name="connsiteY18" fmla="*/ 107615 h 6231011"/>
              <a:gd name="connsiteX19" fmla="*/ 10259313 w 12114253"/>
              <a:gd name="connsiteY19" fmla="*/ 101059 h 6231011"/>
              <a:gd name="connsiteX20" fmla="*/ 7599878 w 12114253"/>
              <a:gd name="connsiteY20" fmla="*/ 75910 h 6231011"/>
              <a:gd name="connsiteX21" fmla="*/ 1892744 w 12114253"/>
              <a:gd name="connsiteY21" fmla="*/ 0 h 6231011"/>
              <a:gd name="connsiteX0" fmla="*/ 1892744 w 12114253"/>
              <a:gd name="connsiteY0" fmla="*/ 0 h 6231011"/>
              <a:gd name="connsiteX1" fmla="*/ 304663 w 12114253"/>
              <a:gd name="connsiteY1" fmla="*/ 10761 h 6231011"/>
              <a:gd name="connsiteX2" fmla="*/ 0 w 12114253"/>
              <a:gd name="connsiteY2" fmla="*/ 47942 h 6231011"/>
              <a:gd name="connsiteX3" fmla="*/ 0 w 12114253"/>
              <a:gd name="connsiteY3" fmla="*/ 909146 h 6231011"/>
              <a:gd name="connsiteX4" fmla="*/ 4597 w 12114253"/>
              <a:gd name="connsiteY4" fmla="*/ 909146 h 6231011"/>
              <a:gd name="connsiteX5" fmla="*/ 88972 w 12114253"/>
              <a:gd name="connsiteY5" fmla="*/ 3523848 h 6231011"/>
              <a:gd name="connsiteX6" fmla="*/ 148480 w 12114253"/>
              <a:gd name="connsiteY6" fmla="*/ 5930841 h 6231011"/>
              <a:gd name="connsiteX7" fmla="*/ 2638911 w 12114253"/>
              <a:gd name="connsiteY7" fmla="*/ 5933377 h 6231011"/>
              <a:gd name="connsiteX8" fmla="*/ 4308929 w 12114253"/>
              <a:gd name="connsiteY8" fmla="*/ 5926717 h 6231011"/>
              <a:gd name="connsiteX9" fmla="*/ 5308288 w 12114253"/>
              <a:gd name="connsiteY9" fmla="*/ 5937810 h 6231011"/>
              <a:gd name="connsiteX10" fmla="*/ 5707509 w 12114253"/>
              <a:gd name="connsiteY10" fmla="*/ 6231011 h 6231011"/>
              <a:gd name="connsiteX11" fmla="*/ 6196455 w 12114253"/>
              <a:gd name="connsiteY11" fmla="*/ 5908410 h 6231011"/>
              <a:gd name="connsiteX12" fmla="*/ 9098386 w 12114253"/>
              <a:gd name="connsiteY12" fmla="*/ 5911624 h 6231011"/>
              <a:gd name="connsiteX13" fmla="*/ 10007288 w 12114253"/>
              <a:gd name="connsiteY13" fmla="*/ 5914499 h 6231011"/>
              <a:gd name="connsiteX14" fmla="*/ 10927227 w 12114253"/>
              <a:gd name="connsiteY14" fmla="*/ 5922366 h 6231011"/>
              <a:gd name="connsiteX15" fmla="*/ 12085310 w 12114253"/>
              <a:gd name="connsiteY15" fmla="*/ 5921320 h 6231011"/>
              <a:gd name="connsiteX16" fmla="*/ 12063456 w 12114253"/>
              <a:gd name="connsiteY16" fmla="*/ 2621674 h 6231011"/>
              <a:gd name="connsiteX17" fmla="*/ 12054104 w 12114253"/>
              <a:gd name="connsiteY17" fmla="*/ 176313 h 6231011"/>
              <a:gd name="connsiteX18" fmla="*/ 11289537 w 12114253"/>
              <a:gd name="connsiteY18" fmla="*/ 107615 h 6231011"/>
              <a:gd name="connsiteX19" fmla="*/ 10259313 w 12114253"/>
              <a:gd name="connsiteY19" fmla="*/ 101059 h 6231011"/>
              <a:gd name="connsiteX20" fmla="*/ 7599878 w 12114253"/>
              <a:gd name="connsiteY20" fmla="*/ 75910 h 6231011"/>
              <a:gd name="connsiteX21" fmla="*/ 1892744 w 12114253"/>
              <a:gd name="connsiteY21" fmla="*/ 0 h 6231011"/>
              <a:gd name="connsiteX0" fmla="*/ 1892744 w 12114253"/>
              <a:gd name="connsiteY0" fmla="*/ 0 h 6231011"/>
              <a:gd name="connsiteX1" fmla="*/ 304663 w 12114253"/>
              <a:gd name="connsiteY1" fmla="*/ 10761 h 6231011"/>
              <a:gd name="connsiteX2" fmla="*/ 0 w 12114253"/>
              <a:gd name="connsiteY2" fmla="*/ 47942 h 6231011"/>
              <a:gd name="connsiteX3" fmla="*/ 0 w 12114253"/>
              <a:gd name="connsiteY3" fmla="*/ 909146 h 6231011"/>
              <a:gd name="connsiteX4" fmla="*/ 4597 w 12114253"/>
              <a:gd name="connsiteY4" fmla="*/ 909146 h 6231011"/>
              <a:gd name="connsiteX5" fmla="*/ 88972 w 12114253"/>
              <a:gd name="connsiteY5" fmla="*/ 3523848 h 6231011"/>
              <a:gd name="connsiteX6" fmla="*/ 148480 w 12114253"/>
              <a:gd name="connsiteY6" fmla="*/ 5930841 h 6231011"/>
              <a:gd name="connsiteX7" fmla="*/ 2638911 w 12114253"/>
              <a:gd name="connsiteY7" fmla="*/ 5933377 h 6231011"/>
              <a:gd name="connsiteX8" fmla="*/ 4308929 w 12114253"/>
              <a:gd name="connsiteY8" fmla="*/ 5926717 h 6231011"/>
              <a:gd name="connsiteX9" fmla="*/ 5308288 w 12114253"/>
              <a:gd name="connsiteY9" fmla="*/ 5937810 h 6231011"/>
              <a:gd name="connsiteX10" fmla="*/ 5707509 w 12114253"/>
              <a:gd name="connsiteY10" fmla="*/ 6231011 h 6231011"/>
              <a:gd name="connsiteX11" fmla="*/ 6196455 w 12114253"/>
              <a:gd name="connsiteY11" fmla="*/ 5908410 h 6231011"/>
              <a:gd name="connsiteX12" fmla="*/ 9098386 w 12114253"/>
              <a:gd name="connsiteY12" fmla="*/ 5911624 h 6231011"/>
              <a:gd name="connsiteX13" fmla="*/ 10007288 w 12114253"/>
              <a:gd name="connsiteY13" fmla="*/ 5914499 h 6231011"/>
              <a:gd name="connsiteX14" fmla="*/ 10927227 w 12114253"/>
              <a:gd name="connsiteY14" fmla="*/ 5922366 h 6231011"/>
              <a:gd name="connsiteX15" fmla="*/ 12085310 w 12114253"/>
              <a:gd name="connsiteY15" fmla="*/ 5921320 h 6231011"/>
              <a:gd name="connsiteX16" fmla="*/ 12063456 w 12114253"/>
              <a:gd name="connsiteY16" fmla="*/ 2621674 h 6231011"/>
              <a:gd name="connsiteX17" fmla="*/ 12054104 w 12114253"/>
              <a:gd name="connsiteY17" fmla="*/ 176313 h 6231011"/>
              <a:gd name="connsiteX18" fmla="*/ 11289537 w 12114253"/>
              <a:gd name="connsiteY18" fmla="*/ 107615 h 6231011"/>
              <a:gd name="connsiteX19" fmla="*/ 10259313 w 12114253"/>
              <a:gd name="connsiteY19" fmla="*/ 101059 h 6231011"/>
              <a:gd name="connsiteX20" fmla="*/ 7599878 w 12114253"/>
              <a:gd name="connsiteY20" fmla="*/ 75910 h 6231011"/>
              <a:gd name="connsiteX21" fmla="*/ 1892744 w 12114253"/>
              <a:gd name="connsiteY21" fmla="*/ 0 h 6231011"/>
              <a:gd name="connsiteX0" fmla="*/ 1892744 w 12114253"/>
              <a:gd name="connsiteY0" fmla="*/ 0 h 6231011"/>
              <a:gd name="connsiteX1" fmla="*/ 304663 w 12114253"/>
              <a:gd name="connsiteY1" fmla="*/ 10761 h 6231011"/>
              <a:gd name="connsiteX2" fmla="*/ 0 w 12114253"/>
              <a:gd name="connsiteY2" fmla="*/ 47942 h 6231011"/>
              <a:gd name="connsiteX3" fmla="*/ 0 w 12114253"/>
              <a:gd name="connsiteY3" fmla="*/ 909146 h 6231011"/>
              <a:gd name="connsiteX4" fmla="*/ 4597 w 12114253"/>
              <a:gd name="connsiteY4" fmla="*/ 909146 h 6231011"/>
              <a:gd name="connsiteX5" fmla="*/ 88972 w 12114253"/>
              <a:gd name="connsiteY5" fmla="*/ 3523848 h 6231011"/>
              <a:gd name="connsiteX6" fmla="*/ 148480 w 12114253"/>
              <a:gd name="connsiteY6" fmla="*/ 5930841 h 6231011"/>
              <a:gd name="connsiteX7" fmla="*/ 2638911 w 12114253"/>
              <a:gd name="connsiteY7" fmla="*/ 5933377 h 6231011"/>
              <a:gd name="connsiteX8" fmla="*/ 4308929 w 12114253"/>
              <a:gd name="connsiteY8" fmla="*/ 5926717 h 6231011"/>
              <a:gd name="connsiteX9" fmla="*/ 5308288 w 12114253"/>
              <a:gd name="connsiteY9" fmla="*/ 5937810 h 6231011"/>
              <a:gd name="connsiteX10" fmla="*/ 5707509 w 12114253"/>
              <a:gd name="connsiteY10" fmla="*/ 6231011 h 6231011"/>
              <a:gd name="connsiteX11" fmla="*/ 6092239 w 12114253"/>
              <a:gd name="connsiteY11" fmla="*/ 5912762 h 6231011"/>
              <a:gd name="connsiteX12" fmla="*/ 9098386 w 12114253"/>
              <a:gd name="connsiteY12" fmla="*/ 5911624 h 6231011"/>
              <a:gd name="connsiteX13" fmla="*/ 10007288 w 12114253"/>
              <a:gd name="connsiteY13" fmla="*/ 5914499 h 6231011"/>
              <a:gd name="connsiteX14" fmla="*/ 10927227 w 12114253"/>
              <a:gd name="connsiteY14" fmla="*/ 5922366 h 6231011"/>
              <a:gd name="connsiteX15" fmla="*/ 12085310 w 12114253"/>
              <a:gd name="connsiteY15" fmla="*/ 5921320 h 6231011"/>
              <a:gd name="connsiteX16" fmla="*/ 12063456 w 12114253"/>
              <a:gd name="connsiteY16" fmla="*/ 2621674 h 6231011"/>
              <a:gd name="connsiteX17" fmla="*/ 12054104 w 12114253"/>
              <a:gd name="connsiteY17" fmla="*/ 176313 h 6231011"/>
              <a:gd name="connsiteX18" fmla="*/ 11289537 w 12114253"/>
              <a:gd name="connsiteY18" fmla="*/ 107615 h 6231011"/>
              <a:gd name="connsiteX19" fmla="*/ 10259313 w 12114253"/>
              <a:gd name="connsiteY19" fmla="*/ 101059 h 6231011"/>
              <a:gd name="connsiteX20" fmla="*/ 7599878 w 12114253"/>
              <a:gd name="connsiteY20" fmla="*/ 75910 h 6231011"/>
              <a:gd name="connsiteX21" fmla="*/ 1892744 w 12114253"/>
              <a:gd name="connsiteY21" fmla="*/ 0 h 6231011"/>
              <a:gd name="connsiteX0" fmla="*/ 1892744 w 12114253"/>
              <a:gd name="connsiteY0" fmla="*/ 0 h 6231011"/>
              <a:gd name="connsiteX1" fmla="*/ 304663 w 12114253"/>
              <a:gd name="connsiteY1" fmla="*/ 10761 h 6231011"/>
              <a:gd name="connsiteX2" fmla="*/ 0 w 12114253"/>
              <a:gd name="connsiteY2" fmla="*/ 47942 h 6231011"/>
              <a:gd name="connsiteX3" fmla="*/ 0 w 12114253"/>
              <a:gd name="connsiteY3" fmla="*/ 909146 h 6231011"/>
              <a:gd name="connsiteX4" fmla="*/ 4597 w 12114253"/>
              <a:gd name="connsiteY4" fmla="*/ 909146 h 6231011"/>
              <a:gd name="connsiteX5" fmla="*/ 88972 w 12114253"/>
              <a:gd name="connsiteY5" fmla="*/ 3523848 h 6231011"/>
              <a:gd name="connsiteX6" fmla="*/ 148480 w 12114253"/>
              <a:gd name="connsiteY6" fmla="*/ 5930841 h 6231011"/>
              <a:gd name="connsiteX7" fmla="*/ 2638911 w 12114253"/>
              <a:gd name="connsiteY7" fmla="*/ 5933377 h 6231011"/>
              <a:gd name="connsiteX8" fmla="*/ 4308929 w 12114253"/>
              <a:gd name="connsiteY8" fmla="*/ 5926717 h 6231011"/>
              <a:gd name="connsiteX9" fmla="*/ 5308288 w 12114253"/>
              <a:gd name="connsiteY9" fmla="*/ 5937810 h 6231011"/>
              <a:gd name="connsiteX10" fmla="*/ 5707509 w 12114253"/>
              <a:gd name="connsiteY10" fmla="*/ 6231011 h 6231011"/>
              <a:gd name="connsiteX11" fmla="*/ 6071394 w 12114253"/>
              <a:gd name="connsiteY11" fmla="*/ 5917114 h 6231011"/>
              <a:gd name="connsiteX12" fmla="*/ 9098386 w 12114253"/>
              <a:gd name="connsiteY12" fmla="*/ 5911624 h 6231011"/>
              <a:gd name="connsiteX13" fmla="*/ 10007288 w 12114253"/>
              <a:gd name="connsiteY13" fmla="*/ 5914499 h 6231011"/>
              <a:gd name="connsiteX14" fmla="*/ 10927227 w 12114253"/>
              <a:gd name="connsiteY14" fmla="*/ 5922366 h 6231011"/>
              <a:gd name="connsiteX15" fmla="*/ 12085310 w 12114253"/>
              <a:gd name="connsiteY15" fmla="*/ 5921320 h 6231011"/>
              <a:gd name="connsiteX16" fmla="*/ 12063456 w 12114253"/>
              <a:gd name="connsiteY16" fmla="*/ 2621674 h 6231011"/>
              <a:gd name="connsiteX17" fmla="*/ 12054104 w 12114253"/>
              <a:gd name="connsiteY17" fmla="*/ 176313 h 6231011"/>
              <a:gd name="connsiteX18" fmla="*/ 11289537 w 12114253"/>
              <a:gd name="connsiteY18" fmla="*/ 107615 h 6231011"/>
              <a:gd name="connsiteX19" fmla="*/ 10259313 w 12114253"/>
              <a:gd name="connsiteY19" fmla="*/ 101059 h 6231011"/>
              <a:gd name="connsiteX20" fmla="*/ 7599878 w 12114253"/>
              <a:gd name="connsiteY20" fmla="*/ 75910 h 6231011"/>
              <a:gd name="connsiteX21" fmla="*/ 1892744 w 12114253"/>
              <a:gd name="connsiteY21" fmla="*/ 0 h 6231011"/>
              <a:gd name="connsiteX0" fmla="*/ 1892744 w 12114253"/>
              <a:gd name="connsiteY0" fmla="*/ 0 h 6231011"/>
              <a:gd name="connsiteX1" fmla="*/ 304663 w 12114253"/>
              <a:gd name="connsiteY1" fmla="*/ 10761 h 6231011"/>
              <a:gd name="connsiteX2" fmla="*/ 0 w 12114253"/>
              <a:gd name="connsiteY2" fmla="*/ 47942 h 6231011"/>
              <a:gd name="connsiteX3" fmla="*/ 0 w 12114253"/>
              <a:gd name="connsiteY3" fmla="*/ 909146 h 6231011"/>
              <a:gd name="connsiteX4" fmla="*/ 4597 w 12114253"/>
              <a:gd name="connsiteY4" fmla="*/ 909146 h 6231011"/>
              <a:gd name="connsiteX5" fmla="*/ 88972 w 12114253"/>
              <a:gd name="connsiteY5" fmla="*/ 3523848 h 6231011"/>
              <a:gd name="connsiteX6" fmla="*/ 148480 w 12114253"/>
              <a:gd name="connsiteY6" fmla="*/ 5930841 h 6231011"/>
              <a:gd name="connsiteX7" fmla="*/ 2638911 w 12114253"/>
              <a:gd name="connsiteY7" fmla="*/ 5933377 h 6231011"/>
              <a:gd name="connsiteX8" fmla="*/ 4308929 w 12114253"/>
              <a:gd name="connsiteY8" fmla="*/ 5926717 h 6231011"/>
              <a:gd name="connsiteX9" fmla="*/ 5308288 w 12114253"/>
              <a:gd name="connsiteY9" fmla="*/ 5937810 h 6231011"/>
              <a:gd name="connsiteX10" fmla="*/ 5707509 w 12114253"/>
              <a:gd name="connsiteY10" fmla="*/ 6231011 h 6231011"/>
              <a:gd name="connsiteX11" fmla="*/ 6071394 w 12114253"/>
              <a:gd name="connsiteY11" fmla="*/ 5917114 h 6231011"/>
              <a:gd name="connsiteX12" fmla="*/ 9098386 w 12114253"/>
              <a:gd name="connsiteY12" fmla="*/ 5911624 h 6231011"/>
              <a:gd name="connsiteX13" fmla="*/ 10007288 w 12114253"/>
              <a:gd name="connsiteY13" fmla="*/ 5914499 h 6231011"/>
              <a:gd name="connsiteX14" fmla="*/ 10927227 w 12114253"/>
              <a:gd name="connsiteY14" fmla="*/ 5922366 h 6231011"/>
              <a:gd name="connsiteX15" fmla="*/ 12085310 w 12114253"/>
              <a:gd name="connsiteY15" fmla="*/ 5921320 h 6231011"/>
              <a:gd name="connsiteX16" fmla="*/ 12063456 w 12114253"/>
              <a:gd name="connsiteY16" fmla="*/ 2621674 h 6231011"/>
              <a:gd name="connsiteX17" fmla="*/ 12054104 w 12114253"/>
              <a:gd name="connsiteY17" fmla="*/ 176313 h 6231011"/>
              <a:gd name="connsiteX18" fmla="*/ 11289537 w 12114253"/>
              <a:gd name="connsiteY18" fmla="*/ 107615 h 6231011"/>
              <a:gd name="connsiteX19" fmla="*/ 10259313 w 12114253"/>
              <a:gd name="connsiteY19" fmla="*/ 101059 h 6231011"/>
              <a:gd name="connsiteX20" fmla="*/ 7599878 w 12114253"/>
              <a:gd name="connsiteY20" fmla="*/ 75910 h 6231011"/>
              <a:gd name="connsiteX21" fmla="*/ 1892744 w 12114253"/>
              <a:gd name="connsiteY21" fmla="*/ 0 h 6231011"/>
              <a:gd name="connsiteX0" fmla="*/ 1892744 w 12114253"/>
              <a:gd name="connsiteY0" fmla="*/ 0 h 6231011"/>
              <a:gd name="connsiteX1" fmla="*/ 304663 w 12114253"/>
              <a:gd name="connsiteY1" fmla="*/ 10761 h 6231011"/>
              <a:gd name="connsiteX2" fmla="*/ 0 w 12114253"/>
              <a:gd name="connsiteY2" fmla="*/ 47942 h 6231011"/>
              <a:gd name="connsiteX3" fmla="*/ 0 w 12114253"/>
              <a:gd name="connsiteY3" fmla="*/ 909146 h 6231011"/>
              <a:gd name="connsiteX4" fmla="*/ 4597 w 12114253"/>
              <a:gd name="connsiteY4" fmla="*/ 909146 h 6231011"/>
              <a:gd name="connsiteX5" fmla="*/ 88972 w 12114253"/>
              <a:gd name="connsiteY5" fmla="*/ 3523848 h 6231011"/>
              <a:gd name="connsiteX6" fmla="*/ 148480 w 12114253"/>
              <a:gd name="connsiteY6" fmla="*/ 5930841 h 6231011"/>
              <a:gd name="connsiteX7" fmla="*/ 2638911 w 12114253"/>
              <a:gd name="connsiteY7" fmla="*/ 5933377 h 6231011"/>
              <a:gd name="connsiteX8" fmla="*/ 4308929 w 12114253"/>
              <a:gd name="connsiteY8" fmla="*/ 5926717 h 6231011"/>
              <a:gd name="connsiteX9" fmla="*/ 5308288 w 12114253"/>
              <a:gd name="connsiteY9" fmla="*/ 5937810 h 6231011"/>
              <a:gd name="connsiteX10" fmla="*/ 5707509 w 12114253"/>
              <a:gd name="connsiteY10" fmla="*/ 6231011 h 6231011"/>
              <a:gd name="connsiteX11" fmla="*/ 6071394 w 12114253"/>
              <a:gd name="connsiteY11" fmla="*/ 5917114 h 6231011"/>
              <a:gd name="connsiteX12" fmla="*/ 9098386 w 12114253"/>
              <a:gd name="connsiteY12" fmla="*/ 5911624 h 6231011"/>
              <a:gd name="connsiteX13" fmla="*/ 10007288 w 12114253"/>
              <a:gd name="connsiteY13" fmla="*/ 5914499 h 6231011"/>
              <a:gd name="connsiteX14" fmla="*/ 10927227 w 12114253"/>
              <a:gd name="connsiteY14" fmla="*/ 5922366 h 6231011"/>
              <a:gd name="connsiteX15" fmla="*/ 12085310 w 12114253"/>
              <a:gd name="connsiteY15" fmla="*/ 5921320 h 6231011"/>
              <a:gd name="connsiteX16" fmla="*/ 12063456 w 12114253"/>
              <a:gd name="connsiteY16" fmla="*/ 2621674 h 6231011"/>
              <a:gd name="connsiteX17" fmla="*/ 12054104 w 12114253"/>
              <a:gd name="connsiteY17" fmla="*/ 176313 h 6231011"/>
              <a:gd name="connsiteX18" fmla="*/ 11289537 w 12114253"/>
              <a:gd name="connsiteY18" fmla="*/ 107615 h 6231011"/>
              <a:gd name="connsiteX19" fmla="*/ 10259313 w 12114253"/>
              <a:gd name="connsiteY19" fmla="*/ 101059 h 6231011"/>
              <a:gd name="connsiteX20" fmla="*/ 7599878 w 12114253"/>
              <a:gd name="connsiteY20" fmla="*/ 75910 h 6231011"/>
              <a:gd name="connsiteX21" fmla="*/ 1892744 w 12114253"/>
              <a:gd name="connsiteY21" fmla="*/ 0 h 6231011"/>
              <a:gd name="connsiteX0" fmla="*/ 1892744 w 12114253"/>
              <a:gd name="connsiteY0" fmla="*/ 0 h 6231011"/>
              <a:gd name="connsiteX1" fmla="*/ 304663 w 12114253"/>
              <a:gd name="connsiteY1" fmla="*/ 10761 h 6231011"/>
              <a:gd name="connsiteX2" fmla="*/ 0 w 12114253"/>
              <a:gd name="connsiteY2" fmla="*/ 47942 h 6231011"/>
              <a:gd name="connsiteX3" fmla="*/ 0 w 12114253"/>
              <a:gd name="connsiteY3" fmla="*/ 909146 h 6231011"/>
              <a:gd name="connsiteX4" fmla="*/ 4597 w 12114253"/>
              <a:gd name="connsiteY4" fmla="*/ 909146 h 6231011"/>
              <a:gd name="connsiteX5" fmla="*/ 88972 w 12114253"/>
              <a:gd name="connsiteY5" fmla="*/ 3523848 h 6231011"/>
              <a:gd name="connsiteX6" fmla="*/ 148480 w 12114253"/>
              <a:gd name="connsiteY6" fmla="*/ 5930841 h 6231011"/>
              <a:gd name="connsiteX7" fmla="*/ 2638911 w 12114253"/>
              <a:gd name="connsiteY7" fmla="*/ 5933377 h 6231011"/>
              <a:gd name="connsiteX8" fmla="*/ 4308929 w 12114253"/>
              <a:gd name="connsiteY8" fmla="*/ 5926717 h 6231011"/>
              <a:gd name="connsiteX9" fmla="*/ 5308288 w 12114253"/>
              <a:gd name="connsiteY9" fmla="*/ 5937810 h 6231011"/>
              <a:gd name="connsiteX10" fmla="*/ 5707509 w 12114253"/>
              <a:gd name="connsiteY10" fmla="*/ 6231011 h 6231011"/>
              <a:gd name="connsiteX11" fmla="*/ 6071394 w 12114253"/>
              <a:gd name="connsiteY11" fmla="*/ 5917114 h 6231011"/>
              <a:gd name="connsiteX12" fmla="*/ 9098386 w 12114253"/>
              <a:gd name="connsiteY12" fmla="*/ 5911624 h 6231011"/>
              <a:gd name="connsiteX13" fmla="*/ 10007288 w 12114253"/>
              <a:gd name="connsiteY13" fmla="*/ 5914499 h 6231011"/>
              <a:gd name="connsiteX14" fmla="*/ 10927227 w 12114253"/>
              <a:gd name="connsiteY14" fmla="*/ 5922366 h 6231011"/>
              <a:gd name="connsiteX15" fmla="*/ 12085310 w 12114253"/>
              <a:gd name="connsiteY15" fmla="*/ 5921320 h 6231011"/>
              <a:gd name="connsiteX16" fmla="*/ 12063456 w 12114253"/>
              <a:gd name="connsiteY16" fmla="*/ 2621674 h 6231011"/>
              <a:gd name="connsiteX17" fmla="*/ 12054104 w 12114253"/>
              <a:gd name="connsiteY17" fmla="*/ 176313 h 6231011"/>
              <a:gd name="connsiteX18" fmla="*/ 11289537 w 12114253"/>
              <a:gd name="connsiteY18" fmla="*/ 107615 h 6231011"/>
              <a:gd name="connsiteX19" fmla="*/ 10259313 w 12114253"/>
              <a:gd name="connsiteY19" fmla="*/ 101059 h 6231011"/>
              <a:gd name="connsiteX20" fmla="*/ 7599878 w 12114253"/>
              <a:gd name="connsiteY20" fmla="*/ 75910 h 6231011"/>
              <a:gd name="connsiteX21" fmla="*/ 1892744 w 12114253"/>
              <a:gd name="connsiteY21" fmla="*/ 0 h 6231011"/>
              <a:gd name="connsiteX0" fmla="*/ 1892744 w 12114253"/>
              <a:gd name="connsiteY0" fmla="*/ 0 h 6231011"/>
              <a:gd name="connsiteX1" fmla="*/ 304663 w 12114253"/>
              <a:gd name="connsiteY1" fmla="*/ 10761 h 6231011"/>
              <a:gd name="connsiteX2" fmla="*/ 0 w 12114253"/>
              <a:gd name="connsiteY2" fmla="*/ 47942 h 6231011"/>
              <a:gd name="connsiteX3" fmla="*/ 0 w 12114253"/>
              <a:gd name="connsiteY3" fmla="*/ 909146 h 6231011"/>
              <a:gd name="connsiteX4" fmla="*/ 4597 w 12114253"/>
              <a:gd name="connsiteY4" fmla="*/ 909146 h 6231011"/>
              <a:gd name="connsiteX5" fmla="*/ 88972 w 12114253"/>
              <a:gd name="connsiteY5" fmla="*/ 3523848 h 6231011"/>
              <a:gd name="connsiteX6" fmla="*/ 148480 w 12114253"/>
              <a:gd name="connsiteY6" fmla="*/ 5930841 h 6231011"/>
              <a:gd name="connsiteX7" fmla="*/ 3319168 w 12114253"/>
              <a:gd name="connsiteY7" fmla="*/ 5933377 h 6231011"/>
              <a:gd name="connsiteX8" fmla="*/ 4308929 w 12114253"/>
              <a:gd name="connsiteY8" fmla="*/ 5926717 h 6231011"/>
              <a:gd name="connsiteX9" fmla="*/ 5308288 w 12114253"/>
              <a:gd name="connsiteY9" fmla="*/ 5937810 h 6231011"/>
              <a:gd name="connsiteX10" fmla="*/ 5707509 w 12114253"/>
              <a:gd name="connsiteY10" fmla="*/ 6231011 h 6231011"/>
              <a:gd name="connsiteX11" fmla="*/ 6071394 w 12114253"/>
              <a:gd name="connsiteY11" fmla="*/ 5917114 h 6231011"/>
              <a:gd name="connsiteX12" fmla="*/ 9098386 w 12114253"/>
              <a:gd name="connsiteY12" fmla="*/ 5911624 h 6231011"/>
              <a:gd name="connsiteX13" fmla="*/ 10007288 w 12114253"/>
              <a:gd name="connsiteY13" fmla="*/ 5914499 h 6231011"/>
              <a:gd name="connsiteX14" fmla="*/ 10927227 w 12114253"/>
              <a:gd name="connsiteY14" fmla="*/ 5922366 h 6231011"/>
              <a:gd name="connsiteX15" fmla="*/ 12085310 w 12114253"/>
              <a:gd name="connsiteY15" fmla="*/ 5921320 h 6231011"/>
              <a:gd name="connsiteX16" fmla="*/ 12063456 w 12114253"/>
              <a:gd name="connsiteY16" fmla="*/ 2621674 h 6231011"/>
              <a:gd name="connsiteX17" fmla="*/ 12054104 w 12114253"/>
              <a:gd name="connsiteY17" fmla="*/ 176313 h 6231011"/>
              <a:gd name="connsiteX18" fmla="*/ 11289537 w 12114253"/>
              <a:gd name="connsiteY18" fmla="*/ 107615 h 6231011"/>
              <a:gd name="connsiteX19" fmla="*/ 10259313 w 12114253"/>
              <a:gd name="connsiteY19" fmla="*/ 101059 h 6231011"/>
              <a:gd name="connsiteX20" fmla="*/ 7599878 w 12114253"/>
              <a:gd name="connsiteY20" fmla="*/ 75910 h 6231011"/>
              <a:gd name="connsiteX21" fmla="*/ 1892744 w 12114253"/>
              <a:gd name="connsiteY21" fmla="*/ 0 h 6231011"/>
              <a:gd name="connsiteX0" fmla="*/ 1892744 w 12107348"/>
              <a:gd name="connsiteY0" fmla="*/ 0 h 6231011"/>
              <a:gd name="connsiteX1" fmla="*/ 304663 w 12107348"/>
              <a:gd name="connsiteY1" fmla="*/ 10761 h 6231011"/>
              <a:gd name="connsiteX2" fmla="*/ 0 w 12107348"/>
              <a:gd name="connsiteY2" fmla="*/ 47942 h 6231011"/>
              <a:gd name="connsiteX3" fmla="*/ 0 w 12107348"/>
              <a:gd name="connsiteY3" fmla="*/ 909146 h 6231011"/>
              <a:gd name="connsiteX4" fmla="*/ 4597 w 12107348"/>
              <a:gd name="connsiteY4" fmla="*/ 909146 h 6231011"/>
              <a:gd name="connsiteX5" fmla="*/ 88972 w 12107348"/>
              <a:gd name="connsiteY5" fmla="*/ 3523848 h 6231011"/>
              <a:gd name="connsiteX6" fmla="*/ 148480 w 12107348"/>
              <a:gd name="connsiteY6" fmla="*/ 5930841 h 6231011"/>
              <a:gd name="connsiteX7" fmla="*/ 3319168 w 12107348"/>
              <a:gd name="connsiteY7" fmla="*/ 5933377 h 6231011"/>
              <a:gd name="connsiteX8" fmla="*/ 4308929 w 12107348"/>
              <a:gd name="connsiteY8" fmla="*/ 5926717 h 6231011"/>
              <a:gd name="connsiteX9" fmla="*/ 5308288 w 12107348"/>
              <a:gd name="connsiteY9" fmla="*/ 5937810 h 6231011"/>
              <a:gd name="connsiteX10" fmla="*/ 5707509 w 12107348"/>
              <a:gd name="connsiteY10" fmla="*/ 6231011 h 6231011"/>
              <a:gd name="connsiteX11" fmla="*/ 6071394 w 12107348"/>
              <a:gd name="connsiteY11" fmla="*/ 5917114 h 6231011"/>
              <a:gd name="connsiteX12" fmla="*/ 9098386 w 12107348"/>
              <a:gd name="connsiteY12" fmla="*/ 5911624 h 6231011"/>
              <a:gd name="connsiteX13" fmla="*/ 10007288 w 12107348"/>
              <a:gd name="connsiteY13" fmla="*/ 5914499 h 6231011"/>
              <a:gd name="connsiteX14" fmla="*/ 10927227 w 12107348"/>
              <a:gd name="connsiteY14" fmla="*/ 5922366 h 6231011"/>
              <a:gd name="connsiteX15" fmla="*/ 12085310 w 12107348"/>
              <a:gd name="connsiteY15" fmla="*/ 5921320 h 6231011"/>
              <a:gd name="connsiteX16" fmla="*/ 12063456 w 12107348"/>
              <a:gd name="connsiteY16" fmla="*/ 2621674 h 6231011"/>
              <a:gd name="connsiteX17" fmla="*/ 12054104 w 12107348"/>
              <a:gd name="connsiteY17" fmla="*/ 176313 h 6231011"/>
              <a:gd name="connsiteX18" fmla="*/ 11289537 w 12107348"/>
              <a:gd name="connsiteY18" fmla="*/ 107615 h 6231011"/>
              <a:gd name="connsiteX19" fmla="*/ 10259313 w 12107348"/>
              <a:gd name="connsiteY19" fmla="*/ 101059 h 6231011"/>
              <a:gd name="connsiteX20" fmla="*/ 7599878 w 12107348"/>
              <a:gd name="connsiteY20" fmla="*/ 75910 h 6231011"/>
              <a:gd name="connsiteX21" fmla="*/ 1892744 w 12107348"/>
              <a:gd name="connsiteY21" fmla="*/ 0 h 6231011"/>
              <a:gd name="connsiteX0" fmla="*/ 1892744 w 12107348"/>
              <a:gd name="connsiteY0" fmla="*/ 0 h 6231011"/>
              <a:gd name="connsiteX1" fmla="*/ 304663 w 12107348"/>
              <a:gd name="connsiteY1" fmla="*/ 10761 h 6231011"/>
              <a:gd name="connsiteX2" fmla="*/ 0 w 12107348"/>
              <a:gd name="connsiteY2" fmla="*/ 47942 h 6231011"/>
              <a:gd name="connsiteX3" fmla="*/ 0 w 12107348"/>
              <a:gd name="connsiteY3" fmla="*/ 909146 h 6231011"/>
              <a:gd name="connsiteX4" fmla="*/ 4597 w 12107348"/>
              <a:gd name="connsiteY4" fmla="*/ 909146 h 6231011"/>
              <a:gd name="connsiteX5" fmla="*/ 88972 w 12107348"/>
              <a:gd name="connsiteY5" fmla="*/ 3523848 h 6231011"/>
              <a:gd name="connsiteX6" fmla="*/ 148480 w 12107348"/>
              <a:gd name="connsiteY6" fmla="*/ 5930841 h 6231011"/>
              <a:gd name="connsiteX7" fmla="*/ 3319168 w 12107348"/>
              <a:gd name="connsiteY7" fmla="*/ 5933377 h 6231011"/>
              <a:gd name="connsiteX8" fmla="*/ 4308929 w 12107348"/>
              <a:gd name="connsiteY8" fmla="*/ 5926717 h 6231011"/>
              <a:gd name="connsiteX9" fmla="*/ 5308288 w 12107348"/>
              <a:gd name="connsiteY9" fmla="*/ 5937810 h 6231011"/>
              <a:gd name="connsiteX10" fmla="*/ 5707509 w 12107348"/>
              <a:gd name="connsiteY10" fmla="*/ 6231011 h 6231011"/>
              <a:gd name="connsiteX11" fmla="*/ 6071394 w 12107348"/>
              <a:gd name="connsiteY11" fmla="*/ 5917114 h 6231011"/>
              <a:gd name="connsiteX12" fmla="*/ 9098386 w 12107348"/>
              <a:gd name="connsiteY12" fmla="*/ 5911624 h 6231011"/>
              <a:gd name="connsiteX13" fmla="*/ 10007288 w 12107348"/>
              <a:gd name="connsiteY13" fmla="*/ 5914499 h 6231011"/>
              <a:gd name="connsiteX14" fmla="*/ 10927227 w 12107348"/>
              <a:gd name="connsiteY14" fmla="*/ 5922366 h 6231011"/>
              <a:gd name="connsiteX15" fmla="*/ 12085310 w 12107348"/>
              <a:gd name="connsiteY15" fmla="*/ 5921320 h 6231011"/>
              <a:gd name="connsiteX16" fmla="*/ 12063456 w 12107348"/>
              <a:gd name="connsiteY16" fmla="*/ 2621674 h 6231011"/>
              <a:gd name="connsiteX17" fmla="*/ 12054104 w 12107348"/>
              <a:gd name="connsiteY17" fmla="*/ 176313 h 6231011"/>
              <a:gd name="connsiteX18" fmla="*/ 11289537 w 12107348"/>
              <a:gd name="connsiteY18" fmla="*/ 107615 h 6231011"/>
              <a:gd name="connsiteX19" fmla="*/ 10259313 w 12107348"/>
              <a:gd name="connsiteY19" fmla="*/ 101059 h 6231011"/>
              <a:gd name="connsiteX20" fmla="*/ 7599878 w 12107348"/>
              <a:gd name="connsiteY20" fmla="*/ 75910 h 6231011"/>
              <a:gd name="connsiteX21" fmla="*/ 1892744 w 12107348"/>
              <a:gd name="connsiteY21" fmla="*/ 0 h 6231011"/>
              <a:gd name="connsiteX0" fmla="*/ 1892744 w 12113512"/>
              <a:gd name="connsiteY0" fmla="*/ 25991 h 6257002"/>
              <a:gd name="connsiteX1" fmla="*/ 304663 w 12113512"/>
              <a:gd name="connsiteY1" fmla="*/ 36752 h 6257002"/>
              <a:gd name="connsiteX2" fmla="*/ 0 w 12113512"/>
              <a:gd name="connsiteY2" fmla="*/ 73933 h 6257002"/>
              <a:gd name="connsiteX3" fmla="*/ 0 w 12113512"/>
              <a:gd name="connsiteY3" fmla="*/ 935137 h 6257002"/>
              <a:gd name="connsiteX4" fmla="*/ 4597 w 12113512"/>
              <a:gd name="connsiteY4" fmla="*/ 935137 h 6257002"/>
              <a:gd name="connsiteX5" fmla="*/ 88972 w 12113512"/>
              <a:gd name="connsiteY5" fmla="*/ 3549839 h 6257002"/>
              <a:gd name="connsiteX6" fmla="*/ 148480 w 12113512"/>
              <a:gd name="connsiteY6" fmla="*/ 5956832 h 6257002"/>
              <a:gd name="connsiteX7" fmla="*/ 3319168 w 12113512"/>
              <a:gd name="connsiteY7" fmla="*/ 5959368 h 6257002"/>
              <a:gd name="connsiteX8" fmla="*/ 4308929 w 12113512"/>
              <a:gd name="connsiteY8" fmla="*/ 5952708 h 6257002"/>
              <a:gd name="connsiteX9" fmla="*/ 5308288 w 12113512"/>
              <a:gd name="connsiteY9" fmla="*/ 5963801 h 6257002"/>
              <a:gd name="connsiteX10" fmla="*/ 5707509 w 12113512"/>
              <a:gd name="connsiteY10" fmla="*/ 6257002 h 6257002"/>
              <a:gd name="connsiteX11" fmla="*/ 6071394 w 12113512"/>
              <a:gd name="connsiteY11" fmla="*/ 5943105 h 6257002"/>
              <a:gd name="connsiteX12" fmla="*/ 9098386 w 12113512"/>
              <a:gd name="connsiteY12" fmla="*/ 5937615 h 6257002"/>
              <a:gd name="connsiteX13" fmla="*/ 10007288 w 12113512"/>
              <a:gd name="connsiteY13" fmla="*/ 5940490 h 6257002"/>
              <a:gd name="connsiteX14" fmla="*/ 10927227 w 12113512"/>
              <a:gd name="connsiteY14" fmla="*/ 5948357 h 6257002"/>
              <a:gd name="connsiteX15" fmla="*/ 12085310 w 12113512"/>
              <a:gd name="connsiteY15" fmla="*/ 5947311 h 6257002"/>
              <a:gd name="connsiteX16" fmla="*/ 12063456 w 12113512"/>
              <a:gd name="connsiteY16" fmla="*/ 2647665 h 6257002"/>
              <a:gd name="connsiteX17" fmla="*/ 12054104 w 12113512"/>
              <a:gd name="connsiteY17" fmla="*/ 202304 h 6257002"/>
              <a:gd name="connsiteX18" fmla="*/ 11486459 w 12113512"/>
              <a:gd name="connsiteY18" fmla="*/ 141081 h 6257002"/>
              <a:gd name="connsiteX19" fmla="*/ 10259313 w 12113512"/>
              <a:gd name="connsiteY19" fmla="*/ 127050 h 6257002"/>
              <a:gd name="connsiteX20" fmla="*/ 7599878 w 12113512"/>
              <a:gd name="connsiteY20" fmla="*/ 101901 h 6257002"/>
              <a:gd name="connsiteX21" fmla="*/ 1892744 w 12113512"/>
              <a:gd name="connsiteY21" fmla="*/ 25991 h 6257002"/>
              <a:gd name="connsiteX0" fmla="*/ 1892744 w 12117505"/>
              <a:gd name="connsiteY0" fmla="*/ 0 h 6231011"/>
              <a:gd name="connsiteX1" fmla="*/ 304663 w 12117505"/>
              <a:gd name="connsiteY1" fmla="*/ 10761 h 6231011"/>
              <a:gd name="connsiteX2" fmla="*/ 0 w 12117505"/>
              <a:gd name="connsiteY2" fmla="*/ 47942 h 6231011"/>
              <a:gd name="connsiteX3" fmla="*/ 0 w 12117505"/>
              <a:gd name="connsiteY3" fmla="*/ 909146 h 6231011"/>
              <a:gd name="connsiteX4" fmla="*/ 4597 w 12117505"/>
              <a:gd name="connsiteY4" fmla="*/ 909146 h 6231011"/>
              <a:gd name="connsiteX5" fmla="*/ 88972 w 12117505"/>
              <a:gd name="connsiteY5" fmla="*/ 3523848 h 6231011"/>
              <a:gd name="connsiteX6" fmla="*/ 148480 w 12117505"/>
              <a:gd name="connsiteY6" fmla="*/ 5930841 h 6231011"/>
              <a:gd name="connsiteX7" fmla="*/ 3319168 w 12117505"/>
              <a:gd name="connsiteY7" fmla="*/ 5933377 h 6231011"/>
              <a:gd name="connsiteX8" fmla="*/ 4308929 w 12117505"/>
              <a:gd name="connsiteY8" fmla="*/ 5926717 h 6231011"/>
              <a:gd name="connsiteX9" fmla="*/ 5308288 w 12117505"/>
              <a:gd name="connsiteY9" fmla="*/ 5937810 h 6231011"/>
              <a:gd name="connsiteX10" fmla="*/ 5707509 w 12117505"/>
              <a:gd name="connsiteY10" fmla="*/ 6231011 h 6231011"/>
              <a:gd name="connsiteX11" fmla="*/ 6071394 w 12117505"/>
              <a:gd name="connsiteY11" fmla="*/ 5917114 h 6231011"/>
              <a:gd name="connsiteX12" fmla="*/ 9098386 w 12117505"/>
              <a:gd name="connsiteY12" fmla="*/ 5911624 h 6231011"/>
              <a:gd name="connsiteX13" fmla="*/ 10007288 w 12117505"/>
              <a:gd name="connsiteY13" fmla="*/ 5914499 h 6231011"/>
              <a:gd name="connsiteX14" fmla="*/ 10927227 w 12117505"/>
              <a:gd name="connsiteY14" fmla="*/ 5922366 h 6231011"/>
              <a:gd name="connsiteX15" fmla="*/ 12085310 w 12117505"/>
              <a:gd name="connsiteY15" fmla="*/ 5921320 h 6231011"/>
              <a:gd name="connsiteX16" fmla="*/ 12063456 w 12117505"/>
              <a:gd name="connsiteY16" fmla="*/ 2621674 h 6231011"/>
              <a:gd name="connsiteX17" fmla="*/ 12054104 w 12117505"/>
              <a:gd name="connsiteY17" fmla="*/ 176313 h 6231011"/>
              <a:gd name="connsiteX18" fmla="*/ 11486459 w 12117505"/>
              <a:gd name="connsiteY18" fmla="*/ 115090 h 6231011"/>
              <a:gd name="connsiteX19" fmla="*/ 10259313 w 12117505"/>
              <a:gd name="connsiteY19" fmla="*/ 101059 h 6231011"/>
              <a:gd name="connsiteX20" fmla="*/ 7599878 w 12117505"/>
              <a:gd name="connsiteY20" fmla="*/ 75910 h 6231011"/>
              <a:gd name="connsiteX21" fmla="*/ 1892744 w 12117505"/>
              <a:gd name="connsiteY21" fmla="*/ 0 h 6231011"/>
              <a:gd name="connsiteX0" fmla="*/ 1892744 w 12117505"/>
              <a:gd name="connsiteY0" fmla="*/ 0 h 6231011"/>
              <a:gd name="connsiteX1" fmla="*/ 304663 w 12117505"/>
              <a:gd name="connsiteY1" fmla="*/ 10761 h 6231011"/>
              <a:gd name="connsiteX2" fmla="*/ 0 w 12117505"/>
              <a:gd name="connsiteY2" fmla="*/ 47942 h 6231011"/>
              <a:gd name="connsiteX3" fmla="*/ 0 w 12117505"/>
              <a:gd name="connsiteY3" fmla="*/ 909146 h 6231011"/>
              <a:gd name="connsiteX4" fmla="*/ 4597 w 12117505"/>
              <a:gd name="connsiteY4" fmla="*/ 909146 h 6231011"/>
              <a:gd name="connsiteX5" fmla="*/ 88972 w 12117505"/>
              <a:gd name="connsiteY5" fmla="*/ 3523848 h 6231011"/>
              <a:gd name="connsiteX6" fmla="*/ 148480 w 12117505"/>
              <a:gd name="connsiteY6" fmla="*/ 5930841 h 6231011"/>
              <a:gd name="connsiteX7" fmla="*/ 3319168 w 12117505"/>
              <a:gd name="connsiteY7" fmla="*/ 5933377 h 6231011"/>
              <a:gd name="connsiteX8" fmla="*/ 4308929 w 12117505"/>
              <a:gd name="connsiteY8" fmla="*/ 5926717 h 6231011"/>
              <a:gd name="connsiteX9" fmla="*/ 5308288 w 12117505"/>
              <a:gd name="connsiteY9" fmla="*/ 5937810 h 6231011"/>
              <a:gd name="connsiteX10" fmla="*/ 5707509 w 12117505"/>
              <a:gd name="connsiteY10" fmla="*/ 6231011 h 6231011"/>
              <a:gd name="connsiteX11" fmla="*/ 6071394 w 12117505"/>
              <a:gd name="connsiteY11" fmla="*/ 5917114 h 6231011"/>
              <a:gd name="connsiteX12" fmla="*/ 9098386 w 12117505"/>
              <a:gd name="connsiteY12" fmla="*/ 5911624 h 6231011"/>
              <a:gd name="connsiteX13" fmla="*/ 10007288 w 12117505"/>
              <a:gd name="connsiteY13" fmla="*/ 5914499 h 6231011"/>
              <a:gd name="connsiteX14" fmla="*/ 10927227 w 12117505"/>
              <a:gd name="connsiteY14" fmla="*/ 5922366 h 6231011"/>
              <a:gd name="connsiteX15" fmla="*/ 12085310 w 12117505"/>
              <a:gd name="connsiteY15" fmla="*/ 5921320 h 6231011"/>
              <a:gd name="connsiteX16" fmla="*/ 12063456 w 12117505"/>
              <a:gd name="connsiteY16" fmla="*/ 2621674 h 6231011"/>
              <a:gd name="connsiteX17" fmla="*/ 12054104 w 12117505"/>
              <a:gd name="connsiteY17" fmla="*/ 176313 h 6231011"/>
              <a:gd name="connsiteX18" fmla="*/ 11486459 w 12117505"/>
              <a:gd name="connsiteY18" fmla="*/ 115090 h 6231011"/>
              <a:gd name="connsiteX19" fmla="*/ 10223511 w 12117505"/>
              <a:gd name="connsiteY19" fmla="*/ 101059 h 6231011"/>
              <a:gd name="connsiteX20" fmla="*/ 7599878 w 12117505"/>
              <a:gd name="connsiteY20" fmla="*/ 75910 h 6231011"/>
              <a:gd name="connsiteX21" fmla="*/ 1892744 w 12117505"/>
              <a:gd name="connsiteY21" fmla="*/ 0 h 6231011"/>
              <a:gd name="connsiteX0" fmla="*/ 2161267 w 12117505"/>
              <a:gd name="connsiteY0" fmla="*/ 19141 h 6220250"/>
              <a:gd name="connsiteX1" fmla="*/ 304663 w 12117505"/>
              <a:gd name="connsiteY1" fmla="*/ 0 h 6220250"/>
              <a:gd name="connsiteX2" fmla="*/ 0 w 12117505"/>
              <a:gd name="connsiteY2" fmla="*/ 37181 h 6220250"/>
              <a:gd name="connsiteX3" fmla="*/ 0 w 12117505"/>
              <a:gd name="connsiteY3" fmla="*/ 898385 h 6220250"/>
              <a:gd name="connsiteX4" fmla="*/ 4597 w 12117505"/>
              <a:gd name="connsiteY4" fmla="*/ 898385 h 6220250"/>
              <a:gd name="connsiteX5" fmla="*/ 88972 w 12117505"/>
              <a:gd name="connsiteY5" fmla="*/ 3513087 h 6220250"/>
              <a:gd name="connsiteX6" fmla="*/ 148480 w 12117505"/>
              <a:gd name="connsiteY6" fmla="*/ 5920080 h 6220250"/>
              <a:gd name="connsiteX7" fmla="*/ 3319168 w 12117505"/>
              <a:gd name="connsiteY7" fmla="*/ 5922616 h 6220250"/>
              <a:gd name="connsiteX8" fmla="*/ 4308929 w 12117505"/>
              <a:gd name="connsiteY8" fmla="*/ 5915956 h 6220250"/>
              <a:gd name="connsiteX9" fmla="*/ 5308288 w 12117505"/>
              <a:gd name="connsiteY9" fmla="*/ 5927049 h 6220250"/>
              <a:gd name="connsiteX10" fmla="*/ 5707509 w 12117505"/>
              <a:gd name="connsiteY10" fmla="*/ 6220250 h 6220250"/>
              <a:gd name="connsiteX11" fmla="*/ 6071394 w 12117505"/>
              <a:gd name="connsiteY11" fmla="*/ 5906353 h 6220250"/>
              <a:gd name="connsiteX12" fmla="*/ 9098386 w 12117505"/>
              <a:gd name="connsiteY12" fmla="*/ 5900863 h 6220250"/>
              <a:gd name="connsiteX13" fmla="*/ 10007288 w 12117505"/>
              <a:gd name="connsiteY13" fmla="*/ 5903738 h 6220250"/>
              <a:gd name="connsiteX14" fmla="*/ 10927227 w 12117505"/>
              <a:gd name="connsiteY14" fmla="*/ 5911605 h 6220250"/>
              <a:gd name="connsiteX15" fmla="*/ 12085310 w 12117505"/>
              <a:gd name="connsiteY15" fmla="*/ 5910559 h 6220250"/>
              <a:gd name="connsiteX16" fmla="*/ 12063456 w 12117505"/>
              <a:gd name="connsiteY16" fmla="*/ 2610913 h 6220250"/>
              <a:gd name="connsiteX17" fmla="*/ 12054104 w 12117505"/>
              <a:gd name="connsiteY17" fmla="*/ 165552 h 6220250"/>
              <a:gd name="connsiteX18" fmla="*/ 11486459 w 12117505"/>
              <a:gd name="connsiteY18" fmla="*/ 104329 h 6220250"/>
              <a:gd name="connsiteX19" fmla="*/ 10223511 w 12117505"/>
              <a:gd name="connsiteY19" fmla="*/ 90298 h 6220250"/>
              <a:gd name="connsiteX20" fmla="*/ 7599878 w 12117505"/>
              <a:gd name="connsiteY20" fmla="*/ 65149 h 6220250"/>
              <a:gd name="connsiteX21" fmla="*/ 2161267 w 12117505"/>
              <a:gd name="connsiteY21" fmla="*/ 19141 h 6220250"/>
              <a:gd name="connsiteX0" fmla="*/ 2161267 w 12117505"/>
              <a:gd name="connsiteY0" fmla="*/ 19141 h 6220250"/>
              <a:gd name="connsiteX1" fmla="*/ 304663 w 12117505"/>
              <a:gd name="connsiteY1" fmla="*/ 0 h 6220250"/>
              <a:gd name="connsiteX2" fmla="*/ 0 w 12117505"/>
              <a:gd name="connsiteY2" fmla="*/ 140095 h 6220250"/>
              <a:gd name="connsiteX3" fmla="*/ 0 w 12117505"/>
              <a:gd name="connsiteY3" fmla="*/ 898385 h 6220250"/>
              <a:gd name="connsiteX4" fmla="*/ 4597 w 12117505"/>
              <a:gd name="connsiteY4" fmla="*/ 898385 h 6220250"/>
              <a:gd name="connsiteX5" fmla="*/ 88972 w 12117505"/>
              <a:gd name="connsiteY5" fmla="*/ 3513087 h 6220250"/>
              <a:gd name="connsiteX6" fmla="*/ 148480 w 12117505"/>
              <a:gd name="connsiteY6" fmla="*/ 5920080 h 6220250"/>
              <a:gd name="connsiteX7" fmla="*/ 3319168 w 12117505"/>
              <a:gd name="connsiteY7" fmla="*/ 5922616 h 6220250"/>
              <a:gd name="connsiteX8" fmla="*/ 4308929 w 12117505"/>
              <a:gd name="connsiteY8" fmla="*/ 5915956 h 6220250"/>
              <a:gd name="connsiteX9" fmla="*/ 5308288 w 12117505"/>
              <a:gd name="connsiteY9" fmla="*/ 5927049 h 6220250"/>
              <a:gd name="connsiteX10" fmla="*/ 5707509 w 12117505"/>
              <a:gd name="connsiteY10" fmla="*/ 6220250 h 6220250"/>
              <a:gd name="connsiteX11" fmla="*/ 6071394 w 12117505"/>
              <a:gd name="connsiteY11" fmla="*/ 5906353 h 6220250"/>
              <a:gd name="connsiteX12" fmla="*/ 9098386 w 12117505"/>
              <a:gd name="connsiteY12" fmla="*/ 5900863 h 6220250"/>
              <a:gd name="connsiteX13" fmla="*/ 10007288 w 12117505"/>
              <a:gd name="connsiteY13" fmla="*/ 5903738 h 6220250"/>
              <a:gd name="connsiteX14" fmla="*/ 10927227 w 12117505"/>
              <a:gd name="connsiteY14" fmla="*/ 5911605 h 6220250"/>
              <a:gd name="connsiteX15" fmla="*/ 12085310 w 12117505"/>
              <a:gd name="connsiteY15" fmla="*/ 5910559 h 6220250"/>
              <a:gd name="connsiteX16" fmla="*/ 12063456 w 12117505"/>
              <a:gd name="connsiteY16" fmla="*/ 2610913 h 6220250"/>
              <a:gd name="connsiteX17" fmla="*/ 12054104 w 12117505"/>
              <a:gd name="connsiteY17" fmla="*/ 165552 h 6220250"/>
              <a:gd name="connsiteX18" fmla="*/ 11486459 w 12117505"/>
              <a:gd name="connsiteY18" fmla="*/ 104329 h 6220250"/>
              <a:gd name="connsiteX19" fmla="*/ 10223511 w 12117505"/>
              <a:gd name="connsiteY19" fmla="*/ 90298 h 6220250"/>
              <a:gd name="connsiteX20" fmla="*/ 7599878 w 12117505"/>
              <a:gd name="connsiteY20" fmla="*/ 65149 h 6220250"/>
              <a:gd name="connsiteX21" fmla="*/ 2161267 w 12117505"/>
              <a:gd name="connsiteY21" fmla="*/ 19141 h 6220250"/>
              <a:gd name="connsiteX0" fmla="*/ 2161267 w 12117505"/>
              <a:gd name="connsiteY0" fmla="*/ 0 h 6201109"/>
              <a:gd name="connsiteX1" fmla="*/ 705111 w 12117505"/>
              <a:gd name="connsiteY1" fmla="*/ 15164 h 6201109"/>
              <a:gd name="connsiteX2" fmla="*/ 0 w 12117505"/>
              <a:gd name="connsiteY2" fmla="*/ 120954 h 6201109"/>
              <a:gd name="connsiteX3" fmla="*/ 0 w 12117505"/>
              <a:gd name="connsiteY3" fmla="*/ 879244 h 6201109"/>
              <a:gd name="connsiteX4" fmla="*/ 4597 w 12117505"/>
              <a:gd name="connsiteY4" fmla="*/ 879244 h 6201109"/>
              <a:gd name="connsiteX5" fmla="*/ 88972 w 12117505"/>
              <a:gd name="connsiteY5" fmla="*/ 3493946 h 6201109"/>
              <a:gd name="connsiteX6" fmla="*/ 148480 w 12117505"/>
              <a:gd name="connsiteY6" fmla="*/ 5900939 h 6201109"/>
              <a:gd name="connsiteX7" fmla="*/ 3319168 w 12117505"/>
              <a:gd name="connsiteY7" fmla="*/ 5903475 h 6201109"/>
              <a:gd name="connsiteX8" fmla="*/ 4308929 w 12117505"/>
              <a:gd name="connsiteY8" fmla="*/ 5896815 h 6201109"/>
              <a:gd name="connsiteX9" fmla="*/ 5308288 w 12117505"/>
              <a:gd name="connsiteY9" fmla="*/ 5907908 h 6201109"/>
              <a:gd name="connsiteX10" fmla="*/ 5707509 w 12117505"/>
              <a:gd name="connsiteY10" fmla="*/ 6201109 h 6201109"/>
              <a:gd name="connsiteX11" fmla="*/ 6071394 w 12117505"/>
              <a:gd name="connsiteY11" fmla="*/ 5887212 h 6201109"/>
              <a:gd name="connsiteX12" fmla="*/ 9098386 w 12117505"/>
              <a:gd name="connsiteY12" fmla="*/ 5881722 h 6201109"/>
              <a:gd name="connsiteX13" fmla="*/ 10007288 w 12117505"/>
              <a:gd name="connsiteY13" fmla="*/ 5884597 h 6201109"/>
              <a:gd name="connsiteX14" fmla="*/ 10927227 w 12117505"/>
              <a:gd name="connsiteY14" fmla="*/ 5892464 h 6201109"/>
              <a:gd name="connsiteX15" fmla="*/ 12085310 w 12117505"/>
              <a:gd name="connsiteY15" fmla="*/ 5891418 h 6201109"/>
              <a:gd name="connsiteX16" fmla="*/ 12063456 w 12117505"/>
              <a:gd name="connsiteY16" fmla="*/ 2591772 h 6201109"/>
              <a:gd name="connsiteX17" fmla="*/ 12054104 w 12117505"/>
              <a:gd name="connsiteY17" fmla="*/ 146411 h 6201109"/>
              <a:gd name="connsiteX18" fmla="*/ 11486459 w 12117505"/>
              <a:gd name="connsiteY18" fmla="*/ 85188 h 6201109"/>
              <a:gd name="connsiteX19" fmla="*/ 10223511 w 12117505"/>
              <a:gd name="connsiteY19" fmla="*/ 71157 h 6201109"/>
              <a:gd name="connsiteX20" fmla="*/ 7599878 w 12117505"/>
              <a:gd name="connsiteY20" fmla="*/ 46008 h 6201109"/>
              <a:gd name="connsiteX21" fmla="*/ 2161267 w 12117505"/>
              <a:gd name="connsiteY21" fmla="*/ 0 h 6201109"/>
              <a:gd name="connsiteX0" fmla="*/ 2695196 w 12117505"/>
              <a:gd name="connsiteY0" fmla="*/ 36292 h 6185945"/>
              <a:gd name="connsiteX1" fmla="*/ 705111 w 12117505"/>
              <a:gd name="connsiteY1" fmla="*/ 0 h 6185945"/>
              <a:gd name="connsiteX2" fmla="*/ 0 w 12117505"/>
              <a:gd name="connsiteY2" fmla="*/ 105790 h 6185945"/>
              <a:gd name="connsiteX3" fmla="*/ 0 w 12117505"/>
              <a:gd name="connsiteY3" fmla="*/ 864080 h 6185945"/>
              <a:gd name="connsiteX4" fmla="*/ 4597 w 12117505"/>
              <a:gd name="connsiteY4" fmla="*/ 864080 h 6185945"/>
              <a:gd name="connsiteX5" fmla="*/ 88972 w 12117505"/>
              <a:gd name="connsiteY5" fmla="*/ 3478782 h 6185945"/>
              <a:gd name="connsiteX6" fmla="*/ 148480 w 12117505"/>
              <a:gd name="connsiteY6" fmla="*/ 5885775 h 6185945"/>
              <a:gd name="connsiteX7" fmla="*/ 3319168 w 12117505"/>
              <a:gd name="connsiteY7" fmla="*/ 5888311 h 6185945"/>
              <a:gd name="connsiteX8" fmla="*/ 4308929 w 12117505"/>
              <a:gd name="connsiteY8" fmla="*/ 5881651 h 6185945"/>
              <a:gd name="connsiteX9" fmla="*/ 5308288 w 12117505"/>
              <a:gd name="connsiteY9" fmla="*/ 5892744 h 6185945"/>
              <a:gd name="connsiteX10" fmla="*/ 5707509 w 12117505"/>
              <a:gd name="connsiteY10" fmla="*/ 6185945 h 6185945"/>
              <a:gd name="connsiteX11" fmla="*/ 6071394 w 12117505"/>
              <a:gd name="connsiteY11" fmla="*/ 5872048 h 6185945"/>
              <a:gd name="connsiteX12" fmla="*/ 9098386 w 12117505"/>
              <a:gd name="connsiteY12" fmla="*/ 5866558 h 6185945"/>
              <a:gd name="connsiteX13" fmla="*/ 10007288 w 12117505"/>
              <a:gd name="connsiteY13" fmla="*/ 5869433 h 6185945"/>
              <a:gd name="connsiteX14" fmla="*/ 10927227 w 12117505"/>
              <a:gd name="connsiteY14" fmla="*/ 5877300 h 6185945"/>
              <a:gd name="connsiteX15" fmla="*/ 12085310 w 12117505"/>
              <a:gd name="connsiteY15" fmla="*/ 5876254 h 6185945"/>
              <a:gd name="connsiteX16" fmla="*/ 12063456 w 12117505"/>
              <a:gd name="connsiteY16" fmla="*/ 2576608 h 6185945"/>
              <a:gd name="connsiteX17" fmla="*/ 12054104 w 12117505"/>
              <a:gd name="connsiteY17" fmla="*/ 131247 h 6185945"/>
              <a:gd name="connsiteX18" fmla="*/ 11486459 w 12117505"/>
              <a:gd name="connsiteY18" fmla="*/ 70024 h 6185945"/>
              <a:gd name="connsiteX19" fmla="*/ 10223511 w 12117505"/>
              <a:gd name="connsiteY19" fmla="*/ 55993 h 6185945"/>
              <a:gd name="connsiteX20" fmla="*/ 7599878 w 12117505"/>
              <a:gd name="connsiteY20" fmla="*/ 30844 h 6185945"/>
              <a:gd name="connsiteX21" fmla="*/ 2695196 w 12117505"/>
              <a:gd name="connsiteY21" fmla="*/ 36292 h 6185945"/>
              <a:gd name="connsiteX0" fmla="*/ 2695196 w 12117505"/>
              <a:gd name="connsiteY0" fmla="*/ 5448 h 6155101"/>
              <a:gd name="connsiteX1" fmla="*/ 604999 w 12117505"/>
              <a:gd name="connsiteY1" fmla="*/ 37768 h 6155101"/>
              <a:gd name="connsiteX2" fmla="*/ 0 w 12117505"/>
              <a:gd name="connsiteY2" fmla="*/ 74946 h 6155101"/>
              <a:gd name="connsiteX3" fmla="*/ 0 w 12117505"/>
              <a:gd name="connsiteY3" fmla="*/ 833236 h 6155101"/>
              <a:gd name="connsiteX4" fmla="*/ 4597 w 12117505"/>
              <a:gd name="connsiteY4" fmla="*/ 833236 h 6155101"/>
              <a:gd name="connsiteX5" fmla="*/ 88972 w 12117505"/>
              <a:gd name="connsiteY5" fmla="*/ 3447938 h 6155101"/>
              <a:gd name="connsiteX6" fmla="*/ 148480 w 12117505"/>
              <a:gd name="connsiteY6" fmla="*/ 5854931 h 6155101"/>
              <a:gd name="connsiteX7" fmla="*/ 3319168 w 12117505"/>
              <a:gd name="connsiteY7" fmla="*/ 5857467 h 6155101"/>
              <a:gd name="connsiteX8" fmla="*/ 4308929 w 12117505"/>
              <a:gd name="connsiteY8" fmla="*/ 5850807 h 6155101"/>
              <a:gd name="connsiteX9" fmla="*/ 5308288 w 12117505"/>
              <a:gd name="connsiteY9" fmla="*/ 5861900 h 6155101"/>
              <a:gd name="connsiteX10" fmla="*/ 5707509 w 12117505"/>
              <a:gd name="connsiteY10" fmla="*/ 6155101 h 6155101"/>
              <a:gd name="connsiteX11" fmla="*/ 6071394 w 12117505"/>
              <a:gd name="connsiteY11" fmla="*/ 5841204 h 6155101"/>
              <a:gd name="connsiteX12" fmla="*/ 9098386 w 12117505"/>
              <a:gd name="connsiteY12" fmla="*/ 5835714 h 6155101"/>
              <a:gd name="connsiteX13" fmla="*/ 10007288 w 12117505"/>
              <a:gd name="connsiteY13" fmla="*/ 5838589 h 6155101"/>
              <a:gd name="connsiteX14" fmla="*/ 10927227 w 12117505"/>
              <a:gd name="connsiteY14" fmla="*/ 5846456 h 6155101"/>
              <a:gd name="connsiteX15" fmla="*/ 12085310 w 12117505"/>
              <a:gd name="connsiteY15" fmla="*/ 5845410 h 6155101"/>
              <a:gd name="connsiteX16" fmla="*/ 12063456 w 12117505"/>
              <a:gd name="connsiteY16" fmla="*/ 2545764 h 6155101"/>
              <a:gd name="connsiteX17" fmla="*/ 12054104 w 12117505"/>
              <a:gd name="connsiteY17" fmla="*/ 100403 h 6155101"/>
              <a:gd name="connsiteX18" fmla="*/ 11486459 w 12117505"/>
              <a:gd name="connsiteY18" fmla="*/ 39180 h 6155101"/>
              <a:gd name="connsiteX19" fmla="*/ 10223511 w 12117505"/>
              <a:gd name="connsiteY19" fmla="*/ 25149 h 6155101"/>
              <a:gd name="connsiteX20" fmla="*/ 7599878 w 12117505"/>
              <a:gd name="connsiteY20" fmla="*/ 0 h 6155101"/>
              <a:gd name="connsiteX21" fmla="*/ 2695196 w 12117505"/>
              <a:gd name="connsiteY21" fmla="*/ 5448 h 6155101"/>
              <a:gd name="connsiteX0" fmla="*/ 2695196 w 12117505"/>
              <a:gd name="connsiteY0" fmla="*/ 5448 h 6155101"/>
              <a:gd name="connsiteX1" fmla="*/ 604999 w 12117505"/>
              <a:gd name="connsiteY1" fmla="*/ 37768 h 6155101"/>
              <a:gd name="connsiteX2" fmla="*/ 0 w 12117505"/>
              <a:gd name="connsiteY2" fmla="*/ 74946 h 6155101"/>
              <a:gd name="connsiteX3" fmla="*/ 0 w 12117505"/>
              <a:gd name="connsiteY3" fmla="*/ 833236 h 6155101"/>
              <a:gd name="connsiteX4" fmla="*/ 4597 w 12117505"/>
              <a:gd name="connsiteY4" fmla="*/ 833236 h 6155101"/>
              <a:gd name="connsiteX5" fmla="*/ 88972 w 12117505"/>
              <a:gd name="connsiteY5" fmla="*/ 3447938 h 6155101"/>
              <a:gd name="connsiteX6" fmla="*/ 148480 w 12117505"/>
              <a:gd name="connsiteY6" fmla="*/ 5854931 h 6155101"/>
              <a:gd name="connsiteX7" fmla="*/ 3319168 w 12117505"/>
              <a:gd name="connsiteY7" fmla="*/ 5857467 h 6155101"/>
              <a:gd name="connsiteX8" fmla="*/ 4308929 w 12117505"/>
              <a:gd name="connsiteY8" fmla="*/ 5850807 h 6155101"/>
              <a:gd name="connsiteX9" fmla="*/ 5308288 w 12117505"/>
              <a:gd name="connsiteY9" fmla="*/ 5861900 h 6155101"/>
              <a:gd name="connsiteX10" fmla="*/ 5707509 w 12117505"/>
              <a:gd name="connsiteY10" fmla="*/ 6155101 h 6155101"/>
              <a:gd name="connsiteX11" fmla="*/ 6254140 w 12117505"/>
              <a:gd name="connsiteY11" fmla="*/ 5841204 h 6155101"/>
              <a:gd name="connsiteX12" fmla="*/ 9098386 w 12117505"/>
              <a:gd name="connsiteY12" fmla="*/ 5835714 h 6155101"/>
              <a:gd name="connsiteX13" fmla="*/ 10007288 w 12117505"/>
              <a:gd name="connsiteY13" fmla="*/ 5838589 h 6155101"/>
              <a:gd name="connsiteX14" fmla="*/ 10927227 w 12117505"/>
              <a:gd name="connsiteY14" fmla="*/ 5846456 h 6155101"/>
              <a:gd name="connsiteX15" fmla="*/ 12085310 w 12117505"/>
              <a:gd name="connsiteY15" fmla="*/ 5845410 h 6155101"/>
              <a:gd name="connsiteX16" fmla="*/ 12063456 w 12117505"/>
              <a:gd name="connsiteY16" fmla="*/ 2545764 h 6155101"/>
              <a:gd name="connsiteX17" fmla="*/ 12054104 w 12117505"/>
              <a:gd name="connsiteY17" fmla="*/ 100403 h 6155101"/>
              <a:gd name="connsiteX18" fmla="*/ 11486459 w 12117505"/>
              <a:gd name="connsiteY18" fmla="*/ 39180 h 6155101"/>
              <a:gd name="connsiteX19" fmla="*/ 10223511 w 12117505"/>
              <a:gd name="connsiteY19" fmla="*/ 25149 h 6155101"/>
              <a:gd name="connsiteX20" fmla="*/ 7599878 w 12117505"/>
              <a:gd name="connsiteY20" fmla="*/ 0 h 6155101"/>
              <a:gd name="connsiteX21" fmla="*/ 2695196 w 12117505"/>
              <a:gd name="connsiteY21" fmla="*/ 5448 h 6155101"/>
              <a:gd name="connsiteX0" fmla="*/ 2695196 w 12117505"/>
              <a:gd name="connsiteY0" fmla="*/ 5448 h 6210525"/>
              <a:gd name="connsiteX1" fmla="*/ 604999 w 12117505"/>
              <a:gd name="connsiteY1" fmla="*/ 37768 h 6210525"/>
              <a:gd name="connsiteX2" fmla="*/ 0 w 12117505"/>
              <a:gd name="connsiteY2" fmla="*/ 74946 h 6210525"/>
              <a:gd name="connsiteX3" fmla="*/ 0 w 12117505"/>
              <a:gd name="connsiteY3" fmla="*/ 833236 h 6210525"/>
              <a:gd name="connsiteX4" fmla="*/ 4597 w 12117505"/>
              <a:gd name="connsiteY4" fmla="*/ 833236 h 6210525"/>
              <a:gd name="connsiteX5" fmla="*/ 88972 w 12117505"/>
              <a:gd name="connsiteY5" fmla="*/ 3447938 h 6210525"/>
              <a:gd name="connsiteX6" fmla="*/ 148480 w 12117505"/>
              <a:gd name="connsiteY6" fmla="*/ 5854931 h 6210525"/>
              <a:gd name="connsiteX7" fmla="*/ 3319168 w 12117505"/>
              <a:gd name="connsiteY7" fmla="*/ 5857467 h 6210525"/>
              <a:gd name="connsiteX8" fmla="*/ 4308929 w 12117505"/>
              <a:gd name="connsiteY8" fmla="*/ 5850807 h 6210525"/>
              <a:gd name="connsiteX9" fmla="*/ 5308288 w 12117505"/>
              <a:gd name="connsiteY9" fmla="*/ 5861900 h 6210525"/>
              <a:gd name="connsiteX10" fmla="*/ 5877202 w 12117505"/>
              <a:gd name="connsiteY10" fmla="*/ 6210525 h 6210525"/>
              <a:gd name="connsiteX11" fmla="*/ 6254140 w 12117505"/>
              <a:gd name="connsiteY11" fmla="*/ 5841204 h 6210525"/>
              <a:gd name="connsiteX12" fmla="*/ 9098386 w 12117505"/>
              <a:gd name="connsiteY12" fmla="*/ 5835714 h 6210525"/>
              <a:gd name="connsiteX13" fmla="*/ 10007288 w 12117505"/>
              <a:gd name="connsiteY13" fmla="*/ 5838589 h 6210525"/>
              <a:gd name="connsiteX14" fmla="*/ 10927227 w 12117505"/>
              <a:gd name="connsiteY14" fmla="*/ 5846456 h 6210525"/>
              <a:gd name="connsiteX15" fmla="*/ 12085310 w 12117505"/>
              <a:gd name="connsiteY15" fmla="*/ 5845410 h 6210525"/>
              <a:gd name="connsiteX16" fmla="*/ 12063456 w 12117505"/>
              <a:gd name="connsiteY16" fmla="*/ 2545764 h 6210525"/>
              <a:gd name="connsiteX17" fmla="*/ 12054104 w 12117505"/>
              <a:gd name="connsiteY17" fmla="*/ 100403 h 6210525"/>
              <a:gd name="connsiteX18" fmla="*/ 11486459 w 12117505"/>
              <a:gd name="connsiteY18" fmla="*/ 39180 h 6210525"/>
              <a:gd name="connsiteX19" fmla="*/ 10223511 w 12117505"/>
              <a:gd name="connsiteY19" fmla="*/ 25149 h 6210525"/>
              <a:gd name="connsiteX20" fmla="*/ 7599878 w 12117505"/>
              <a:gd name="connsiteY20" fmla="*/ 0 h 6210525"/>
              <a:gd name="connsiteX21" fmla="*/ 2695196 w 12117505"/>
              <a:gd name="connsiteY21" fmla="*/ 5448 h 6210525"/>
              <a:gd name="connsiteX0" fmla="*/ 2695196 w 12117505"/>
              <a:gd name="connsiteY0" fmla="*/ 5448 h 6259020"/>
              <a:gd name="connsiteX1" fmla="*/ 604999 w 12117505"/>
              <a:gd name="connsiteY1" fmla="*/ 37768 h 6259020"/>
              <a:gd name="connsiteX2" fmla="*/ 0 w 12117505"/>
              <a:gd name="connsiteY2" fmla="*/ 74946 h 6259020"/>
              <a:gd name="connsiteX3" fmla="*/ 0 w 12117505"/>
              <a:gd name="connsiteY3" fmla="*/ 833236 h 6259020"/>
              <a:gd name="connsiteX4" fmla="*/ 4597 w 12117505"/>
              <a:gd name="connsiteY4" fmla="*/ 833236 h 6259020"/>
              <a:gd name="connsiteX5" fmla="*/ 88972 w 12117505"/>
              <a:gd name="connsiteY5" fmla="*/ 3447938 h 6259020"/>
              <a:gd name="connsiteX6" fmla="*/ 148480 w 12117505"/>
              <a:gd name="connsiteY6" fmla="*/ 5854931 h 6259020"/>
              <a:gd name="connsiteX7" fmla="*/ 3319168 w 12117505"/>
              <a:gd name="connsiteY7" fmla="*/ 5857467 h 6259020"/>
              <a:gd name="connsiteX8" fmla="*/ 4308929 w 12117505"/>
              <a:gd name="connsiteY8" fmla="*/ 5850807 h 6259020"/>
              <a:gd name="connsiteX9" fmla="*/ 5308288 w 12117505"/>
              <a:gd name="connsiteY9" fmla="*/ 5861900 h 6259020"/>
              <a:gd name="connsiteX10" fmla="*/ 5903311 w 12117505"/>
              <a:gd name="connsiteY10" fmla="*/ 6259020 h 6259020"/>
              <a:gd name="connsiteX11" fmla="*/ 6254140 w 12117505"/>
              <a:gd name="connsiteY11" fmla="*/ 5841204 h 6259020"/>
              <a:gd name="connsiteX12" fmla="*/ 9098386 w 12117505"/>
              <a:gd name="connsiteY12" fmla="*/ 5835714 h 6259020"/>
              <a:gd name="connsiteX13" fmla="*/ 10007288 w 12117505"/>
              <a:gd name="connsiteY13" fmla="*/ 5838589 h 6259020"/>
              <a:gd name="connsiteX14" fmla="*/ 10927227 w 12117505"/>
              <a:gd name="connsiteY14" fmla="*/ 5846456 h 6259020"/>
              <a:gd name="connsiteX15" fmla="*/ 12085310 w 12117505"/>
              <a:gd name="connsiteY15" fmla="*/ 5845410 h 6259020"/>
              <a:gd name="connsiteX16" fmla="*/ 12063456 w 12117505"/>
              <a:gd name="connsiteY16" fmla="*/ 2545764 h 6259020"/>
              <a:gd name="connsiteX17" fmla="*/ 12054104 w 12117505"/>
              <a:gd name="connsiteY17" fmla="*/ 100403 h 6259020"/>
              <a:gd name="connsiteX18" fmla="*/ 11486459 w 12117505"/>
              <a:gd name="connsiteY18" fmla="*/ 39180 h 6259020"/>
              <a:gd name="connsiteX19" fmla="*/ 10223511 w 12117505"/>
              <a:gd name="connsiteY19" fmla="*/ 25149 h 6259020"/>
              <a:gd name="connsiteX20" fmla="*/ 7599878 w 12117505"/>
              <a:gd name="connsiteY20" fmla="*/ 0 h 6259020"/>
              <a:gd name="connsiteX21" fmla="*/ 2695196 w 12117505"/>
              <a:gd name="connsiteY21" fmla="*/ 5448 h 6259020"/>
              <a:gd name="connsiteX0" fmla="*/ 2695196 w 12117505"/>
              <a:gd name="connsiteY0" fmla="*/ 5448 h 6259020"/>
              <a:gd name="connsiteX1" fmla="*/ 604999 w 12117505"/>
              <a:gd name="connsiteY1" fmla="*/ 37768 h 6259020"/>
              <a:gd name="connsiteX2" fmla="*/ 0 w 12117505"/>
              <a:gd name="connsiteY2" fmla="*/ 74946 h 6259020"/>
              <a:gd name="connsiteX3" fmla="*/ 0 w 12117505"/>
              <a:gd name="connsiteY3" fmla="*/ 833236 h 6259020"/>
              <a:gd name="connsiteX4" fmla="*/ 4597 w 12117505"/>
              <a:gd name="connsiteY4" fmla="*/ 833236 h 6259020"/>
              <a:gd name="connsiteX5" fmla="*/ 88972 w 12117505"/>
              <a:gd name="connsiteY5" fmla="*/ 3447938 h 6259020"/>
              <a:gd name="connsiteX6" fmla="*/ 148480 w 12117505"/>
              <a:gd name="connsiteY6" fmla="*/ 5854931 h 6259020"/>
              <a:gd name="connsiteX7" fmla="*/ 3319168 w 12117505"/>
              <a:gd name="connsiteY7" fmla="*/ 5857467 h 6259020"/>
              <a:gd name="connsiteX8" fmla="*/ 4308929 w 12117505"/>
              <a:gd name="connsiteY8" fmla="*/ 5850807 h 6259020"/>
              <a:gd name="connsiteX9" fmla="*/ 5308288 w 12117505"/>
              <a:gd name="connsiteY9" fmla="*/ 5861900 h 6259020"/>
              <a:gd name="connsiteX10" fmla="*/ 5903311 w 12117505"/>
              <a:gd name="connsiteY10" fmla="*/ 6259020 h 6259020"/>
              <a:gd name="connsiteX11" fmla="*/ 6358569 w 12117505"/>
              <a:gd name="connsiteY11" fmla="*/ 5841208 h 6259020"/>
              <a:gd name="connsiteX12" fmla="*/ 9098386 w 12117505"/>
              <a:gd name="connsiteY12" fmla="*/ 5835714 h 6259020"/>
              <a:gd name="connsiteX13" fmla="*/ 10007288 w 12117505"/>
              <a:gd name="connsiteY13" fmla="*/ 5838589 h 6259020"/>
              <a:gd name="connsiteX14" fmla="*/ 10927227 w 12117505"/>
              <a:gd name="connsiteY14" fmla="*/ 5846456 h 6259020"/>
              <a:gd name="connsiteX15" fmla="*/ 12085310 w 12117505"/>
              <a:gd name="connsiteY15" fmla="*/ 5845410 h 6259020"/>
              <a:gd name="connsiteX16" fmla="*/ 12063456 w 12117505"/>
              <a:gd name="connsiteY16" fmla="*/ 2545764 h 6259020"/>
              <a:gd name="connsiteX17" fmla="*/ 12054104 w 12117505"/>
              <a:gd name="connsiteY17" fmla="*/ 100403 h 6259020"/>
              <a:gd name="connsiteX18" fmla="*/ 11486459 w 12117505"/>
              <a:gd name="connsiteY18" fmla="*/ 39180 h 6259020"/>
              <a:gd name="connsiteX19" fmla="*/ 10223511 w 12117505"/>
              <a:gd name="connsiteY19" fmla="*/ 25149 h 6259020"/>
              <a:gd name="connsiteX20" fmla="*/ 7599878 w 12117505"/>
              <a:gd name="connsiteY20" fmla="*/ 0 h 6259020"/>
              <a:gd name="connsiteX21" fmla="*/ 2695196 w 12117505"/>
              <a:gd name="connsiteY21" fmla="*/ 5448 h 6259020"/>
              <a:gd name="connsiteX0" fmla="*/ 2695196 w 12117505"/>
              <a:gd name="connsiteY0" fmla="*/ 5448 h 6110026"/>
              <a:gd name="connsiteX1" fmla="*/ 604999 w 12117505"/>
              <a:gd name="connsiteY1" fmla="*/ 37768 h 6110026"/>
              <a:gd name="connsiteX2" fmla="*/ 0 w 12117505"/>
              <a:gd name="connsiteY2" fmla="*/ 74946 h 6110026"/>
              <a:gd name="connsiteX3" fmla="*/ 0 w 12117505"/>
              <a:gd name="connsiteY3" fmla="*/ 833236 h 6110026"/>
              <a:gd name="connsiteX4" fmla="*/ 4597 w 12117505"/>
              <a:gd name="connsiteY4" fmla="*/ 833236 h 6110026"/>
              <a:gd name="connsiteX5" fmla="*/ 88972 w 12117505"/>
              <a:gd name="connsiteY5" fmla="*/ 3447938 h 6110026"/>
              <a:gd name="connsiteX6" fmla="*/ 148480 w 12117505"/>
              <a:gd name="connsiteY6" fmla="*/ 5854931 h 6110026"/>
              <a:gd name="connsiteX7" fmla="*/ 3319168 w 12117505"/>
              <a:gd name="connsiteY7" fmla="*/ 5857467 h 6110026"/>
              <a:gd name="connsiteX8" fmla="*/ 4308929 w 12117505"/>
              <a:gd name="connsiteY8" fmla="*/ 5850807 h 6110026"/>
              <a:gd name="connsiteX9" fmla="*/ 5308288 w 12117505"/>
              <a:gd name="connsiteY9" fmla="*/ 5861900 h 6110026"/>
              <a:gd name="connsiteX10" fmla="*/ 5903316 w 12117505"/>
              <a:gd name="connsiteY10" fmla="*/ 6110026 h 6110026"/>
              <a:gd name="connsiteX11" fmla="*/ 6358569 w 12117505"/>
              <a:gd name="connsiteY11" fmla="*/ 5841208 h 6110026"/>
              <a:gd name="connsiteX12" fmla="*/ 9098386 w 12117505"/>
              <a:gd name="connsiteY12" fmla="*/ 5835714 h 6110026"/>
              <a:gd name="connsiteX13" fmla="*/ 10007288 w 12117505"/>
              <a:gd name="connsiteY13" fmla="*/ 5838589 h 6110026"/>
              <a:gd name="connsiteX14" fmla="*/ 10927227 w 12117505"/>
              <a:gd name="connsiteY14" fmla="*/ 5846456 h 6110026"/>
              <a:gd name="connsiteX15" fmla="*/ 12085310 w 12117505"/>
              <a:gd name="connsiteY15" fmla="*/ 5845410 h 6110026"/>
              <a:gd name="connsiteX16" fmla="*/ 12063456 w 12117505"/>
              <a:gd name="connsiteY16" fmla="*/ 2545764 h 6110026"/>
              <a:gd name="connsiteX17" fmla="*/ 12054104 w 12117505"/>
              <a:gd name="connsiteY17" fmla="*/ 100403 h 6110026"/>
              <a:gd name="connsiteX18" fmla="*/ 11486459 w 12117505"/>
              <a:gd name="connsiteY18" fmla="*/ 39180 h 6110026"/>
              <a:gd name="connsiteX19" fmla="*/ 10223511 w 12117505"/>
              <a:gd name="connsiteY19" fmla="*/ 25149 h 6110026"/>
              <a:gd name="connsiteX20" fmla="*/ 7599878 w 12117505"/>
              <a:gd name="connsiteY20" fmla="*/ 0 h 6110026"/>
              <a:gd name="connsiteX21" fmla="*/ 2695196 w 12117505"/>
              <a:gd name="connsiteY21" fmla="*/ 5448 h 6110026"/>
              <a:gd name="connsiteX0" fmla="*/ 2695196 w 12117505"/>
              <a:gd name="connsiteY0" fmla="*/ 5448 h 6145315"/>
              <a:gd name="connsiteX1" fmla="*/ 604999 w 12117505"/>
              <a:gd name="connsiteY1" fmla="*/ 37768 h 6145315"/>
              <a:gd name="connsiteX2" fmla="*/ 0 w 12117505"/>
              <a:gd name="connsiteY2" fmla="*/ 74946 h 6145315"/>
              <a:gd name="connsiteX3" fmla="*/ 0 w 12117505"/>
              <a:gd name="connsiteY3" fmla="*/ 833236 h 6145315"/>
              <a:gd name="connsiteX4" fmla="*/ 4597 w 12117505"/>
              <a:gd name="connsiteY4" fmla="*/ 833236 h 6145315"/>
              <a:gd name="connsiteX5" fmla="*/ 88972 w 12117505"/>
              <a:gd name="connsiteY5" fmla="*/ 3447938 h 6145315"/>
              <a:gd name="connsiteX6" fmla="*/ 148480 w 12117505"/>
              <a:gd name="connsiteY6" fmla="*/ 5854931 h 6145315"/>
              <a:gd name="connsiteX7" fmla="*/ 3319168 w 12117505"/>
              <a:gd name="connsiteY7" fmla="*/ 5857467 h 6145315"/>
              <a:gd name="connsiteX8" fmla="*/ 4308929 w 12117505"/>
              <a:gd name="connsiteY8" fmla="*/ 5850807 h 6145315"/>
              <a:gd name="connsiteX9" fmla="*/ 5308288 w 12117505"/>
              <a:gd name="connsiteY9" fmla="*/ 5861900 h 6145315"/>
              <a:gd name="connsiteX10" fmla="*/ 5884297 w 12117505"/>
              <a:gd name="connsiteY10" fmla="*/ 6145315 h 6145315"/>
              <a:gd name="connsiteX11" fmla="*/ 6358569 w 12117505"/>
              <a:gd name="connsiteY11" fmla="*/ 5841208 h 6145315"/>
              <a:gd name="connsiteX12" fmla="*/ 9098386 w 12117505"/>
              <a:gd name="connsiteY12" fmla="*/ 5835714 h 6145315"/>
              <a:gd name="connsiteX13" fmla="*/ 10007288 w 12117505"/>
              <a:gd name="connsiteY13" fmla="*/ 5838589 h 6145315"/>
              <a:gd name="connsiteX14" fmla="*/ 10927227 w 12117505"/>
              <a:gd name="connsiteY14" fmla="*/ 5846456 h 6145315"/>
              <a:gd name="connsiteX15" fmla="*/ 12085310 w 12117505"/>
              <a:gd name="connsiteY15" fmla="*/ 5845410 h 6145315"/>
              <a:gd name="connsiteX16" fmla="*/ 12063456 w 12117505"/>
              <a:gd name="connsiteY16" fmla="*/ 2545764 h 6145315"/>
              <a:gd name="connsiteX17" fmla="*/ 12054104 w 12117505"/>
              <a:gd name="connsiteY17" fmla="*/ 100403 h 6145315"/>
              <a:gd name="connsiteX18" fmla="*/ 11486459 w 12117505"/>
              <a:gd name="connsiteY18" fmla="*/ 39180 h 6145315"/>
              <a:gd name="connsiteX19" fmla="*/ 10223511 w 12117505"/>
              <a:gd name="connsiteY19" fmla="*/ 25149 h 6145315"/>
              <a:gd name="connsiteX20" fmla="*/ 7599878 w 12117505"/>
              <a:gd name="connsiteY20" fmla="*/ 0 h 6145315"/>
              <a:gd name="connsiteX21" fmla="*/ 2695196 w 12117505"/>
              <a:gd name="connsiteY21" fmla="*/ 5448 h 6145315"/>
              <a:gd name="connsiteX0" fmla="*/ 2695196 w 12117505"/>
              <a:gd name="connsiteY0" fmla="*/ 5448 h 6145315"/>
              <a:gd name="connsiteX1" fmla="*/ 604999 w 12117505"/>
              <a:gd name="connsiteY1" fmla="*/ 37768 h 6145315"/>
              <a:gd name="connsiteX2" fmla="*/ 0 w 12117505"/>
              <a:gd name="connsiteY2" fmla="*/ 74946 h 6145315"/>
              <a:gd name="connsiteX3" fmla="*/ 0 w 12117505"/>
              <a:gd name="connsiteY3" fmla="*/ 833236 h 6145315"/>
              <a:gd name="connsiteX4" fmla="*/ 4597 w 12117505"/>
              <a:gd name="connsiteY4" fmla="*/ 833236 h 6145315"/>
              <a:gd name="connsiteX5" fmla="*/ 88972 w 12117505"/>
              <a:gd name="connsiteY5" fmla="*/ 3447938 h 6145315"/>
              <a:gd name="connsiteX6" fmla="*/ 148480 w 12117505"/>
              <a:gd name="connsiteY6" fmla="*/ 5854931 h 6145315"/>
              <a:gd name="connsiteX7" fmla="*/ 3319168 w 12117505"/>
              <a:gd name="connsiteY7" fmla="*/ 5857467 h 6145315"/>
              <a:gd name="connsiteX8" fmla="*/ 4308929 w 12117505"/>
              <a:gd name="connsiteY8" fmla="*/ 5850807 h 6145315"/>
              <a:gd name="connsiteX9" fmla="*/ 5308288 w 12117505"/>
              <a:gd name="connsiteY9" fmla="*/ 5861900 h 6145315"/>
              <a:gd name="connsiteX10" fmla="*/ 5884297 w 12117505"/>
              <a:gd name="connsiteY10" fmla="*/ 6145315 h 6145315"/>
              <a:gd name="connsiteX11" fmla="*/ 6358569 w 12117505"/>
              <a:gd name="connsiteY11" fmla="*/ 5841208 h 6145315"/>
              <a:gd name="connsiteX12" fmla="*/ 9098386 w 12117505"/>
              <a:gd name="connsiteY12" fmla="*/ 5835714 h 6145315"/>
              <a:gd name="connsiteX13" fmla="*/ 10007288 w 12117505"/>
              <a:gd name="connsiteY13" fmla="*/ 5838589 h 6145315"/>
              <a:gd name="connsiteX14" fmla="*/ 10927227 w 12117505"/>
              <a:gd name="connsiteY14" fmla="*/ 5846456 h 6145315"/>
              <a:gd name="connsiteX15" fmla="*/ 12085310 w 12117505"/>
              <a:gd name="connsiteY15" fmla="*/ 5845410 h 6145315"/>
              <a:gd name="connsiteX16" fmla="*/ 12063456 w 12117505"/>
              <a:gd name="connsiteY16" fmla="*/ 2545764 h 6145315"/>
              <a:gd name="connsiteX17" fmla="*/ 12054104 w 12117505"/>
              <a:gd name="connsiteY17" fmla="*/ 100403 h 6145315"/>
              <a:gd name="connsiteX18" fmla="*/ 11486459 w 12117505"/>
              <a:gd name="connsiteY18" fmla="*/ 39180 h 6145315"/>
              <a:gd name="connsiteX19" fmla="*/ 10223511 w 12117505"/>
              <a:gd name="connsiteY19" fmla="*/ 25149 h 6145315"/>
              <a:gd name="connsiteX20" fmla="*/ 7599878 w 12117505"/>
              <a:gd name="connsiteY20" fmla="*/ 0 h 6145315"/>
              <a:gd name="connsiteX21" fmla="*/ 2695196 w 12117505"/>
              <a:gd name="connsiteY21" fmla="*/ 5448 h 6145315"/>
              <a:gd name="connsiteX0" fmla="*/ 2695196 w 12117505"/>
              <a:gd name="connsiteY0" fmla="*/ 5448 h 6145315"/>
              <a:gd name="connsiteX1" fmla="*/ 604999 w 12117505"/>
              <a:gd name="connsiteY1" fmla="*/ 37768 h 6145315"/>
              <a:gd name="connsiteX2" fmla="*/ 0 w 12117505"/>
              <a:gd name="connsiteY2" fmla="*/ 74946 h 6145315"/>
              <a:gd name="connsiteX3" fmla="*/ 0 w 12117505"/>
              <a:gd name="connsiteY3" fmla="*/ 833236 h 6145315"/>
              <a:gd name="connsiteX4" fmla="*/ 4597 w 12117505"/>
              <a:gd name="connsiteY4" fmla="*/ 833236 h 6145315"/>
              <a:gd name="connsiteX5" fmla="*/ 88972 w 12117505"/>
              <a:gd name="connsiteY5" fmla="*/ 3447938 h 6145315"/>
              <a:gd name="connsiteX6" fmla="*/ 148480 w 12117505"/>
              <a:gd name="connsiteY6" fmla="*/ 5854931 h 6145315"/>
              <a:gd name="connsiteX7" fmla="*/ 3319168 w 12117505"/>
              <a:gd name="connsiteY7" fmla="*/ 5857467 h 6145315"/>
              <a:gd name="connsiteX8" fmla="*/ 4308929 w 12117505"/>
              <a:gd name="connsiteY8" fmla="*/ 5850807 h 6145315"/>
              <a:gd name="connsiteX9" fmla="*/ 5308288 w 12117505"/>
              <a:gd name="connsiteY9" fmla="*/ 5861900 h 6145315"/>
              <a:gd name="connsiteX10" fmla="*/ 5884297 w 12117505"/>
              <a:gd name="connsiteY10" fmla="*/ 6145315 h 6145315"/>
              <a:gd name="connsiteX11" fmla="*/ 6358569 w 12117505"/>
              <a:gd name="connsiteY11" fmla="*/ 5841208 h 6145315"/>
              <a:gd name="connsiteX12" fmla="*/ 9098386 w 12117505"/>
              <a:gd name="connsiteY12" fmla="*/ 5835714 h 6145315"/>
              <a:gd name="connsiteX13" fmla="*/ 10007288 w 12117505"/>
              <a:gd name="connsiteY13" fmla="*/ 5838589 h 6145315"/>
              <a:gd name="connsiteX14" fmla="*/ 10927227 w 12117505"/>
              <a:gd name="connsiteY14" fmla="*/ 5846456 h 6145315"/>
              <a:gd name="connsiteX15" fmla="*/ 12085310 w 12117505"/>
              <a:gd name="connsiteY15" fmla="*/ 5845410 h 6145315"/>
              <a:gd name="connsiteX16" fmla="*/ 12063456 w 12117505"/>
              <a:gd name="connsiteY16" fmla="*/ 2545764 h 6145315"/>
              <a:gd name="connsiteX17" fmla="*/ 12054104 w 12117505"/>
              <a:gd name="connsiteY17" fmla="*/ 100403 h 6145315"/>
              <a:gd name="connsiteX18" fmla="*/ 11486459 w 12117505"/>
              <a:gd name="connsiteY18" fmla="*/ 39180 h 6145315"/>
              <a:gd name="connsiteX19" fmla="*/ 10223511 w 12117505"/>
              <a:gd name="connsiteY19" fmla="*/ 25149 h 6145315"/>
              <a:gd name="connsiteX20" fmla="*/ 7599878 w 12117505"/>
              <a:gd name="connsiteY20" fmla="*/ 0 h 6145315"/>
              <a:gd name="connsiteX21" fmla="*/ 2695196 w 12117505"/>
              <a:gd name="connsiteY21" fmla="*/ 5448 h 6145315"/>
              <a:gd name="connsiteX0" fmla="*/ 2695196 w 12117505"/>
              <a:gd name="connsiteY0" fmla="*/ 5448 h 6145315"/>
              <a:gd name="connsiteX1" fmla="*/ 604999 w 12117505"/>
              <a:gd name="connsiteY1" fmla="*/ 37768 h 6145315"/>
              <a:gd name="connsiteX2" fmla="*/ 0 w 12117505"/>
              <a:gd name="connsiteY2" fmla="*/ 74946 h 6145315"/>
              <a:gd name="connsiteX3" fmla="*/ 0 w 12117505"/>
              <a:gd name="connsiteY3" fmla="*/ 833236 h 6145315"/>
              <a:gd name="connsiteX4" fmla="*/ 4597 w 12117505"/>
              <a:gd name="connsiteY4" fmla="*/ 833236 h 6145315"/>
              <a:gd name="connsiteX5" fmla="*/ 88972 w 12117505"/>
              <a:gd name="connsiteY5" fmla="*/ 3447938 h 6145315"/>
              <a:gd name="connsiteX6" fmla="*/ 148480 w 12117505"/>
              <a:gd name="connsiteY6" fmla="*/ 5854931 h 6145315"/>
              <a:gd name="connsiteX7" fmla="*/ 3319168 w 12117505"/>
              <a:gd name="connsiteY7" fmla="*/ 5857467 h 6145315"/>
              <a:gd name="connsiteX8" fmla="*/ 4308929 w 12117505"/>
              <a:gd name="connsiteY8" fmla="*/ 5850807 h 6145315"/>
              <a:gd name="connsiteX9" fmla="*/ 5308288 w 12117505"/>
              <a:gd name="connsiteY9" fmla="*/ 5861900 h 6145315"/>
              <a:gd name="connsiteX10" fmla="*/ 5884297 w 12117505"/>
              <a:gd name="connsiteY10" fmla="*/ 6145315 h 6145315"/>
              <a:gd name="connsiteX11" fmla="*/ 6358569 w 12117505"/>
              <a:gd name="connsiteY11" fmla="*/ 5841208 h 6145315"/>
              <a:gd name="connsiteX12" fmla="*/ 9098386 w 12117505"/>
              <a:gd name="connsiteY12" fmla="*/ 5835714 h 6145315"/>
              <a:gd name="connsiteX13" fmla="*/ 10007288 w 12117505"/>
              <a:gd name="connsiteY13" fmla="*/ 5838589 h 6145315"/>
              <a:gd name="connsiteX14" fmla="*/ 10927227 w 12117505"/>
              <a:gd name="connsiteY14" fmla="*/ 5846456 h 6145315"/>
              <a:gd name="connsiteX15" fmla="*/ 12085310 w 12117505"/>
              <a:gd name="connsiteY15" fmla="*/ 5845410 h 6145315"/>
              <a:gd name="connsiteX16" fmla="*/ 12063456 w 12117505"/>
              <a:gd name="connsiteY16" fmla="*/ 2545764 h 6145315"/>
              <a:gd name="connsiteX17" fmla="*/ 12054104 w 12117505"/>
              <a:gd name="connsiteY17" fmla="*/ 100403 h 6145315"/>
              <a:gd name="connsiteX18" fmla="*/ 11486459 w 12117505"/>
              <a:gd name="connsiteY18" fmla="*/ 39180 h 6145315"/>
              <a:gd name="connsiteX19" fmla="*/ 10223511 w 12117505"/>
              <a:gd name="connsiteY19" fmla="*/ 25149 h 6145315"/>
              <a:gd name="connsiteX20" fmla="*/ 7599878 w 12117505"/>
              <a:gd name="connsiteY20" fmla="*/ 0 h 6145315"/>
              <a:gd name="connsiteX21" fmla="*/ 2695196 w 12117505"/>
              <a:gd name="connsiteY21" fmla="*/ 5448 h 6145315"/>
              <a:gd name="connsiteX0" fmla="*/ 2695196 w 12117505"/>
              <a:gd name="connsiteY0" fmla="*/ 5448 h 6145315"/>
              <a:gd name="connsiteX1" fmla="*/ 604999 w 12117505"/>
              <a:gd name="connsiteY1" fmla="*/ 37768 h 6145315"/>
              <a:gd name="connsiteX2" fmla="*/ 0 w 12117505"/>
              <a:gd name="connsiteY2" fmla="*/ 74946 h 6145315"/>
              <a:gd name="connsiteX3" fmla="*/ 0 w 12117505"/>
              <a:gd name="connsiteY3" fmla="*/ 833236 h 6145315"/>
              <a:gd name="connsiteX4" fmla="*/ 4597 w 12117505"/>
              <a:gd name="connsiteY4" fmla="*/ 833236 h 6145315"/>
              <a:gd name="connsiteX5" fmla="*/ 88972 w 12117505"/>
              <a:gd name="connsiteY5" fmla="*/ 3447938 h 6145315"/>
              <a:gd name="connsiteX6" fmla="*/ 148480 w 12117505"/>
              <a:gd name="connsiteY6" fmla="*/ 5854931 h 6145315"/>
              <a:gd name="connsiteX7" fmla="*/ 3319168 w 12117505"/>
              <a:gd name="connsiteY7" fmla="*/ 5857467 h 6145315"/>
              <a:gd name="connsiteX8" fmla="*/ 4308929 w 12117505"/>
              <a:gd name="connsiteY8" fmla="*/ 5850807 h 6145315"/>
              <a:gd name="connsiteX9" fmla="*/ 5308288 w 12117505"/>
              <a:gd name="connsiteY9" fmla="*/ 5861900 h 6145315"/>
              <a:gd name="connsiteX10" fmla="*/ 5884297 w 12117505"/>
              <a:gd name="connsiteY10" fmla="*/ 6145315 h 6145315"/>
              <a:gd name="connsiteX11" fmla="*/ 6358569 w 12117505"/>
              <a:gd name="connsiteY11" fmla="*/ 5841208 h 6145315"/>
              <a:gd name="connsiteX12" fmla="*/ 9098386 w 12117505"/>
              <a:gd name="connsiteY12" fmla="*/ 5835714 h 6145315"/>
              <a:gd name="connsiteX13" fmla="*/ 10007288 w 12117505"/>
              <a:gd name="connsiteY13" fmla="*/ 5838589 h 6145315"/>
              <a:gd name="connsiteX14" fmla="*/ 10927227 w 12117505"/>
              <a:gd name="connsiteY14" fmla="*/ 5846456 h 6145315"/>
              <a:gd name="connsiteX15" fmla="*/ 12085310 w 12117505"/>
              <a:gd name="connsiteY15" fmla="*/ 5845410 h 6145315"/>
              <a:gd name="connsiteX16" fmla="*/ 12063456 w 12117505"/>
              <a:gd name="connsiteY16" fmla="*/ 2545764 h 6145315"/>
              <a:gd name="connsiteX17" fmla="*/ 12054104 w 12117505"/>
              <a:gd name="connsiteY17" fmla="*/ 100403 h 6145315"/>
              <a:gd name="connsiteX18" fmla="*/ 11486459 w 12117505"/>
              <a:gd name="connsiteY18" fmla="*/ 39180 h 6145315"/>
              <a:gd name="connsiteX19" fmla="*/ 10223511 w 12117505"/>
              <a:gd name="connsiteY19" fmla="*/ 25149 h 6145315"/>
              <a:gd name="connsiteX20" fmla="*/ 7599878 w 12117505"/>
              <a:gd name="connsiteY20" fmla="*/ 0 h 6145315"/>
              <a:gd name="connsiteX21" fmla="*/ 2695196 w 12117505"/>
              <a:gd name="connsiteY21" fmla="*/ 5448 h 6145315"/>
              <a:gd name="connsiteX0" fmla="*/ 2695196 w 12117505"/>
              <a:gd name="connsiteY0" fmla="*/ 5448 h 6145315"/>
              <a:gd name="connsiteX1" fmla="*/ 604999 w 12117505"/>
              <a:gd name="connsiteY1" fmla="*/ 37768 h 6145315"/>
              <a:gd name="connsiteX2" fmla="*/ 0 w 12117505"/>
              <a:gd name="connsiteY2" fmla="*/ 74946 h 6145315"/>
              <a:gd name="connsiteX3" fmla="*/ 0 w 12117505"/>
              <a:gd name="connsiteY3" fmla="*/ 833236 h 6145315"/>
              <a:gd name="connsiteX4" fmla="*/ 4597 w 12117505"/>
              <a:gd name="connsiteY4" fmla="*/ 833236 h 6145315"/>
              <a:gd name="connsiteX5" fmla="*/ 88972 w 12117505"/>
              <a:gd name="connsiteY5" fmla="*/ 3447938 h 6145315"/>
              <a:gd name="connsiteX6" fmla="*/ 148480 w 12117505"/>
              <a:gd name="connsiteY6" fmla="*/ 5854931 h 6145315"/>
              <a:gd name="connsiteX7" fmla="*/ 3319168 w 12117505"/>
              <a:gd name="connsiteY7" fmla="*/ 5857467 h 6145315"/>
              <a:gd name="connsiteX8" fmla="*/ 4308929 w 12117505"/>
              <a:gd name="connsiteY8" fmla="*/ 5850807 h 6145315"/>
              <a:gd name="connsiteX9" fmla="*/ 5308288 w 12117505"/>
              <a:gd name="connsiteY9" fmla="*/ 5861900 h 6145315"/>
              <a:gd name="connsiteX10" fmla="*/ 5884297 w 12117505"/>
              <a:gd name="connsiteY10" fmla="*/ 6145315 h 6145315"/>
              <a:gd name="connsiteX11" fmla="*/ 6358569 w 12117505"/>
              <a:gd name="connsiteY11" fmla="*/ 5841208 h 6145315"/>
              <a:gd name="connsiteX12" fmla="*/ 9098386 w 12117505"/>
              <a:gd name="connsiteY12" fmla="*/ 5835714 h 6145315"/>
              <a:gd name="connsiteX13" fmla="*/ 10007288 w 12117505"/>
              <a:gd name="connsiteY13" fmla="*/ 5838589 h 6145315"/>
              <a:gd name="connsiteX14" fmla="*/ 10927227 w 12117505"/>
              <a:gd name="connsiteY14" fmla="*/ 5846456 h 6145315"/>
              <a:gd name="connsiteX15" fmla="*/ 12085310 w 12117505"/>
              <a:gd name="connsiteY15" fmla="*/ 5845410 h 6145315"/>
              <a:gd name="connsiteX16" fmla="*/ 12063456 w 12117505"/>
              <a:gd name="connsiteY16" fmla="*/ 2545764 h 6145315"/>
              <a:gd name="connsiteX17" fmla="*/ 12054104 w 12117505"/>
              <a:gd name="connsiteY17" fmla="*/ 100403 h 6145315"/>
              <a:gd name="connsiteX18" fmla="*/ 11486459 w 12117505"/>
              <a:gd name="connsiteY18" fmla="*/ 39180 h 6145315"/>
              <a:gd name="connsiteX19" fmla="*/ 10223511 w 12117505"/>
              <a:gd name="connsiteY19" fmla="*/ 25149 h 6145315"/>
              <a:gd name="connsiteX20" fmla="*/ 7599878 w 12117505"/>
              <a:gd name="connsiteY20" fmla="*/ 0 h 6145315"/>
              <a:gd name="connsiteX21" fmla="*/ 2695196 w 12117505"/>
              <a:gd name="connsiteY21" fmla="*/ 5448 h 6145315"/>
              <a:gd name="connsiteX0" fmla="*/ 2695196 w 12117505"/>
              <a:gd name="connsiteY0" fmla="*/ 5448 h 6145315"/>
              <a:gd name="connsiteX1" fmla="*/ 604999 w 12117505"/>
              <a:gd name="connsiteY1" fmla="*/ 37768 h 6145315"/>
              <a:gd name="connsiteX2" fmla="*/ 0 w 12117505"/>
              <a:gd name="connsiteY2" fmla="*/ 74946 h 6145315"/>
              <a:gd name="connsiteX3" fmla="*/ 0 w 12117505"/>
              <a:gd name="connsiteY3" fmla="*/ 833236 h 6145315"/>
              <a:gd name="connsiteX4" fmla="*/ 4597 w 12117505"/>
              <a:gd name="connsiteY4" fmla="*/ 833236 h 6145315"/>
              <a:gd name="connsiteX5" fmla="*/ 88972 w 12117505"/>
              <a:gd name="connsiteY5" fmla="*/ 3447938 h 6145315"/>
              <a:gd name="connsiteX6" fmla="*/ 148480 w 12117505"/>
              <a:gd name="connsiteY6" fmla="*/ 5854931 h 6145315"/>
              <a:gd name="connsiteX7" fmla="*/ 3319168 w 12117505"/>
              <a:gd name="connsiteY7" fmla="*/ 5857467 h 6145315"/>
              <a:gd name="connsiteX8" fmla="*/ 4308929 w 12117505"/>
              <a:gd name="connsiteY8" fmla="*/ 5850807 h 6145315"/>
              <a:gd name="connsiteX9" fmla="*/ 5346335 w 12117505"/>
              <a:gd name="connsiteY9" fmla="*/ 5857981 h 6145315"/>
              <a:gd name="connsiteX10" fmla="*/ 5884297 w 12117505"/>
              <a:gd name="connsiteY10" fmla="*/ 6145315 h 6145315"/>
              <a:gd name="connsiteX11" fmla="*/ 6358569 w 12117505"/>
              <a:gd name="connsiteY11" fmla="*/ 5841208 h 6145315"/>
              <a:gd name="connsiteX12" fmla="*/ 9098386 w 12117505"/>
              <a:gd name="connsiteY12" fmla="*/ 5835714 h 6145315"/>
              <a:gd name="connsiteX13" fmla="*/ 10007288 w 12117505"/>
              <a:gd name="connsiteY13" fmla="*/ 5838589 h 6145315"/>
              <a:gd name="connsiteX14" fmla="*/ 10927227 w 12117505"/>
              <a:gd name="connsiteY14" fmla="*/ 5846456 h 6145315"/>
              <a:gd name="connsiteX15" fmla="*/ 12085310 w 12117505"/>
              <a:gd name="connsiteY15" fmla="*/ 5845410 h 6145315"/>
              <a:gd name="connsiteX16" fmla="*/ 12063456 w 12117505"/>
              <a:gd name="connsiteY16" fmla="*/ 2545764 h 6145315"/>
              <a:gd name="connsiteX17" fmla="*/ 12054104 w 12117505"/>
              <a:gd name="connsiteY17" fmla="*/ 100403 h 6145315"/>
              <a:gd name="connsiteX18" fmla="*/ 11486459 w 12117505"/>
              <a:gd name="connsiteY18" fmla="*/ 39180 h 6145315"/>
              <a:gd name="connsiteX19" fmla="*/ 10223511 w 12117505"/>
              <a:gd name="connsiteY19" fmla="*/ 25149 h 6145315"/>
              <a:gd name="connsiteX20" fmla="*/ 7599878 w 12117505"/>
              <a:gd name="connsiteY20" fmla="*/ 0 h 6145315"/>
              <a:gd name="connsiteX21" fmla="*/ 2695196 w 12117505"/>
              <a:gd name="connsiteY21" fmla="*/ 5448 h 6145315"/>
              <a:gd name="connsiteX0" fmla="*/ 2695196 w 12117505"/>
              <a:gd name="connsiteY0" fmla="*/ 5448 h 6145315"/>
              <a:gd name="connsiteX1" fmla="*/ 604999 w 12117505"/>
              <a:gd name="connsiteY1" fmla="*/ 37768 h 6145315"/>
              <a:gd name="connsiteX2" fmla="*/ 0 w 12117505"/>
              <a:gd name="connsiteY2" fmla="*/ 74946 h 6145315"/>
              <a:gd name="connsiteX3" fmla="*/ 0 w 12117505"/>
              <a:gd name="connsiteY3" fmla="*/ 833236 h 6145315"/>
              <a:gd name="connsiteX4" fmla="*/ 4597 w 12117505"/>
              <a:gd name="connsiteY4" fmla="*/ 833236 h 6145315"/>
              <a:gd name="connsiteX5" fmla="*/ 88972 w 12117505"/>
              <a:gd name="connsiteY5" fmla="*/ 3447938 h 6145315"/>
              <a:gd name="connsiteX6" fmla="*/ 148480 w 12117505"/>
              <a:gd name="connsiteY6" fmla="*/ 5854931 h 6145315"/>
              <a:gd name="connsiteX7" fmla="*/ 3319168 w 12117505"/>
              <a:gd name="connsiteY7" fmla="*/ 5857467 h 6145315"/>
              <a:gd name="connsiteX8" fmla="*/ 4308929 w 12117505"/>
              <a:gd name="connsiteY8" fmla="*/ 5850807 h 6145315"/>
              <a:gd name="connsiteX9" fmla="*/ 5346335 w 12117505"/>
              <a:gd name="connsiteY9" fmla="*/ 5857981 h 6145315"/>
              <a:gd name="connsiteX10" fmla="*/ 5884297 w 12117505"/>
              <a:gd name="connsiteY10" fmla="*/ 6145315 h 6145315"/>
              <a:gd name="connsiteX11" fmla="*/ 6358569 w 12117505"/>
              <a:gd name="connsiteY11" fmla="*/ 5841208 h 6145315"/>
              <a:gd name="connsiteX12" fmla="*/ 9098386 w 12117505"/>
              <a:gd name="connsiteY12" fmla="*/ 5835714 h 6145315"/>
              <a:gd name="connsiteX13" fmla="*/ 10007288 w 12117505"/>
              <a:gd name="connsiteY13" fmla="*/ 5838589 h 6145315"/>
              <a:gd name="connsiteX14" fmla="*/ 10927227 w 12117505"/>
              <a:gd name="connsiteY14" fmla="*/ 5846456 h 6145315"/>
              <a:gd name="connsiteX15" fmla="*/ 12085310 w 12117505"/>
              <a:gd name="connsiteY15" fmla="*/ 5845410 h 6145315"/>
              <a:gd name="connsiteX16" fmla="*/ 12063456 w 12117505"/>
              <a:gd name="connsiteY16" fmla="*/ 2545764 h 6145315"/>
              <a:gd name="connsiteX17" fmla="*/ 12054104 w 12117505"/>
              <a:gd name="connsiteY17" fmla="*/ 100403 h 6145315"/>
              <a:gd name="connsiteX18" fmla="*/ 11486459 w 12117505"/>
              <a:gd name="connsiteY18" fmla="*/ 39180 h 6145315"/>
              <a:gd name="connsiteX19" fmla="*/ 10223511 w 12117505"/>
              <a:gd name="connsiteY19" fmla="*/ 25149 h 6145315"/>
              <a:gd name="connsiteX20" fmla="*/ 7599878 w 12117505"/>
              <a:gd name="connsiteY20" fmla="*/ 0 h 6145315"/>
              <a:gd name="connsiteX21" fmla="*/ 2695196 w 12117505"/>
              <a:gd name="connsiteY21" fmla="*/ 5448 h 6145315"/>
              <a:gd name="connsiteX0" fmla="*/ 2695196 w 12096545"/>
              <a:gd name="connsiteY0" fmla="*/ 101752 h 6241619"/>
              <a:gd name="connsiteX1" fmla="*/ 604999 w 12096545"/>
              <a:gd name="connsiteY1" fmla="*/ 134072 h 6241619"/>
              <a:gd name="connsiteX2" fmla="*/ 0 w 12096545"/>
              <a:gd name="connsiteY2" fmla="*/ 171250 h 6241619"/>
              <a:gd name="connsiteX3" fmla="*/ 0 w 12096545"/>
              <a:gd name="connsiteY3" fmla="*/ 929540 h 6241619"/>
              <a:gd name="connsiteX4" fmla="*/ 4597 w 12096545"/>
              <a:gd name="connsiteY4" fmla="*/ 929540 h 6241619"/>
              <a:gd name="connsiteX5" fmla="*/ 88972 w 12096545"/>
              <a:gd name="connsiteY5" fmla="*/ 3544242 h 6241619"/>
              <a:gd name="connsiteX6" fmla="*/ 148480 w 12096545"/>
              <a:gd name="connsiteY6" fmla="*/ 5951235 h 6241619"/>
              <a:gd name="connsiteX7" fmla="*/ 3319168 w 12096545"/>
              <a:gd name="connsiteY7" fmla="*/ 5953771 h 6241619"/>
              <a:gd name="connsiteX8" fmla="*/ 4308929 w 12096545"/>
              <a:gd name="connsiteY8" fmla="*/ 5947111 h 6241619"/>
              <a:gd name="connsiteX9" fmla="*/ 5346335 w 12096545"/>
              <a:gd name="connsiteY9" fmla="*/ 5954285 h 6241619"/>
              <a:gd name="connsiteX10" fmla="*/ 5884297 w 12096545"/>
              <a:gd name="connsiteY10" fmla="*/ 6241619 h 6241619"/>
              <a:gd name="connsiteX11" fmla="*/ 6358569 w 12096545"/>
              <a:gd name="connsiteY11" fmla="*/ 5937512 h 6241619"/>
              <a:gd name="connsiteX12" fmla="*/ 9098386 w 12096545"/>
              <a:gd name="connsiteY12" fmla="*/ 5932018 h 6241619"/>
              <a:gd name="connsiteX13" fmla="*/ 10007288 w 12096545"/>
              <a:gd name="connsiteY13" fmla="*/ 5934893 h 6241619"/>
              <a:gd name="connsiteX14" fmla="*/ 10927227 w 12096545"/>
              <a:gd name="connsiteY14" fmla="*/ 5942760 h 6241619"/>
              <a:gd name="connsiteX15" fmla="*/ 12085310 w 12096545"/>
              <a:gd name="connsiteY15" fmla="*/ 5941714 h 6241619"/>
              <a:gd name="connsiteX16" fmla="*/ 12063456 w 12096545"/>
              <a:gd name="connsiteY16" fmla="*/ 2642068 h 6241619"/>
              <a:gd name="connsiteX17" fmla="*/ 12054104 w 12096545"/>
              <a:gd name="connsiteY17" fmla="*/ 196707 h 6241619"/>
              <a:gd name="connsiteX18" fmla="*/ 11768849 w 12096545"/>
              <a:gd name="connsiteY18" fmla="*/ 143800 h 6241619"/>
              <a:gd name="connsiteX19" fmla="*/ 10223511 w 12096545"/>
              <a:gd name="connsiteY19" fmla="*/ 121453 h 6241619"/>
              <a:gd name="connsiteX20" fmla="*/ 7599878 w 12096545"/>
              <a:gd name="connsiteY20" fmla="*/ 96304 h 6241619"/>
              <a:gd name="connsiteX21" fmla="*/ 2695196 w 12096545"/>
              <a:gd name="connsiteY21" fmla="*/ 101752 h 6241619"/>
              <a:gd name="connsiteX0" fmla="*/ 2695196 w 12097415"/>
              <a:gd name="connsiteY0" fmla="*/ 5448 h 6145315"/>
              <a:gd name="connsiteX1" fmla="*/ 604999 w 12097415"/>
              <a:gd name="connsiteY1" fmla="*/ 37768 h 6145315"/>
              <a:gd name="connsiteX2" fmla="*/ 0 w 12097415"/>
              <a:gd name="connsiteY2" fmla="*/ 74946 h 6145315"/>
              <a:gd name="connsiteX3" fmla="*/ 0 w 12097415"/>
              <a:gd name="connsiteY3" fmla="*/ 833236 h 6145315"/>
              <a:gd name="connsiteX4" fmla="*/ 4597 w 12097415"/>
              <a:gd name="connsiteY4" fmla="*/ 833236 h 6145315"/>
              <a:gd name="connsiteX5" fmla="*/ 88972 w 12097415"/>
              <a:gd name="connsiteY5" fmla="*/ 3447938 h 6145315"/>
              <a:gd name="connsiteX6" fmla="*/ 148480 w 12097415"/>
              <a:gd name="connsiteY6" fmla="*/ 5854931 h 6145315"/>
              <a:gd name="connsiteX7" fmla="*/ 3319168 w 12097415"/>
              <a:gd name="connsiteY7" fmla="*/ 5857467 h 6145315"/>
              <a:gd name="connsiteX8" fmla="*/ 4308929 w 12097415"/>
              <a:gd name="connsiteY8" fmla="*/ 5850807 h 6145315"/>
              <a:gd name="connsiteX9" fmla="*/ 5346335 w 12097415"/>
              <a:gd name="connsiteY9" fmla="*/ 5857981 h 6145315"/>
              <a:gd name="connsiteX10" fmla="*/ 5884297 w 12097415"/>
              <a:gd name="connsiteY10" fmla="*/ 6145315 h 6145315"/>
              <a:gd name="connsiteX11" fmla="*/ 6358569 w 12097415"/>
              <a:gd name="connsiteY11" fmla="*/ 5841208 h 6145315"/>
              <a:gd name="connsiteX12" fmla="*/ 9098386 w 12097415"/>
              <a:gd name="connsiteY12" fmla="*/ 5835714 h 6145315"/>
              <a:gd name="connsiteX13" fmla="*/ 10007288 w 12097415"/>
              <a:gd name="connsiteY13" fmla="*/ 5838589 h 6145315"/>
              <a:gd name="connsiteX14" fmla="*/ 10927227 w 12097415"/>
              <a:gd name="connsiteY14" fmla="*/ 5846456 h 6145315"/>
              <a:gd name="connsiteX15" fmla="*/ 12085310 w 12097415"/>
              <a:gd name="connsiteY15" fmla="*/ 5845410 h 6145315"/>
              <a:gd name="connsiteX16" fmla="*/ 12063456 w 12097415"/>
              <a:gd name="connsiteY16" fmla="*/ 2545764 h 6145315"/>
              <a:gd name="connsiteX17" fmla="*/ 12054104 w 12097415"/>
              <a:gd name="connsiteY17" fmla="*/ 100403 h 6145315"/>
              <a:gd name="connsiteX18" fmla="*/ 11768849 w 12097415"/>
              <a:gd name="connsiteY18" fmla="*/ 47496 h 6145315"/>
              <a:gd name="connsiteX19" fmla="*/ 10223511 w 12097415"/>
              <a:gd name="connsiteY19" fmla="*/ 25149 h 6145315"/>
              <a:gd name="connsiteX20" fmla="*/ 7599878 w 12097415"/>
              <a:gd name="connsiteY20" fmla="*/ 0 h 6145315"/>
              <a:gd name="connsiteX21" fmla="*/ 2695196 w 12097415"/>
              <a:gd name="connsiteY21" fmla="*/ 5448 h 6145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097415" h="6145315">
                <a:moveTo>
                  <a:pt x="2695196" y="5448"/>
                </a:moveTo>
                <a:lnTo>
                  <a:pt x="604999" y="37768"/>
                </a:lnTo>
                <a:cubicBezTo>
                  <a:pt x="485777" y="44401"/>
                  <a:pt x="30881" y="27994"/>
                  <a:pt x="0" y="74946"/>
                </a:cubicBezTo>
                <a:lnTo>
                  <a:pt x="0" y="833236"/>
                </a:lnTo>
                <a:lnTo>
                  <a:pt x="4597" y="833236"/>
                </a:lnTo>
                <a:cubicBezTo>
                  <a:pt x="19426" y="1269020"/>
                  <a:pt x="64992" y="2610989"/>
                  <a:pt x="88972" y="3447938"/>
                </a:cubicBezTo>
                <a:cubicBezTo>
                  <a:pt x="105117" y="5555727"/>
                  <a:pt x="7283" y="5882511"/>
                  <a:pt x="148480" y="5854931"/>
                </a:cubicBezTo>
                <a:cubicBezTo>
                  <a:pt x="1104834" y="5841902"/>
                  <a:pt x="1937287" y="5880951"/>
                  <a:pt x="3319168" y="5857467"/>
                </a:cubicBezTo>
                <a:lnTo>
                  <a:pt x="4308929" y="5850807"/>
                </a:lnTo>
                <a:cubicBezTo>
                  <a:pt x="4765690" y="5834904"/>
                  <a:pt x="5013215" y="5854283"/>
                  <a:pt x="5346335" y="5857981"/>
                </a:cubicBezTo>
                <a:cubicBezTo>
                  <a:pt x="5623326" y="5990403"/>
                  <a:pt x="5673015" y="6044313"/>
                  <a:pt x="5884297" y="6145315"/>
                </a:cubicBezTo>
                <a:cubicBezTo>
                  <a:pt x="6037008" y="6059125"/>
                  <a:pt x="6223567" y="5900221"/>
                  <a:pt x="6358569" y="5841208"/>
                </a:cubicBezTo>
                <a:cubicBezTo>
                  <a:pt x="6445558" y="5838468"/>
                  <a:pt x="8737174" y="5842629"/>
                  <a:pt x="9098386" y="5835714"/>
                </a:cubicBezTo>
                <a:lnTo>
                  <a:pt x="10007288" y="5838589"/>
                </a:lnTo>
                <a:lnTo>
                  <a:pt x="10927227" y="5846456"/>
                </a:lnTo>
                <a:cubicBezTo>
                  <a:pt x="11284890" y="5836792"/>
                  <a:pt x="12058379" y="5889163"/>
                  <a:pt x="12085310" y="5845410"/>
                </a:cubicBezTo>
                <a:cubicBezTo>
                  <a:pt x="12123753" y="5639890"/>
                  <a:pt x="12050112" y="4331065"/>
                  <a:pt x="12063456" y="2545764"/>
                </a:cubicBezTo>
                <a:cubicBezTo>
                  <a:pt x="12111817" y="1464496"/>
                  <a:pt x="12108372" y="516139"/>
                  <a:pt x="12054104" y="100403"/>
                </a:cubicBezTo>
                <a:cubicBezTo>
                  <a:pt x="12045345" y="33302"/>
                  <a:pt x="12073948" y="60038"/>
                  <a:pt x="11768849" y="47496"/>
                </a:cubicBezTo>
                <a:cubicBezTo>
                  <a:pt x="11463750" y="34954"/>
                  <a:pt x="10644494" y="29826"/>
                  <a:pt x="10223511" y="25149"/>
                </a:cubicBezTo>
                <a:lnTo>
                  <a:pt x="7599878" y="0"/>
                </a:lnTo>
                <a:lnTo>
                  <a:pt x="2695196" y="5448"/>
                </a:lnTo>
                <a:close/>
              </a:path>
            </a:pathLst>
          </a:custGeom>
          <a:solidFill>
            <a:schemeClr val="bg1"/>
          </a:solidFill>
          <a:ln w="19050"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56D5F371-A0D1-4610-A662-CE89241BF42E}"/>
              </a:ext>
            </a:extLst>
          </p:cNvPr>
          <p:cNvSpPr>
            <a:spLocks noGrp="1"/>
          </p:cNvSpPr>
          <p:nvPr>
            <p:ph type="title"/>
          </p:nvPr>
        </p:nvSpPr>
        <p:spPr>
          <a:xfrm>
            <a:off x="2482948" y="1765495"/>
            <a:ext cx="4262509" cy="3418450"/>
          </a:xfrm>
        </p:spPr>
        <p:txBody>
          <a:bodyPr vert="horz" lIns="91440" tIns="45720" rIns="91440" bIns="45720" rtlCol="0" anchor="ctr">
            <a:normAutofit/>
          </a:bodyPr>
          <a:lstStyle/>
          <a:p>
            <a:pPr algn="ctr"/>
            <a:r>
              <a:rPr lang="en-US" dirty="0"/>
              <a:t>Places </a:t>
            </a:r>
            <a:r>
              <a:rPr lang="en-US"/>
              <a:t>to access </a:t>
            </a:r>
            <a:r>
              <a:rPr lang="en-US" dirty="0"/>
              <a:t>support for your mental health</a:t>
            </a:r>
          </a:p>
        </p:txBody>
      </p:sp>
      <p:sp>
        <p:nvSpPr>
          <p:cNvPr id="51" name="Freeform: Shape 50">
            <a:extLst>
              <a:ext uri="{FF2B5EF4-FFF2-40B4-BE49-F238E27FC236}">
                <a16:creationId xmlns:a16="http://schemas.microsoft.com/office/drawing/2014/main" id="{0A837966-B527-4DDD-A816-FF68D412E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flipV="1">
            <a:off x="2173151" y="286161"/>
            <a:ext cx="5101482" cy="6285679"/>
          </a:xfrm>
          <a:custGeom>
            <a:avLst/>
            <a:gdLst>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5623915 w 11603130"/>
              <a:gd name="connsiteY8" fmla="*/ 5947064 h 6362961"/>
              <a:gd name="connsiteX9" fmla="*/ 8143603 w 11603130"/>
              <a:gd name="connsiteY9" fmla="*/ 5913030 h 6362961"/>
              <a:gd name="connsiteX10" fmla="*/ 8168400 w 11603130"/>
              <a:gd name="connsiteY10" fmla="*/ 5914173 h 6362961"/>
              <a:gd name="connsiteX11" fmla="*/ 8334742 w 11603130"/>
              <a:gd name="connsiteY11" fmla="*/ 5912754 h 6362961"/>
              <a:gd name="connsiteX12" fmla="*/ 8343333 w 11603130"/>
              <a:gd name="connsiteY12" fmla="*/ 6362961 h 6362961"/>
              <a:gd name="connsiteX13" fmla="*/ 8951337 w 11603130"/>
              <a:gd name="connsiteY13" fmla="*/ 5912879 h 6362961"/>
              <a:gd name="connsiteX14" fmla="*/ 9710371 w 11603130"/>
              <a:gd name="connsiteY14" fmla="*/ 5911624 h 6362961"/>
              <a:gd name="connsiteX15" fmla="*/ 9804791 w 11603130"/>
              <a:gd name="connsiteY15" fmla="*/ 5908320 h 6362961"/>
              <a:gd name="connsiteX16" fmla="*/ 9863784 w 11603130"/>
              <a:gd name="connsiteY16" fmla="*/ 5909115 h 6362961"/>
              <a:gd name="connsiteX17" fmla="*/ 10007288 w 11603130"/>
              <a:gd name="connsiteY17" fmla="*/ 5914499 h 6362961"/>
              <a:gd name="connsiteX18" fmla="*/ 10927227 w 11603130"/>
              <a:gd name="connsiteY18" fmla="*/ 5922366 h 6362961"/>
              <a:gd name="connsiteX19" fmla="*/ 11562333 w 11603130"/>
              <a:gd name="connsiteY19" fmla="*/ 5906085 h 6362961"/>
              <a:gd name="connsiteX20" fmla="*/ 11571244 w 11603130"/>
              <a:gd name="connsiteY20" fmla="*/ 2621674 h 6362961"/>
              <a:gd name="connsiteX21" fmla="*/ 11561892 w 11603130"/>
              <a:gd name="connsiteY21" fmla="*/ 176313 h 6362961"/>
              <a:gd name="connsiteX22" fmla="*/ 11289537 w 11603130"/>
              <a:gd name="connsiteY22" fmla="*/ 107615 h 6362961"/>
              <a:gd name="connsiteX23" fmla="*/ 10689999 w 11603130"/>
              <a:gd name="connsiteY23" fmla="*/ 70591 h 6362961"/>
              <a:gd name="connsiteX24" fmla="*/ 7599878 w 11603130"/>
              <a:gd name="connsiteY24" fmla="*/ 75910 h 6362961"/>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5623915 w 11603130"/>
              <a:gd name="connsiteY8" fmla="*/ 5947064 h 6362961"/>
              <a:gd name="connsiteX9" fmla="*/ 8143603 w 11603130"/>
              <a:gd name="connsiteY9" fmla="*/ 5913030 h 6362961"/>
              <a:gd name="connsiteX10" fmla="*/ 8168400 w 11603130"/>
              <a:gd name="connsiteY10" fmla="*/ 5914173 h 6362961"/>
              <a:gd name="connsiteX11" fmla="*/ 8343333 w 11603130"/>
              <a:gd name="connsiteY11" fmla="*/ 6362961 h 6362961"/>
              <a:gd name="connsiteX12" fmla="*/ 8951337 w 11603130"/>
              <a:gd name="connsiteY12" fmla="*/ 5912879 h 6362961"/>
              <a:gd name="connsiteX13" fmla="*/ 9710371 w 11603130"/>
              <a:gd name="connsiteY13" fmla="*/ 5911624 h 6362961"/>
              <a:gd name="connsiteX14" fmla="*/ 9804791 w 11603130"/>
              <a:gd name="connsiteY14" fmla="*/ 5908320 h 6362961"/>
              <a:gd name="connsiteX15" fmla="*/ 9863784 w 11603130"/>
              <a:gd name="connsiteY15" fmla="*/ 5909115 h 6362961"/>
              <a:gd name="connsiteX16" fmla="*/ 10007288 w 11603130"/>
              <a:gd name="connsiteY16" fmla="*/ 5914499 h 6362961"/>
              <a:gd name="connsiteX17" fmla="*/ 10927227 w 11603130"/>
              <a:gd name="connsiteY17" fmla="*/ 5922366 h 6362961"/>
              <a:gd name="connsiteX18" fmla="*/ 11562333 w 11603130"/>
              <a:gd name="connsiteY18" fmla="*/ 5906085 h 6362961"/>
              <a:gd name="connsiteX19" fmla="*/ 11571244 w 11603130"/>
              <a:gd name="connsiteY19" fmla="*/ 2621674 h 6362961"/>
              <a:gd name="connsiteX20" fmla="*/ 11561892 w 11603130"/>
              <a:gd name="connsiteY20" fmla="*/ 176313 h 6362961"/>
              <a:gd name="connsiteX21" fmla="*/ 11289537 w 11603130"/>
              <a:gd name="connsiteY21" fmla="*/ 107615 h 6362961"/>
              <a:gd name="connsiteX22" fmla="*/ 10689999 w 11603130"/>
              <a:gd name="connsiteY22" fmla="*/ 70591 h 6362961"/>
              <a:gd name="connsiteX23" fmla="*/ 7599878 w 11603130"/>
              <a:gd name="connsiteY23" fmla="*/ 75910 h 6362961"/>
              <a:gd name="connsiteX24" fmla="*/ 1892744 w 11603130"/>
              <a:gd name="connsiteY24" fmla="*/ 0 h 6362961"/>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5623915 w 11603130"/>
              <a:gd name="connsiteY8" fmla="*/ 5947064 h 6362961"/>
              <a:gd name="connsiteX9" fmla="*/ 8143603 w 11603130"/>
              <a:gd name="connsiteY9" fmla="*/ 5913030 h 6362961"/>
              <a:gd name="connsiteX10" fmla="*/ 8444794 w 11603130"/>
              <a:gd name="connsiteY10" fmla="*/ 5914172 h 6362961"/>
              <a:gd name="connsiteX11" fmla="*/ 8343333 w 11603130"/>
              <a:gd name="connsiteY11" fmla="*/ 6362961 h 6362961"/>
              <a:gd name="connsiteX12" fmla="*/ 8951337 w 11603130"/>
              <a:gd name="connsiteY12" fmla="*/ 5912879 h 6362961"/>
              <a:gd name="connsiteX13" fmla="*/ 9710371 w 11603130"/>
              <a:gd name="connsiteY13" fmla="*/ 5911624 h 6362961"/>
              <a:gd name="connsiteX14" fmla="*/ 9804791 w 11603130"/>
              <a:gd name="connsiteY14" fmla="*/ 5908320 h 6362961"/>
              <a:gd name="connsiteX15" fmla="*/ 9863784 w 11603130"/>
              <a:gd name="connsiteY15" fmla="*/ 5909115 h 6362961"/>
              <a:gd name="connsiteX16" fmla="*/ 10007288 w 11603130"/>
              <a:gd name="connsiteY16" fmla="*/ 5914499 h 6362961"/>
              <a:gd name="connsiteX17" fmla="*/ 10927227 w 11603130"/>
              <a:gd name="connsiteY17" fmla="*/ 5922366 h 6362961"/>
              <a:gd name="connsiteX18" fmla="*/ 11562333 w 11603130"/>
              <a:gd name="connsiteY18" fmla="*/ 5906085 h 6362961"/>
              <a:gd name="connsiteX19" fmla="*/ 11571244 w 11603130"/>
              <a:gd name="connsiteY19" fmla="*/ 2621674 h 6362961"/>
              <a:gd name="connsiteX20" fmla="*/ 11561892 w 11603130"/>
              <a:gd name="connsiteY20" fmla="*/ 176313 h 6362961"/>
              <a:gd name="connsiteX21" fmla="*/ 11289537 w 11603130"/>
              <a:gd name="connsiteY21" fmla="*/ 107615 h 6362961"/>
              <a:gd name="connsiteX22" fmla="*/ 10689999 w 11603130"/>
              <a:gd name="connsiteY22" fmla="*/ 70591 h 6362961"/>
              <a:gd name="connsiteX23" fmla="*/ 7599878 w 11603130"/>
              <a:gd name="connsiteY23" fmla="*/ 75910 h 6362961"/>
              <a:gd name="connsiteX24" fmla="*/ 1892744 w 11603130"/>
              <a:gd name="connsiteY24" fmla="*/ 0 h 6362961"/>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5623915 w 11603130"/>
              <a:gd name="connsiteY8" fmla="*/ 5947064 h 6362961"/>
              <a:gd name="connsiteX9" fmla="*/ 6347077 w 11603130"/>
              <a:gd name="connsiteY9" fmla="*/ 5954091 h 6362961"/>
              <a:gd name="connsiteX10" fmla="*/ 8444794 w 11603130"/>
              <a:gd name="connsiteY10" fmla="*/ 5914172 h 6362961"/>
              <a:gd name="connsiteX11" fmla="*/ 8343333 w 11603130"/>
              <a:gd name="connsiteY11" fmla="*/ 6362961 h 6362961"/>
              <a:gd name="connsiteX12" fmla="*/ 8951337 w 11603130"/>
              <a:gd name="connsiteY12" fmla="*/ 5912879 h 6362961"/>
              <a:gd name="connsiteX13" fmla="*/ 9710371 w 11603130"/>
              <a:gd name="connsiteY13" fmla="*/ 5911624 h 6362961"/>
              <a:gd name="connsiteX14" fmla="*/ 9804791 w 11603130"/>
              <a:gd name="connsiteY14" fmla="*/ 5908320 h 6362961"/>
              <a:gd name="connsiteX15" fmla="*/ 9863784 w 11603130"/>
              <a:gd name="connsiteY15" fmla="*/ 5909115 h 6362961"/>
              <a:gd name="connsiteX16" fmla="*/ 10007288 w 11603130"/>
              <a:gd name="connsiteY16" fmla="*/ 5914499 h 6362961"/>
              <a:gd name="connsiteX17" fmla="*/ 10927227 w 11603130"/>
              <a:gd name="connsiteY17" fmla="*/ 5922366 h 6362961"/>
              <a:gd name="connsiteX18" fmla="*/ 11562333 w 11603130"/>
              <a:gd name="connsiteY18" fmla="*/ 5906085 h 6362961"/>
              <a:gd name="connsiteX19" fmla="*/ 11571244 w 11603130"/>
              <a:gd name="connsiteY19" fmla="*/ 2621674 h 6362961"/>
              <a:gd name="connsiteX20" fmla="*/ 11561892 w 11603130"/>
              <a:gd name="connsiteY20" fmla="*/ 176313 h 6362961"/>
              <a:gd name="connsiteX21" fmla="*/ 11289537 w 11603130"/>
              <a:gd name="connsiteY21" fmla="*/ 107615 h 6362961"/>
              <a:gd name="connsiteX22" fmla="*/ 10689999 w 11603130"/>
              <a:gd name="connsiteY22" fmla="*/ 70591 h 6362961"/>
              <a:gd name="connsiteX23" fmla="*/ 7599878 w 11603130"/>
              <a:gd name="connsiteY23" fmla="*/ 75910 h 6362961"/>
              <a:gd name="connsiteX24" fmla="*/ 1892744 w 11603130"/>
              <a:gd name="connsiteY24" fmla="*/ 0 h 6362961"/>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2638911 w 11603130"/>
              <a:gd name="connsiteY8" fmla="*/ 5933377 h 6362961"/>
              <a:gd name="connsiteX9" fmla="*/ 6347077 w 11603130"/>
              <a:gd name="connsiteY9" fmla="*/ 5954091 h 6362961"/>
              <a:gd name="connsiteX10" fmla="*/ 8444794 w 11603130"/>
              <a:gd name="connsiteY10" fmla="*/ 5914172 h 6362961"/>
              <a:gd name="connsiteX11" fmla="*/ 8343333 w 11603130"/>
              <a:gd name="connsiteY11" fmla="*/ 6362961 h 6362961"/>
              <a:gd name="connsiteX12" fmla="*/ 8951337 w 11603130"/>
              <a:gd name="connsiteY12" fmla="*/ 5912879 h 6362961"/>
              <a:gd name="connsiteX13" fmla="*/ 9710371 w 11603130"/>
              <a:gd name="connsiteY13" fmla="*/ 5911624 h 6362961"/>
              <a:gd name="connsiteX14" fmla="*/ 9804791 w 11603130"/>
              <a:gd name="connsiteY14" fmla="*/ 5908320 h 6362961"/>
              <a:gd name="connsiteX15" fmla="*/ 9863784 w 11603130"/>
              <a:gd name="connsiteY15" fmla="*/ 5909115 h 6362961"/>
              <a:gd name="connsiteX16" fmla="*/ 10007288 w 11603130"/>
              <a:gd name="connsiteY16" fmla="*/ 5914499 h 6362961"/>
              <a:gd name="connsiteX17" fmla="*/ 10927227 w 11603130"/>
              <a:gd name="connsiteY17" fmla="*/ 5922366 h 6362961"/>
              <a:gd name="connsiteX18" fmla="*/ 11562333 w 11603130"/>
              <a:gd name="connsiteY18" fmla="*/ 5906085 h 6362961"/>
              <a:gd name="connsiteX19" fmla="*/ 11571244 w 11603130"/>
              <a:gd name="connsiteY19" fmla="*/ 2621674 h 6362961"/>
              <a:gd name="connsiteX20" fmla="*/ 11561892 w 11603130"/>
              <a:gd name="connsiteY20" fmla="*/ 176313 h 6362961"/>
              <a:gd name="connsiteX21" fmla="*/ 11289537 w 11603130"/>
              <a:gd name="connsiteY21" fmla="*/ 107615 h 6362961"/>
              <a:gd name="connsiteX22" fmla="*/ 10689999 w 11603130"/>
              <a:gd name="connsiteY22" fmla="*/ 70591 h 6362961"/>
              <a:gd name="connsiteX23" fmla="*/ 7599878 w 11603130"/>
              <a:gd name="connsiteY23" fmla="*/ 75910 h 6362961"/>
              <a:gd name="connsiteX24" fmla="*/ 1892744 w 11603130"/>
              <a:gd name="connsiteY24" fmla="*/ 0 h 6362961"/>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2638911 w 11603130"/>
              <a:gd name="connsiteY8" fmla="*/ 5933377 h 6362961"/>
              <a:gd name="connsiteX9" fmla="*/ 4080684 w 11603130"/>
              <a:gd name="connsiteY9" fmla="*/ 5926717 h 6362961"/>
              <a:gd name="connsiteX10" fmla="*/ 8444794 w 11603130"/>
              <a:gd name="connsiteY10" fmla="*/ 5914172 h 6362961"/>
              <a:gd name="connsiteX11" fmla="*/ 8343333 w 11603130"/>
              <a:gd name="connsiteY11" fmla="*/ 6362961 h 6362961"/>
              <a:gd name="connsiteX12" fmla="*/ 8951337 w 11603130"/>
              <a:gd name="connsiteY12" fmla="*/ 5912879 h 6362961"/>
              <a:gd name="connsiteX13" fmla="*/ 9710371 w 11603130"/>
              <a:gd name="connsiteY13" fmla="*/ 5911624 h 6362961"/>
              <a:gd name="connsiteX14" fmla="*/ 9804791 w 11603130"/>
              <a:gd name="connsiteY14" fmla="*/ 5908320 h 6362961"/>
              <a:gd name="connsiteX15" fmla="*/ 9863784 w 11603130"/>
              <a:gd name="connsiteY15" fmla="*/ 5909115 h 6362961"/>
              <a:gd name="connsiteX16" fmla="*/ 10007288 w 11603130"/>
              <a:gd name="connsiteY16" fmla="*/ 5914499 h 6362961"/>
              <a:gd name="connsiteX17" fmla="*/ 10927227 w 11603130"/>
              <a:gd name="connsiteY17" fmla="*/ 5922366 h 6362961"/>
              <a:gd name="connsiteX18" fmla="*/ 11562333 w 11603130"/>
              <a:gd name="connsiteY18" fmla="*/ 5906085 h 6362961"/>
              <a:gd name="connsiteX19" fmla="*/ 11571244 w 11603130"/>
              <a:gd name="connsiteY19" fmla="*/ 2621674 h 6362961"/>
              <a:gd name="connsiteX20" fmla="*/ 11561892 w 11603130"/>
              <a:gd name="connsiteY20" fmla="*/ 176313 h 6362961"/>
              <a:gd name="connsiteX21" fmla="*/ 11289537 w 11603130"/>
              <a:gd name="connsiteY21" fmla="*/ 107615 h 6362961"/>
              <a:gd name="connsiteX22" fmla="*/ 10689999 w 11603130"/>
              <a:gd name="connsiteY22" fmla="*/ 70591 h 6362961"/>
              <a:gd name="connsiteX23" fmla="*/ 7599878 w 11603130"/>
              <a:gd name="connsiteY23" fmla="*/ 75910 h 6362961"/>
              <a:gd name="connsiteX24" fmla="*/ 1892744 w 11603130"/>
              <a:gd name="connsiteY24" fmla="*/ 0 h 6362961"/>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2638911 w 11603130"/>
              <a:gd name="connsiteY8" fmla="*/ 5933377 h 6362961"/>
              <a:gd name="connsiteX9" fmla="*/ 4080684 w 11603130"/>
              <a:gd name="connsiteY9" fmla="*/ 5926717 h 6362961"/>
              <a:gd name="connsiteX10" fmla="*/ 5045206 w 11603130"/>
              <a:gd name="connsiteY10" fmla="*/ 5927859 h 6362961"/>
              <a:gd name="connsiteX11" fmla="*/ 8343333 w 11603130"/>
              <a:gd name="connsiteY11" fmla="*/ 6362961 h 6362961"/>
              <a:gd name="connsiteX12" fmla="*/ 8951337 w 11603130"/>
              <a:gd name="connsiteY12" fmla="*/ 5912879 h 6362961"/>
              <a:gd name="connsiteX13" fmla="*/ 9710371 w 11603130"/>
              <a:gd name="connsiteY13" fmla="*/ 5911624 h 6362961"/>
              <a:gd name="connsiteX14" fmla="*/ 9804791 w 11603130"/>
              <a:gd name="connsiteY14" fmla="*/ 5908320 h 6362961"/>
              <a:gd name="connsiteX15" fmla="*/ 9863784 w 11603130"/>
              <a:gd name="connsiteY15" fmla="*/ 5909115 h 6362961"/>
              <a:gd name="connsiteX16" fmla="*/ 10007288 w 11603130"/>
              <a:gd name="connsiteY16" fmla="*/ 5914499 h 6362961"/>
              <a:gd name="connsiteX17" fmla="*/ 10927227 w 11603130"/>
              <a:gd name="connsiteY17" fmla="*/ 5922366 h 6362961"/>
              <a:gd name="connsiteX18" fmla="*/ 11562333 w 11603130"/>
              <a:gd name="connsiteY18" fmla="*/ 5906085 h 6362961"/>
              <a:gd name="connsiteX19" fmla="*/ 11571244 w 11603130"/>
              <a:gd name="connsiteY19" fmla="*/ 2621674 h 6362961"/>
              <a:gd name="connsiteX20" fmla="*/ 11561892 w 11603130"/>
              <a:gd name="connsiteY20" fmla="*/ 176313 h 6362961"/>
              <a:gd name="connsiteX21" fmla="*/ 11289537 w 11603130"/>
              <a:gd name="connsiteY21" fmla="*/ 107615 h 6362961"/>
              <a:gd name="connsiteX22" fmla="*/ 10689999 w 11603130"/>
              <a:gd name="connsiteY22" fmla="*/ 70591 h 6362961"/>
              <a:gd name="connsiteX23" fmla="*/ 7599878 w 11603130"/>
              <a:gd name="connsiteY23" fmla="*/ 75910 h 6362961"/>
              <a:gd name="connsiteX24" fmla="*/ 1892744 w 11603130"/>
              <a:gd name="connsiteY24" fmla="*/ 0 h 6362961"/>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8951337 w 11603130"/>
              <a:gd name="connsiteY12" fmla="*/ 5912879 h 6335587"/>
              <a:gd name="connsiteX13" fmla="*/ 9710371 w 11603130"/>
              <a:gd name="connsiteY13" fmla="*/ 5911624 h 6335587"/>
              <a:gd name="connsiteX14" fmla="*/ 9804791 w 11603130"/>
              <a:gd name="connsiteY14" fmla="*/ 5908320 h 6335587"/>
              <a:gd name="connsiteX15" fmla="*/ 9863784 w 11603130"/>
              <a:gd name="connsiteY15" fmla="*/ 5909115 h 6335587"/>
              <a:gd name="connsiteX16" fmla="*/ 10007288 w 11603130"/>
              <a:gd name="connsiteY16" fmla="*/ 5914499 h 6335587"/>
              <a:gd name="connsiteX17" fmla="*/ 10927227 w 11603130"/>
              <a:gd name="connsiteY17" fmla="*/ 5922366 h 6335587"/>
              <a:gd name="connsiteX18" fmla="*/ 11562333 w 11603130"/>
              <a:gd name="connsiteY18" fmla="*/ 5906085 h 6335587"/>
              <a:gd name="connsiteX19" fmla="*/ 11571244 w 11603130"/>
              <a:gd name="connsiteY19" fmla="*/ 2621674 h 6335587"/>
              <a:gd name="connsiteX20" fmla="*/ 11561892 w 11603130"/>
              <a:gd name="connsiteY20" fmla="*/ 176313 h 6335587"/>
              <a:gd name="connsiteX21" fmla="*/ 11289537 w 11603130"/>
              <a:gd name="connsiteY21" fmla="*/ 107615 h 6335587"/>
              <a:gd name="connsiteX22" fmla="*/ 10689999 w 11603130"/>
              <a:gd name="connsiteY22" fmla="*/ 70591 h 6335587"/>
              <a:gd name="connsiteX23" fmla="*/ 7599878 w 11603130"/>
              <a:gd name="connsiteY23" fmla="*/ 75910 h 6335587"/>
              <a:gd name="connsiteX24" fmla="*/ 1892744 w 11603130"/>
              <a:gd name="connsiteY24"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42722 w 11603130"/>
              <a:gd name="connsiteY12" fmla="*/ 5885506 h 6335587"/>
              <a:gd name="connsiteX13" fmla="*/ 9710371 w 11603130"/>
              <a:gd name="connsiteY13" fmla="*/ 5911624 h 6335587"/>
              <a:gd name="connsiteX14" fmla="*/ 9804791 w 11603130"/>
              <a:gd name="connsiteY14" fmla="*/ 5908320 h 6335587"/>
              <a:gd name="connsiteX15" fmla="*/ 9863784 w 11603130"/>
              <a:gd name="connsiteY15" fmla="*/ 5909115 h 6335587"/>
              <a:gd name="connsiteX16" fmla="*/ 10007288 w 11603130"/>
              <a:gd name="connsiteY16" fmla="*/ 5914499 h 6335587"/>
              <a:gd name="connsiteX17" fmla="*/ 10927227 w 11603130"/>
              <a:gd name="connsiteY17" fmla="*/ 5922366 h 6335587"/>
              <a:gd name="connsiteX18" fmla="*/ 11562333 w 11603130"/>
              <a:gd name="connsiteY18" fmla="*/ 5906085 h 6335587"/>
              <a:gd name="connsiteX19" fmla="*/ 11571244 w 11603130"/>
              <a:gd name="connsiteY19" fmla="*/ 2621674 h 6335587"/>
              <a:gd name="connsiteX20" fmla="*/ 11561892 w 11603130"/>
              <a:gd name="connsiteY20" fmla="*/ 176313 h 6335587"/>
              <a:gd name="connsiteX21" fmla="*/ 11289537 w 11603130"/>
              <a:gd name="connsiteY21" fmla="*/ 107615 h 6335587"/>
              <a:gd name="connsiteX22" fmla="*/ 10689999 w 11603130"/>
              <a:gd name="connsiteY22" fmla="*/ 70591 h 6335587"/>
              <a:gd name="connsiteX23" fmla="*/ 7599878 w 11603130"/>
              <a:gd name="connsiteY23" fmla="*/ 75910 h 6335587"/>
              <a:gd name="connsiteX24" fmla="*/ 1892744 w 11603130"/>
              <a:gd name="connsiteY24"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408556 w 11603130"/>
              <a:gd name="connsiteY12" fmla="*/ 5899194 h 6335587"/>
              <a:gd name="connsiteX13" fmla="*/ 9710371 w 11603130"/>
              <a:gd name="connsiteY13" fmla="*/ 5911624 h 6335587"/>
              <a:gd name="connsiteX14" fmla="*/ 9804791 w 11603130"/>
              <a:gd name="connsiteY14" fmla="*/ 5908320 h 6335587"/>
              <a:gd name="connsiteX15" fmla="*/ 9863784 w 11603130"/>
              <a:gd name="connsiteY15" fmla="*/ 5909115 h 6335587"/>
              <a:gd name="connsiteX16" fmla="*/ 10007288 w 11603130"/>
              <a:gd name="connsiteY16" fmla="*/ 5914499 h 6335587"/>
              <a:gd name="connsiteX17" fmla="*/ 10927227 w 11603130"/>
              <a:gd name="connsiteY17" fmla="*/ 5922366 h 6335587"/>
              <a:gd name="connsiteX18" fmla="*/ 11562333 w 11603130"/>
              <a:gd name="connsiteY18" fmla="*/ 5906085 h 6335587"/>
              <a:gd name="connsiteX19" fmla="*/ 11571244 w 11603130"/>
              <a:gd name="connsiteY19" fmla="*/ 2621674 h 6335587"/>
              <a:gd name="connsiteX20" fmla="*/ 11561892 w 11603130"/>
              <a:gd name="connsiteY20" fmla="*/ 176313 h 6335587"/>
              <a:gd name="connsiteX21" fmla="*/ 11289537 w 11603130"/>
              <a:gd name="connsiteY21" fmla="*/ 107615 h 6335587"/>
              <a:gd name="connsiteX22" fmla="*/ 10689999 w 11603130"/>
              <a:gd name="connsiteY22" fmla="*/ 70591 h 6335587"/>
              <a:gd name="connsiteX23" fmla="*/ 7599878 w 11603130"/>
              <a:gd name="connsiteY23" fmla="*/ 75910 h 6335587"/>
              <a:gd name="connsiteX24" fmla="*/ 1892744 w 11603130"/>
              <a:gd name="connsiteY24"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408556 w 11603130"/>
              <a:gd name="connsiteY12" fmla="*/ 5899194 h 6335587"/>
              <a:gd name="connsiteX13" fmla="*/ 9710371 w 11603130"/>
              <a:gd name="connsiteY13" fmla="*/ 5911624 h 6335587"/>
              <a:gd name="connsiteX14" fmla="*/ 9804791 w 11603130"/>
              <a:gd name="connsiteY14" fmla="*/ 5908320 h 6335587"/>
              <a:gd name="connsiteX15" fmla="*/ 10007288 w 11603130"/>
              <a:gd name="connsiteY15" fmla="*/ 5914499 h 6335587"/>
              <a:gd name="connsiteX16" fmla="*/ 10927227 w 11603130"/>
              <a:gd name="connsiteY16" fmla="*/ 5922366 h 6335587"/>
              <a:gd name="connsiteX17" fmla="*/ 11562333 w 11603130"/>
              <a:gd name="connsiteY17" fmla="*/ 5906085 h 6335587"/>
              <a:gd name="connsiteX18" fmla="*/ 11571244 w 11603130"/>
              <a:gd name="connsiteY18" fmla="*/ 2621674 h 6335587"/>
              <a:gd name="connsiteX19" fmla="*/ 11561892 w 11603130"/>
              <a:gd name="connsiteY19" fmla="*/ 176313 h 6335587"/>
              <a:gd name="connsiteX20" fmla="*/ 11289537 w 11603130"/>
              <a:gd name="connsiteY20" fmla="*/ 107615 h 6335587"/>
              <a:gd name="connsiteX21" fmla="*/ 10689999 w 11603130"/>
              <a:gd name="connsiteY21" fmla="*/ 70591 h 6335587"/>
              <a:gd name="connsiteX22" fmla="*/ 7599878 w 11603130"/>
              <a:gd name="connsiteY22" fmla="*/ 75910 h 6335587"/>
              <a:gd name="connsiteX23" fmla="*/ 1892744 w 11603130"/>
              <a:gd name="connsiteY23"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408556 w 11603130"/>
              <a:gd name="connsiteY12" fmla="*/ 5899194 h 6335587"/>
              <a:gd name="connsiteX13" fmla="*/ 9710371 w 11603130"/>
              <a:gd name="connsiteY13" fmla="*/ 5911624 h 6335587"/>
              <a:gd name="connsiteX14" fmla="*/ 9804791 w 11603130"/>
              <a:gd name="connsiteY14" fmla="*/ 5908320 h 6335587"/>
              <a:gd name="connsiteX15" fmla="*/ 10007288 w 11603130"/>
              <a:gd name="connsiteY15" fmla="*/ 5914499 h 6335587"/>
              <a:gd name="connsiteX16" fmla="*/ 10927227 w 11603130"/>
              <a:gd name="connsiteY16" fmla="*/ 5922366 h 6335587"/>
              <a:gd name="connsiteX17" fmla="*/ 11562333 w 11603130"/>
              <a:gd name="connsiteY17" fmla="*/ 5906085 h 6335587"/>
              <a:gd name="connsiteX18" fmla="*/ 11571244 w 11603130"/>
              <a:gd name="connsiteY18" fmla="*/ 2621674 h 6335587"/>
              <a:gd name="connsiteX19" fmla="*/ 11561892 w 11603130"/>
              <a:gd name="connsiteY19" fmla="*/ 176313 h 6335587"/>
              <a:gd name="connsiteX20" fmla="*/ 11289537 w 11603130"/>
              <a:gd name="connsiteY20" fmla="*/ 107615 h 6335587"/>
              <a:gd name="connsiteX21" fmla="*/ 10689999 w 11603130"/>
              <a:gd name="connsiteY21" fmla="*/ 70591 h 6335587"/>
              <a:gd name="connsiteX22" fmla="*/ 7599878 w 11603130"/>
              <a:gd name="connsiteY22" fmla="*/ 75910 h 6335587"/>
              <a:gd name="connsiteX23" fmla="*/ 1892744 w 11603130"/>
              <a:gd name="connsiteY23"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408556 w 11603130"/>
              <a:gd name="connsiteY12" fmla="*/ 5899194 h 6335587"/>
              <a:gd name="connsiteX13" fmla="*/ 9710371 w 11603130"/>
              <a:gd name="connsiteY13" fmla="*/ 5911624 h 6335587"/>
              <a:gd name="connsiteX14" fmla="*/ 9804791 w 11603130"/>
              <a:gd name="connsiteY14" fmla="*/ 5908320 h 6335587"/>
              <a:gd name="connsiteX15" fmla="*/ 10007288 w 11603130"/>
              <a:gd name="connsiteY15" fmla="*/ 5914499 h 6335587"/>
              <a:gd name="connsiteX16" fmla="*/ 10927227 w 11603130"/>
              <a:gd name="connsiteY16" fmla="*/ 5922366 h 6335587"/>
              <a:gd name="connsiteX17" fmla="*/ 11562333 w 11603130"/>
              <a:gd name="connsiteY17" fmla="*/ 5906085 h 6335587"/>
              <a:gd name="connsiteX18" fmla="*/ 11571244 w 11603130"/>
              <a:gd name="connsiteY18" fmla="*/ 2621674 h 6335587"/>
              <a:gd name="connsiteX19" fmla="*/ 11561892 w 11603130"/>
              <a:gd name="connsiteY19" fmla="*/ 176313 h 6335587"/>
              <a:gd name="connsiteX20" fmla="*/ 11289537 w 11603130"/>
              <a:gd name="connsiteY20" fmla="*/ 107615 h 6335587"/>
              <a:gd name="connsiteX21" fmla="*/ 10689999 w 11603130"/>
              <a:gd name="connsiteY21" fmla="*/ 70591 h 6335587"/>
              <a:gd name="connsiteX22" fmla="*/ 7599878 w 11603130"/>
              <a:gd name="connsiteY22" fmla="*/ 75910 h 6335587"/>
              <a:gd name="connsiteX23" fmla="*/ 1892744 w 11603130"/>
              <a:gd name="connsiteY23"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408556 w 11603130"/>
              <a:gd name="connsiteY12" fmla="*/ 5899194 h 6335587"/>
              <a:gd name="connsiteX13" fmla="*/ 9710371 w 11603130"/>
              <a:gd name="connsiteY13" fmla="*/ 5911624 h 6335587"/>
              <a:gd name="connsiteX14" fmla="*/ 9804791 w 11603130"/>
              <a:gd name="connsiteY14" fmla="*/ 5908320 h 6335587"/>
              <a:gd name="connsiteX15" fmla="*/ 10007288 w 11603130"/>
              <a:gd name="connsiteY15" fmla="*/ 5914499 h 6335587"/>
              <a:gd name="connsiteX16" fmla="*/ 10927227 w 11603130"/>
              <a:gd name="connsiteY16" fmla="*/ 5922366 h 6335587"/>
              <a:gd name="connsiteX17" fmla="*/ 11562333 w 11603130"/>
              <a:gd name="connsiteY17" fmla="*/ 5906085 h 6335587"/>
              <a:gd name="connsiteX18" fmla="*/ 11571244 w 11603130"/>
              <a:gd name="connsiteY18" fmla="*/ 2621674 h 6335587"/>
              <a:gd name="connsiteX19" fmla="*/ 11561892 w 11603130"/>
              <a:gd name="connsiteY19" fmla="*/ 176313 h 6335587"/>
              <a:gd name="connsiteX20" fmla="*/ 11289537 w 11603130"/>
              <a:gd name="connsiteY20" fmla="*/ 107615 h 6335587"/>
              <a:gd name="connsiteX21" fmla="*/ 10689999 w 11603130"/>
              <a:gd name="connsiteY21" fmla="*/ 70591 h 6335587"/>
              <a:gd name="connsiteX22" fmla="*/ 7599878 w 11603130"/>
              <a:gd name="connsiteY22" fmla="*/ 75910 h 6335587"/>
              <a:gd name="connsiteX23" fmla="*/ 1892744 w 11603130"/>
              <a:gd name="connsiteY23"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74422 w 11603130"/>
              <a:gd name="connsiteY12" fmla="*/ 5903346 h 6335587"/>
              <a:gd name="connsiteX13" fmla="*/ 9710371 w 11603130"/>
              <a:gd name="connsiteY13" fmla="*/ 5911624 h 6335587"/>
              <a:gd name="connsiteX14" fmla="*/ 9804791 w 11603130"/>
              <a:gd name="connsiteY14" fmla="*/ 5908320 h 6335587"/>
              <a:gd name="connsiteX15" fmla="*/ 10007288 w 11603130"/>
              <a:gd name="connsiteY15" fmla="*/ 5914499 h 6335587"/>
              <a:gd name="connsiteX16" fmla="*/ 10927227 w 11603130"/>
              <a:gd name="connsiteY16" fmla="*/ 5922366 h 6335587"/>
              <a:gd name="connsiteX17" fmla="*/ 11562333 w 11603130"/>
              <a:gd name="connsiteY17" fmla="*/ 5906085 h 6335587"/>
              <a:gd name="connsiteX18" fmla="*/ 11571244 w 11603130"/>
              <a:gd name="connsiteY18" fmla="*/ 2621674 h 6335587"/>
              <a:gd name="connsiteX19" fmla="*/ 11561892 w 11603130"/>
              <a:gd name="connsiteY19" fmla="*/ 176313 h 6335587"/>
              <a:gd name="connsiteX20" fmla="*/ 11289537 w 11603130"/>
              <a:gd name="connsiteY20" fmla="*/ 107615 h 6335587"/>
              <a:gd name="connsiteX21" fmla="*/ 10689999 w 11603130"/>
              <a:gd name="connsiteY21" fmla="*/ 70591 h 6335587"/>
              <a:gd name="connsiteX22" fmla="*/ 7599878 w 11603130"/>
              <a:gd name="connsiteY22" fmla="*/ 75910 h 6335587"/>
              <a:gd name="connsiteX23" fmla="*/ 1892744 w 11603130"/>
              <a:gd name="connsiteY23"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74422 w 11603130"/>
              <a:gd name="connsiteY12" fmla="*/ 5903346 h 6335587"/>
              <a:gd name="connsiteX13" fmla="*/ 9710371 w 11603130"/>
              <a:gd name="connsiteY13" fmla="*/ 5911624 h 6335587"/>
              <a:gd name="connsiteX14" fmla="*/ 9804791 w 11603130"/>
              <a:gd name="connsiteY14" fmla="*/ 5908320 h 6335587"/>
              <a:gd name="connsiteX15" fmla="*/ 10007288 w 11603130"/>
              <a:gd name="connsiteY15" fmla="*/ 5914499 h 6335587"/>
              <a:gd name="connsiteX16" fmla="*/ 10927227 w 11603130"/>
              <a:gd name="connsiteY16" fmla="*/ 5922366 h 6335587"/>
              <a:gd name="connsiteX17" fmla="*/ 11562333 w 11603130"/>
              <a:gd name="connsiteY17" fmla="*/ 5906085 h 6335587"/>
              <a:gd name="connsiteX18" fmla="*/ 11571244 w 11603130"/>
              <a:gd name="connsiteY18" fmla="*/ 2621674 h 6335587"/>
              <a:gd name="connsiteX19" fmla="*/ 11561892 w 11603130"/>
              <a:gd name="connsiteY19" fmla="*/ 176313 h 6335587"/>
              <a:gd name="connsiteX20" fmla="*/ 11289537 w 11603130"/>
              <a:gd name="connsiteY20" fmla="*/ 107615 h 6335587"/>
              <a:gd name="connsiteX21" fmla="*/ 10689999 w 11603130"/>
              <a:gd name="connsiteY21" fmla="*/ 70591 h 6335587"/>
              <a:gd name="connsiteX22" fmla="*/ 7599878 w 11603130"/>
              <a:gd name="connsiteY22" fmla="*/ 75910 h 6335587"/>
              <a:gd name="connsiteX23" fmla="*/ 1892744 w 11603130"/>
              <a:gd name="connsiteY23"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74422 w 11603130"/>
              <a:gd name="connsiteY12" fmla="*/ 5903346 h 6335587"/>
              <a:gd name="connsiteX13" fmla="*/ 9710371 w 11603130"/>
              <a:gd name="connsiteY13" fmla="*/ 5911624 h 6335587"/>
              <a:gd name="connsiteX14" fmla="*/ 10007288 w 11603130"/>
              <a:gd name="connsiteY14" fmla="*/ 5914499 h 6335587"/>
              <a:gd name="connsiteX15" fmla="*/ 10927227 w 11603130"/>
              <a:gd name="connsiteY15" fmla="*/ 5922366 h 6335587"/>
              <a:gd name="connsiteX16" fmla="*/ 11562333 w 11603130"/>
              <a:gd name="connsiteY16" fmla="*/ 5906085 h 6335587"/>
              <a:gd name="connsiteX17" fmla="*/ 11571244 w 11603130"/>
              <a:gd name="connsiteY17" fmla="*/ 2621674 h 6335587"/>
              <a:gd name="connsiteX18" fmla="*/ 11561892 w 11603130"/>
              <a:gd name="connsiteY18" fmla="*/ 176313 h 6335587"/>
              <a:gd name="connsiteX19" fmla="*/ 11289537 w 11603130"/>
              <a:gd name="connsiteY19" fmla="*/ 107615 h 6335587"/>
              <a:gd name="connsiteX20" fmla="*/ 10689999 w 11603130"/>
              <a:gd name="connsiteY20" fmla="*/ 70591 h 6335587"/>
              <a:gd name="connsiteX21" fmla="*/ 7599878 w 11603130"/>
              <a:gd name="connsiteY21" fmla="*/ 75910 h 6335587"/>
              <a:gd name="connsiteX22" fmla="*/ 1892744 w 11603130"/>
              <a:gd name="connsiteY22"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74422 w 11603130"/>
              <a:gd name="connsiteY12" fmla="*/ 5903346 h 6335587"/>
              <a:gd name="connsiteX13" fmla="*/ 9710371 w 11603130"/>
              <a:gd name="connsiteY13" fmla="*/ 5911624 h 6335587"/>
              <a:gd name="connsiteX14" fmla="*/ 10007288 w 11603130"/>
              <a:gd name="connsiteY14" fmla="*/ 5914499 h 6335587"/>
              <a:gd name="connsiteX15" fmla="*/ 10927227 w 11603130"/>
              <a:gd name="connsiteY15" fmla="*/ 5922366 h 6335587"/>
              <a:gd name="connsiteX16" fmla="*/ 11562333 w 11603130"/>
              <a:gd name="connsiteY16" fmla="*/ 5906085 h 6335587"/>
              <a:gd name="connsiteX17" fmla="*/ 11571244 w 11603130"/>
              <a:gd name="connsiteY17" fmla="*/ 2621674 h 6335587"/>
              <a:gd name="connsiteX18" fmla="*/ 11561892 w 11603130"/>
              <a:gd name="connsiteY18" fmla="*/ 176313 h 6335587"/>
              <a:gd name="connsiteX19" fmla="*/ 11289537 w 11603130"/>
              <a:gd name="connsiteY19" fmla="*/ 107615 h 6335587"/>
              <a:gd name="connsiteX20" fmla="*/ 10689999 w 11603130"/>
              <a:gd name="connsiteY20" fmla="*/ 70591 h 6335587"/>
              <a:gd name="connsiteX21" fmla="*/ 7599878 w 11603130"/>
              <a:gd name="connsiteY21" fmla="*/ 75910 h 6335587"/>
              <a:gd name="connsiteX22" fmla="*/ 1892744 w 11603130"/>
              <a:gd name="connsiteY22"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74422 w 11603130"/>
              <a:gd name="connsiteY12" fmla="*/ 5903346 h 6335587"/>
              <a:gd name="connsiteX13" fmla="*/ 9710371 w 11603130"/>
              <a:gd name="connsiteY13" fmla="*/ 5911624 h 6335587"/>
              <a:gd name="connsiteX14" fmla="*/ 10007288 w 11603130"/>
              <a:gd name="connsiteY14" fmla="*/ 5914499 h 6335587"/>
              <a:gd name="connsiteX15" fmla="*/ 10927227 w 11603130"/>
              <a:gd name="connsiteY15" fmla="*/ 5922366 h 6335587"/>
              <a:gd name="connsiteX16" fmla="*/ 11562333 w 11603130"/>
              <a:gd name="connsiteY16" fmla="*/ 5906085 h 6335587"/>
              <a:gd name="connsiteX17" fmla="*/ 11571244 w 11603130"/>
              <a:gd name="connsiteY17" fmla="*/ 2621674 h 6335587"/>
              <a:gd name="connsiteX18" fmla="*/ 11561892 w 11603130"/>
              <a:gd name="connsiteY18" fmla="*/ 176313 h 6335587"/>
              <a:gd name="connsiteX19" fmla="*/ 11289537 w 11603130"/>
              <a:gd name="connsiteY19" fmla="*/ 107615 h 6335587"/>
              <a:gd name="connsiteX20" fmla="*/ 10689999 w 11603130"/>
              <a:gd name="connsiteY20" fmla="*/ 70591 h 6335587"/>
              <a:gd name="connsiteX21" fmla="*/ 7599878 w 11603130"/>
              <a:gd name="connsiteY21" fmla="*/ 75910 h 6335587"/>
              <a:gd name="connsiteX22" fmla="*/ 1892744 w 11603130"/>
              <a:gd name="connsiteY22"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74422 w 11603130"/>
              <a:gd name="connsiteY12" fmla="*/ 5903346 h 6335587"/>
              <a:gd name="connsiteX13" fmla="*/ 9098386 w 11603130"/>
              <a:gd name="connsiteY13" fmla="*/ 5911624 h 6335587"/>
              <a:gd name="connsiteX14" fmla="*/ 10007288 w 11603130"/>
              <a:gd name="connsiteY14" fmla="*/ 5914499 h 6335587"/>
              <a:gd name="connsiteX15" fmla="*/ 10927227 w 11603130"/>
              <a:gd name="connsiteY15" fmla="*/ 5922366 h 6335587"/>
              <a:gd name="connsiteX16" fmla="*/ 11562333 w 11603130"/>
              <a:gd name="connsiteY16" fmla="*/ 5906085 h 6335587"/>
              <a:gd name="connsiteX17" fmla="*/ 11571244 w 11603130"/>
              <a:gd name="connsiteY17" fmla="*/ 2621674 h 6335587"/>
              <a:gd name="connsiteX18" fmla="*/ 11561892 w 11603130"/>
              <a:gd name="connsiteY18" fmla="*/ 176313 h 6335587"/>
              <a:gd name="connsiteX19" fmla="*/ 11289537 w 11603130"/>
              <a:gd name="connsiteY19" fmla="*/ 107615 h 6335587"/>
              <a:gd name="connsiteX20" fmla="*/ 10689999 w 11603130"/>
              <a:gd name="connsiteY20" fmla="*/ 70591 h 6335587"/>
              <a:gd name="connsiteX21" fmla="*/ 7599878 w 11603130"/>
              <a:gd name="connsiteY21" fmla="*/ 75910 h 6335587"/>
              <a:gd name="connsiteX22" fmla="*/ 1892744 w 11603130"/>
              <a:gd name="connsiteY22"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8972 w 11603130"/>
              <a:gd name="connsiteY5" fmla="*/ 3523848 h 6335587"/>
              <a:gd name="connsiteX6" fmla="*/ 148480 w 11603130"/>
              <a:gd name="connsiteY6" fmla="*/ 5930841 h 6335587"/>
              <a:gd name="connsiteX7" fmla="*/ 2638911 w 11603130"/>
              <a:gd name="connsiteY7" fmla="*/ 5933377 h 6335587"/>
              <a:gd name="connsiteX8" fmla="*/ 4080684 w 11603130"/>
              <a:gd name="connsiteY8" fmla="*/ 5926717 h 6335587"/>
              <a:gd name="connsiteX9" fmla="*/ 5045206 w 11603130"/>
              <a:gd name="connsiteY9" fmla="*/ 5927859 h 6335587"/>
              <a:gd name="connsiteX10" fmla="*/ 5855834 w 11603130"/>
              <a:gd name="connsiteY10" fmla="*/ 6335587 h 6335587"/>
              <a:gd name="connsiteX11" fmla="*/ 6274422 w 11603130"/>
              <a:gd name="connsiteY11" fmla="*/ 5903346 h 6335587"/>
              <a:gd name="connsiteX12" fmla="*/ 9098386 w 11603130"/>
              <a:gd name="connsiteY12" fmla="*/ 5911624 h 6335587"/>
              <a:gd name="connsiteX13" fmla="*/ 10007288 w 11603130"/>
              <a:gd name="connsiteY13" fmla="*/ 5914499 h 6335587"/>
              <a:gd name="connsiteX14" fmla="*/ 10927227 w 11603130"/>
              <a:gd name="connsiteY14" fmla="*/ 5922366 h 6335587"/>
              <a:gd name="connsiteX15" fmla="*/ 11562333 w 11603130"/>
              <a:gd name="connsiteY15" fmla="*/ 5906085 h 6335587"/>
              <a:gd name="connsiteX16" fmla="*/ 11571244 w 11603130"/>
              <a:gd name="connsiteY16" fmla="*/ 2621674 h 6335587"/>
              <a:gd name="connsiteX17" fmla="*/ 11561892 w 11603130"/>
              <a:gd name="connsiteY17" fmla="*/ 176313 h 6335587"/>
              <a:gd name="connsiteX18" fmla="*/ 11289537 w 11603130"/>
              <a:gd name="connsiteY18" fmla="*/ 107615 h 6335587"/>
              <a:gd name="connsiteX19" fmla="*/ 10689999 w 11603130"/>
              <a:gd name="connsiteY19" fmla="*/ 70591 h 6335587"/>
              <a:gd name="connsiteX20" fmla="*/ 7599878 w 11603130"/>
              <a:gd name="connsiteY20" fmla="*/ 75910 h 6335587"/>
              <a:gd name="connsiteX21" fmla="*/ 1892744 w 11603130"/>
              <a:gd name="connsiteY21" fmla="*/ 0 h 6335587"/>
              <a:gd name="connsiteX0" fmla="*/ 1892744 w 12087184"/>
              <a:gd name="connsiteY0" fmla="*/ 0 h 6335587"/>
              <a:gd name="connsiteX1" fmla="*/ 304663 w 12087184"/>
              <a:gd name="connsiteY1" fmla="*/ 10761 h 6335587"/>
              <a:gd name="connsiteX2" fmla="*/ 0 w 12087184"/>
              <a:gd name="connsiteY2" fmla="*/ 47942 h 6335587"/>
              <a:gd name="connsiteX3" fmla="*/ 0 w 12087184"/>
              <a:gd name="connsiteY3" fmla="*/ 909146 h 6335587"/>
              <a:gd name="connsiteX4" fmla="*/ 4597 w 12087184"/>
              <a:gd name="connsiteY4" fmla="*/ 909146 h 6335587"/>
              <a:gd name="connsiteX5" fmla="*/ 88972 w 12087184"/>
              <a:gd name="connsiteY5" fmla="*/ 3523848 h 6335587"/>
              <a:gd name="connsiteX6" fmla="*/ 148480 w 12087184"/>
              <a:gd name="connsiteY6" fmla="*/ 5930841 h 6335587"/>
              <a:gd name="connsiteX7" fmla="*/ 2638911 w 12087184"/>
              <a:gd name="connsiteY7" fmla="*/ 5933377 h 6335587"/>
              <a:gd name="connsiteX8" fmla="*/ 4080684 w 12087184"/>
              <a:gd name="connsiteY8" fmla="*/ 5926717 h 6335587"/>
              <a:gd name="connsiteX9" fmla="*/ 5045206 w 12087184"/>
              <a:gd name="connsiteY9" fmla="*/ 5927859 h 6335587"/>
              <a:gd name="connsiteX10" fmla="*/ 5855834 w 12087184"/>
              <a:gd name="connsiteY10" fmla="*/ 6335587 h 6335587"/>
              <a:gd name="connsiteX11" fmla="*/ 6274422 w 12087184"/>
              <a:gd name="connsiteY11" fmla="*/ 5903346 h 6335587"/>
              <a:gd name="connsiteX12" fmla="*/ 9098386 w 12087184"/>
              <a:gd name="connsiteY12" fmla="*/ 5911624 h 6335587"/>
              <a:gd name="connsiteX13" fmla="*/ 10007288 w 12087184"/>
              <a:gd name="connsiteY13" fmla="*/ 5914499 h 6335587"/>
              <a:gd name="connsiteX14" fmla="*/ 10927227 w 12087184"/>
              <a:gd name="connsiteY14" fmla="*/ 5922366 h 6335587"/>
              <a:gd name="connsiteX15" fmla="*/ 12085310 w 12087184"/>
              <a:gd name="connsiteY15" fmla="*/ 5921320 h 6335587"/>
              <a:gd name="connsiteX16" fmla="*/ 11571244 w 12087184"/>
              <a:gd name="connsiteY16" fmla="*/ 2621674 h 6335587"/>
              <a:gd name="connsiteX17" fmla="*/ 11561892 w 12087184"/>
              <a:gd name="connsiteY17" fmla="*/ 176313 h 6335587"/>
              <a:gd name="connsiteX18" fmla="*/ 11289537 w 12087184"/>
              <a:gd name="connsiteY18" fmla="*/ 107615 h 6335587"/>
              <a:gd name="connsiteX19" fmla="*/ 10689999 w 12087184"/>
              <a:gd name="connsiteY19" fmla="*/ 70591 h 6335587"/>
              <a:gd name="connsiteX20" fmla="*/ 7599878 w 12087184"/>
              <a:gd name="connsiteY20" fmla="*/ 75910 h 6335587"/>
              <a:gd name="connsiteX21" fmla="*/ 1892744 w 12087184"/>
              <a:gd name="connsiteY21" fmla="*/ 0 h 6335587"/>
              <a:gd name="connsiteX0" fmla="*/ 1892744 w 12096545"/>
              <a:gd name="connsiteY0" fmla="*/ 24998 h 6360585"/>
              <a:gd name="connsiteX1" fmla="*/ 304663 w 12096545"/>
              <a:gd name="connsiteY1" fmla="*/ 35759 h 6360585"/>
              <a:gd name="connsiteX2" fmla="*/ 0 w 12096545"/>
              <a:gd name="connsiteY2" fmla="*/ 72940 h 6360585"/>
              <a:gd name="connsiteX3" fmla="*/ 0 w 12096545"/>
              <a:gd name="connsiteY3" fmla="*/ 934144 h 6360585"/>
              <a:gd name="connsiteX4" fmla="*/ 4597 w 12096545"/>
              <a:gd name="connsiteY4" fmla="*/ 934144 h 6360585"/>
              <a:gd name="connsiteX5" fmla="*/ 88972 w 12096545"/>
              <a:gd name="connsiteY5" fmla="*/ 3548846 h 6360585"/>
              <a:gd name="connsiteX6" fmla="*/ 148480 w 12096545"/>
              <a:gd name="connsiteY6" fmla="*/ 5955839 h 6360585"/>
              <a:gd name="connsiteX7" fmla="*/ 2638911 w 12096545"/>
              <a:gd name="connsiteY7" fmla="*/ 5958375 h 6360585"/>
              <a:gd name="connsiteX8" fmla="*/ 4080684 w 12096545"/>
              <a:gd name="connsiteY8" fmla="*/ 5951715 h 6360585"/>
              <a:gd name="connsiteX9" fmla="*/ 5045206 w 12096545"/>
              <a:gd name="connsiteY9" fmla="*/ 5952857 h 6360585"/>
              <a:gd name="connsiteX10" fmla="*/ 5855834 w 12096545"/>
              <a:gd name="connsiteY10" fmla="*/ 6360585 h 6360585"/>
              <a:gd name="connsiteX11" fmla="*/ 6274422 w 12096545"/>
              <a:gd name="connsiteY11" fmla="*/ 5928344 h 6360585"/>
              <a:gd name="connsiteX12" fmla="*/ 9098386 w 12096545"/>
              <a:gd name="connsiteY12" fmla="*/ 5936622 h 6360585"/>
              <a:gd name="connsiteX13" fmla="*/ 10007288 w 12096545"/>
              <a:gd name="connsiteY13" fmla="*/ 5939497 h 6360585"/>
              <a:gd name="connsiteX14" fmla="*/ 10927227 w 12096545"/>
              <a:gd name="connsiteY14" fmla="*/ 5947364 h 6360585"/>
              <a:gd name="connsiteX15" fmla="*/ 12085310 w 12096545"/>
              <a:gd name="connsiteY15" fmla="*/ 5946318 h 6360585"/>
              <a:gd name="connsiteX16" fmla="*/ 12063456 w 12096545"/>
              <a:gd name="connsiteY16" fmla="*/ 2646672 h 6360585"/>
              <a:gd name="connsiteX17" fmla="*/ 11561892 w 12096545"/>
              <a:gd name="connsiteY17" fmla="*/ 201311 h 6360585"/>
              <a:gd name="connsiteX18" fmla="*/ 11289537 w 12096545"/>
              <a:gd name="connsiteY18" fmla="*/ 132613 h 6360585"/>
              <a:gd name="connsiteX19" fmla="*/ 10689999 w 12096545"/>
              <a:gd name="connsiteY19" fmla="*/ 95589 h 6360585"/>
              <a:gd name="connsiteX20" fmla="*/ 7599878 w 12096545"/>
              <a:gd name="connsiteY20" fmla="*/ 100908 h 6360585"/>
              <a:gd name="connsiteX21" fmla="*/ 1892744 w 12096545"/>
              <a:gd name="connsiteY21" fmla="*/ 24998 h 6360585"/>
              <a:gd name="connsiteX0" fmla="*/ 1892744 w 12127183"/>
              <a:gd name="connsiteY0" fmla="*/ 24998 h 6360585"/>
              <a:gd name="connsiteX1" fmla="*/ 304663 w 12127183"/>
              <a:gd name="connsiteY1" fmla="*/ 35759 h 6360585"/>
              <a:gd name="connsiteX2" fmla="*/ 0 w 12127183"/>
              <a:gd name="connsiteY2" fmla="*/ 72940 h 6360585"/>
              <a:gd name="connsiteX3" fmla="*/ 0 w 12127183"/>
              <a:gd name="connsiteY3" fmla="*/ 934144 h 6360585"/>
              <a:gd name="connsiteX4" fmla="*/ 4597 w 12127183"/>
              <a:gd name="connsiteY4" fmla="*/ 934144 h 6360585"/>
              <a:gd name="connsiteX5" fmla="*/ 88972 w 12127183"/>
              <a:gd name="connsiteY5" fmla="*/ 3548846 h 6360585"/>
              <a:gd name="connsiteX6" fmla="*/ 148480 w 12127183"/>
              <a:gd name="connsiteY6" fmla="*/ 5955839 h 6360585"/>
              <a:gd name="connsiteX7" fmla="*/ 2638911 w 12127183"/>
              <a:gd name="connsiteY7" fmla="*/ 5958375 h 6360585"/>
              <a:gd name="connsiteX8" fmla="*/ 4080684 w 12127183"/>
              <a:gd name="connsiteY8" fmla="*/ 5951715 h 6360585"/>
              <a:gd name="connsiteX9" fmla="*/ 5045206 w 12127183"/>
              <a:gd name="connsiteY9" fmla="*/ 5952857 h 6360585"/>
              <a:gd name="connsiteX10" fmla="*/ 5855834 w 12127183"/>
              <a:gd name="connsiteY10" fmla="*/ 6360585 h 6360585"/>
              <a:gd name="connsiteX11" fmla="*/ 6274422 w 12127183"/>
              <a:gd name="connsiteY11" fmla="*/ 5928344 h 6360585"/>
              <a:gd name="connsiteX12" fmla="*/ 9098386 w 12127183"/>
              <a:gd name="connsiteY12" fmla="*/ 5936622 h 6360585"/>
              <a:gd name="connsiteX13" fmla="*/ 10007288 w 12127183"/>
              <a:gd name="connsiteY13" fmla="*/ 5939497 h 6360585"/>
              <a:gd name="connsiteX14" fmla="*/ 10927227 w 12127183"/>
              <a:gd name="connsiteY14" fmla="*/ 5947364 h 6360585"/>
              <a:gd name="connsiteX15" fmla="*/ 12085310 w 12127183"/>
              <a:gd name="connsiteY15" fmla="*/ 5946318 h 6360585"/>
              <a:gd name="connsiteX16" fmla="*/ 12063456 w 12127183"/>
              <a:gd name="connsiteY16" fmla="*/ 2646672 h 6360585"/>
              <a:gd name="connsiteX17" fmla="*/ 12054104 w 12127183"/>
              <a:gd name="connsiteY17" fmla="*/ 201311 h 6360585"/>
              <a:gd name="connsiteX18" fmla="*/ 11289537 w 12127183"/>
              <a:gd name="connsiteY18" fmla="*/ 132613 h 6360585"/>
              <a:gd name="connsiteX19" fmla="*/ 10689999 w 12127183"/>
              <a:gd name="connsiteY19" fmla="*/ 95589 h 6360585"/>
              <a:gd name="connsiteX20" fmla="*/ 7599878 w 12127183"/>
              <a:gd name="connsiteY20" fmla="*/ 100908 h 6360585"/>
              <a:gd name="connsiteX21" fmla="*/ 1892744 w 12127183"/>
              <a:gd name="connsiteY21" fmla="*/ 24998 h 6360585"/>
              <a:gd name="connsiteX0" fmla="*/ 1892744 w 12114255"/>
              <a:gd name="connsiteY0" fmla="*/ 0 h 6335587"/>
              <a:gd name="connsiteX1" fmla="*/ 304663 w 12114255"/>
              <a:gd name="connsiteY1" fmla="*/ 10761 h 6335587"/>
              <a:gd name="connsiteX2" fmla="*/ 0 w 12114255"/>
              <a:gd name="connsiteY2" fmla="*/ 47942 h 6335587"/>
              <a:gd name="connsiteX3" fmla="*/ 0 w 12114255"/>
              <a:gd name="connsiteY3" fmla="*/ 909146 h 6335587"/>
              <a:gd name="connsiteX4" fmla="*/ 4597 w 12114255"/>
              <a:gd name="connsiteY4" fmla="*/ 909146 h 6335587"/>
              <a:gd name="connsiteX5" fmla="*/ 88972 w 12114255"/>
              <a:gd name="connsiteY5" fmla="*/ 3523848 h 6335587"/>
              <a:gd name="connsiteX6" fmla="*/ 148480 w 12114255"/>
              <a:gd name="connsiteY6" fmla="*/ 5930841 h 6335587"/>
              <a:gd name="connsiteX7" fmla="*/ 2638911 w 12114255"/>
              <a:gd name="connsiteY7" fmla="*/ 5933377 h 6335587"/>
              <a:gd name="connsiteX8" fmla="*/ 4080684 w 12114255"/>
              <a:gd name="connsiteY8" fmla="*/ 5926717 h 6335587"/>
              <a:gd name="connsiteX9" fmla="*/ 5045206 w 12114255"/>
              <a:gd name="connsiteY9" fmla="*/ 5927859 h 6335587"/>
              <a:gd name="connsiteX10" fmla="*/ 5855834 w 12114255"/>
              <a:gd name="connsiteY10" fmla="*/ 6335587 h 6335587"/>
              <a:gd name="connsiteX11" fmla="*/ 6274422 w 12114255"/>
              <a:gd name="connsiteY11" fmla="*/ 5903346 h 6335587"/>
              <a:gd name="connsiteX12" fmla="*/ 9098386 w 12114255"/>
              <a:gd name="connsiteY12" fmla="*/ 5911624 h 6335587"/>
              <a:gd name="connsiteX13" fmla="*/ 10007288 w 12114255"/>
              <a:gd name="connsiteY13" fmla="*/ 5914499 h 6335587"/>
              <a:gd name="connsiteX14" fmla="*/ 10927227 w 12114255"/>
              <a:gd name="connsiteY14" fmla="*/ 5922366 h 6335587"/>
              <a:gd name="connsiteX15" fmla="*/ 12085310 w 12114255"/>
              <a:gd name="connsiteY15" fmla="*/ 5921320 h 6335587"/>
              <a:gd name="connsiteX16" fmla="*/ 12063456 w 12114255"/>
              <a:gd name="connsiteY16" fmla="*/ 2621674 h 6335587"/>
              <a:gd name="connsiteX17" fmla="*/ 12054104 w 12114255"/>
              <a:gd name="connsiteY17" fmla="*/ 176313 h 6335587"/>
              <a:gd name="connsiteX18" fmla="*/ 11289537 w 12114255"/>
              <a:gd name="connsiteY18" fmla="*/ 107615 h 6335587"/>
              <a:gd name="connsiteX19" fmla="*/ 10689999 w 12114255"/>
              <a:gd name="connsiteY19" fmla="*/ 70591 h 6335587"/>
              <a:gd name="connsiteX20" fmla="*/ 7599878 w 12114255"/>
              <a:gd name="connsiteY20" fmla="*/ 75910 h 6335587"/>
              <a:gd name="connsiteX21" fmla="*/ 1892744 w 12114255"/>
              <a:gd name="connsiteY21" fmla="*/ 0 h 6335587"/>
              <a:gd name="connsiteX0" fmla="*/ 1892744 w 12114253"/>
              <a:gd name="connsiteY0" fmla="*/ 0 h 6335587"/>
              <a:gd name="connsiteX1" fmla="*/ 304663 w 12114253"/>
              <a:gd name="connsiteY1" fmla="*/ 10761 h 6335587"/>
              <a:gd name="connsiteX2" fmla="*/ 0 w 12114253"/>
              <a:gd name="connsiteY2" fmla="*/ 47942 h 6335587"/>
              <a:gd name="connsiteX3" fmla="*/ 0 w 12114253"/>
              <a:gd name="connsiteY3" fmla="*/ 909146 h 6335587"/>
              <a:gd name="connsiteX4" fmla="*/ 4597 w 12114253"/>
              <a:gd name="connsiteY4" fmla="*/ 909146 h 6335587"/>
              <a:gd name="connsiteX5" fmla="*/ 88972 w 12114253"/>
              <a:gd name="connsiteY5" fmla="*/ 3523848 h 6335587"/>
              <a:gd name="connsiteX6" fmla="*/ 148480 w 12114253"/>
              <a:gd name="connsiteY6" fmla="*/ 5930841 h 6335587"/>
              <a:gd name="connsiteX7" fmla="*/ 2638911 w 12114253"/>
              <a:gd name="connsiteY7" fmla="*/ 5933377 h 6335587"/>
              <a:gd name="connsiteX8" fmla="*/ 4080684 w 12114253"/>
              <a:gd name="connsiteY8" fmla="*/ 5926717 h 6335587"/>
              <a:gd name="connsiteX9" fmla="*/ 5045206 w 12114253"/>
              <a:gd name="connsiteY9" fmla="*/ 5927859 h 6335587"/>
              <a:gd name="connsiteX10" fmla="*/ 5855834 w 12114253"/>
              <a:gd name="connsiteY10" fmla="*/ 6335587 h 6335587"/>
              <a:gd name="connsiteX11" fmla="*/ 6274422 w 12114253"/>
              <a:gd name="connsiteY11" fmla="*/ 5903346 h 6335587"/>
              <a:gd name="connsiteX12" fmla="*/ 9098386 w 12114253"/>
              <a:gd name="connsiteY12" fmla="*/ 5911624 h 6335587"/>
              <a:gd name="connsiteX13" fmla="*/ 10007288 w 12114253"/>
              <a:gd name="connsiteY13" fmla="*/ 5914499 h 6335587"/>
              <a:gd name="connsiteX14" fmla="*/ 10927227 w 12114253"/>
              <a:gd name="connsiteY14" fmla="*/ 5922366 h 6335587"/>
              <a:gd name="connsiteX15" fmla="*/ 12085310 w 12114253"/>
              <a:gd name="connsiteY15" fmla="*/ 5921320 h 6335587"/>
              <a:gd name="connsiteX16" fmla="*/ 12063456 w 12114253"/>
              <a:gd name="connsiteY16" fmla="*/ 2621674 h 6335587"/>
              <a:gd name="connsiteX17" fmla="*/ 12054104 w 12114253"/>
              <a:gd name="connsiteY17" fmla="*/ 176313 h 6335587"/>
              <a:gd name="connsiteX18" fmla="*/ 11289537 w 12114253"/>
              <a:gd name="connsiteY18" fmla="*/ 107615 h 6335587"/>
              <a:gd name="connsiteX19" fmla="*/ 10259313 w 12114253"/>
              <a:gd name="connsiteY19" fmla="*/ 101059 h 6335587"/>
              <a:gd name="connsiteX20" fmla="*/ 7599878 w 12114253"/>
              <a:gd name="connsiteY20" fmla="*/ 75910 h 6335587"/>
              <a:gd name="connsiteX21" fmla="*/ 1892744 w 12114253"/>
              <a:gd name="connsiteY21" fmla="*/ 0 h 6335587"/>
              <a:gd name="connsiteX0" fmla="*/ 1892744 w 12114255"/>
              <a:gd name="connsiteY0" fmla="*/ 0 h 6335587"/>
              <a:gd name="connsiteX1" fmla="*/ 304663 w 12114255"/>
              <a:gd name="connsiteY1" fmla="*/ 10761 h 6335587"/>
              <a:gd name="connsiteX2" fmla="*/ 0 w 12114255"/>
              <a:gd name="connsiteY2" fmla="*/ 47942 h 6335587"/>
              <a:gd name="connsiteX3" fmla="*/ 0 w 12114255"/>
              <a:gd name="connsiteY3" fmla="*/ 909146 h 6335587"/>
              <a:gd name="connsiteX4" fmla="*/ 4597 w 12114255"/>
              <a:gd name="connsiteY4" fmla="*/ 909146 h 6335587"/>
              <a:gd name="connsiteX5" fmla="*/ 88972 w 12114255"/>
              <a:gd name="connsiteY5" fmla="*/ 3523848 h 6335587"/>
              <a:gd name="connsiteX6" fmla="*/ 148480 w 12114255"/>
              <a:gd name="connsiteY6" fmla="*/ 5930841 h 6335587"/>
              <a:gd name="connsiteX7" fmla="*/ 2638911 w 12114255"/>
              <a:gd name="connsiteY7" fmla="*/ 5933377 h 6335587"/>
              <a:gd name="connsiteX8" fmla="*/ 4080684 w 12114255"/>
              <a:gd name="connsiteY8" fmla="*/ 5926717 h 6335587"/>
              <a:gd name="connsiteX9" fmla="*/ 5045206 w 12114255"/>
              <a:gd name="connsiteY9" fmla="*/ 5927859 h 6335587"/>
              <a:gd name="connsiteX10" fmla="*/ 5855834 w 12114255"/>
              <a:gd name="connsiteY10" fmla="*/ 6335587 h 6335587"/>
              <a:gd name="connsiteX11" fmla="*/ 6274422 w 12114255"/>
              <a:gd name="connsiteY11" fmla="*/ 5903346 h 6335587"/>
              <a:gd name="connsiteX12" fmla="*/ 9098386 w 12114255"/>
              <a:gd name="connsiteY12" fmla="*/ 5911624 h 6335587"/>
              <a:gd name="connsiteX13" fmla="*/ 10007288 w 12114255"/>
              <a:gd name="connsiteY13" fmla="*/ 5914499 h 6335587"/>
              <a:gd name="connsiteX14" fmla="*/ 10927227 w 12114255"/>
              <a:gd name="connsiteY14" fmla="*/ 5922366 h 6335587"/>
              <a:gd name="connsiteX15" fmla="*/ 12085310 w 12114255"/>
              <a:gd name="connsiteY15" fmla="*/ 5921320 h 6335587"/>
              <a:gd name="connsiteX16" fmla="*/ 12063456 w 12114255"/>
              <a:gd name="connsiteY16" fmla="*/ 2621674 h 6335587"/>
              <a:gd name="connsiteX17" fmla="*/ 12054104 w 12114255"/>
              <a:gd name="connsiteY17" fmla="*/ 176313 h 6335587"/>
              <a:gd name="connsiteX18" fmla="*/ 11289537 w 12114255"/>
              <a:gd name="connsiteY18" fmla="*/ 107615 h 6335587"/>
              <a:gd name="connsiteX19" fmla="*/ 10259313 w 12114255"/>
              <a:gd name="connsiteY19" fmla="*/ 101059 h 6335587"/>
              <a:gd name="connsiteX20" fmla="*/ 7599878 w 12114255"/>
              <a:gd name="connsiteY20" fmla="*/ 75910 h 6335587"/>
              <a:gd name="connsiteX21" fmla="*/ 1892744 w 12114255"/>
              <a:gd name="connsiteY21" fmla="*/ 0 h 6335587"/>
              <a:gd name="connsiteX0" fmla="*/ 1892744 w 12114253"/>
              <a:gd name="connsiteY0" fmla="*/ 0 h 6330524"/>
              <a:gd name="connsiteX1" fmla="*/ 304663 w 12114253"/>
              <a:gd name="connsiteY1" fmla="*/ 10761 h 6330524"/>
              <a:gd name="connsiteX2" fmla="*/ 0 w 12114253"/>
              <a:gd name="connsiteY2" fmla="*/ 47942 h 6330524"/>
              <a:gd name="connsiteX3" fmla="*/ 0 w 12114253"/>
              <a:gd name="connsiteY3" fmla="*/ 909146 h 6330524"/>
              <a:gd name="connsiteX4" fmla="*/ 4597 w 12114253"/>
              <a:gd name="connsiteY4" fmla="*/ 909146 h 6330524"/>
              <a:gd name="connsiteX5" fmla="*/ 88972 w 12114253"/>
              <a:gd name="connsiteY5" fmla="*/ 3523848 h 6330524"/>
              <a:gd name="connsiteX6" fmla="*/ 148480 w 12114253"/>
              <a:gd name="connsiteY6" fmla="*/ 5930841 h 6330524"/>
              <a:gd name="connsiteX7" fmla="*/ 2638911 w 12114253"/>
              <a:gd name="connsiteY7" fmla="*/ 5933377 h 6330524"/>
              <a:gd name="connsiteX8" fmla="*/ 4080684 w 12114253"/>
              <a:gd name="connsiteY8" fmla="*/ 5926717 h 6330524"/>
              <a:gd name="connsiteX9" fmla="*/ 5045206 w 12114253"/>
              <a:gd name="connsiteY9" fmla="*/ 5927859 h 6330524"/>
              <a:gd name="connsiteX10" fmla="*/ 5731339 w 12114253"/>
              <a:gd name="connsiteY10" fmla="*/ 6330524 h 6330524"/>
              <a:gd name="connsiteX11" fmla="*/ 6274422 w 12114253"/>
              <a:gd name="connsiteY11" fmla="*/ 5903346 h 6330524"/>
              <a:gd name="connsiteX12" fmla="*/ 9098386 w 12114253"/>
              <a:gd name="connsiteY12" fmla="*/ 5911624 h 6330524"/>
              <a:gd name="connsiteX13" fmla="*/ 10007288 w 12114253"/>
              <a:gd name="connsiteY13" fmla="*/ 5914499 h 6330524"/>
              <a:gd name="connsiteX14" fmla="*/ 10927227 w 12114253"/>
              <a:gd name="connsiteY14" fmla="*/ 5922366 h 6330524"/>
              <a:gd name="connsiteX15" fmla="*/ 12085310 w 12114253"/>
              <a:gd name="connsiteY15" fmla="*/ 5921320 h 6330524"/>
              <a:gd name="connsiteX16" fmla="*/ 12063456 w 12114253"/>
              <a:gd name="connsiteY16" fmla="*/ 2621674 h 6330524"/>
              <a:gd name="connsiteX17" fmla="*/ 12054104 w 12114253"/>
              <a:gd name="connsiteY17" fmla="*/ 176313 h 6330524"/>
              <a:gd name="connsiteX18" fmla="*/ 11289537 w 12114253"/>
              <a:gd name="connsiteY18" fmla="*/ 107615 h 6330524"/>
              <a:gd name="connsiteX19" fmla="*/ 10259313 w 12114253"/>
              <a:gd name="connsiteY19" fmla="*/ 101059 h 6330524"/>
              <a:gd name="connsiteX20" fmla="*/ 7599878 w 12114253"/>
              <a:gd name="connsiteY20" fmla="*/ 75910 h 6330524"/>
              <a:gd name="connsiteX21" fmla="*/ 1892744 w 12114253"/>
              <a:gd name="connsiteY21" fmla="*/ 0 h 6330524"/>
              <a:gd name="connsiteX0" fmla="*/ 1892744 w 12114255"/>
              <a:gd name="connsiteY0" fmla="*/ 0 h 6330524"/>
              <a:gd name="connsiteX1" fmla="*/ 304663 w 12114255"/>
              <a:gd name="connsiteY1" fmla="*/ 10761 h 6330524"/>
              <a:gd name="connsiteX2" fmla="*/ 0 w 12114255"/>
              <a:gd name="connsiteY2" fmla="*/ 47942 h 6330524"/>
              <a:gd name="connsiteX3" fmla="*/ 0 w 12114255"/>
              <a:gd name="connsiteY3" fmla="*/ 909146 h 6330524"/>
              <a:gd name="connsiteX4" fmla="*/ 4597 w 12114255"/>
              <a:gd name="connsiteY4" fmla="*/ 909146 h 6330524"/>
              <a:gd name="connsiteX5" fmla="*/ 88972 w 12114255"/>
              <a:gd name="connsiteY5" fmla="*/ 3523848 h 6330524"/>
              <a:gd name="connsiteX6" fmla="*/ 148480 w 12114255"/>
              <a:gd name="connsiteY6" fmla="*/ 5930841 h 6330524"/>
              <a:gd name="connsiteX7" fmla="*/ 2638911 w 12114255"/>
              <a:gd name="connsiteY7" fmla="*/ 5933377 h 6330524"/>
              <a:gd name="connsiteX8" fmla="*/ 4080684 w 12114255"/>
              <a:gd name="connsiteY8" fmla="*/ 5926717 h 6330524"/>
              <a:gd name="connsiteX9" fmla="*/ 5045206 w 12114255"/>
              <a:gd name="connsiteY9" fmla="*/ 5927859 h 6330524"/>
              <a:gd name="connsiteX10" fmla="*/ 5731339 w 12114255"/>
              <a:gd name="connsiteY10" fmla="*/ 6330524 h 6330524"/>
              <a:gd name="connsiteX11" fmla="*/ 6077302 w 12114255"/>
              <a:gd name="connsiteY11" fmla="*/ 5908409 h 6330524"/>
              <a:gd name="connsiteX12" fmla="*/ 9098386 w 12114255"/>
              <a:gd name="connsiteY12" fmla="*/ 5911624 h 6330524"/>
              <a:gd name="connsiteX13" fmla="*/ 10007288 w 12114255"/>
              <a:gd name="connsiteY13" fmla="*/ 5914499 h 6330524"/>
              <a:gd name="connsiteX14" fmla="*/ 10927227 w 12114255"/>
              <a:gd name="connsiteY14" fmla="*/ 5922366 h 6330524"/>
              <a:gd name="connsiteX15" fmla="*/ 12085310 w 12114255"/>
              <a:gd name="connsiteY15" fmla="*/ 5921320 h 6330524"/>
              <a:gd name="connsiteX16" fmla="*/ 12063456 w 12114255"/>
              <a:gd name="connsiteY16" fmla="*/ 2621674 h 6330524"/>
              <a:gd name="connsiteX17" fmla="*/ 12054104 w 12114255"/>
              <a:gd name="connsiteY17" fmla="*/ 176313 h 6330524"/>
              <a:gd name="connsiteX18" fmla="*/ 11289537 w 12114255"/>
              <a:gd name="connsiteY18" fmla="*/ 107615 h 6330524"/>
              <a:gd name="connsiteX19" fmla="*/ 10259313 w 12114255"/>
              <a:gd name="connsiteY19" fmla="*/ 101059 h 6330524"/>
              <a:gd name="connsiteX20" fmla="*/ 7599878 w 12114255"/>
              <a:gd name="connsiteY20" fmla="*/ 75910 h 6330524"/>
              <a:gd name="connsiteX21" fmla="*/ 1892744 w 12114255"/>
              <a:gd name="connsiteY21" fmla="*/ 0 h 6330524"/>
              <a:gd name="connsiteX0" fmla="*/ 1892744 w 12114253"/>
              <a:gd name="connsiteY0" fmla="*/ 0 h 6330524"/>
              <a:gd name="connsiteX1" fmla="*/ 304663 w 12114253"/>
              <a:gd name="connsiteY1" fmla="*/ 10761 h 6330524"/>
              <a:gd name="connsiteX2" fmla="*/ 0 w 12114253"/>
              <a:gd name="connsiteY2" fmla="*/ 47942 h 6330524"/>
              <a:gd name="connsiteX3" fmla="*/ 0 w 12114253"/>
              <a:gd name="connsiteY3" fmla="*/ 909146 h 6330524"/>
              <a:gd name="connsiteX4" fmla="*/ 4597 w 12114253"/>
              <a:gd name="connsiteY4" fmla="*/ 909146 h 6330524"/>
              <a:gd name="connsiteX5" fmla="*/ 88972 w 12114253"/>
              <a:gd name="connsiteY5" fmla="*/ 3523848 h 6330524"/>
              <a:gd name="connsiteX6" fmla="*/ 148480 w 12114253"/>
              <a:gd name="connsiteY6" fmla="*/ 5930841 h 6330524"/>
              <a:gd name="connsiteX7" fmla="*/ 2638911 w 12114253"/>
              <a:gd name="connsiteY7" fmla="*/ 5933377 h 6330524"/>
              <a:gd name="connsiteX8" fmla="*/ 4080684 w 12114253"/>
              <a:gd name="connsiteY8" fmla="*/ 5926717 h 6330524"/>
              <a:gd name="connsiteX9" fmla="*/ 5045206 w 12114253"/>
              <a:gd name="connsiteY9" fmla="*/ 5927859 h 6330524"/>
              <a:gd name="connsiteX10" fmla="*/ 5731339 w 12114253"/>
              <a:gd name="connsiteY10" fmla="*/ 6330524 h 6330524"/>
              <a:gd name="connsiteX11" fmla="*/ 6077302 w 12114253"/>
              <a:gd name="connsiteY11" fmla="*/ 5908409 h 6330524"/>
              <a:gd name="connsiteX12" fmla="*/ 9098386 w 12114253"/>
              <a:gd name="connsiteY12" fmla="*/ 5911624 h 6330524"/>
              <a:gd name="connsiteX13" fmla="*/ 10007288 w 12114253"/>
              <a:gd name="connsiteY13" fmla="*/ 5914499 h 6330524"/>
              <a:gd name="connsiteX14" fmla="*/ 10927227 w 12114253"/>
              <a:gd name="connsiteY14" fmla="*/ 5922366 h 6330524"/>
              <a:gd name="connsiteX15" fmla="*/ 12085310 w 12114253"/>
              <a:gd name="connsiteY15" fmla="*/ 5921320 h 6330524"/>
              <a:gd name="connsiteX16" fmla="*/ 12063456 w 12114253"/>
              <a:gd name="connsiteY16" fmla="*/ 2621674 h 6330524"/>
              <a:gd name="connsiteX17" fmla="*/ 12054104 w 12114253"/>
              <a:gd name="connsiteY17" fmla="*/ 176313 h 6330524"/>
              <a:gd name="connsiteX18" fmla="*/ 11289537 w 12114253"/>
              <a:gd name="connsiteY18" fmla="*/ 107615 h 6330524"/>
              <a:gd name="connsiteX19" fmla="*/ 10259313 w 12114253"/>
              <a:gd name="connsiteY19" fmla="*/ 101059 h 6330524"/>
              <a:gd name="connsiteX20" fmla="*/ 7599878 w 12114253"/>
              <a:gd name="connsiteY20" fmla="*/ 75910 h 6330524"/>
              <a:gd name="connsiteX21" fmla="*/ 1892744 w 12114253"/>
              <a:gd name="connsiteY21" fmla="*/ 0 h 6330524"/>
              <a:gd name="connsiteX0" fmla="*/ 1892744 w 12114255"/>
              <a:gd name="connsiteY0" fmla="*/ 0 h 6330524"/>
              <a:gd name="connsiteX1" fmla="*/ 304663 w 12114255"/>
              <a:gd name="connsiteY1" fmla="*/ 10761 h 6330524"/>
              <a:gd name="connsiteX2" fmla="*/ 0 w 12114255"/>
              <a:gd name="connsiteY2" fmla="*/ 47942 h 6330524"/>
              <a:gd name="connsiteX3" fmla="*/ 0 w 12114255"/>
              <a:gd name="connsiteY3" fmla="*/ 909146 h 6330524"/>
              <a:gd name="connsiteX4" fmla="*/ 4597 w 12114255"/>
              <a:gd name="connsiteY4" fmla="*/ 909146 h 6330524"/>
              <a:gd name="connsiteX5" fmla="*/ 88972 w 12114255"/>
              <a:gd name="connsiteY5" fmla="*/ 3523848 h 6330524"/>
              <a:gd name="connsiteX6" fmla="*/ 148480 w 12114255"/>
              <a:gd name="connsiteY6" fmla="*/ 5930841 h 6330524"/>
              <a:gd name="connsiteX7" fmla="*/ 2638911 w 12114255"/>
              <a:gd name="connsiteY7" fmla="*/ 5933377 h 6330524"/>
              <a:gd name="connsiteX8" fmla="*/ 4308929 w 12114255"/>
              <a:gd name="connsiteY8" fmla="*/ 5926717 h 6330524"/>
              <a:gd name="connsiteX9" fmla="*/ 5045206 w 12114255"/>
              <a:gd name="connsiteY9" fmla="*/ 5927859 h 6330524"/>
              <a:gd name="connsiteX10" fmla="*/ 5731339 w 12114255"/>
              <a:gd name="connsiteY10" fmla="*/ 6330524 h 6330524"/>
              <a:gd name="connsiteX11" fmla="*/ 6077302 w 12114255"/>
              <a:gd name="connsiteY11" fmla="*/ 5908409 h 6330524"/>
              <a:gd name="connsiteX12" fmla="*/ 9098386 w 12114255"/>
              <a:gd name="connsiteY12" fmla="*/ 5911624 h 6330524"/>
              <a:gd name="connsiteX13" fmla="*/ 10007288 w 12114255"/>
              <a:gd name="connsiteY13" fmla="*/ 5914499 h 6330524"/>
              <a:gd name="connsiteX14" fmla="*/ 10927227 w 12114255"/>
              <a:gd name="connsiteY14" fmla="*/ 5922366 h 6330524"/>
              <a:gd name="connsiteX15" fmla="*/ 12085310 w 12114255"/>
              <a:gd name="connsiteY15" fmla="*/ 5921320 h 6330524"/>
              <a:gd name="connsiteX16" fmla="*/ 12063456 w 12114255"/>
              <a:gd name="connsiteY16" fmla="*/ 2621674 h 6330524"/>
              <a:gd name="connsiteX17" fmla="*/ 12054104 w 12114255"/>
              <a:gd name="connsiteY17" fmla="*/ 176313 h 6330524"/>
              <a:gd name="connsiteX18" fmla="*/ 11289537 w 12114255"/>
              <a:gd name="connsiteY18" fmla="*/ 107615 h 6330524"/>
              <a:gd name="connsiteX19" fmla="*/ 10259313 w 12114255"/>
              <a:gd name="connsiteY19" fmla="*/ 101059 h 6330524"/>
              <a:gd name="connsiteX20" fmla="*/ 7599878 w 12114255"/>
              <a:gd name="connsiteY20" fmla="*/ 75910 h 6330524"/>
              <a:gd name="connsiteX21" fmla="*/ 1892744 w 12114255"/>
              <a:gd name="connsiteY21" fmla="*/ 0 h 6330524"/>
              <a:gd name="connsiteX0" fmla="*/ 1892744 w 12114253"/>
              <a:gd name="connsiteY0" fmla="*/ 0 h 6330524"/>
              <a:gd name="connsiteX1" fmla="*/ 304663 w 12114253"/>
              <a:gd name="connsiteY1" fmla="*/ 10761 h 6330524"/>
              <a:gd name="connsiteX2" fmla="*/ 0 w 12114253"/>
              <a:gd name="connsiteY2" fmla="*/ 47942 h 6330524"/>
              <a:gd name="connsiteX3" fmla="*/ 0 w 12114253"/>
              <a:gd name="connsiteY3" fmla="*/ 909146 h 6330524"/>
              <a:gd name="connsiteX4" fmla="*/ 4597 w 12114253"/>
              <a:gd name="connsiteY4" fmla="*/ 909146 h 6330524"/>
              <a:gd name="connsiteX5" fmla="*/ 88972 w 12114253"/>
              <a:gd name="connsiteY5" fmla="*/ 3523848 h 6330524"/>
              <a:gd name="connsiteX6" fmla="*/ 148480 w 12114253"/>
              <a:gd name="connsiteY6" fmla="*/ 5930841 h 6330524"/>
              <a:gd name="connsiteX7" fmla="*/ 2638911 w 12114253"/>
              <a:gd name="connsiteY7" fmla="*/ 5933377 h 6330524"/>
              <a:gd name="connsiteX8" fmla="*/ 4308929 w 12114253"/>
              <a:gd name="connsiteY8" fmla="*/ 5926717 h 6330524"/>
              <a:gd name="connsiteX9" fmla="*/ 5141474 w 12114253"/>
              <a:gd name="connsiteY9" fmla="*/ 5927859 h 6330524"/>
              <a:gd name="connsiteX10" fmla="*/ 5731339 w 12114253"/>
              <a:gd name="connsiteY10" fmla="*/ 6330524 h 6330524"/>
              <a:gd name="connsiteX11" fmla="*/ 6077302 w 12114253"/>
              <a:gd name="connsiteY11" fmla="*/ 5908409 h 6330524"/>
              <a:gd name="connsiteX12" fmla="*/ 9098386 w 12114253"/>
              <a:gd name="connsiteY12" fmla="*/ 5911624 h 6330524"/>
              <a:gd name="connsiteX13" fmla="*/ 10007288 w 12114253"/>
              <a:gd name="connsiteY13" fmla="*/ 5914499 h 6330524"/>
              <a:gd name="connsiteX14" fmla="*/ 10927227 w 12114253"/>
              <a:gd name="connsiteY14" fmla="*/ 5922366 h 6330524"/>
              <a:gd name="connsiteX15" fmla="*/ 12085310 w 12114253"/>
              <a:gd name="connsiteY15" fmla="*/ 5921320 h 6330524"/>
              <a:gd name="connsiteX16" fmla="*/ 12063456 w 12114253"/>
              <a:gd name="connsiteY16" fmla="*/ 2621674 h 6330524"/>
              <a:gd name="connsiteX17" fmla="*/ 12054104 w 12114253"/>
              <a:gd name="connsiteY17" fmla="*/ 176313 h 6330524"/>
              <a:gd name="connsiteX18" fmla="*/ 11289537 w 12114253"/>
              <a:gd name="connsiteY18" fmla="*/ 107615 h 6330524"/>
              <a:gd name="connsiteX19" fmla="*/ 10259313 w 12114253"/>
              <a:gd name="connsiteY19" fmla="*/ 101059 h 6330524"/>
              <a:gd name="connsiteX20" fmla="*/ 7599878 w 12114253"/>
              <a:gd name="connsiteY20" fmla="*/ 75910 h 6330524"/>
              <a:gd name="connsiteX21" fmla="*/ 1892744 w 12114253"/>
              <a:gd name="connsiteY21" fmla="*/ 0 h 6330524"/>
              <a:gd name="connsiteX0" fmla="*/ 1892744 w 12114253"/>
              <a:gd name="connsiteY0" fmla="*/ 0 h 6330524"/>
              <a:gd name="connsiteX1" fmla="*/ 304663 w 12114253"/>
              <a:gd name="connsiteY1" fmla="*/ 10761 h 6330524"/>
              <a:gd name="connsiteX2" fmla="*/ 0 w 12114253"/>
              <a:gd name="connsiteY2" fmla="*/ 47942 h 6330524"/>
              <a:gd name="connsiteX3" fmla="*/ 0 w 12114253"/>
              <a:gd name="connsiteY3" fmla="*/ 909146 h 6330524"/>
              <a:gd name="connsiteX4" fmla="*/ 4597 w 12114253"/>
              <a:gd name="connsiteY4" fmla="*/ 909146 h 6330524"/>
              <a:gd name="connsiteX5" fmla="*/ 88972 w 12114253"/>
              <a:gd name="connsiteY5" fmla="*/ 3523848 h 6330524"/>
              <a:gd name="connsiteX6" fmla="*/ 148480 w 12114253"/>
              <a:gd name="connsiteY6" fmla="*/ 5930841 h 6330524"/>
              <a:gd name="connsiteX7" fmla="*/ 2638911 w 12114253"/>
              <a:gd name="connsiteY7" fmla="*/ 5933377 h 6330524"/>
              <a:gd name="connsiteX8" fmla="*/ 4308929 w 12114253"/>
              <a:gd name="connsiteY8" fmla="*/ 5926717 h 6330524"/>
              <a:gd name="connsiteX9" fmla="*/ 5141474 w 12114253"/>
              <a:gd name="connsiteY9" fmla="*/ 5927859 h 6330524"/>
              <a:gd name="connsiteX10" fmla="*/ 5731339 w 12114253"/>
              <a:gd name="connsiteY10" fmla="*/ 6330524 h 6330524"/>
              <a:gd name="connsiteX11" fmla="*/ 6196455 w 12114253"/>
              <a:gd name="connsiteY11" fmla="*/ 5908410 h 6330524"/>
              <a:gd name="connsiteX12" fmla="*/ 9098386 w 12114253"/>
              <a:gd name="connsiteY12" fmla="*/ 5911624 h 6330524"/>
              <a:gd name="connsiteX13" fmla="*/ 10007288 w 12114253"/>
              <a:gd name="connsiteY13" fmla="*/ 5914499 h 6330524"/>
              <a:gd name="connsiteX14" fmla="*/ 10927227 w 12114253"/>
              <a:gd name="connsiteY14" fmla="*/ 5922366 h 6330524"/>
              <a:gd name="connsiteX15" fmla="*/ 12085310 w 12114253"/>
              <a:gd name="connsiteY15" fmla="*/ 5921320 h 6330524"/>
              <a:gd name="connsiteX16" fmla="*/ 12063456 w 12114253"/>
              <a:gd name="connsiteY16" fmla="*/ 2621674 h 6330524"/>
              <a:gd name="connsiteX17" fmla="*/ 12054104 w 12114253"/>
              <a:gd name="connsiteY17" fmla="*/ 176313 h 6330524"/>
              <a:gd name="connsiteX18" fmla="*/ 11289537 w 12114253"/>
              <a:gd name="connsiteY18" fmla="*/ 107615 h 6330524"/>
              <a:gd name="connsiteX19" fmla="*/ 10259313 w 12114253"/>
              <a:gd name="connsiteY19" fmla="*/ 101059 h 6330524"/>
              <a:gd name="connsiteX20" fmla="*/ 7599878 w 12114253"/>
              <a:gd name="connsiteY20" fmla="*/ 75910 h 6330524"/>
              <a:gd name="connsiteX21" fmla="*/ 1892744 w 12114253"/>
              <a:gd name="connsiteY21" fmla="*/ 0 h 6330524"/>
              <a:gd name="connsiteX0" fmla="*/ 1892744 w 12114253"/>
              <a:gd name="connsiteY0" fmla="*/ 0 h 6231011"/>
              <a:gd name="connsiteX1" fmla="*/ 304663 w 12114253"/>
              <a:gd name="connsiteY1" fmla="*/ 10761 h 6231011"/>
              <a:gd name="connsiteX2" fmla="*/ 0 w 12114253"/>
              <a:gd name="connsiteY2" fmla="*/ 47942 h 6231011"/>
              <a:gd name="connsiteX3" fmla="*/ 0 w 12114253"/>
              <a:gd name="connsiteY3" fmla="*/ 909146 h 6231011"/>
              <a:gd name="connsiteX4" fmla="*/ 4597 w 12114253"/>
              <a:gd name="connsiteY4" fmla="*/ 909146 h 6231011"/>
              <a:gd name="connsiteX5" fmla="*/ 88972 w 12114253"/>
              <a:gd name="connsiteY5" fmla="*/ 3523848 h 6231011"/>
              <a:gd name="connsiteX6" fmla="*/ 148480 w 12114253"/>
              <a:gd name="connsiteY6" fmla="*/ 5930841 h 6231011"/>
              <a:gd name="connsiteX7" fmla="*/ 2638911 w 12114253"/>
              <a:gd name="connsiteY7" fmla="*/ 5933377 h 6231011"/>
              <a:gd name="connsiteX8" fmla="*/ 4308929 w 12114253"/>
              <a:gd name="connsiteY8" fmla="*/ 5926717 h 6231011"/>
              <a:gd name="connsiteX9" fmla="*/ 5141474 w 12114253"/>
              <a:gd name="connsiteY9" fmla="*/ 5927859 h 6231011"/>
              <a:gd name="connsiteX10" fmla="*/ 5707509 w 12114253"/>
              <a:gd name="connsiteY10" fmla="*/ 6231011 h 6231011"/>
              <a:gd name="connsiteX11" fmla="*/ 6196455 w 12114253"/>
              <a:gd name="connsiteY11" fmla="*/ 5908410 h 6231011"/>
              <a:gd name="connsiteX12" fmla="*/ 9098386 w 12114253"/>
              <a:gd name="connsiteY12" fmla="*/ 5911624 h 6231011"/>
              <a:gd name="connsiteX13" fmla="*/ 10007288 w 12114253"/>
              <a:gd name="connsiteY13" fmla="*/ 5914499 h 6231011"/>
              <a:gd name="connsiteX14" fmla="*/ 10927227 w 12114253"/>
              <a:gd name="connsiteY14" fmla="*/ 5922366 h 6231011"/>
              <a:gd name="connsiteX15" fmla="*/ 12085310 w 12114253"/>
              <a:gd name="connsiteY15" fmla="*/ 5921320 h 6231011"/>
              <a:gd name="connsiteX16" fmla="*/ 12063456 w 12114253"/>
              <a:gd name="connsiteY16" fmla="*/ 2621674 h 6231011"/>
              <a:gd name="connsiteX17" fmla="*/ 12054104 w 12114253"/>
              <a:gd name="connsiteY17" fmla="*/ 176313 h 6231011"/>
              <a:gd name="connsiteX18" fmla="*/ 11289537 w 12114253"/>
              <a:gd name="connsiteY18" fmla="*/ 107615 h 6231011"/>
              <a:gd name="connsiteX19" fmla="*/ 10259313 w 12114253"/>
              <a:gd name="connsiteY19" fmla="*/ 101059 h 6231011"/>
              <a:gd name="connsiteX20" fmla="*/ 7599878 w 12114253"/>
              <a:gd name="connsiteY20" fmla="*/ 75910 h 6231011"/>
              <a:gd name="connsiteX21" fmla="*/ 1892744 w 12114253"/>
              <a:gd name="connsiteY21" fmla="*/ 0 h 6231011"/>
              <a:gd name="connsiteX0" fmla="*/ 1892744 w 12114253"/>
              <a:gd name="connsiteY0" fmla="*/ 0 h 6231011"/>
              <a:gd name="connsiteX1" fmla="*/ 304663 w 12114253"/>
              <a:gd name="connsiteY1" fmla="*/ 10761 h 6231011"/>
              <a:gd name="connsiteX2" fmla="*/ 0 w 12114253"/>
              <a:gd name="connsiteY2" fmla="*/ 47942 h 6231011"/>
              <a:gd name="connsiteX3" fmla="*/ 0 w 12114253"/>
              <a:gd name="connsiteY3" fmla="*/ 909146 h 6231011"/>
              <a:gd name="connsiteX4" fmla="*/ 4597 w 12114253"/>
              <a:gd name="connsiteY4" fmla="*/ 909146 h 6231011"/>
              <a:gd name="connsiteX5" fmla="*/ 88972 w 12114253"/>
              <a:gd name="connsiteY5" fmla="*/ 3523848 h 6231011"/>
              <a:gd name="connsiteX6" fmla="*/ 148480 w 12114253"/>
              <a:gd name="connsiteY6" fmla="*/ 5930841 h 6231011"/>
              <a:gd name="connsiteX7" fmla="*/ 2638911 w 12114253"/>
              <a:gd name="connsiteY7" fmla="*/ 5933377 h 6231011"/>
              <a:gd name="connsiteX8" fmla="*/ 4308929 w 12114253"/>
              <a:gd name="connsiteY8" fmla="*/ 5926717 h 6231011"/>
              <a:gd name="connsiteX9" fmla="*/ 5236797 w 12114253"/>
              <a:gd name="connsiteY9" fmla="*/ 5927859 h 6231011"/>
              <a:gd name="connsiteX10" fmla="*/ 5707509 w 12114253"/>
              <a:gd name="connsiteY10" fmla="*/ 6231011 h 6231011"/>
              <a:gd name="connsiteX11" fmla="*/ 6196455 w 12114253"/>
              <a:gd name="connsiteY11" fmla="*/ 5908410 h 6231011"/>
              <a:gd name="connsiteX12" fmla="*/ 9098386 w 12114253"/>
              <a:gd name="connsiteY12" fmla="*/ 5911624 h 6231011"/>
              <a:gd name="connsiteX13" fmla="*/ 10007288 w 12114253"/>
              <a:gd name="connsiteY13" fmla="*/ 5914499 h 6231011"/>
              <a:gd name="connsiteX14" fmla="*/ 10927227 w 12114253"/>
              <a:gd name="connsiteY14" fmla="*/ 5922366 h 6231011"/>
              <a:gd name="connsiteX15" fmla="*/ 12085310 w 12114253"/>
              <a:gd name="connsiteY15" fmla="*/ 5921320 h 6231011"/>
              <a:gd name="connsiteX16" fmla="*/ 12063456 w 12114253"/>
              <a:gd name="connsiteY16" fmla="*/ 2621674 h 6231011"/>
              <a:gd name="connsiteX17" fmla="*/ 12054104 w 12114253"/>
              <a:gd name="connsiteY17" fmla="*/ 176313 h 6231011"/>
              <a:gd name="connsiteX18" fmla="*/ 11289537 w 12114253"/>
              <a:gd name="connsiteY18" fmla="*/ 107615 h 6231011"/>
              <a:gd name="connsiteX19" fmla="*/ 10259313 w 12114253"/>
              <a:gd name="connsiteY19" fmla="*/ 101059 h 6231011"/>
              <a:gd name="connsiteX20" fmla="*/ 7599878 w 12114253"/>
              <a:gd name="connsiteY20" fmla="*/ 75910 h 6231011"/>
              <a:gd name="connsiteX21" fmla="*/ 1892744 w 12114253"/>
              <a:gd name="connsiteY21" fmla="*/ 0 h 6231011"/>
              <a:gd name="connsiteX0" fmla="*/ 1892744 w 12114253"/>
              <a:gd name="connsiteY0" fmla="*/ 0 h 6231011"/>
              <a:gd name="connsiteX1" fmla="*/ 304663 w 12114253"/>
              <a:gd name="connsiteY1" fmla="*/ 10761 h 6231011"/>
              <a:gd name="connsiteX2" fmla="*/ 0 w 12114253"/>
              <a:gd name="connsiteY2" fmla="*/ 47942 h 6231011"/>
              <a:gd name="connsiteX3" fmla="*/ 0 w 12114253"/>
              <a:gd name="connsiteY3" fmla="*/ 909146 h 6231011"/>
              <a:gd name="connsiteX4" fmla="*/ 4597 w 12114253"/>
              <a:gd name="connsiteY4" fmla="*/ 909146 h 6231011"/>
              <a:gd name="connsiteX5" fmla="*/ 88972 w 12114253"/>
              <a:gd name="connsiteY5" fmla="*/ 3523848 h 6231011"/>
              <a:gd name="connsiteX6" fmla="*/ 148480 w 12114253"/>
              <a:gd name="connsiteY6" fmla="*/ 5930841 h 6231011"/>
              <a:gd name="connsiteX7" fmla="*/ 2638911 w 12114253"/>
              <a:gd name="connsiteY7" fmla="*/ 5933377 h 6231011"/>
              <a:gd name="connsiteX8" fmla="*/ 4308929 w 12114253"/>
              <a:gd name="connsiteY8" fmla="*/ 5926717 h 6231011"/>
              <a:gd name="connsiteX9" fmla="*/ 5308288 w 12114253"/>
              <a:gd name="connsiteY9" fmla="*/ 5937810 h 6231011"/>
              <a:gd name="connsiteX10" fmla="*/ 5707509 w 12114253"/>
              <a:gd name="connsiteY10" fmla="*/ 6231011 h 6231011"/>
              <a:gd name="connsiteX11" fmla="*/ 6196455 w 12114253"/>
              <a:gd name="connsiteY11" fmla="*/ 5908410 h 6231011"/>
              <a:gd name="connsiteX12" fmla="*/ 9098386 w 12114253"/>
              <a:gd name="connsiteY12" fmla="*/ 5911624 h 6231011"/>
              <a:gd name="connsiteX13" fmla="*/ 10007288 w 12114253"/>
              <a:gd name="connsiteY13" fmla="*/ 5914499 h 6231011"/>
              <a:gd name="connsiteX14" fmla="*/ 10927227 w 12114253"/>
              <a:gd name="connsiteY14" fmla="*/ 5922366 h 6231011"/>
              <a:gd name="connsiteX15" fmla="*/ 12085310 w 12114253"/>
              <a:gd name="connsiteY15" fmla="*/ 5921320 h 6231011"/>
              <a:gd name="connsiteX16" fmla="*/ 12063456 w 12114253"/>
              <a:gd name="connsiteY16" fmla="*/ 2621674 h 6231011"/>
              <a:gd name="connsiteX17" fmla="*/ 12054104 w 12114253"/>
              <a:gd name="connsiteY17" fmla="*/ 176313 h 6231011"/>
              <a:gd name="connsiteX18" fmla="*/ 11289537 w 12114253"/>
              <a:gd name="connsiteY18" fmla="*/ 107615 h 6231011"/>
              <a:gd name="connsiteX19" fmla="*/ 10259313 w 12114253"/>
              <a:gd name="connsiteY19" fmla="*/ 101059 h 6231011"/>
              <a:gd name="connsiteX20" fmla="*/ 7599878 w 12114253"/>
              <a:gd name="connsiteY20" fmla="*/ 75910 h 6231011"/>
              <a:gd name="connsiteX21" fmla="*/ 1892744 w 12114253"/>
              <a:gd name="connsiteY21" fmla="*/ 0 h 6231011"/>
              <a:gd name="connsiteX0" fmla="*/ 1892744 w 12114253"/>
              <a:gd name="connsiteY0" fmla="*/ 0 h 6231011"/>
              <a:gd name="connsiteX1" fmla="*/ 304663 w 12114253"/>
              <a:gd name="connsiteY1" fmla="*/ 10761 h 6231011"/>
              <a:gd name="connsiteX2" fmla="*/ 0 w 12114253"/>
              <a:gd name="connsiteY2" fmla="*/ 47942 h 6231011"/>
              <a:gd name="connsiteX3" fmla="*/ 0 w 12114253"/>
              <a:gd name="connsiteY3" fmla="*/ 909146 h 6231011"/>
              <a:gd name="connsiteX4" fmla="*/ 4597 w 12114253"/>
              <a:gd name="connsiteY4" fmla="*/ 909146 h 6231011"/>
              <a:gd name="connsiteX5" fmla="*/ 88972 w 12114253"/>
              <a:gd name="connsiteY5" fmla="*/ 3523848 h 6231011"/>
              <a:gd name="connsiteX6" fmla="*/ 148480 w 12114253"/>
              <a:gd name="connsiteY6" fmla="*/ 5930841 h 6231011"/>
              <a:gd name="connsiteX7" fmla="*/ 2638911 w 12114253"/>
              <a:gd name="connsiteY7" fmla="*/ 5933377 h 6231011"/>
              <a:gd name="connsiteX8" fmla="*/ 4308929 w 12114253"/>
              <a:gd name="connsiteY8" fmla="*/ 5926717 h 6231011"/>
              <a:gd name="connsiteX9" fmla="*/ 5308288 w 12114253"/>
              <a:gd name="connsiteY9" fmla="*/ 5937810 h 6231011"/>
              <a:gd name="connsiteX10" fmla="*/ 5707509 w 12114253"/>
              <a:gd name="connsiteY10" fmla="*/ 6231011 h 6231011"/>
              <a:gd name="connsiteX11" fmla="*/ 6196455 w 12114253"/>
              <a:gd name="connsiteY11" fmla="*/ 5908410 h 6231011"/>
              <a:gd name="connsiteX12" fmla="*/ 9098386 w 12114253"/>
              <a:gd name="connsiteY12" fmla="*/ 5911624 h 6231011"/>
              <a:gd name="connsiteX13" fmla="*/ 10007288 w 12114253"/>
              <a:gd name="connsiteY13" fmla="*/ 5914499 h 6231011"/>
              <a:gd name="connsiteX14" fmla="*/ 10927227 w 12114253"/>
              <a:gd name="connsiteY14" fmla="*/ 5922366 h 6231011"/>
              <a:gd name="connsiteX15" fmla="*/ 12085310 w 12114253"/>
              <a:gd name="connsiteY15" fmla="*/ 5921320 h 6231011"/>
              <a:gd name="connsiteX16" fmla="*/ 12063456 w 12114253"/>
              <a:gd name="connsiteY16" fmla="*/ 2621674 h 6231011"/>
              <a:gd name="connsiteX17" fmla="*/ 12054104 w 12114253"/>
              <a:gd name="connsiteY17" fmla="*/ 176313 h 6231011"/>
              <a:gd name="connsiteX18" fmla="*/ 11289537 w 12114253"/>
              <a:gd name="connsiteY18" fmla="*/ 107615 h 6231011"/>
              <a:gd name="connsiteX19" fmla="*/ 10259313 w 12114253"/>
              <a:gd name="connsiteY19" fmla="*/ 101059 h 6231011"/>
              <a:gd name="connsiteX20" fmla="*/ 7599878 w 12114253"/>
              <a:gd name="connsiteY20" fmla="*/ 75910 h 6231011"/>
              <a:gd name="connsiteX21" fmla="*/ 1892744 w 12114253"/>
              <a:gd name="connsiteY21" fmla="*/ 0 h 6231011"/>
              <a:gd name="connsiteX0" fmla="*/ 1892744 w 12114253"/>
              <a:gd name="connsiteY0" fmla="*/ 0 h 6231011"/>
              <a:gd name="connsiteX1" fmla="*/ 304663 w 12114253"/>
              <a:gd name="connsiteY1" fmla="*/ 10761 h 6231011"/>
              <a:gd name="connsiteX2" fmla="*/ 0 w 12114253"/>
              <a:gd name="connsiteY2" fmla="*/ 47942 h 6231011"/>
              <a:gd name="connsiteX3" fmla="*/ 0 w 12114253"/>
              <a:gd name="connsiteY3" fmla="*/ 909146 h 6231011"/>
              <a:gd name="connsiteX4" fmla="*/ 4597 w 12114253"/>
              <a:gd name="connsiteY4" fmla="*/ 909146 h 6231011"/>
              <a:gd name="connsiteX5" fmla="*/ 88972 w 12114253"/>
              <a:gd name="connsiteY5" fmla="*/ 3523848 h 6231011"/>
              <a:gd name="connsiteX6" fmla="*/ 148480 w 12114253"/>
              <a:gd name="connsiteY6" fmla="*/ 5930841 h 6231011"/>
              <a:gd name="connsiteX7" fmla="*/ 2638911 w 12114253"/>
              <a:gd name="connsiteY7" fmla="*/ 5933377 h 6231011"/>
              <a:gd name="connsiteX8" fmla="*/ 4308929 w 12114253"/>
              <a:gd name="connsiteY8" fmla="*/ 5926717 h 6231011"/>
              <a:gd name="connsiteX9" fmla="*/ 5308288 w 12114253"/>
              <a:gd name="connsiteY9" fmla="*/ 5937810 h 6231011"/>
              <a:gd name="connsiteX10" fmla="*/ 5707509 w 12114253"/>
              <a:gd name="connsiteY10" fmla="*/ 6231011 h 6231011"/>
              <a:gd name="connsiteX11" fmla="*/ 6196455 w 12114253"/>
              <a:gd name="connsiteY11" fmla="*/ 5908410 h 6231011"/>
              <a:gd name="connsiteX12" fmla="*/ 9098386 w 12114253"/>
              <a:gd name="connsiteY12" fmla="*/ 5911624 h 6231011"/>
              <a:gd name="connsiteX13" fmla="*/ 10007288 w 12114253"/>
              <a:gd name="connsiteY13" fmla="*/ 5914499 h 6231011"/>
              <a:gd name="connsiteX14" fmla="*/ 10927227 w 12114253"/>
              <a:gd name="connsiteY14" fmla="*/ 5922366 h 6231011"/>
              <a:gd name="connsiteX15" fmla="*/ 12085310 w 12114253"/>
              <a:gd name="connsiteY15" fmla="*/ 5921320 h 6231011"/>
              <a:gd name="connsiteX16" fmla="*/ 12063456 w 12114253"/>
              <a:gd name="connsiteY16" fmla="*/ 2621674 h 6231011"/>
              <a:gd name="connsiteX17" fmla="*/ 12054104 w 12114253"/>
              <a:gd name="connsiteY17" fmla="*/ 176313 h 6231011"/>
              <a:gd name="connsiteX18" fmla="*/ 11289537 w 12114253"/>
              <a:gd name="connsiteY18" fmla="*/ 107615 h 6231011"/>
              <a:gd name="connsiteX19" fmla="*/ 10259313 w 12114253"/>
              <a:gd name="connsiteY19" fmla="*/ 101059 h 6231011"/>
              <a:gd name="connsiteX20" fmla="*/ 7599878 w 12114253"/>
              <a:gd name="connsiteY20" fmla="*/ 75910 h 6231011"/>
              <a:gd name="connsiteX21" fmla="*/ 1892744 w 12114253"/>
              <a:gd name="connsiteY21" fmla="*/ 0 h 6231011"/>
              <a:gd name="connsiteX0" fmla="*/ 1892744 w 12114253"/>
              <a:gd name="connsiteY0" fmla="*/ 0 h 6231011"/>
              <a:gd name="connsiteX1" fmla="*/ 304663 w 12114253"/>
              <a:gd name="connsiteY1" fmla="*/ 10761 h 6231011"/>
              <a:gd name="connsiteX2" fmla="*/ 0 w 12114253"/>
              <a:gd name="connsiteY2" fmla="*/ 47942 h 6231011"/>
              <a:gd name="connsiteX3" fmla="*/ 0 w 12114253"/>
              <a:gd name="connsiteY3" fmla="*/ 909146 h 6231011"/>
              <a:gd name="connsiteX4" fmla="*/ 4597 w 12114253"/>
              <a:gd name="connsiteY4" fmla="*/ 909146 h 6231011"/>
              <a:gd name="connsiteX5" fmla="*/ 88972 w 12114253"/>
              <a:gd name="connsiteY5" fmla="*/ 3523848 h 6231011"/>
              <a:gd name="connsiteX6" fmla="*/ 148480 w 12114253"/>
              <a:gd name="connsiteY6" fmla="*/ 5930841 h 6231011"/>
              <a:gd name="connsiteX7" fmla="*/ 2638911 w 12114253"/>
              <a:gd name="connsiteY7" fmla="*/ 5933377 h 6231011"/>
              <a:gd name="connsiteX8" fmla="*/ 4308929 w 12114253"/>
              <a:gd name="connsiteY8" fmla="*/ 5926717 h 6231011"/>
              <a:gd name="connsiteX9" fmla="*/ 5308288 w 12114253"/>
              <a:gd name="connsiteY9" fmla="*/ 5937810 h 6231011"/>
              <a:gd name="connsiteX10" fmla="*/ 5707509 w 12114253"/>
              <a:gd name="connsiteY10" fmla="*/ 6231011 h 6231011"/>
              <a:gd name="connsiteX11" fmla="*/ 6092239 w 12114253"/>
              <a:gd name="connsiteY11" fmla="*/ 5912762 h 6231011"/>
              <a:gd name="connsiteX12" fmla="*/ 9098386 w 12114253"/>
              <a:gd name="connsiteY12" fmla="*/ 5911624 h 6231011"/>
              <a:gd name="connsiteX13" fmla="*/ 10007288 w 12114253"/>
              <a:gd name="connsiteY13" fmla="*/ 5914499 h 6231011"/>
              <a:gd name="connsiteX14" fmla="*/ 10927227 w 12114253"/>
              <a:gd name="connsiteY14" fmla="*/ 5922366 h 6231011"/>
              <a:gd name="connsiteX15" fmla="*/ 12085310 w 12114253"/>
              <a:gd name="connsiteY15" fmla="*/ 5921320 h 6231011"/>
              <a:gd name="connsiteX16" fmla="*/ 12063456 w 12114253"/>
              <a:gd name="connsiteY16" fmla="*/ 2621674 h 6231011"/>
              <a:gd name="connsiteX17" fmla="*/ 12054104 w 12114253"/>
              <a:gd name="connsiteY17" fmla="*/ 176313 h 6231011"/>
              <a:gd name="connsiteX18" fmla="*/ 11289537 w 12114253"/>
              <a:gd name="connsiteY18" fmla="*/ 107615 h 6231011"/>
              <a:gd name="connsiteX19" fmla="*/ 10259313 w 12114253"/>
              <a:gd name="connsiteY19" fmla="*/ 101059 h 6231011"/>
              <a:gd name="connsiteX20" fmla="*/ 7599878 w 12114253"/>
              <a:gd name="connsiteY20" fmla="*/ 75910 h 6231011"/>
              <a:gd name="connsiteX21" fmla="*/ 1892744 w 12114253"/>
              <a:gd name="connsiteY21" fmla="*/ 0 h 6231011"/>
              <a:gd name="connsiteX0" fmla="*/ 1892744 w 12114253"/>
              <a:gd name="connsiteY0" fmla="*/ 0 h 6231011"/>
              <a:gd name="connsiteX1" fmla="*/ 304663 w 12114253"/>
              <a:gd name="connsiteY1" fmla="*/ 10761 h 6231011"/>
              <a:gd name="connsiteX2" fmla="*/ 0 w 12114253"/>
              <a:gd name="connsiteY2" fmla="*/ 47942 h 6231011"/>
              <a:gd name="connsiteX3" fmla="*/ 0 w 12114253"/>
              <a:gd name="connsiteY3" fmla="*/ 909146 h 6231011"/>
              <a:gd name="connsiteX4" fmla="*/ 4597 w 12114253"/>
              <a:gd name="connsiteY4" fmla="*/ 909146 h 6231011"/>
              <a:gd name="connsiteX5" fmla="*/ 88972 w 12114253"/>
              <a:gd name="connsiteY5" fmla="*/ 3523848 h 6231011"/>
              <a:gd name="connsiteX6" fmla="*/ 148480 w 12114253"/>
              <a:gd name="connsiteY6" fmla="*/ 5930841 h 6231011"/>
              <a:gd name="connsiteX7" fmla="*/ 2638911 w 12114253"/>
              <a:gd name="connsiteY7" fmla="*/ 5933377 h 6231011"/>
              <a:gd name="connsiteX8" fmla="*/ 4308929 w 12114253"/>
              <a:gd name="connsiteY8" fmla="*/ 5926717 h 6231011"/>
              <a:gd name="connsiteX9" fmla="*/ 5308288 w 12114253"/>
              <a:gd name="connsiteY9" fmla="*/ 5937810 h 6231011"/>
              <a:gd name="connsiteX10" fmla="*/ 5707509 w 12114253"/>
              <a:gd name="connsiteY10" fmla="*/ 6231011 h 6231011"/>
              <a:gd name="connsiteX11" fmla="*/ 6071394 w 12114253"/>
              <a:gd name="connsiteY11" fmla="*/ 5917114 h 6231011"/>
              <a:gd name="connsiteX12" fmla="*/ 9098386 w 12114253"/>
              <a:gd name="connsiteY12" fmla="*/ 5911624 h 6231011"/>
              <a:gd name="connsiteX13" fmla="*/ 10007288 w 12114253"/>
              <a:gd name="connsiteY13" fmla="*/ 5914499 h 6231011"/>
              <a:gd name="connsiteX14" fmla="*/ 10927227 w 12114253"/>
              <a:gd name="connsiteY14" fmla="*/ 5922366 h 6231011"/>
              <a:gd name="connsiteX15" fmla="*/ 12085310 w 12114253"/>
              <a:gd name="connsiteY15" fmla="*/ 5921320 h 6231011"/>
              <a:gd name="connsiteX16" fmla="*/ 12063456 w 12114253"/>
              <a:gd name="connsiteY16" fmla="*/ 2621674 h 6231011"/>
              <a:gd name="connsiteX17" fmla="*/ 12054104 w 12114253"/>
              <a:gd name="connsiteY17" fmla="*/ 176313 h 6231011"/>
              <a:gd name="connsiteX18" fmla="*/ 11289537 w 12114253"/>
              <a:gd name="connsiteY18" fmla="*/ 107615 h 6231011"/>
              <a:gd name="connsiteX19" fmla="*/ 10259313 w 12114253"/>
              <a:gd name="connsiteY19" fmla="*/ 101059 h 6231011"/>
              <a:gd name="connsiteX20" fmla="*/ 7599878 w 12114253"/>
              <a:gd name="connsiteY20" fmla="*/ 75910 h 6231011"/>
              <a:gd name="connsiteX21" fmla="*/ 1892744 w 12114253"/>
              <a:gd name="connsiteY21" fmla="*/ 0 h 6231011"/>
              <a:gd name="connsiteX0" fmla="*/ 1892744 w 12114253"/>
              <a:gd name="connsiteY0" fmla="*/ 0 h 6231011"/>
              <a:gd name="connsiteX1" fmla="*/ 304663 w 12114253"/>
              <a:gd name="connsiteY1" fmla="*/ 10761 h 6231011"/>
              <a:gd name="connsiteX2" fmla="*/ 0 w 12114253"/>
              <a:gd name="connsiteY2" fmla="*/ 47942 h 6231011"/>
              <a:gd name="connsiteX3" fmla="*/ 0 w 12114253"/>
              <a:gd name="connsiteY3" fmla="*/ 909146 h 6231011"/>
              <a:gd name="connsiteX4" fmla="*/ 4597 w 12114253"/>
              <a:gd name="connsiteY4" fmla="*/ 909146 h 6231011"/>
              <a:gd name="connsiteX5" fmla="*/ 88972 w 12114253"/>
              <a:gd name="connsiteY5" fmla="*/ 3523848 h 6231011"/>
              <a:gd name="connsiteX6" fmla="*/ 148480 w 12114253"/>
              <a:gd name="connsiteY6" fmla="*/ 5930841 h 6231011"/>
              <a:gd name="connsiteX7" fmla="*/ 2638911 w 12114253"/>
              <a:gd name="connsiteY7" fmla="*/ 5933377 h 6231011"/>
              <a:gd name="connsiteX8" fmla="*/ 4308929 w 12114253"/>
              <a:gd name="connsiteY8" fmla="*/ 5926717 h 6231011"/>
              <a:gd name="connsiteX9" fmla="*/ 5308288 w 12114253"/>
              <a:gd name="connsiteY9" fmla="*/ 5937810 h 6231011"/>
              <a:gd name="connsiteX10" fmla="*/ 5707509 w 12114253"/>
              <a:gd name="connsiteY10" fmla="*/ 6231011 h 6231011"/>
              <a:gd name="connsiteX11" fmla="*/ 6071394 w 12114253"/>
              <a:gd name="connsiteY11" fmla="*/ 5917114 h 6231011"/>
              <a:gd name="connsiteX12" fmla="*/ 9098386 w 12114253"/>
              <a:gd name="connsiteY12" fmla="*/ 5911624 h 6231011"/>
              <a:gd name="connsiteX13" fmla="*/ 10007288 w 12114253"/>
              <a:gd name="connsiteY13" fmla="*/ 5914499 h 6231011"/>
              <a:gd name="connsiteX14" fmla="*/ 10927227 w 12114253"/>
              <a:gd name="connsiteY14" fmla="*/ 5922366 h 6231011"/>
              <a:gd name="connsiteX15" fmla="*/ 12085310 w 12114253"/>
              <a:gd name="connsiteY15" fmla="*/ 5921320 h 6231011"/>
              <a:gd name="connsiteX16" fmla="*/ 12063456 w 12114253"/>
              <a:gd name="connsiteY16" fmla="*/ 2621674 h 6231011"/>
              <a:gd name="connsiteX17" fmla="*/ 12054104 w 12114253"/>
              <a:gd name="connsiteY17" fmla="*/ 176313 h 6231011"/>
              <a:gd name="connsiteX18" fmla="*/ 11289537 w 12114253"/>
              <a:gd name="connsiteY18" fmla="*/ 107615 h 6231011"/>
              <a:gd name="connsiteX19" fmla="*/ 10259313 w 12114253"/>
              <a:gd name="connsiteY19" fmla="*/ 101059 h 6231011"/>
              <a:gd name="connsiteX20" fmla="*/ 7599878 w 12114253"/>
              <a:gd name="connsiteY20" fmla="*/ 75910 h 6231011"/>
              <a:gd name="connsiteX21" fmla="*/ 1892744 w 12114253"/>
              <a:gd name="connsiteY21" fmla="*/ 0 h 6231011"/>
              <a:gd name="connsiteX0" fmla="*/ 1892744 w 12114253"/>
              <a:gd name="connsiteY0" fmla="*/ 0 h 6231011"/>
              <a:gd name="connsiteX1" fmla="*/ 304663 w 12114253"/>
              <a:gd name="connsiteY1" fmla="*/ 10761 h 6231011"/>
              <a:gd name="connsiteX2" fmla="*/ 0 w 12114253"/>
              <a:gd name="connsiteY2" fmla="*/ 47942 h 6231011"/>
              <a:gd name="connsiteX3" fmla="*/ 0 w 12114253"/>
              <a:gd name="connsiteY3" fmla="*/ 909146 h 6231011"/>
              <a:gd name="connsiteX4" fmla="*/ 4597 w 12114253"/>
              <a:gd name="connsiteY4" fmla="*/ 909146 h 6231011"/>
              <a:gd name="connsiteX5" fmla="*/ 88972 w 12114253"/>
              <a:gd name="connsiteY5" fmla="*/ 3523848 h 6231011"/>
              <a:gd name="connsiteX6" fmla="*/ 148480 w 12114253"/>
              <a:gd name="connsiteY6" fmla="*/ 5930841 h 6231011"/>
              <a:gd name="connsiteX7" fmla="*/ 2638911 w 12114253"/>
              <a:gd name="connsiteY7" fmla="*/ 5933377 h 6231011"/>
              <a:gd name="connsiteX8" fmla="*/ 4308929 w 12114253"/>
              <a:gd name="connsiteY8" fmla="*/ 5926717 h 6231011"/>
              <a:gd name="connsiteX9" fmla="*/ 5308288 w 12114253"/>
              <a:gd name="connsiteY9" fmla="*/ 5937810 h 6231011"/>
              <a:gd name="connsiteX10" fmla="*/ 5707509 w 12114253"/>
              <a:gd name="connsiteY10" fmla="*/ 6231011 h 6231011"/>
              <a:gd name="connsiteX11" fmla="*/ 6071394 w 12114253"/>
              <a:gd name="connsiteY11" fmla="*/ 5917114 h 6231011"/>
              <a:gd name="connsiteX12" fmla="*/ 9098386 w 12114253"/>
              <a:gd name="connsiteY12" fmla="*/ 5911624 h 6231011"/>
              <a:gd name="connsiteX13" fmla="*/ 10007288 w 12114253"/>
              <a:gd name="connsiteY13" fmla="*/ 5914499 h 6231011"/>
              <a:gd name="connsiteX14" fmla="*/ 10927227 w 12114253"/>
              <a:gd name="connsiteY14" fmla="*/ 5922366 h 6231011"/>
              <a:gd name="connsiteX15" fmla="*/ 12085310 w 12114253"/>
              <a:gd name="connsiteY15" fmla="*/ 5921320 h 6231011"/>
              <a:gd name="connsiteX16" fmla="*/ 12063456 w 12114253"/>
              <a:gd name="connsiteY16" fmla="*/ 2621674 h 6231011"/>
              <a:gd name="connsiteX17" fmla="*/ 12054104 w 12114253"/>
              <a:gd name="connsiteY17" fmla="*/ 176313 h 6231011"/>
              <a:gd name="connsiteX18" fmla="*/ 11289537 w 12114253"/>
              <a:gd name="connsiteY18" fmla="*/ 107615 h 6231011"/>
              <a:gd name="connsiteX19" fmla="*/ 10259313 w 12114253"/>
              <a:gd name="connsiteY19" fmla="*/ 101059 h 6231011"/>
              <a:gd name="connsiteX20" fmla="*/ 7599878 w 12114253"/>
              <a:gd name="connsiteY20" fmla="*/ 75910 h 6231011"/>
              <a:gd name="connsiteX21" fmla="*/ 1892744 w 12114253"/>
              <a:gd name="connsiteY21" fmla="*/ 0 h 6231011"/>
              <a:gd name="connsiteX0" fmla="*/ 1892744 w 12114253"/>
              <a:gd name="connsiteY0" fmla="*/ 0 h 6231011"/>
              <a:gd name="connsiteX1" fmla="*/ 304663 w 12114253"/>
              <a:gd name="connsiteY1" fmla="*/ 10761 h 6231011"/>
              <a:gd name="connsiteX2" fmla="*/ 0 w 12114253"/>
              <a:gd name="connsiteY2" fmla="*/ 47942 h 6231011"/>
              <a:gd name="connsiteX3" fmla="*/ 0 w 12114253"/>
              <a:gd name="connsiteY3" fmla="*/ 909146 h 6231011"/>
              <a:gd name="connsiteX4" fmla="*/ 4597 w 12114253"/>
              <a:gd name="connsiteY4" fmla="*/ 909146 h 6231011"/>
              <a:gd name="connsiteX5" fmla="*/ 88972 w 12114253"/>
              <a:gd name="connsiteY5" fmla="*/ 3523848 h 6231011"/>
              <a:gd name="connsiteX6" fmla="*/ 148480 w 12114253"/>
              <a:gd name="connsiteY6" fmla="*/ 5930841 h 6231011"/>
              <a:gd name="connsiteX7" fmla="*/ 2638911 w 12114253"/>
              <a:gd name="connsiteY7" fmla="*/ 5933377 h 6231011"/>
              <a:gd name="connsiteX8" fmla="*/ 4308929 w 12114253"/>
              <a:gd name="connsiteY8" fmla="*/ 5926717 h 6231011"/>
              <a:gd name="connsiteX9" fmla="*/ 5308288 w 12114253"/>
              <a:gd name="connsiteY9" fmla="*/ 5937810 h 6231011"/>
              <a:gd name="connsiteX10" fmla="*/ 5707509 w 12114253"/>
              <a:gd name="connsiteY10" fmla="*/ 6231011 h 6231011"/>
              <a:gd name="connsiteX11" fmla="*/ 6071394 w 12114253"/>
              <a:gd name="connsiteY11" fmla="*/ 5917114 h 6231011"/>
              <a:gd name="connsiteX12" fmla="*/ 9098386 w 12114253"/>
              <a:gd name="connsiteY12" fmla="*/ 5911624 h 6231011"/>
              <a:gd name="connsiteX13" fmla="*/ 10007288 w 12114253"/>
              <a:gd name="connsiteY13" fmla="*/ 5914499 h 6231011"/>
              <a:gd name="connsiteX14" fmla="*/ 10927227 w 12114253"/>
              <a:gd name="connsiteY14" fmla="*/ 5922366 h 6231011"/>
              <a:gd name="connsiteX15" fmla="*/ 12085310 w 12114253"/>
              <a:gd name="connsiteY15" fmla="*/ 5921320 h 6231011"/>
              <a:gd name="connsiteX16" fmla="*/ 12063456 w 12114253"/>
              <a:gd name="connsiteY16" fmla="*/ 2621674 h 6231011"/>
              <a:gd name="connsiteX17" fmla="*/ 12054104 w 12114253"/>
              <a:gd name="connsiteY17" fmla="*/ 176313 h 6231011"/>
              <a:gd name="connsiteX18" fmla="*/ 11289537 w 12114253"/>
              <a:gd name="connsiteY18" fmla="*/ 107615 h 6231011"/>
              <a:gd name="connsiteX19" fmla="*/ 10259313 w 12114253"/>
              <a:gd name="connsiteY19" fmla="*/ 101059 h 6231011"/>
              <a:gd name="connsiteX20" fmla="*/ 7599878 w 12114253"/>
              <a:gd name="connsiteY20" fmla="*/ 75910 h 6231011"/>
              <a:gd name="connsiteX21" fmla="*/ 1892744 w 12114253"/>
              <a:gd name="connsiteY21" fmla="*/ 0 h 6231011"/>
              <a:gd name="connsiteX0" fmla="*/ 1892744 w 12114253"/>
              <a:gd name="connsiteY0" fmla="*/ 0 h 6231011"/>
              <a:gd name="connsiteX1" fmla="*/ 304663 w 12114253"/>
              <a:gd name="connsiteY1" fmla="*/ 10761 h 6231011"/>
              <a:gd name="connsiteX2" fmla="*/ 0 w 12114253"/>
              <a:gd name="connsiteY2" fmla="*/ 47942 h 6231011"/>
              <a:gd name="connsiteX3" fmla="*/ 0 w 12114253"/>
              <a:gd name="connsiteY3" fmla="*/ 909146 h 6231011"/>
              <a:gd name="connsiteX4" fmla="*/ 4597 w 12114253"/>
              <a:gd name="connsiteY4" fmla="*/ 909146 h 6231011"/>
              <a:gd name="connsiteX5" fmla="*/ 88972 w 12114253"/>
              <a:gd name="connsiteY5" fmla="*/ 3523848 h 6231011"/>
              <a:gd name="connsiteX6" fmla="*/ 148480 w 12114253"/>
              <a:gd name="connsiteY6" fmla="*/ 5930841 h 6231011"/>
              <a:gd name="connsiteX7" fmla="*/ 3319168 w 12114253"/>
              <a:gd name="connsiteY7" fmla="*/ 5933377 h 6231011"/>
              <a:gd name="connsiteX8" fmla="*/ 4308929 w 12114253"/>
              <a:gd name="connsiteY8" fmla="*/ 5926717 h 6231011"/>
              <a:gd name="connsiteX9" fmla="*/ 5308288 w 12114253"/>
              <a:gd name="connsiteY9" fmla="*/ 5937810 h 6231011"/>
              <a:gd name="connsiteX10" fmla="*/ 5707509 w 12114253"/>
              <a:gd name="connsiteY10" fmla="*/ 6231011 h 6231011"/>
              <a:gd name="connsiteX11" fmla="*/ 6071394 w 12114253"/>
              <a:gd name="connsiteY11" fmla="*/ 5917114 h 6231011"/>
              <a:gd name="connsiteX12" fmla="*/ 9098386 w 12114253"/>
              <a:gd name="connsiteY12" fmla="*/ 5911624 h 6231011"/>
              <a:gd name="connsiteX13" fmla="*/ 10007288 w 12114253"/>
              <a:gd name="connsiteY13" fmla="*/ 5914499 h 6231011"/>
              <a:gd name="connsiteX14" fmla="*/ 10927227 w 12114253"/>
              <a:gd name="connsiteY14" fmla="*/ 5922366 h 6231011"/>
              <a:gd name="connsiteX15" fmla="*/ 12085310 w 12114253"/>
              <a:gd name="connsiteY15" fmla="*/ 5921320 h 6231011"/>
              <a:gd name="connsiteX16" fmla="*/ 12063456 w 12114253"/>
              <a:gd name="connsiteY16" fmla="*/ 2621674 h 6231011"/>
              <a:gd name="connsiteX17" fmla="*/ 12054104 w 12114253"/>
              <a:gd name="connsiteY17" fmla="*/ 176313 h 6231011"/>
              <a:gd name="connsiteX18" fmla="*/ 11289537 w 12114253"/>
              <a:gd name="connsiteY18" fmla="*/ 107615 h 6231011"/>
              <a:gd name="connsiteX19" fmla="*/ 10259313 w 12114253"/>
              <a:gd name="connsiteY19" fmla="*/ 101059 h 6231011"/>
              <a:gd name="connsiteX20" fmla="*/ 7599878 w 12114253"/>
              <a:gd name="connsiteY20" fmla="*/ 75910 h 6231011"/>
              <a:gd name="connsiteX21" fmla="*/ 1892744 w 12114253"/>
              <a:gd name="connsiteY21" fmla="*/ 0 h 6231011"/>
              <a:gd name="connsiteX0" fmla="*/ 1892744 w 12107348"/>
              <a:gd name="connsiteY0" fmla="*/ 0 h 6231011"/>
              <a:gd name="connsiteX1" fmla="*/ 304663 w 12107348"/>
              <a:gd name="connsiteY1" fmla="*/ 10761 h 6231011"/>
              <a:gd name="connsiteX2" fmla="*/ 0 w 12107348"/>
              <a:gd name="connsiteY2" fmla="*/ 47942 h 6231011"/>
              <a:gd name="connsiteX3" fmla="*/ 0 w 12107348"/>
              <a:gd name="connsiteY3" fmla="*/ 909146 h 6231011"/>
              <a:gd name="connsiteX4" fmla="*/ 4597 w 12107348"/>
              <a:gd name="connsiteY4" fmla="*/ 909146 h 6231011"/>
              <a:gd name="connsiteX5" fmla="*/ 88972 w 12107348"/>
              <a:gd name="connsiteY5" fmla="*/ 3523848 h 6231011"/>
              <a:gd name="connsiteX6" fmla="*/ 148480 w 12107348"/>
              <a:gd name="connsiteY6" fmla="*/ 5930841 h 6231011"/>
              <a:gd name="connsiteX7" fmla="*/ 3319168 w 12107348"/>
              <a:gd name="connsiteY7" fmla="*/ 5933377 h 6231011"/>
              <a:gd name="connsiteX8" fmla="*/ 4308929 w 12107348"/>
              <a:gd name="connsiteY8" fmla="*/ 5926717 h 6231011"/>
              <a:gd name="connsiteX9" fmla="*/ 5308288 w 12107348"/>
              <a:gd name="connsiteY9" fmla="*/ 5937810 h 6231011"/>
              <a:gd name="connsiteX10" fmla="*/ 5707509 w 12107348"/>
              <a:gd name="connsiteY10" fmla="*/ 6231011 h 6231011"/>
              <a:gd name="connsiteX11" fmla="*/ 6071394 w 12107348"/>
              <a:gd name="connsiteY11" fmla="*/ 5917114 h 6231011"/>
              <a:gd name="connsiteX12" fmla="*/ 9098386 w 12107348"/>
              <a:gd name="connsiteY12" fmla="*/ 5911624 h 6231011"/>
              <a:gd name="connsiteX13" fmla="*/ 10007288 w 12107348"/>
              <a:gd name="connsiteY13" fmla="*/ 5914499 h 6231011"/>
              <a:gd name="connsiteX14" fmla="*/ 10927227 w 12107348"/>
              <a:gd name="connsiteY14" fmla="*/ 5922366 h 6231011"/>
              <a:gd name="connsiteX15" fmla="*/ 12085310 w 12107348"/>
              <a:gd name="connsiteY15" fmla="*/ 5921320 h 6231011"/>
              <a:gd name="connsiteX16" fmla="*/ 12063456 w 12107348"/>
              <a:gd name="connsiteY16" fmla="*/ 2621674 h 6231011"/>
              <a:gd name="connsiteX17" fmla="*/ 12054104 w 12107348"/>
              <a:gd name="connsiteY17" fmla="*/ 176313 h 6231011"/>
              <a:gd name="connsiteX18" fmla="*/ 11289537 w 12107348"/>
              <a:gd name="connsiteY18" fmla="*/ 107615 h 6231011"/>
              <a:gd name="connsiteX19" fmla="*/ 10259313 w 12107348"/>
              <a:gd name="connsiteY19" fmla="*/ 101059 h 6231011"/>
              <a:gd name="connsiteX20" fmla="*/ 7599878 w 12107348"/>
              <a:gd name="connsiteY20" fmla="*/ 75910 h 6231011"/>
              <a:gd name="connsiteX21" fmla="*/ 1892744 w 12107348"/>
              <a:gd name="connsiteY21" fmla="*/ 0 h 6231011"/>
              <a:gd name="connsiteX0" fmla="*/ 1892744 w 12107348"/>
              <a:gd name="connsiteY0" fmla="*/ 0 h 6231011"/>
              <a:gd name="connsiteX1" fmla="*/ 304663 w 12107348"/>
              <a:gd name="connsiteY1" fmla="*/ 10761 h 6231011"/>
              <a:gd name="connsiteX2" fmla="*/ 0 w 12107348"/>
              <a:gd name="connsiteY2" fmla="*/ 47942 h 6231011"/>
              <a:gd name="connsiteX3" fmla="*/ 0 w 12107348"/>
              <a:gd name="connsiteY3" fmla="*/ 909146 h 6231011"/>
              <a:gd name="connsiteX4" fmla="*/ 4597 w 12107348"/>
              <a:gd name="connsiteY4" fmla="*/ 909146 h 6231011"/>
              <a:gd name="connsiteX5" fmla="*/ 88972 w 12107348"/>
              <a:gd name="connsiteY5" fmla="*/ 3523848 h 6231011"/>
              <a:gd name="connsiteX6" fmla="*/ 148480 w 12107348"/>
              <a:gd name="connsiteY6" fmla="*/ 5930841 h 6231011"/>
              <a:gd name="connsiteX7" fmla="*/ 3319168 w 12107348"/>
              <a:gd name="connsiteY7" fmla="*/ 5933377 h 6231011"/>
              <a:gd name="connsiteX8" fmla="*/ 4308929 w 12107348"/>
              <a:gd name="connsiteY8" fmla="*/ 5926717 h 6231011"/>
              <a:gd name="connsiteX9" fmla="*/ 5308288 w 12107348"/>
              <a:gd name="connsiteY9" fmla="*/ 5937810 h 6231011"/>
              <a:gd name="connsiteX10" fmla="*/ 5707509 w 12107348"/>
              <a:gd name="connsiteY10" fmla="*/ 6231011 h 6231011"/>
              <a:gd name="connsiteX11" fmla="*/ 6071394 w 12107348"/>
              <a:gd name="connsiteY11" fmla="*/ 5917114 h 6231011"/>
              <a:gd name="connsiteX12" fmla="*/ 9098386 w 12107348"/>
              <a:gd name="connsiteY12" fmla="*/ 5911624 h 6231011"/>
              <a:gd name="connsiteX13" fmla="*/ 10007288 w 12107348"/>
              <a:gd name="connsiteY13" fmla="*/ 5914499 h 6231011"/>
              <a:gd name="connsiteX14" fmla="*/ 10927227 w 12107348"/>
              <a:gd name="connsiteY14" fmla="*/ 5922366 h 6231011"/>
              <a:gd name="connsiteX15" fmla="*/ 12085310 w 12107348"/>
              <a:gd name="connsiteY15" fmla="*/ 5921320 h 6231011"/>
              <a:gd name="connsiteX16" fmla="*/ 12063456 w 12107348"/>
              <a:gd name="connsiteY16" fmla="*/ 2621674 h 6231011"/>
              <a:gd name="connsiteX17" fmla="*/ 12054104 w 12107348"/>
              <a:gd name="connsiteY17" fmla="*/ 176313 h 6231011"/>
              <a:gd name="connsiteX18" fmla="*/ 11289537 w 12107348"/>
              <a:gd name="connsiteY18" fmla="*/ 107615 h 6231011"/>
              <a:gd name="connsiteX19" fmla="*/ 10259313 w 12107348"/>
              <a:gd name="connsiteY19" fmla="*/ 101059 h 6231011"/>
              <a:gd name="connsiteX20" fmla="*/ 7599878 w 12107348"/>
              <a:gd name="connsiteY20" fmla="*/ 75910 h 6231011"/>
              <a:gd name="connsiteX21" fmla="*/ 1892744 w 12107348"/>
              <a:gd name="connsiteY21" fmla="*/ 0 h 6231011"/>
              <a:gd name="connsiteX0" fmla="*/ 1892744 w 12113512"/>
              <a:gd name="connsiteY0" fmla="*/ 25991 h 6257002"/>
              <a:gd name="connsiteX1" fmla="*/ 304663 w 12113512"/>
              <a:gd name="connsiteY1" fmla="*/ 36752 h 6257002"/>
              <a:gd name="connsiteX2" fmla="*/ 0 w 12113512"/>
              <a:gd name="connsiteY2" fmla="*/ 73933 h 6257002"/>
              <a:gd name="connsiteX3" fmla="*/ 0 w 12113512"/>
              <a:gd name="connsiteY3" fmla="*/ 935137 h 6257002"/>
              <a:gd name="connsiteX4" fmla="*/ 4597 w 12113512"/>
              <a:gd name="connsiteY4" fmla="*/ 935137 h 6257002"/>
              <a:gd name="connsiteX5" fmla="*/ 88972 w 12113512"/>
              <a:gd name="connsiteY5" fmla="*/ 3549839 h 6257002"/>
              <a:gd name="connsiteX6" fmla="*/ 148480 w 12113512"/>
              <a:gd name="connsiteY6" fmla="*/ 5956832 h 6257002"/>
              <a:gd name="connsiteX7" fmla="*/ 3319168 w 12113512"/>
              <a:gd name="connsiteY7" fmla="*/ 5959368 h 6257002"/>
              <a:gd name="connsiteX8" fmla="*/ 4308929 w 12113512"/>
              <a:gd name="connsiteY8" fmla="*/ 5952708 h 6257002"/>
              <a:gd name="connsiteX9" fmla="*/ 5308288 w 12113512"/>
              <a:gd name="connsiteY9" fmla="*/ 5963801 h 6257002"/>
              <a:gd name="connsiteX10" fmla="*/ 5707509 w 12113512"/>
              <a:gd name="connsiteY10" fmla="*/ 6257002 h 6257002"/>
              <a:gd name="connsiteX11" fmla="*/ 6071394 w 12113512"/>
              <a:gd name="connsiteY11" fmla="*/ 5943105 h 6257002"/>
              <a:gd name="connsiteX12" fmla="*/ 9098386 w 12113512"/>
              <a:gd name="connsiteY12" fmla="*/ 5937615 h 6257002"/>
              <a:gd name="connsiteX13" fmla="*/ 10007288 w 12113512"/>
              <a:gd name="connsiteY13" fmla="*/ 5940490 h 6257002"/>
              <a:gd name="connsiteX14" fmla="*/ 10927227 w 12113512"/>
              <a:gd name="connsiteY14" fmla="*/ 5948357 h 6257002"/>
              <a:gd name="connsiteX15" fmla="*/ 12085310 w 12113512"/>
              <a:gd name="connsiteY15" fmla="*/ 5947311 h 6257002"/>
              <a:gd name="connsiteX16" fmla="*/ 12063456 w 12113512"/>
              <a:gd name="connsiteY16" fmla="*/ 2647665 h 6257002"/>
              <a:gd name="connsiteX17" fmla="*/ 12054104 w 12113512"/>
              <a:gd name="connsiteY17" fmla="*/ 202304 h 6257002"/>
              <a:gd name="connsiteX18" fmla="*/ 11486459 w 12113512"/>
              <a:gd name="connsiteY18" fmla="*/ 141081 h 6257002"/>
              <a:gd name="connsiteX19" fmla="*/ 10259313 w 12113512"/>
              <a:gd name="connsiteY19" fmla="*/ 127050 h 6257002"/>
              <a:gd name="connsiteX20" fmla="*/ 7599878 w 12113512"/>
              <a:gd name="connsiteY20" fmla="*/ 101901 h 6257002"/>
              <a:gd name="connsiteX21" fmla="*/ 1892744 w 12113512"/>
              <a:gd name="connsiteY21" fmla="*/ 25991 h 6257002"/>
              <a:gd name="connsiteX0" fmla="*/ 1892744 w 12117505"/>
              <a:gd name="connsiteY0" fmla="*/ 0 h 6231011"/>
              <a:gd name="connsiteX1" fmla="*/ 304663 w 12117505"/>
              <a:gd name="connsiteY1" fmla="*/ 10761 h 6231011"/>
              <a:gd name="connsiteX2" fmla="*/ 0 w 12117505"/>
              <a:gd name="connsiteY2" fmla="*/ 47942 h 6231011"/>
              <a:gd name="connsiteX3" fmla="*/ 0 w 12117505"/>
              <a:gd name="connsiteY3" fmla="*/ 909146 h 6231011"/>
              <a:gd name="connsiteX4" fmla="*/ 4597 w 12117505"/>
              <a:gd name="connsiteY4" fmla="*/ 909146 h 6231011"/>
              <a:gd name="connsiteX5" fmla="*/ 88972 w 12117505"/>
              <a:gd name="connsiteY5" fmla="*/ 3523848 h 6231011"/>
              <a:gd name="connsiteX6" fmla="*/ 148480 w 12117505"/>
              <a:gd name="connsiteY6" fmla="*/ 5930841 h 6231011"/>
              <a:gd name="connsiteX7" fmla="*/ 3319168 w 12117505"/>
              <a:gd name="connsiteY7" fmla="*/ 5933377 h 6231011"/>
              <a:gd name="connsiteX8" fmla="*/ 4308929 w 12117505"/>
              <a:gd name="connsiteY8" fmla="*/ 5926717 h 6231011"/>
              <a:gd name="connsiteX9" fmla="*/ 5308288 w 12117505"/>
              <a:gd name="connsiteY9" fmla="*/ 5937810 h 6231011"/>
              <a:gd name="connsiteX10" fmla="*/ 5707509 w 12117505"/>
              <a:gd name="connsiteY10" fmla="*/ 6231011 h 6231011"/>
              <a:gd name="connsiteX11" fmla="*/ 6071394 w 12117505"/>
              <a:gd name="connsiteY11" fmla="*/ 5917114 h 6231011"/>
              <a:gd name="connsiteX12" fmla="*/ 9098386 w 12117505"/>
              <a:gd name="connsiteY12" fmla="*/ 5911624 h 6231011"/>
              <a:gd name="connsiteX13" fmla="*/ 10007288 w 12117505"/>
              <a:gd name="connsiteY13" fmla="*/ 5914499 h 6231011"/>
              <a:gd name="connsiteX14" fmla="*/ 10927227 w 12117505"/>
              <a:gd name="connsiteY14" fmla="*/ 5922366 h 6231011"/>
              <a:gd name="connsiteX15" fmla="*/ 12085310 w 12117505"/>
              <a:gd name="connsiteY15" fmla="*/ 5921320 h 6231011"/>
              <a:gd name="connsiteX16" fmla="*/ 12063456 w 12117505"/>
              <a:gd name="connsiteY16" fmla="*/ 2621674 h 6231011"/>
              <a:gd name="connsiteX17" fmla="*/ 12054104 w 12117505"/>
              <a:gd name="connsiteY17" fmla="*/ 176313 h 6231011"/>
              <a:gd name="connsiteX18" fmla="*/ 11486459 w 12117505"/>
              <a:gd name="connsiteY18" fmla="*/ 115090 h 6231011"/>
              <a:gd name="connsiteX19" fmla="*/ 10259313 w 12117505"/>
              <a:gd name="connsiteY19" fmla="*/ 101059 h 6231011"/>
              <a:gd name="connsiteX20" fmla="*/ 7599878 w 12117505"/>
              <a:gd name="connsiteY20" fmla="*/ 75910 h 6231011"/>
              <a:gd name="connsiteX21" fmla="*/ 1892744 w 12117505"/>
              <a:gd name="connsiteY21" fmla="*/ 0 h 6231011"/>
              <a:gd name="connsiteX0" fmla="*/ 1892744 w 12117505"/>
              <a:gd name="connsiteY0" fmla="*/ 0 h 6231011"/>
              <a:gd name="connsiteX1" fmla="*/ 304663 w 12117505"/>
              <a:gd name="connsiteY1" fmla="*/ 10761 h 6231011"/>
              <a:gd name="connsiteX2" fmla="*/ 0 w 12117505"/>
              <a:gd name="connsiteY2" fmla="*/ 47942 h 6231011"/>
              <a:gd name="connsiteX3" fmla="*/ 0 w 12117505"/>
              <a:gd name="connsiteY3" fmla="*/ 909146 h 6231011"/>
              <a:gd name="connsiteX4" fmla="*/ 4597 w 12117505"/>
              <a:gd name="connsiteY4" fmla="*/ 909146 h 6231011"/>
              <a:gd name="connsiteX5" fmla="*/ 88972 w 12117505"/>
              <a:gd name="connsiteY5" fmla="*/ 3523848 h 6231011"/>
              <a:gd name="connsiteX6" fmla="*/ 148480 w 12117505"/>
              <a:gd name="connsiteY6" fmla="*/ 5930841 h 6231011"/>
              <a:gd name="connsiteX7" fmla="*/ 3319168 w 12117505"/>
              <a:gd name="connsiteY7" fmla="*/ 5933377 h 6231011"/>
              <a:gd name="connsiteX8" fmla="*/ 4308929 w 12117505"/>
              <a:gd name="connsiteY8" fmla="*/ 5926717 h 6231011"/>
              <a:gd name="connsiteX9" fmla="*/ 5308288 w 12117505"/>
              <a:gd name="connsiteY9" fmla="*/ 5937810 h 6231011"/>
              <a:gd name="connsiteX10" fmla="*/ 5707509 w 12117505"/>
              <a:gd name="connsiteY10" fmla="*/ 6231011 h 6231011"/>
              <a:gd name="connsiteX11" fmla="*/ 6071394 w 12117505"/>
              <a:gd name="connsiteY11" fmla="*/ 5917114 h 6231011"/>
              <a:gd name="connsiteX12" fmla="*/ 9098386 w 12117505"/>
              <a:gd name="connsiteY12" fmla="*/ 5911624 h 6231011"/>
              <a:gd name="connsiteX13" fmla="*/ 10007288 w 12117505"/>
              <a:gd name="connsiteY13" fmla="*/ 5914499 h 6231011"/>
              <a:gd name="connsiteX14" fmla="*/ 10927227 w 12117505"/>
              <a:gd name="connsiteY14" fmla="*/ 5922366 h 6231011"/>
              <a:gd name="connsiteX15" fmla="*/ 12085310 w 12117505"/>
              <a:gd name="connsiteY15" fmla="*/ 5921320 h 6231011"/>
              <a:gd name="connsiteX16" fmla="*/ 12063456 w 12117505"/>
              <a:gd name="connsiteY16" fmla="*/ 2621674 h 6231011"/>
              <a:gd name="connsiteX17" fmla="*/ 12054104 w 12117505"/>
              <a:gd name="connsiteY17" fmla="*/ 176313 h 6231011"/>
              <a:gd name="connsiteX18" fmla="*/ 11486459 w 12117505"/>
              <a:gd name="connsiteY18" fmla="*/ 115090 h 6231011"/>
              <a:gd name="connsiteX19" fmla="*/ 10223511 w 12117505"/>
              <a:gd name="connsiteY19" fmla="*/ 101059 h 6231011"/>
              <a:gd name="connsiteX20" fmla="*/ 7599878 w 12117505"/>
              <a:gd name="connsiteY20" fmla="*/ 75910 h 6231011"/>
              <a:gd name="connsiteX21" fmla="*/ 1892744 w 12117505"/>
              <a:gd name="connsiteY21" fmla="*/ 0 h 6231011"/>
              <a:gd name="connsiteX0" fmla="*/ 2161267 w 12117505"/>
              <a:gd name="connsiteY0" fmla="*/ 19141 h 6220250"/>
              <a:gd name="connsiteX1" fmla="*/ 304663 w 12117505"/>
              <a:gd name="connsiteY1" fmla="*/ 0 h 6220250"/>
              <a:gd name="connsiteX2" fmla="*/ 0 w 12117505"/>
              <a:gd name="connsiteY2" fmla="*/ 37181 h 6220250"/>
              <a:gd name="connsiteX3" fmla="*/ 0 w 12117505"/>
              <a:gd name="connsiteY3" fmla="*/ 898385 h 6220250"/>
              <a:gd name="connsiteX4" fmla="*/ 4597 w 12117505"/>
              <a:gd name="connsiteY4" fmla="*/ 898385 h 6220250"/>
              <a:gd name="connsiteX5" fmla="*/ 88972 w 12117505"/>
              <a:gd name="connsiteY5" fmla="*/ 3513087 h 6220250"/>
              <a:gd name="connsiteX6" fmla="*/ 148480 w 12117505"/>
              <a:gd name="connsiteY6" fmla="*/ 5920080 h 6220250"/>
              <a:gd name="connsiteX7" fmla="*/ 3319168 w 12117505"/>
              <a:gd name="connsiteY7" fmla="*/ 5922616 h 6220250"/>
              <a:gd name="connsiteX8" fmla="*/ 4308929 w 12117505"/>
              <a:gd name="connsiteY8" fmla="*/ 5915956 h 6220250"/>
              <a:gd name="connsiteX9" fmla="*/ 5308288 w 12117505"/>
              <a:gd name="connsiteY9" fmla="*/ 5927049 h 6220250"/>
              <a:gd name="connsiteX10" fmla="*/ 5707509 w 12117505"/>
              <a:gd name="connsiteY10" fmla="*/ 6220250 h 6220250"/>
              <a:gd name="connsiteX11" fmla="*/ 6071394 w 12117505"/>
              <a:gd name="connsiteY11" fmla="*/ 5906353 h 6220250"/>
              <a:gd name="connsiteX12" fmla="*/ 9098386 w 12117505"/>
              <a:gd name="connsiteY12" fmla="*/ 5900863 h 6220250"/>
              <a:gd name="connsiteX13" fmla="*/ 10007288 w 12117505"/>
              <a:gd name="connsiteY13" fmla="*/ 5903738 h 6220250"/>
              <a:gd name="connsiteX14" fmla="*/ 10927227 w 12117505"/>
              <a:gd name="connsiteY14" fmla="*/ 5911605 h 6220250"/>
              <a:gd name="connsiteX15" fmla="*/ 12085310 w 12117505"/>
              <a:gd name="connsiteY15" fmla="*/ 5910559 h 6220250"/>
              <a:gd name="connsiteX16" fmla="*/ 12063456 w 12117505"/>
              <a:gd name="connsiteY16" fmla="*/ 2610913 h 6220250"/>
              <a:gd name="connsiteX17" fmla="*/ 12054104 w 12117505"/>
              <a:gd name="connsiteY17" fmla="*/ 165552 h 6220250"/>
              <a:gd name="connsiteX18" fmla="*/ 11486459 w 12117505"/>
              <a:gd name="connsiteY18" fmla="*/ 104329 h 6220250"/>
              <a:gd name="connsiteX19" fmla="*/ 10223511 w 12117505"/>
              <a:gd name="connsiteY19" fmla="*/ 90298 h 6220250"/>
              <a:gd name="connsiteX20" fmla="*/ 7599878 w 12117505"/>
              <a:gd name="connsiteY20" fmla="*/ 65149 h 6220250"/>
              <a:gd name="connsiteX21" fmla="*/ 2161267 w 12117505"/>
              <a:gd name="connsiteY21" fmla="*/ 19141 h 6220250"/>
              <a:gd name="connsiteX0" fmla="*/ 2161267 w 12117505"/>
              <a:gd name="connsiteY0" fmla="*/ 19141 h 6220250"/>
              <a:gd name="connsiteX1" fmla="*/ 304663 w 12117505"/>
              <a:gd name="connsiteY1" fmla="*/ 0 h 6220250"/>
              <a:gd name="connsiteX2" fmla="*/ 0 w 12117505"/>
              <a:gd name="connsiteY2" fmla="*/ 140095 h 6220250"/>
              <a:gd name="connsiteX3" fmla="*/ 0 w 12117505"/>
              <a:gd name="connsiteY3" fmla="*/ 898385 h 6220250"/>
              <a:gd name="connsiteX4" fmla="*/ 4597 w 12117505"/>
              <a:gd name="connsiteY4" fmla="*/ 898385 h 6220250"/>
              <a:gd name="connsiteX5" fmla="*/ 88972 w 12117505"/>
              <a:gd name="connsiteY5" fmla="*/ 3513087 h 6220250"/>
              <a:gd name="connsiteX6" fmla="*/ 148480 w 12117505"/>
              <a:gd name="connsiteY6" fmla="*/ 5920080 h 6220250"/>
              <a:gd name="connsiteX7" fmla="*/ 3319168 w 12117505"/>
              <a:gd name="connsiteY7" fmla="*/ 5922616 h 6220250"/>
              <a:gd name="connsiteX8" fmla="*/ 4308929 w 12117505"/>
              <a:gd name="connsiteY8" fmla="*/ 5915956 h 6220250"/>
              <a:gd name="connsiteX9" fmla="*/ 5308288 w 12117505"/>
              <a:gd name="connsiteY9" fmla="*/ 5927049 h 6220250"/>
              <a:gd name="connsiteX10" fmla="*/ 5707509 w 12117505"/>
              <a:gd name="connsiteY10" fmla="*/ 6220250 h 6220250"/>
              <a:gd name="connsiteX11" fmla="*/ 6071394 w 12117505"/>
              <a:gd name="connsiteY11" fmla="*/ 5906353 h 6220250"/>
              <a:gd name="connsiteX12" fmla="*/ 9098386 w 12117505"/>
              <a:gd name="connsiteY12" fmla="*/ 5900863 h 6220250"/>
              <a:gd name="connsiteX13" fmla="*/ 10007288 w 12117505"/>
              <a:gd name="connsiteY13" fmla="*/ 5903738 h 6220250"/>
              <a:gd name="connsiteX14" fmla="*/ 10927227 w 12117505"/>
              <a:gd name="connsiteY14" fmla="*/ 5911605 h 6220250"/>
              <a:gd name="connsiteX15" fmla="*/ 12085310 w 12117505"/>
              <a:gd name="connsiteY15" fmla="*/ 5910559 h 6220250"/>
              <a:gd name="connsiteX16" fmla="*/ 12063456 w 12117505"/>
              <a:gd name="connsiteY16" fmla="*/ 2610913 h 6220250"/>
              <a:gd name="connsiteX17" fmla="*/ 12054104 w 12117505"/>
              <a:gd name="connsiteY17" fmla="*/ 165552 h 6220250"/>
              <a:gd name="connsiteX18" fmla="*/ 11486459 w 12117505"/>
              <a:gd name="connsiteY18" fmla="*/ 104329 h 6220250"/>
              <a:gd name="connsiteX19" fmla="*/ 10223511 w 12117505"/>
              <a:gd name="connsiteY19" fmla="*/ 90298 h 6220250"/>
              <a:gd name="connsiteX20" fmla="*/ 7599878 w 12117505"/>
              <a:gd name="connsiteY20" fmla="*/ 65149 h 6220250"/>
              <a:gd name="connsiteX21" fmla="*/ 2161267 w 12117505"/>
              <a:gd name="connsiteY21" fmla="*/ 19141 h 6220250"/>
              <a:gd name="connsiteX0" fmla="*/ 2161267 w 12117505"/>
              <a:gd name="connsiteY0" fmla="*/ 0 h 6201109"/>
              <a:gd name="connsiteX1" fmla="*/ 705111 w 12117505"/>
              <a:gd name="connsiteY1" fmla="*/ 15164 h 6201109"/>
              <a:gd name="connsiteX2" fmla="*/ 0 w 12117505"/>
              <a:gd name="connsiteY2" fmla="*/ 120954 h 6201109"/>
              <a:gd name="connsiteX3" fmla="*/ 0 w 12117505"/>
              <a:gd name="connsiteY3" fmla="*/ 879244 h 6201109"/>
              <a:gd name="connsiteX4" fmla="*/ 4597 w 12117505"/>
              <a:gd name="connsiteY4" fmla="*/ 879244 h 6201109"/>
              <a:gd name="connsiteX5" fmla="*/ 88972 w 12117505"/>
              <a:gd name="connsiteY5" fmla="*/ 3493946 h 6201109"/>
              <a:gd name="connsiteX6" fmla="*/ 148480 w 12117505"/>
              <a:gd name="connsiteY6" fmla="*/ 5900939 h 6201109"/>
              <a:gd name="connsiteX7" fmla="*/ 3319168 w 12117505"/>
              <a:gd name="connsiteY7" fmla="*/ 5903475 h 6201109"/>
              <a:gd name="connsiteX8" fmla="*/ 4308929 w 12117505"/>
              <a:gd name="connsiteY8" fmla="*/ 5896815 h 6201109"/>
              <a:gd name="connsiteX9" fmla="*/ 5308288 w 12117505"/>
              <a:gd name="connsiteY9" fmla="*/ 5907908 h 6201109"/>
              <a:gd name="connsiteX10" fmla="*/ 5707509 w 12117505"/>
              <a:gd name="connsiteY10" fmla="*/ 6201109 h 6201109"/>
              <a:gd name="connsiteX11" fmla="*/ 6071394 w 12117505"/>
              <a:gd name="connsiteY11" fmla="*/ 5887212 h 6201109"/>
              <a:gd name="connsiteX12" fmla="*/ 9098386 w 12117505"/>
              <a:gd name="connsiteY12" fmla="*/ 5881722 h 6201109"/>
              <a:gd name="connsiteX13" fmla="*/ 10007288 w 12117505"/>
              <a:gd name="connsiteY13" fmla="*/ 5884597 h 6201109"/>
              <a:gd name="connsiteX14" fmla="*/ 10927227 w 12117505"/>
              <a:gd name="connsiteY14" fmla="*/ 5892464 h 6201109"/>
              <a:gd name="connsiteX15" fmla="*/ 12085310 w 12117505"/>
              <a:gd name="connsiteY15" fmla="*/ 5891418 h 6201109"/>
              <a:gd name="connsiteX16" fmla="*/ 12063456 w 12117505"/>
              <a:gd name="connsiteY16" fmla="*/ 2591772 h 6201109"/>
              <a:gd name="connsiteX17" fmla="*/ 12054104 w 12117505"/>
              <a:gd name="connsiteY17" fmla="*/ 146411 h 6201109"/>
              <a:gd name="connsiteX18" fmla="*/ 11486459 w 12117505"/>
              <a:gd name="connsiteY18" fmla="*/ 85188 h 6201109"/>
              <a:gd name="connsiteX19" fmla="*/ 10223511 w 12117505"/>
              <a:gd name="connsiteY19" fmla="*/ 71157 h 6201109"/>
              <a:gd name="connsiteX20" fmla="*/ 7599878 w 12117505"/>
              <a:gd name="connsiteY20" fmla="*/ 46008 h 6201109"/>
              <a:gd name="connsiteX21" fmla="*/ 2161267 w 12117505"/>
              <a:gd name="connsiteY21" fmla="*/ 0 h 6201109"/>
              <a:gd name="connsiteX0" fmla="*/ 2695196 w 12117505"/>
              <a:gd name="connsiteY0" fmla="*/ 36292 h 6185945"/>
              <a:gd name="connsiteX1" fmla="*/ 705111 w 12117505"/>
              <a:gd name="connsiteY1" fmla="*/ 0 h 6185945"/>
              <a:gd name="connsiteX2" fmla="*/ 0 w 12117505"/>
              <a:gd name="connsiteY2" fmla="*/ 105790 h 6185945"/>
              <a:gd name="connsiteX3" fmla="*/ 0 w 12117505"/>
              <a:gd name="connsiteY3" fmla="*/ 864080 h 6185945"/>
              <a:gd name="connsiteX4" fmla="*/ 4597 w 12117505"/>
              <a:gd name="connsiteY4" fmla="*/ 864080 h 6185945"/>
              <a:gd name="connsiteX5" fmla="*/ 88972 w 12117505"/>
              <a:gd name="connsiteY5" fmla="*/ 3478782 h 6185945"/>
              <a:gd name="connsiteX6" fmla="*/ 148480 w 12117505"/>
              <a:gd name="connsiteY6" fmla="*/ 5885775 h 6185945"/>
              <a:gd name="connsiteX7" fmla="*/ 3319168 w 12117505"/>
              <a:gd name="connsiteY7" fmla="*/ 5888311 h 6185945"/>
              <a:gd name="connsiteX8" fmla="*/ 4308929 w 12117505"/>
              <a:gd name="connsiteY8" fmla="*/ 5881651 h 6185945"/>
              <a:gd name="connsiteX9" fmla="*/ 5308288 w 12117505"/>
              <a:gd name="connsiteY9" fmla="*/ 5892744 h 6185945"/>
              <a:gd name="connsiteX10" fmla="*/ 5707509 w 12117505"/>
              <a:gd name="connsiteY10" fmla="*/ 6185945 h 6185945"/>
              <a:gd name="connsiteX11" fmla="*/ 6071394 w 12117505"/>
              <a:gd name="connsiteY11" fmla="*/ 5872048 h 6185945"/>
              <a:gd name="connsiteX12" fmla="*/ 9098386 w 12117505"/>
              <a:gd name="connsiteY12" fmla="*/ 5866558 h 6185945"/>
              <a:gd name="connsiteX13" fmla="*/ 10007288 w 12117505"/>
              <a:gd name="connsiteY13" fmla="*/ 5869433 h 6185945"/>
              <a:gd name="connsiteX14" fmla="*/ 10927227 w 12117505"/>
              <a:gd name="connsiteY14" fmla="*/ 5877300 h 6185945"/>
              <a:gd name="connsiteX15" fmla="*/ 12085310 w 12117505"/>
              <a:gd name="connsiteY15" fmla="*/ 5876254 h 6185945"/>
              <a:gd name="connsiteX16" fmla="*/ 12063456 w 12117505"/>
              <a:gd name="connsiteY16" fmla="*/ 2576608 h 6185945"/>
              <a:gd name="connsiteX17" fmla="*/ 12054104 w 12117505"/>
              <a:gd name="connsiteY17" fmla="*/ 131247 h 6185945"/>
              <a:gd name="connsiteX18" fmla="*/ 11486459 w 12117505"/>
              <a:gd name="connsiteY18" fmla="*/ 70024 h 6185945"/>
              <a:gd name="connsiteX19" fmla="*/ 10223511 w 12117505"/>
              <a:gd name="connsiteY19" fmla="*/ 55993 h 6185945"/>
              <a:gd name="connsiteX20" fmla="*/ 7599878 w 12117505"/>
              <a:gd name="connsiteY20" fmla="*/ 30844 h 6185945"/>
              <a:gd name="connsiteX21" fmla="*/ 2695196 w 12117505"/>
              <a:gd name="connsiteY21" fmla="*/ 36292 h 6185945"/>
              <a:gd name="connsiteX0" fmla="*/ 2695196 w 12117505"/>
              <a:gd name="connsiteY0" fmla="*/ 5448 h 6155101"/>
              <a:gd name="connsiteX1" fmla="*/ 604999 w 12117505"/>
              <a:gd name="connsiteY1" fmla="*/ 37768 h 6155101"/>
              <a:gd name="connsiteX2" fmla="*/ 0 w 12117505"/>
              <a:gd name="connsiteY2" fmla="*/ 74946 h 6155101"/>
              <a:gd name="connsiteX3" fmla="*/ 0 w 12117505"/>
              <a:gd name="connsiteY3" fmla="*/ 833236 h 6155101"/>
              <a:gd name="connsiteX4" fmla="*/ 4597 w 12117505"/>
              <a:gd name="connsiteY4" fmla="*/ 833236 h 6155101"/>
              <a:gd name="connsiteX5" fmla="*/ 88972 w 12117505"/>
              <a:gd name="connsiteY5" fmla="*/ 3447938 h 6155101"/>
              <a:gd name="connsiteX6" fmla="*/ 148480 w 12117505"/>
              <a:gd name="connsiteY6" fmla="*/ 5854931 h 6155101"/>
              <a:gd name="connsiteX7" fmla="*/ 3319168 w 12117505"/>
              <a:gd name="connsiteY7" fmla="*/ 5857467 h 6155101"/>
              <a:gd name="connsiteX8" fmla="*/ 4308929 w 12117505"/>
              <a:gd name="connsiteY8" fmla="*/ 5850807 h 6155101"/>
              <a:gd name="connsiteX9" fmla="*/ 5308288 w 12117505"/>
              <a:gd name="connsiteY9" fmla="*/ 5861900 h 6155101"/>
              <a:gd name="connsiteX10" fmla="*/ 5707509 w 12117505"/>
              <a:gd name="connsiteY10" fmla="*/ 6155101 h 6155101"/>
              <a:gd name="connsiteX11" fmla="*/ 6071394 w 12117505"/>
              <a:gd name="connsiteY11" fmla="*/ 5841204 h 6155101"/>
              <a:gd name="connsiteX12" fmla="*/ 9098386 w 12117505"/>
              <a:gd name="connsiteY12" fmla="*/ 5835714 h 6155101"/>
              <a:gd name="connsiteX13" fmla="*/ 10007288 w 12117505"/>
              <a:gd name="connsiteY13" fmla="*/ 5838589 h 6155101"/>
              <a:gd name="connsiteX14" fmla="*/ 10927227 w 12117505"/>
              <a:gd name="connsiteY14" fmla="*/ 5846456 h 6155101"/>
              <a:gd name="connsiteX15" fmla="*/ 12085310 w 12117505"/>
              <a:gd name="connsiteY15" fmla="*/ 5845410 h 6155101"/>
              <a:gd name="connsiteX16" fmla="*/ 12063456 w 12117505"/>
              <a:gd name="connsiteY16" fmla="*/ 2545764 h 6155101"/>
              <a:gd name="connsiteX17" fmla="*/ 12054104 w 12117505"/>
              <a:gd name="connsiteY17" fmla="*/ 100403 h 6155101"/>
              <a:gd name="connsiteX18" fmla="*/ 11486459 w 12117505"/>
              <a:gd name="connsiteY18" fmla="*/ 39180 h 6155101"/>
              <a:gd name="connsiteX19" fmla="*/ 10223511 w 12117505"/>
              <a:gd name="connsiteY19" fmla="*/ 25149 h 6155101"/>
              <a:gd name="connsiteX20" fmla="*/ 7599878 w 12117505"/>
              <a:gd name="connsiteY20" fmla="*/ 0 h 6155101"/>
              <a:gd name="connsiteX21" fmla="*/ 2695196 w 12117505"/>
              <a:gd name="connsiteY21" fmla="*/ 5448 h 6155101"/>
              <a:gd name="connsiteX0" fmla="*/ 2695196 w 12117505"/>
              <a:gd name="connsiteY0" fmla="*/ 5448 h 6155101"/>
              <a:gd name="connsiteX1" fmla="*/ 604999 w 12117505"/>
              <a:gd name="connsiteY1" fmla="*/ 37768 h 6155101"/>
              <a:gd name="connsiteX2" fmla="*/ 0 w 12117505"/>
              <a:gd name="connsiteY2" fmla="*/ 74946 h 6155101"/>
              <a:gd name="connsiteX3" fmla="*/ 0 w 12117505"/>
              <a:gd name="connsiteY3" fmla="*/ 833236 h 6155101"/>
              <a:gd name="connsiteX4" fmla="*/ 4597 w 12117505"/>
              <a:gd name="connsiteY4" fmla="*/ 833236 h 6155101"/>
              <a:gd name="connsiteX5" fmla="*/ 88972 w 12117505"/>
              <a:gd name="connsiteY5" fmla="*/ 3447938 h 6155101"/>
              <a:gd name="connsiteX6" fmla="*/ 148480 w 12117505"/>
              <a:gd name="connsiteY6" fmla="*/ 5854931 h 6155101"/>
              <a:gd name="connsiteX7" fmla="*/ 3319168 w 12117505"/>
              <a:gd name="connsiteY7" fmla="*/ 5857467 h 6155101"/>
              <a:gd name="connsiteX8" fmla="*/ 4308929 w 12117505"/>
              <a:gd name="connsiteY8" fmla="*/ 5850807 h 6155101"/>
              <a:gd name="connsiteX9" fmla="*/ 5308288 w 12117505"/>
              <a:gd name="connsiteY9" fmla="*/ 5861900 h 6155101"/>
              <a:gd name="connsiteX10" fmla="*/ 5707509 w 12117505"/>
              <a:gd name="connsiteY10" fmla="*/ 6155101 h 6155101"/>
              <a:gd name="connsiteX11" fmla="*/ 6254140 w 12117505"/>
              <a:gd name="connsiteY11" fmla="*/ 5841204 h 6155101"/>
              <a:gd name="connsiteX12" fmla="*/ 9098386 w 12117505"/>
              <a:gd name="connsiteY12" fmla="*/ 5835714 h 6155101"/>
              <a:gd name="connsiteX13" fmla="*/ 10007288 w 12117505"/>
              <a:gd name="connsiteY13" fmla="*/ 5838589 h 6155101"/>
              <a:gd name="connsiteX14" fmla="*/ 10927227 w 12117505"/>
              <a:gd name="connsiteY14" fmla="*/ 5846456 h 6155101"/>
              <a:gd name="connsiteX15" fmla="*/ 12085310 w 12117505"/>
              <a:gd name="connsiteY15" fmla="*/ 5845410 h 6155101"/>
              <a:gd name="connsiteX16" fmla="*/ 12063456 w 12117505"/>
              <a:gd name="connsiteY16" fmla="*/ 2545764 h 6155101"/>
              <a:gd name="connsiteX17" fmla="*/ 12054104 w 12117505"/>
              <a:gd name="connsiteY17" fmla="*/ 100403 h 6155101"/>
              <a:gd name="connsiteX18" fmla="*/ 11486459 w 12117505"/>
              <a:gd name="connsiteY18" fmla="*/ 39180 h 6155101"/>
              <a:gd name="connsiteX19" fmla="*/ 10223511 w 12117505"/>
              <a:gd name="connsiteY19" fmla="*/ 25149 h 6155101"/>
              <a:gd name="connsiteX20" fmla="*/ 7599878 w 12117505"/>
              <a:gd name="connsiteY20" fmla="*/ 0 h 6155101"/>
              <a:gd name="connsiteX21" fmla="*/ 2695196 w 12117505"/>
              <a:gd name="connsiteY21" fmla="*/ 5448 h 6155101"/>
              <a:gd name="connsiteX0" fmla="*/ 2695196 w 12117505"/>
              <a:gd name="connsiteY0" fmla="*/ 5448 h 6210525"/>
              <a:gd name="connsiteX1" fmla="*/ 604999 w 12117505"/>
              <a:gd name="connsiteY1" fmla="*/ 37768 h 6210525"/>
              <a:gd name="connsiteX2" fmla="*/ 0 w 12117505"/>
              <a:gd name="connsiteY2" fmla="*/ 74946 h 6210525"/>
              <a:gd name="connsiteX3" fmla="*/ 0 w 12117505"/>
              <a:gd name="connsiteY3" fmla="*/ 833236 h 6210525"/>
              <a:gd name="connsiteX4" fmla="*/ 4597 w 12117505"/>
              <a:gd name="connsiteY4" fmla="*/ 833236 h 6210525"/>
              <a:gd name="connsiteX5" fmla="*/ 88972 w 12117505"/>
              <a:gd name="connsiteY5" fmla="*/ 3447938 h 6210525"/>
              <a:gd name="connsiteX6" fmla="*/ 148480 w 12117505"/>
              <a:gd name="connsiteY6" fmla="*/ 5854931 h 6210525"/>
              <a:gd name="connsiteX7" fmla="*/ 3319168 w 12117505"/>
              <a:gd name="connsiteY7" fmla="*/ 5857467 h 6210525"/>
              <a:gd name="connsiteX8" fmla="*/ 4308929 w 12117505"/>
              <a:gd name="connsiteY8" fmla="*/ 5850807 h 6210525"/>
              <a:gd name="connsiteX9" fmla="*/ 5308288 w 12117505"/>
              <a:gd name="connsiteY9" fmla="*/ 5861900 h 6210525"/>
              <a:gd name="connsiteX10" fmla="*/ 5877202 w 12117505"/>
              <a:gd name="connsiteY10" fmla="*/ 6210525 h 6210525"/>
              <a:gd name="connsiteX11" fmla="*/ 6254140 w 12117505"/>
              <a:gd name="connsiteY11" fmla="*/ 5841204 h 6210525"/>
              <a:gd name="connsiteX12" fmla="*/ 9098386 w 12117505"/>
              <a:gd name="connsiteY12" fmla="*/ 5835714 h 6210525"/>
              <a:gd name="connsiteX13" fmla="*/ 10007288 w 12117505"/>
              <a:gd name="connsiteY13" fmla="*/ 5838589 h 6210525"/>
              <a:gd name="connsiteX14" fmla="*/ 10927227 w 12117505"/>
              <a:gd name="connsiteY14" fmla="*/ 5846456 h 6210525"/>
              <a:gd name="connsiteX15" fmla="*/ 12085310 w 12117505"/>
              <a:gd name="connsiteY15" fmla="*/ 5845410 h 6210525"/>
              <a:gd name="connsiteX16" fmla="*/ 12063456 w 12117505"/>
              <a:gd name="connsiteY16" fmla="*/ 2545764 h 6210525"/>
              <a:gd name="connsiteX17" fmla="*/ 12054104 w 12117505"/>
              <a:gd name="connsiteY17" fmla="*/ 100403 h 6210525"/>
              <a:gd name="connsiteX18" fmla="*/ 11486459 w 12117505"/>
              <a:gd name="connsiteY18" fmla="*/ 39180 h 6210525"/>
              <a:gd name="connsiteX19" fmla="*/ 10223511 w 12117505"/>
              <a:gd name="connsiteY19" fmla="*/ 25149 h 6210525"/>
              <a:gd name="connsiteX20" fmla="*/ 7599878 w 12117505"/>
              <a:gd name="connsiteY20" fmla="*/ 0 h 6210525"/>
              <a:gd name="connsiteX21" fmla="*/ 2695196 w 12117505"/>
              <a:gd name="connsiteY21" fmla="*/ 5448 h 6210525"/>
              <a:gd name="connsiteX0" fmla="*/ 2695196 w 12117505"/>
              <a:gd name="connsiteY0" fmla="*/ 5448 h 6259020"/>
              <a:gd name="connsiteX1" fmla="*/ 604999 w 12117505"/>
              <a:gd name="connsiteY1" fmla="*/ 37768 h 6259020"/>
              <a:gd name="connsiteX2" fmla="*/ 0 w 12117505"/>
              <a:gd name="connsiteY2" fmla="*/ 74946 h 6259020"/>
              <a:gd name="connsiteX3" fmla="*/ 0 w 12117505"/>
              <a:gd name="connsiteY3" fmla="*/ 833236 h 6259020"/>
              <a:gd name="connsiteX4" fmla="*/ 4597 w 12117505"/>
              <a:gd name="connsiteY4" fmla="*/ 833236 h 6259020"/>
              <a:gd name="connsiteX5" fmla="*/ 88972 w 12117505"/>
              <a:gd name="connsiteY5" fmla="*/ 3447938 h 6259020"/>
              <a:gd name="connsiteX6" fmla="*/ 148480 w 12117505"/>
              <a:gd name="connsiteY6" fmla="*/ 5854931 h 6259020"/>
              <a:gd name="connsiteX7" fmla="*/ 3319168 w 12117505"/>
              <a:gd name="connsiteY7" fmla="*/ 5857467 h 6259020"/>
              <a:gd name="connsiteX8" fmla="*/ 4308929 w 12117505"/>
              <a:gd name="connsiteY8" fmla="*/ 5850807 h 6259020"/>
              <a:gd name="connsiteX9" fmla="*/ 5308288 w 12117505"/>
              <a:gd name="connsiteY9" fmla="*/ 5861900 h 6259020"/>
              <a:gd name="connsiteX10" fmla="*/ 5903311 w 12117505"/>
              <a:gd name="connsiteY10" fmla="*/ 6259020 h 6259020"/>
              <a:gd name="connsiteX11" fmla="*/ 6254140 w 12117505"/>
              <a:gd name="connsiteY11" fmla="*/ 5841204 h 6259020"/>
              <a:gd name="connsiteX12" fmla="*/ 9098386 w 12117505"/>
              <a:gd name="connsiteY12" fmla="*/ 5835714 h 6259020"/>
              <a:gd name="connsiteX13" fmla="*/ 10007288 w 12117505"/>
              <a:gd name="connsiteY13" fmla="*/ 5838589 h 6259020"/>
              <a:gd name="connsiteX14" fmla="*/ 10927227 w 12117505"/>
              <a:gd name="connsiteY14" fmla="*/ 5846456 h 6259020"/>
              <a:gd name="connsiteX15" fmla="*/ 12085310 w 12117505"/>
              <a:gd name="connsiteY15" fmla="*/ 5845410 h 6259020"/>
              <a:gd name="connsiteX16" fmla="*/ 12063456 w 12117505"/>
              <a:gd name="connsiteY16" fmla="*/ 2545764 h 6259020"/>
              <a:gd name="connsiteX17" fmla="*/ 12054104 w 12117505"/>
              <a:gd name="connsiteY17" fmla="*/ 100403 h 6259020"/>
              <a:gd name="connsiteX18" fmla="*/ 11486459 w 12117505"/>
              <a:gd name="connsiteY18" fmla="*/ 39180 h 6259020"/>
              <a:gd name="connsiteX19" fmla="*/ 10223511 w 12117505"/>
              <a:gd name="connsiteY19" fmla="*/ 25149 h 6259020"/>
              <a:gd name="connsiteX20" fmla="*/ 7599878 w 12117505"/>
              <a:gd name="connsiteY20" fmla="*/ 0 h 6259020"/>
              <a:gd name="connsiteX21" fmla="*/ 2695196 w 12117505"/>
              <a:gd name="connsiteY21" fmla="*/ 5448 h 6259020"/>
              <a:gd name="connsiteX0" fmla="*/ 2695196 w 12117505"/>
              <a:gd name="connsiteY0" fmla="*/ 5448 h 6259020"/>
              <a:gd name="connsiteX1" fmla="*/ 604999 w 12117505"/>
              <a:gd name="connsiteY1" fmla="*/ 37768 h 6259020"/>
              <a:gd name="connsiteX2" fmla="*/ 0 w 12117505"/>
              <a:gd name="connsiteY2" fmla="*/ 74946 h 6259020"/>
              <a:gd name="connsiteX3" fmla="*/ 0 w 12117505"/>
              <a:gd name="connsiteY3" fmla="*/ 833236 h 6259020"/>
              <a:gd name="connsiteX4" fmla="*/ 4597 w 12117505"/>
              <a:gd name="connsiteY4" fmla="*/ 833236 h 6259020"/>
              <a:gd name="connsiteX5" fmla="*/ 88972 w 12117505"/>
              <a:gd name="connsiteY5" fmla="*/ 3447938 h 6259020"/>
              <a:gd name="connsiteX6" fmla="*/ 148480 w 12117505"/>
              <a:gd name="connsiteY6" fmla="*/ 5854931 h 6259020"/>
              <a:gd name="connsiteX7" fmla="*/ 3319168 w 12117505"/>
              <a:gd name="connsiteY7" fmla="*/ 5857467 h 6259020"/>
              <a:gd name="connsiteX8" fmla="*/ 4308929 w 12117505"/>
              <a:gd name="connsiteY8" fmla="*/ 5850807 h 6259020"/>
              <a:gd name="connsiteX9" fmla="*/ 5308288 w 12117505"/>
              <a:gd name="connsiteY9" fmla="*/ 5861900 h 6259020"/>
              <a:gd name="connsiteX10" fmla="*/ 5903311 w 12117505"/>
              <a:gd name="connsiteY10" fmla="*/ 6259020 h 6259020"/>
              <a:gd name="connsiteX11" fmla="*/ 6358569 w 12117505"/>
              <a:gd name="connsiteY11" fmla="*/ 5841208 h 6259020"/>
              <a:gd name="connsiteX12" fmla="*/ 9098386 w 12117505"/>
              <a:gd name="connsiteY12" fmla="*/ 5835714 h 6259020"/>
              <a:gd name="connsiteX13" fmla="*/ 10007288 w 12117505"/>
              <a:gd name="connsiteY13" fmla="*/ 5838589 h 6259020"/>
              <a:gd name="connsiteX14" fmla="*/ 10927227 w 12117505"/>
              <a:gd name="connsiteY14" fmla="*/ 5846456 h 6259020"/>
              <a:gd name="connsiteX15" fmla="*/ 12085310 w 12117505"/>
              <a:gd name="connsiteY15" fmla="*/ 5845410 h 6259020"/>
              <a:gd name="connsiteX16" fmla="*/ 12063456 w 12117505"/>
              <a:gd name="connsiteY16" fmla="*/ 2545764 h 6259020"/>
              <a:gd name="connsiteX17" fmla="*/ 12054104 w 12117505"/>
              <a:gd name="connsiteY17" fmla="*/ 100403 h 6259020"/>
              <a:gd name="connsiteX18" fmla="*/ 11486459 w 12117505"/>
              <a:gd name="connsiteY18" fmla="*/ 39180 h 6259020"/>
              <a:gd name="connsiteX19" fmla="*/ 10223511 w 12117505"/>
              <a:gd name="connsiteY19" fmla="*/ 25149 h 6259020"/>
              <a:gd name="connsiteX20" fmla="*/ 7599878 w 12117505"/>
              <a:gd name="connsiteY20" fmla="*/ 0 h 6259020"/>
              <a:gd name="connsiteX21" fmla="*/ 2695196 w 12117505"/>
              <a:gd name="connsiteY21" fmla="*/ 5448 h 6259020"/>
              <a:gd name="connsiteX0" fmla="*/ 2695196 w 12117505"/>
              <a:gd name="connsiteY0" fmla="*/ 5448 h 6110026"/>
              <a:gd name="connsiteX1" fmla="*/ 604999 w 12117505"/>
              <a:gd name="connsiteY1" fmla="*/ 37768 h 6110026"/>
              <a:gd name="connsiteX2" fmla="*/ 0 w 12117505"/>
              <a:gd name="connsiteY2" fmla="*/ 74946 h 6110026"/>
              <a:gd name="connsiteX3" fmla="*/ 0 w 12117505"/>
              <a:gd name="connsiteY3" fmla="*/ 833236 h 6110026"/>
              <a:gd name="connsiteX4" fmla="*/ 4597 w 12117505"/>
              <a:gd name="connsiteY4" fmla="*/ 833236 h 6110026"/>
              <a:gd name="connsiteX5" fmla="*/ 88972 w 12117505"/>
              <a:gd name="connsiteY5" fmla="*/ 3447938 h 6110026"/>
              <a:gd name="connsiteX6" fmla="*/ 148480 w 12117505"/>
              <a:gd name="connsiteY6" fmla="*/ 5854931 h 6110026"/>
              <a:gd name="connsiteX7" fmla="*/ 3319168 w 12117505"/>
              <a:gd name="connsiteY7" fmla="*/ 5857467 h 6110026"/>
              <a:gd name="connsiteX8" fmla="*/ 4308929 w 12117505"/>
              <a:gd name="connsiteY8" fmla="*/ 5850807 h 6110026"/>
              <a:gd name="connsiteX9" fmla="*/ 5308288 w 12117505"/>
              <a:gd name="connsiteY9" fmla="*/ 5861900 h 6110026"/>
              <a:gd name="connsiteX10" fmla="*/ 5903316 w 12117505"/>
              <a:gd name="connsiteY10" fmla="*/ 6110026 h 6110026"/>
              <a:gd name="connsiteX11" fmla="*/ 6358569 w 12117505"/>
              <a:gd name="connsiteY11" fmla="*/ 5841208 h 6110026"/>
              <a:gd name="connsiteX12" fmla="*/ 9098386 w 12117505"/>
              <a:gd name="connsiteY12" fmla="*/ 5835714 h 6110026"/>
              <a:gd name="connsiteX13" fmla="*/ 10007288 w 12117505"/>
              <a:gd name="connsiteY13" fmla="*/ 5838589 h 6110026"/>
              <a:gd name="connsiteX14" fmla="*/ 10927227 w 12117505"/>
              <a:gd name="connsiteY14" fmla="*/ 5846456 h 6110026"/>
              <a:gd name="connsiteX15" fmla="*/ 12085310 w 12117505"/>
              <a:gd name="connsiteY15" fmla="*/ 5845410 h 6110026"/>
              <a:gd name="connsiteX16" fmla="*/ 12063456 w 12117505"/>
              <a:gd name="connsiteY16" fmla="*/ 2545764 h 6110026"/>
              <a:gd name="connsiteX17" fmla="*/ 12054104 w 12117505"/>
              <a:gd name="connsiteY17" fmla="*/ 100403 h 6110026"/>
              <a:gd name="connsiteX18" fmla="*/ 11486459 w 12117505"/>
              <a:gd name="connsiteY18" fmla="*/ 39180 h 6110026"/>
              <a:gd name="connsiteX19" fmla="*/ 10223511 w 12117505"/>
              <a:gd name="connsiteY19" fmla="*/ 25149 h 6110026"/>
              <a:gd name="connsiteX20" fmla="*/ 7599878 w 12117505"/>
              <a:gd name="connsiteY20" fmla="*/ 0 h 6110026"/>
              <a:gd name="connsiteX21" fmla="*/ 2695196 w 12117505"/>
              <a:gd name="connsiteY21" fmla="*/ 5448 h 6110026"/>
              <a:gd name="connsiteX0" fmla="*/ 2695196 w 12117505"/>
              <a:gd name="connsiteY0" fmla="*/ 5448 h 6145315"/>
              <a:gd name="connsiteX1" fmla="*/ 604999 w 12117505"/>
              <a:gd name="connsiteY1" fmla="*/ 37768 h 6145315"/>
              <a:gd name="connsiteX2" fmla="*/ 0 w 12117505"/>
              <a:gd name="connsiteY2" fmla="*/ 74946 h 6145315"/>
              <a:gd name="connsiteX3" fmla="*/ 0 w 12117505"/>
              <a:gd name="connsiteY3" fmla="*/ 833236 h 6145315"/>
              <a:gd name="connsiteX4" fmla="*/ 4597 w 12117505"/>
              <a:gd name="connsiteY4" fmla="*/ 833236 h 6145315"/>
              <a:gd name="connsiteX5" fmla="*/ 88972 w 12117505"/>
              <a:gd name="connsiteY5" fmla="*/ 3447938 h 6145315"/>
              <a:gd name="connsiteX6" fmla="*/ 148480 w 12117505"/>
              <a:gd name="connsiteY6" fmla="*/ 5854931 h 6145315"/>
              <a:gd name="connsiteX7" fmla="*/ 3319168 w 12117505"/>
              <a:gd name="connsiteY7" fmla="*/ 5857467 h 6145315"/>
              <a:gd name="connsiteX8" fmla="*/ 4308929 w 12117505"/>
              <a:gd name="connsiteY8" fmla="*/ 5850807 h 6145315"/>
              <a:gd name="connsiteX9" fmla="*/ 5308288 w 12117505"/>
              <a:gd name="connsiteY9" fmla="*/ 5861900 h 6145315"/>
              <a:gd name="connsiteX10" fmla="*/ 5884297 w 12117505"/>
              <a:gd name="connsiteY10" fmla="*/ 6145315 h 6145315"/>
              <a:gd name="connsiteX11" fmla="*/ 6358569 w 12117505"/>
              <a:gd name="connsiteY11" fmla="*/ 5841208 h 6145315"/>
              <a:gd name="connsiteX12" fmla="*/ 9098386 w 12117505"/>
              <a:gd name="connsiteY12" fmla="*/ 5835714 h 6145315"/>
              <a:gd name="connsiteX13" fmla="*/ 10007288 w 12117505"/>
              <a:gd name="connsiteY13" fmla="*/ 5838589 h 6145315"/>
              <a:gd name="connsiteX14" fmla="*/ 10927227 w 12117505"/>
              <a:gd name="connsiteY14" fmla="*/ 5846456 h 6145315"/>
              <a:gd name="connsiteX15" fmla="*/ 12085310 w 12117505"/>
              <a:gd name="connsiteY15" fmla="*/ 5845410 h 6145315"/>
              <a:gd name="connsiteX16" fmla="*/ 12063456 w 12117505"/>
              <a:gd name="connsiteY16" fmla="*/ 2545764 h 6145315"/>
              <a:gd name="connsiteX17" fmla="*/ 12054104 w 12117505"/>
              <a:gd name="connsiteY17" fmla="*/ 100403 h 6145315"/>
              <a:gd name="connsiteX18" fmla="*/ 11486459 w 12117505"/>
              <a:gd name="connsiteY18" fmla="*/ 39180 h 6145315"/>
              <a:gd name="connsiteX19" fmla="*/ 10223511 w 12117505"/>
              <a:gd name="connsiteY19" fmla="*/ 25149 h 6145315"/>
              <a:gd name="connsiteX20" fmla="*/ 7599878 w 12117505"/>
              <a:gd name="connsiteY20" fmla="*/ 0 h 6145315"/>
              <a:gd name="connsiteX21" fmla="*/ 2695196 w 12117505"/>
              <a:gd name="connsiteY21" fmla="*/ 5448 h 6145315"/>
              <a:gd name="connsiteX0" fmla="*/ 2695196 w 12117505"/>
              <a:gd name="connsiteY0" fmla="*/ 5448 h 6145315"/>
              <a:gd name="connsiteX1" fmla="*/ 604999 w 12117505"/>
              <a:gd name="connsiteY1" fmla="*/ 37768 h 6145315"/>
              <a:gd name="connsiteX2" fmla="*/ 0 w 12117505"/>
              <a:gd name="connsiteY2" fmla="*/ 74946 h 6145315"/>
              <a:gd name="connsiteX3" fmla="*/ 0 w 12117505"/>
              <a:gd name="connsiteY3" fmla="*/ 833236 h 6145315"/>
              <a:gd name="connsiteX4" fmla="*/ 4597 w 12117505"/>
              <a:gd name="connsiteY4" fmla="*/ 833236 h 6145315"/>
              <a:gd name="connsiteX5" fmla="*/ 88972 w 12117505"/>
              <a:gd name="connsiteY5" fmla="*/ 3447938 h 6145315"/>
              <a:gd name="connsiteX6" fmla="*/ 148480 w 12117505"/>
              <a:gd name="connsiteY6" fmla="*/ 5854931 h 6145315"/>
              <a:gd name="connsiteX7" fmla="*/ 3319168 w 12117505"/>
              <a:gd name="connsiteY7" fmla="*/ 5857467 h 6145315"/>
              <a:gd name="connsiteX8" fmla="*/ 4308929 w 12117505"/>
              <a:gd name="connsiteY8" fmla="*/ 5850807 h 6145315"/>
              <a:gd name="connsiteX9" fmla="*/ 5308288 w 12117505"/>
              <a:gd name="connsiteY9" fmla="*/ 5861900 h 6145315"/>
              <a:gd name="connsiteX10" fmla="*/ 5884297 w 12117505"/>
              <a:gd name="connsiteY10" fmla="*/ 6145315 h 6145315"/>
              <a:gd name="connsiteX11" fmla="*/ 6358569 w 12117505"/>
              <a:gd name="connsiteY11" fmla="*/ 5841208 h 6145315"/>
              <a:gd name="connsiteX12" fmla="*/ 9098386 w 12117505"/>
              <a:gd name="connsiteY12" fmla="*/ 5835714 h 6145315"/>
              <a:gd name="connsiteX13" fmla="*/ 10007288 w 12117505"/>
              <a:gd name="connsiteY13" fmla="*/ 5838589 h 6145315"/>
              <a:gd name="connsiteX14" fmla="*/ 10927227 w 12117505"/>
              <a:gd name="connsiteY14" fmla="*/ 5846456 h 6145315"/>
              <a:gd name="connsiteX15" fmla="*/ 12085310 w 12117505"/>
              <a:gd name="connsiteY15" fmla="*/ 5845410 h 6145315"/>
              <a:gd name="connsiteX16" fmla="*/ 12063456 w 12117505"/>
              <a:gd name="connsiteY16" fmla="*/ 2545764 h 6145315"/>
              <a:gd name="connsiteX17" fmla="*/ 12054104 w 12117505"/>
              <a:gd name="connsiteY17" fmla="*/ 100403 h 6145315"/>
              <a:gd name="connsiteX18" fmla="*/ 11486459 w 12117505"/>
              <a:gd name="connsiteY18" fmla="*/ 39180 h 6145315"/>
              <a:gd name="connsiteX19" fmla="*/ 10223511 w 12117505"/>
              <a:gd name="connsiteY19" fmla="*/ 25149 h 6145315"/>
              <a:gd name="connsiteX20" fmla="*/ 7599878 w 12117505"/>
              <a:gd name="connsiteY20" fmla="*/ 0 h 6145315"/>
              <a:gd name="connsiteX21" fmla="*/ 2695196 w 12117505"/>
              <a:gd name="connsiteY21" fmla="*/ 5448 h 6145315"/>
              <a:gd name="connsiteX0" fmla="*/ 2695196 w 12117505"/>
              <a:gd name="connsiteY0" fmla="*/ 5448 h 6145315"/>
              <a:gd name="connsiteX1" fmla="*/ 604999 w 12117505"/>
              <a:gd name="connsiteY1" fmla="*/ 37768 h 6145315"/>
              <a:gd name="connsiteX2" fmla="*/ 0 w 12117505"/>
              <a:gd name="connsiteY2" fmla="*/ 74946 h 6145315"/>
              <a:gd name="connsiteX3" fmla="*/ 0 w 12117505"/>
              <a:gd name="connsiteY3" fmla="*/ 833236 h 6145315"/>
              <a:gd name="connsiteX4" fmla="*/ 4597 w 12117505"/>
              <a:gd name="connsiteY4" fmla="*/ 833236 h 6145315"/>
              <a:gd name="connsiteX5" fmla="*/ 88972 w 12117505"/>
              <a:gd name="connsiteY5" fmla="*/ 3447938 h 6145315"/>
              <a:gd name="connsiteX6" fmla="*/ 148480 w 12117505"/>
              <a:gd name="connsiteY6" fmla="*/ 5854931 h 6145315"/>
              <a:gd name="connsiteX7" fmla="*/ 3319168 w 12117505"/>
              <a:gd name="connsiteY7" fmla="*/ 5857467 h 6145315"/>
              <a:gd name="connsiteX8" fmla="*/ 4308929 w 12117505"/>
              <a:gd name="connsiteY8" fmla="*/ 5850807 h 6145315"/>
              <a:gd name="connsiteX9" fmla="*/ 5308288 w 12117505"/>
              <a:gd name="connsiteY9" fmla="*/ 5861900 h 6145315"/>
              <a:gd name="connsiteX10" fmla="*/ 5884297 w 12117505"/>
              <a:gd name="connsiteY10" fmla="*/ 6145315 h 6145315"/>
              <a:gd name="connsiteX11" fmla="*/ 6358569 w 12117505"/>
              <a:gd name="connsiteY11" fmla="*/ 5841208 h 6145315"/>
              <a:gd name="connsiteX12" fmla="*/ 9098386 w 12117505"/>
              <a:gd name="connsiteY12" fmla="*/ 5835714 h 6145315"/>
              <a:gd name="connsiteX13" fmla="*/ 10007288 w 12117505"/>
              <a:gd name="connsiteY13" fmla="*/ 5838589 h 6145315"/>
              <a:gd name="connsiteX14" fmla="*/ 10927227 w 12117505"/>
              <a:gd name="connsiteY14" fmla="*/ 5846456 h 6145315"/>
              <a:gd name="connsiteX15" fmla="*/ 12085310 w 12117505"/>
              <a:gd name="connsiteY15" fmla="*/ 5845410 h 6145315"/>
              <a:gd name="connsiteX16" fmla="*/ 12063456 w 12117505"/>
              <a:gd name="connsiteY16" fmla="*/ 2545764 h 6145315"/>
              <a:gd name="connsiteX17" fmla="*/ 12054104 w 12117505"/>
              <a:gd name="connsiteY17" fmla="*/ 100403 h 6145315"/>
              <a:gd name="connsiteX18" fmla="*/ 11486459 w 12117505"/>
              <a:gd name="connsiteY18" fmla="*/ 39180 h 6145315"/>
              <a:gd name="connsiteX19" fmla="*/ 10223511 w 12117505"/>
              <a:gd name="connsiteY19" fmla="*/ 25149 h 6145315"/>
              <a:gd name="connsiteX20" fmla="*/ 7599878 w 12117505"/>
              <a:gd name="connsiteY20" fmla="*/ 0 h 6145315"/>
              <a:gd name="connsiteX21" fmla="*/ 2695196 w 12117505"/>
              <a:gd name="connsiteY21" fmla="*/ 5448 h 6145315"/>
              <a:gd name="connsiteX0" fmla="*/ 2695196 w 12117505"/>
              <a:gd name="connsiteY0" fmla="*/ 5448 h 6145315"/>
              <a:gd name="connsiteX1" fmla="*/ 604999 w 12117505"/>
              <a:gd name="connsiteY1" fmla="*/ 37768 h 6145315"/>
              <a:gd name="connsiteX2" fmla="*/ 0 w 12117505"/>
              <a:gd name="connsiteY2" fmla="*/ 74946 h 6145315"/>
              <a:gd name="connsiteX3" fmla="*/ 0 w 12117505"/>
              <a:gd name="connsiteY3" fmla="*/ 833236 h 6145315"/>
              <a:gd name="connsiteX4" fmla="*/ 4597 w 12117505"/>
              <a:gd name="connsiteY4" fmla="*/ 833236 h 6145315"/>
              <a:gd name="connsiteX5" fmla="*/ 88972 w 12117505"/>
              <a:gd name="connsiteY5" fmla="*/ 3447938 h 6145315"/>
              <a:gd name="connsiteX6" fmla="*/ 148480 w 12117505"/>
              <a:gd name="connsiteY6" fmla="*/ 5854931 h 6145315"/>
              <a:gd name="connsiteX7" fmla="*/ 3319168 w 12117505"/>
              <a:gd name="connsiteY7" fmla="*/ 5857467 h 6145315"/>
              <a:gd name="connsiteX8" fmla="*/ 4308929 w 12117505"/>
              <a:gd name="connsiteY8" fmla="*/ 5850807 h 6145315"/>
              <a:gd name="connsiteX9" fmla="*/ 5308288 w 12117505"/>
              <a:gd name="connsiteY9" fmla="*/ 5861900 h 6145315"/>
              <a:gd name="connsiteX10" fmla="*/ 5884297 w 12117505"/>
              <a:gd name="connsiteY10" fmla="*/ 6145315 h 6145315"/>
              <a:gd name="connsiteX11" fmla="*/ 6358569 w 12117505"/>
              <a:gd name="connsiteY11" fmla="*/ 5841208 h 6145315"/>
              <a:gd name="connsiteX12" fmla="*/ 9098386 w 12117505"/>
              <a:gd name="connsiteY12" fmla="*/ 5835714 h 6145315"/>
              <a:gd name="connsiteX13" fmla="*/ 10007288 w 12117505"/>
              <a:gd name="connsiteY13" fmla="*/ 5838589 h 6145315"/>
              <a:gd name="connsiteX14" fmla="*/ 10927227 w 12117505"/>
              <a:gd name="connsiteY14" fmla="*/ 5846456 h 6145315"/>
              <a:gd name="connsiteX15" fmla="*/ 12085310 w 12117505"/>
              <a:gd name="connsiteY15" fmla="*/ 5845410 h 6145315"/>
              <a:gd name="connsiteX16" fmla="*/ 12063456 w 12117505"/>
              <a:gd name="connsiteY16" fmla="*/ 2545764 h 6145315"/>
              <a:gd name="connsiteX17" fmla="*/ 12054104 w 12117505"/>
              <a:gd name="connsiteY17" fmla="*/ 100403 h 6145315"/>
              <a:gd name="connsiteX18" fmla="*/ 11486459 w 12117505"/>
              <a:gd name="connsiteY18" fmla="*/ 39180 h 6145315"/>
              <a:gd name="connsiteX19" fmla="*/ 10223511 w 12117505"/>
              <a:gd name="connsiteY19" fmla="*/ 25149 h 6145315"/>
              <a:gd name="connsiteX20" fmla="*/ 7599878 w 12117505"/>
              <a:gd name="connsiteY20" fmla="*/ 0 h 6145315"/>
              <a:gd name="connsiteX21" fmla="*/ 2695196 w 12117505"/>
              <a:gd name="connsiteY21" fmla="*/ 5448 h 6145315"/>
              <a:gd name="connsiteX0" fmla="*/ 2695196 w 12117505"/>
              <a:gd name="connsiteY0" fmla="*/ 5448 h 6145315"/>
              <a:gd name="connsiteX1" fmla="*/ 604999 w 12117505"/>
              <a:gd name="connsiteY1" fmla="*/ 37768 h 6145315"/>
              <a:gd name="connsiteX2" fmla="*/ 0 w 12117505"/>
              <a:gd name="connsiteY2" fmla="*/ 74946 h 6145315"/>
              <a:gd name="connsiteX3" fmla="*/ 0 w 12117505"/>
              <a:gd name="connsiteY3" fmla="*/ 833236 h 6145315"/>
              <a:gd name="connsiteX4" fmla="*/ 4597 w 12117505"/>
              <a:gd name="connsiteY4" fmla="*/ 833236 h 6145315"/>
              <a:gd name="connsiteX5" fmla="*/ 88972 w 12117505"/>
              <a:gd name="connsiteY5" fmla="*/ 3447938 h 6145315"/>
              <a:gd name="connsiteX6" fmla="*/ 148480 w 12117505"/>
              <a:gd name="connsiteY6" fmla="*/ 5854931 h 6145315"/>
              <a:gd name="connsiteX7" fmla="*/ 3319168 w 12117505"/>
              <a:gd name="connsiteY7" fmla="*/ 5857467 h 6145315"/>
              <a:gd name="connsiteX8" fmla="*/ 4308929 w 12117505"/>
              <a:gd name="connsiteY8" fmla="*/ 5850807 h 6145315"/>
              <a:gd name="connsiteX9" fmla="*/ 5308288 w 12117505"/>
              <a:gd name="connsiteY9" fmla="*/ 5861900 h 6145315"/>
              <a:gd name="connsiteX10" fmla="*/ 5884297 w 12117505"/>
              <a:gd name="connsiteY10" fmla="*/ 6145315 h 6145315"/>
              <a:gd name="connsiteX11" fmla="*/ 6358569 w 12117505"/>
              <a:gd name="connsiteY11" fmla="*/ 5841208 h 6145315"/>
              <a:gd name="connsiteX12" fmla="*/ 9098386 w 12117505"/>
              <a:gd name="connsiteY12" fmla="*/ 5835714 h 6145315"/>
              <a:gd name="connsiteX13" fmla="*/ 10007288 w 12117505"/>
              <a:gd name="connsiteY13" fmla="*/ 5838589 h 6145315"/>
              <a:gd name="connsiteX14" fmla="*/ 10927227 w 12117505"/>
              <a:gd name="connsiteY14" fmla="*/ 5846456 h 6145315"/>
              <a:gd name="connsiteX15" fmla="*/ 12085310 w 12117505"/>
              <a:gd name="connsiteY15" fmla="*/ 5845410 h 6145315"/>
              <a:gd name="connsiteX16" fmla="*/ 12063456 w 12117505"/>
              <a:gd name="connsiteY16" fmla="*/ 2545764 h 6145315"/>
              <a:gd name="connsiteX17" fmla="*/ 12054104 w 12117505"/>
              <a:gd name="connsiteY17" fmla="*/ 100403 h 6145315"/>
              <a:gd name="connsiteX18" fmla="*/ 11486459 w 12117505"/>
              <a:gd name="connsiteY18" fmla="*/ 39180 h 6145315"/>
              <a:gd name="connsiteX19" fmla="*/ 10223511 w 12117505"/>
              <a:gd name="connsiteY19" fmla="*/ 25149 h 6145315"/>
              <a:gd name="connsiteX20" fmla="*/ 7599878 w 12117505"/>
              <a:gd name="connsiteY20" fmla="*/ 0 h 6145315"/>
              <a:gd name="connsiteX21" fmla="*/ 2695196 w 12117505"/>
              <a:gd name="connsiteY21" fmla="*/ 5448 h 6145315"/>
              <a:gd name="connsiteX0" fmla="*/ 2695196 w 12117505"/>
              <a:gd name="connsiteY0" fmla="*/ 5448 h 6145315"/>
              <a:gd name="connsiteX1" fmla="*/ 604999 w 12117505"/>
              <a:gd name="connsiteY1" fmla="*/ 37768 h 6145315"/>
              <a:gd name="connsiteX2" fmla="*/ 0 w 12117505"/>
              <a:gd name="connsiteY2" fmla="*/ 74946 h 6145315"/>
              <a:gd name="connsiteX3" fmla="*/ 0 w 12117505"/>
              <a:gd name="connsiteY3" fmla="*/ 833236 h 6145315"/>
              <a:gd name="connsiteX4" fmla="*/ 4597 w 12117505"/>
              <a:gd name="connsiteY4" fmla="*/ 833236 h 6145315"/>
              <a:gd name="connsiteX5" fmla="*/ 88972 w 12117505"/>
              <a:gd name="connsiteY5" fmla="*/ 3447938 h 6145315"/>
              <a:gd name="connsiteX6" fmla="*/ 148480 w 12117505"/>
              <a:gd name="connsiteY6" fmla="*/ 5854931 h 6145315"/>
              <a:gd name="connsiteX7" fmla="*/ 3319168 w 12117505"/>
              <a:gd name="connsiteY7" fmla="*/ 5857467 h 6145315"/>
              <a:gd name="connsiteX8" fmla="*/ 4308929 w 12117505"/>
              <a:gd name="connsiteY8" fmla="*/ 5850807 h 6145315"/>
              <a:gd name="connsiteX9" fmla="*/ 5308288 w 12117505"/>
              <a:gd name="connsiteY9" fmla="*/ 5861900 h 6145315"/>
              <a:gd name="connsiteX10" fmla="*/ 5884297 w 12117505"/>
              <a:gd name="connsiteY10" fmla="*/ 6145315 h 6145315"/>
              <a:gd name="connsiteX11" fmla="*/ 6358569 w 12117505"/>
              <a:gd name="connsiteY11" fmla="*/ 5841208 h 6145315"/>
              <a:gd name="connsiteX12" fmla="*/ 9098386 w 12117505"/>
              <a:gd name="connsiteY12" fmla="*/ 5835714 h 6145315"/>
              <a:gd name="connsiteX13" fmla="*/ 10007288 w 12117505"/>
              <a:gd name="connsiteY13" fmla="*/ 5838589 h 6145315"/>
              <a:gd name="connsiteX14" fmla="*/ 10927227 w 12117505"/>
              <a:gd name="connsiteY14" fmla="*/ 5846456 h 6145315"/>
              <a:gd name="connsiteX15" fmla="*/ 12085310 w 12117505"/>
              <a:gd name="connsiteY15" fmla="*/ 5845410 h 6145315"/>
              <a:gd name="connsiteX16" fmla="*/ 12063456 w 12117505"/>
              <a:gd name="connsiteY16" fmla="*/ 2545764 h 6145315"/>
              <a:gd name="connsiteX17" fmla="*/ 12054104 w 12117505"/>
              <a:gd name="connsiteY17" fmla="*/ 100403 h 6145315"/>
              <a:gd name="connsiteX18" fmla="*/ 11486459 w 12117505"/>
              <a:gd name="connsiteY18" fmla="*/ 39180 h 6145315"/>
              <a:gd name="connsiteX19" fmla="*/ 10223511 w 12117505"/>
              <a:gd name="connsiteY19" fmla="*/ 25149 h 6145315"/>
              <a:gd name="connsiteX20" fmla="*/ 7599878 w 12117505"/>
              <a:gd name="connsiteY20" fmla="*/ 0 h 6145315"/>
              <a:gd name="connsiteX21" fmla="*/ 2695196 w 12117505"/>
              <a:gd name="connsiteY21" fmla="*/ 5448 h 6145315"/>
              <a:gd name="connsiteX0" fmla="*/ 2695196 w 12117505"/>
              <a:gd name="connsiteY0" fmla="*/ 5448 h 6145315"/>
              <a:gd name="connsiteX1" fmla="*/ 604999 w 12117505"/>
              <a:gd name="connsiteY1" fmla="*/ 37768 h 6145315"/>
              <a:gd name="connsiteX2" fmla="*/ 0 w 12117505"/>
              <a:gd name="connsiteY2" fmla="*/ 74946 h 6145315"/>
              <a:gd name="connsiteX3" fmla="*/ 0 w 12117505"/>
              <a:gd name="connsiteY3" fmla="*/ 833236 h 6145315"/>
              <a:gd name="connsiteX4" fmla="*/ 4597 w 12117505"/>
              <a:gd name="connsiteY4" fmla="*/ 833236 h 6145315"/>
              <a:gd name="connsiteX5" fmla="*/ 88972 w 12117505"/>
              <a:gd name="connsiteY5" fmla="*/ 3447938 h 6145315"/>
              <a:gd name="connsiteX6" fmla="*/ 148480 w 12117505"/>
              <a:gd name="connsiteY6" fmla="*/ 5854931 h 6145315"/>
              <a:gd name="connsiteX7" fmla="*/ 3319168 w 12117505"/>
              <a:gd name="connsiteY7" fmla="*/ 5857467 h 6145315"/>
              <a:gd name="connsiteX8" fmla="*/ 4308929 w 12117505"/>
              <a:gd name="connsiteY8" fmla="*/ 5850807 h 6145315"/>
              <a:gd name="connsiteX9" fmla="*/ 5346335 w 12117505"/>
              <a:gd name="connsiteY9" fmla="*/ 5857981 h 6145315"/>
              <a:gd name="connsiteX10" fmla="*/ 5884297 w 12117505"/>
              <a:gd name="connsiteY10" fmla="*/ 6145315 h 6145315"/>
              <a:gd name="connsiteX11" fmla="*/ 6358569 w 12117505"/>
              <a:gd name="connsiteY11" fmla="*/ 5841208 h 6145315"/>
              <a:gd name="connsiteX12" fmla="*/ 9098386 w 12117505"/>
              <a:gd name="connsiteY12" fmla="*/ 5835714 h 6145315"/>
              <a:gd name="connsiteX13" fmla="*/ 10007288 w 12117505"/>
              <a:gd name="connsiteY13" fmla="*/ 5838589 h 6145315"/>
              <a:gd name="connsiteX14" fmla="*/ 10927227 w 12117505"/>
              <a:gd name="connsiteY14" fmla="*/ 5846456 h 6145315"/>
              <a:gd name="connsiteX15" fmla="*/ 12085310 w 12117505"/>
              <a:gd name="connsiteY15" fmla="*/ 5845410 h 6145315"/>
              <a:gd name="connsiteX16" fmla="*/ 12063456 w 12117505"/>
              <a:gd name="connsiteY16" fmla="*/ 2545764 h 6145315"/>
              <a:gd name="connsiteX17" fmla="*/ 12054104 w 12117505"/>
              <a:gd name="connsiteY17" fmla="*/ 100403 h 6145315"/>
              <a:gd name="connsiteX18" fmla="*/ 11486459 w 12117505"/>
              <a:gd name="connsiteY18" fmla="*/ 39180 h 6145315"/>
              <a:gd name="connsiteX19" fmla="*/ 10223511 w 12117505"/>
              <a:gd name="connsiteY19" fmla="*/ 25149 h 6145315"/>
              <a:gd name="connsiteX20" fmla="*/ 7599878 w 12117505"/>
              <a:gd name="connsiteY20" fmla="*/ 0 h 6145315"/>
              <a:gd name="connsiteX21" fmla="*/ 2695196 w 12117505"/>
              <a:gd name="connsiteY21" fmla="*/ 5448 h 6145315"/>
              <a:gd name="connsiteX0" fmla="*/ 2695196 w 12117505"/>
              <a:gd name="connsiteY0" fmla="*/ 5448 h 6145315"/>
              <a:gd name="connsiteX1" fmla="*/ 604999 w 12117505"/>
              <a:gd name="connsiteY1" fmla="*/ 37768 h 6145315"/>
              <a:gd name="connsiteX2" fmla="*/ 0 w 12117505"/>
              <a:gd name="connsiteY2" fmla="*/ 74946 h 6145315"/>
              <a:gd name="connsiteX3" fmla="*/ 0 w 12117505"/>
              <a:gd name="connsiteY3" fmla="*/ 833236 h 6145315"/>
              <a:gd name="connsiteX4" fmla="*/ 4597 w 12117505"/>
              <a:gd name="connsiteY4" fmla="*/ 833236 h 6145315"/>
              <a:gd name="connsiteX5" fmla="*/ 88972 w 12117505"/>
              <a:gd name="connsiteY5" fmla="*/ 3447938 h 6145315"/>
              <a:gd name="connsiteX6" fmla="*/ 148480 w 12117505"/>
              <a:gd name="connsiteY6" fmla="*/ 5854931 h 6145315"/>
              <a:gd name="connsiteX7" fmla="*/ 3319168 w 12117505"/>
              <a:gd name="connsiteY7" fmla="*/ 5857467 h 6145315"/>
              <a:gd name="connsiteX8" fmla="*/ 4308929 w 12117505"/>
              <a:gd name="connsiteY8" fmla="*/ 5850807 h 6145315"/>
              <a:gd name="connsiteX9" fmla="*/ 5346335 w 12117505"/>
              <a:gd name="connsiteY9" fmla="*/ 5857981 h 6145315"/>
              <a:gd name="connsiteX10" fmla="*/ 5884297 w 12117505"/>
              <a:gd name="connsiteY10" fmla="*/ 6145315 h 6145315"/>
              <a:gd name="connsiteX11" fmla="*/ 6358569 w 12117505"/>
              <a:gd name="connsiteY11" fmla="*/ 5841208 h 6145315"/>
              <a:gd name="connsiteX12" fmla="*/ 9098386 w 12117505"/>
              <a:gd name="connsiteY12" fmla="*/ 5835714 h 6145315"/>
              <a:gd name="connsiteX13" fmla="*/ 10007288 w 12117505"/>
              <a:gd name="connsiteY13" fmla="*/ 5838589 h 6145315"/>
              <a:gd name="connsiteX14" fmla="*/ 10927227 w 12117505"/>
              <a:gd name="connsiteY14" fmla="*/ 5846456 h 6145315"/>
              <a:gd name="connsiteX15" fmla="*/ 12085310 w 12117505"/>
              <a:gd name="connsiteY15" fmla="*/ 5845410 h 6145315"/>
              <a:gd name="connsiteX16" fmla="*/ 12063456 w 12117505"/>
              <a:gd name="connsiteY16" fmla="*/ 2545764 h 6145315"/>
              <a:gd name="connsiteX17" fmla="*/ 12054104 w 12117505"/>
              <a:gd name="connsiteY17" fmla="*/ 100403 h 6145315"/>
              <a:gd name="connsiteX18" fmla="*/ 11486459 w 12117505"/>
              <a:gd name="connsiteY18" fmla="*/ 39180 h 6145315"/>
              <a:gd name="connsiteX19" fmla="*/ 10223511 w 12117505"/>
              <a:gd name="connsiteY19" fmla="*/ 25149 h 6145315"/>
              <a:gd name="connsiteX20" fmla="*/ 7599878 w 12117505"/>
              <a:gd name="connsiteY20" fmla="*/ 0 h 6145315"/>
              <a:gd name="connsiteX21" fmla="*/ 2695196 w 12117505"/>
              <a:gd name="connsiteY21" fmla="*/ 5448 h 6145315"/>
              <a:gd name="connsiteX0" fmla="*/ 2695196 w 12096545"/>
              <a:gd name="connsiteY0" fmla="*/ 101752 h 6241619"/>
              <a:gd name="connsiteX1" fmla="*/ 604999 w 12096545"/>
              <a:gd name="connsiteY1" fmla="*/ 134072 h 6241619"/>
              <a:gd name="connsiteX2" fmla="*/ 0 w 12096545"/>
              <a:gd name="connsiteY2" fmla="*/ 171250 h 6241619"/>
              <a:gd name="connsiteX3" fmla="*/ 0 w 12096545"/>
              <a:gd name="connsiteY3" fmla="*/ 929540 h 6241619"/>
              <a:gd name="connsiteX4" fmla="*/ 4597 w 12096545"/>
              <a:gd name="connsiteY4" fmla="*/ 929540 h 6241619"/>
              <a:gd name="connsiteX5" fmla="*/ 88972 w 12096545"/>
              <a:gd name="connsiteY5" fmla="*/ 3544242 h 6241619"/>
              <a:gd name="connsiteX6" fmla="*/ 148480 w 12096545"/>
              <a:gd name="connsiteY6" fmla="*/ 5951235 h 6241619"/>
              <a:gd name="connsiteX7" fmla="*/ 3319168 w 12096545"/>
              <a:gd name="connsiteY7" fmla="*/ 5953771 h 6241619"/>
              <a:gd name="connsiteX8" fmla="*/ 4308929 w 12096545"/>
              <a:gd name="connsiteY8" fmla="*/ 5947111 h 6241619"/>
              <a:gd name="connsiteX9" fmla="*/ 5346335 w 12096545"/>
              <a:gd name="connsiteY9" fmla="*/ 5954285 h 6241619"/>
              <a:gd name="connsiteX10" fmla="*/ 5884297 w 12096545"/>
              <a:gd name="connsiteY10" fmla="*/ 6241619 h 6241619"/>
              <a:gd name="connsiteX11" fmla="*/ 6358569 w 12096545"/>
              <a:gd name="connsiteY11" fmla="*/ 5937512 h 6241619"/>
              <a:gd name="connsiteX12" fmla="*/ 9098386 w 12096545"/>
              <a:gd name="connsiteY12" fmla="*/ 5932018 h 6241619"/>
              <a:gd name="connsiteX13" fmla="*/ 10007288 w 12096545"/>
              <a:gd name="connsiteY13" fmla="*/ 5934893 h 6241619"/>
              <a:gd name="connsiteX14" fmla="*/ 10927227 w 12096545"/>
              <a:gd name="connsiteY14" fmla="*/ 5942760 h 6241619"/>
              <a:gd name="connsiteX15" fmla="*/ 12085310 w 12096545"/>
              <a:gd name="connsiteY15" fmla="*/ 5941714 h 6241619"/>
              <a:gd name="connsiteX16" fmla="*/ 12063456 w 12096545"/>
              <a:gd name="connsiteY16" fmla="*/ 2642068 h 6241619"/>
              <a:gd name="connsiteX17" fmla="*/ 12054104 w 12096545"/>
              <a:gd name="connsiteY17" fmla="*/ 196707 h 6241619"/>
              <a:gd name="connsiteX18" fmla="*/ 11768849 w 12096545"/>
              <a:gd name="connsiteY18" fmla="*/ 143800 h 6241619"/>
              <a:gd name="connsiteX19" fmla="*/ 10223511 w 12096545"/>
              <a:gd name="connsiteY19" fmla="*/ 121453 h 6241619"/>
              <a:gd name="connsiteX20" fmla="*/ 7599878 w 12096545"/>
              <a:gd name="connsiteY20" fmla="*/ 96304 h 6241619"/>
              <a:gd name="connsiteX21" fmla="*/ 2695196 w 12096545"/>
              <a:gd name="connsiteY21" fmla="*/ 101752 h 6241619"/>
              <a:gd name="connsiteX0" fmla="*/ 2695196 w 12097415"/>
              <a:gd name="connsiteY0" fmla="*/ 5448 h 6145315"/>
              <a:gd name="connsiteX1" fmla="*/ 604999 w 12097415"/>
              <a:gd name="connsiteY1" fmla="*/ 37768 h 6145315"/>
              <a:gd name="connsiteX2" fmla="*/ 0 w 12097415"/>
              <a:gd name="connsiteY2" fmla="*/ 74946 h 6145315"/>
              <a:gd name="connsiteX3" fmla="*/ 0 w 12097415"/>
              <a:gd name="connsiteY3" fmla="*/ 833236 h 6145315"/>
              <a:gd name="connsiteX4" fmla="*/ 4597 w 12097415"/>
              <a:gd name="connsiteY4" fmla="*/ 833236 h 6145315"/>
              <a:gd name="connsiteX5" fmla="*/ 88972 w 12097415"/>
              <a:gd name="connsiteY5" fmla="*/ 3447938 h 6145315"/>
              <a:gd name="connsiteX6" fmla="*/ 148480 w 12097415"/>
              <a:gd name="connsiteY6" fmla="*/ 5854931 h 6145315"/>
              <a:gd name="connsiteX7" fmla="*/ 3319168 w 12097415"/>
              <a:gd name="connsiteY7" fmla="*/ 5857467 h 6145315"/>
              <a:gd name="connsiteX8" fmla="*/ 4308929 w 12097415"/>
              <a:gd name="connsiteY8" fmla="*/ 5850807 h 6145315"/>
              <a:gd name="connsiteX9" fmla="*/ 5346335 w 12097415"/>
              <a:gd name="connsiteY9" fmla="*/ 5857981 h 6145315"/>
              <a:gd name="connsiteX10" fmla="*/ 5884297 w 12097415"/>
              <a:gd name="connsiteY10" fmla="*/ 6145315 h 6145315"/>
              <a:gd name="connsiteX11" fmla="*/ 6358569 w 12097415"/>
              <a:gd name="connsiteY11" fmla="*/ 5841208 h 6145315"/>
              <a:gd name="connsiteX12" fmla="*/ 9098386 w 12097415"/>
              <a:gd name="connsiteY12" fmla="*/ 5835714 h 6145315"/>
              <a:gd name="connsiteX13" fmla="*/ 10007288 w 12097415"/>
              <a:gd name="connsiteY13" fmla="*/ 5838589 h 6145315"/>
              <a:gd name="connsiteX14" fmla="*/ 10927227 w 12097415"/>
              <a:gd name="connsiteY14" fmla="*/ 5846456 h 6145315"/>
              <a:gd name="connsiteX15" fmla="*/ 12085310 w 12097415"/>
              <a:gd name="connsiteY15" fmla="*/ 5845410 h 6145315"/>
              <a:gd name="connsiteX16" fmla="*/ 12063456 w 12097415"/>
              <a:gd name="connsiteY16" fmla="*/ 2545764 h 6145315"/>
              <a:gd name="connsiteX17" fmla="*/ 12054104 w 12097415"/>
              <a:gd name="connsiteY17" fmla="*/ 100403 h 6145315"/>
              <a:gd name="connsiteX18" fmla="*/ 11768849 w 12097415"/>
              <a:gd name="connsiteY18" fmla="*/ 47496 h 6145315"/>
              <a:gd name="connsiteX19" fmla="*/ 10223511 w 12097415"/>
              <a:gd name="connsiteY19" fmla="*/ 25149 h 6145315"/>
              <a:gd name="connsiteX20" fmla="*/ 7599878 w 12097415"/>
              <a:gd name="connsiteY20" fmla="*/ 0 h 6145315"/>
              <a:gd name="connsiteX21" fmla="*/ 2695196 w 12097415"/>
              <a:gd name="connsiteY21" fmla="*/ 5448 h 6145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097415" h="6145315">
                <a:moveTo>
                  <a:pt x="2695196" y="5448"/>
                </a:moveTo>
                <a:lnTo>
                  <a:pt x="604999" y="37768"/>
                </a:lnTo>
                <a:cubicBezTo>
                  <a:pt x="485777" y="44401"/>
                  <a:pt x="30881" y="27994"/>
                  <a:pt x="0" y="74946"/>
                </a:cubicBezTo>
                <a:lnTo>
                  <a:pt x="0" y="833236"/>
                </a:lnTo>
                <a:lnTo>
                  <a:pt x="4597" y="833236"/>
                </a:lnTo>
                <a:cubicBezTo>
                  <a:pt x="19426" y="1269020"/>
                  <a:pt x="64992" y="2610989"/>
                  <a:pt x="88972" y="3447938"/>
                </a:cubicBezTo>
                <a:cubicBezTo>
                  <a:pt x="105117" y="5555727"/>
                  <a:pt x="7283" y="5882511"/>
                  <a:pt x="148480" y="5854931"/>
                </a:cubicBezTo>
                <a:cubicBezTo>
                  <a:pt x="1104834" y="5841902"/>
                  <a:pt x="1937287" y="5880951"/>
                  <a:pt x="3319168" y="5857467"/>
                </a:cubicBezTo>
                <a:lnTo>
                  <a:pt x="4308929" y="5850807"/>
                </a:lnTo>
                <a:cubicBezTo>
                  <a:pt x="4765690" y="5834904"/>
                  <a:pt x="5013215" y="5854283"/>
                  <a:pt x="5346335" y="5857981"/>
                </a:cubicBezTo>
                <a:cubicBezTo>
                  <a:pt x="5623326" y="5990403"/>
                  <a:pt x="5673015" y="6044313"/>
                  <a:pt x="5884297" y="6145315"/>
                </a:cubicBezTo>
                <a:cubicBezTo>
                  <a:pt x="6037008" y="6059125"/>
                  <a:pt x="6223567" y="5900221"/>
                  <a:pt x="6358569" y="5841208"/>
                </a:cubicBezTo>
                <a:cubicBezTo>
                  <a:pt x="6445558" y="5838468"/>
                  <a:pt x="8737174" y="5842629"/>
                  <a:pt x="9098386" y="5835714"/>
                </a:cubicBezTo>
                <a:lnTo>
                  <a:pt x="10007288" y="5838589"/>
                </a:lnTo>
                <a:lnTo>
                  <a:pt x="10927227" y="5846456"/>
                </a:lnTo>
                <a:cubicBezTo>
                  <a:pt x="11284890" y="5836792"/>
                  <a:pt x="12058379" y="5889163"/>
                  <a:pt x="12085310" y="5845410"/>
                </a:cubicBezTo>
                <a:cubicBezTo>
                  <a:pt x="12123753" y="5639890"/>
                  <a:pt x="12050112" y="4331065"/>
                  <a:pt x="12063456" y="2545764"/>
                </a:cubicBezTo>
                <a:cubicBezTo>
                  <a:pt x="12111817" y="1464496"/>
                  <a:pt x="12108372" y="516139"/>
                  <a:pt x="12054104" y="100403"/>
                </a:cubicBezTo>
                <a:cubicBezTo>
                  <a:pt x="12045345" y="33302"/>
                  <a:pt x="12073948" y="60038"/>
                  <a:pt x="11768849" y="47496"/>
                </a:cubicBezTo>
                <a:cubicBezTo>
                  <a:pt x="11463750" y="34954"/>
                  <a:pt x="10644494" y="29826"/>
                  <a:pt x="10223511" y="25149"/>
                </a:cubicBezTo>
                <a:lnTo>
                  <a:pt x="7599878" y="0"/>
                </a:lnTo>
                <a:lnTo>
                  <a:pt x="2695196" y="5448"/>
                </a:lnTo>
                <a:close/>
              </a:path>
            </a:pathLst>
          </a:custGeom>
          <a:noFill/>
          <a:ln w="19050" cap="flat">
            <a:solidFill>
              <a:schemeClr val="tx1"/>
            </a:solidFill>
            <a:prstDash val="solid"/>
            <a:miter/>
          </a:ln>
        </p:spPr>
        <p:txBody>
          <a:bodyPr wrap="square" rtlCol="0" anchor="ctr">
            <a:noAutofit/>
          </a:bodyPr>
          <a:lstStyle/>
          <a:p>
            <a:endParaRPr lang="en-US"/>
          </a:p>
        </p:txBody>
      </p:sp>
    </p:spTree>
    <p:extLst>
      <p:ext uri="{BB962C8B-B14F-4D97-AF65-F5344CB8AC3E}">
        <p14:creationId xmlns:p14="http://schemas.microsoft.com/office/powerpoint/2010/main" val="2570074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1B6D19-5D19-4C1E-A7DF-1892DCBAA4B5}"/>
              </a:ext>
            </a:extLst>
          </p:cNvPr>
          <p:cNvSpPr>
            <a:spLocks noGrp="1"/>
          </p:cNvSpPr>
          <p:nvPr>
            <p:ph idx="1"/>
          </p:nvPr>
        </p:nvSpPr>
        <p:spPr>
          <a:xfrm>
            <a:off x="1020726" y="959127"/>
            <a:ext cx="10333074" cy="4790660"/>
          </a:xfrm>
        </p:spPr>
        <p:txBody>
          <a:bodyPr>
            <a:normAutofit lnSpcReduction="10000"/>
          </a:bodyPr>
          <a:lstStyle/>
          <a:p>
            <a:pPr algn="ctr"/>
            <a:r>
              <a:rPr lang="en-GB" sz="4800" dirty="0"/>
              <a:t>Does anyone have a favourite sport?</a:t>
            </a:r>
          </a:p>
          <a:p>
            <a:pPr algn="ctr"/>
            <a:endParaRPr lang="en-GB" sz="4800" dirty="0"/>
          </a:p>
          <a:p>
            <a:pPr algn="ctr"/>
            <a:r>
              <a:rPr lang="en-GB" sz="4800" dirty="0"/>
              <a:t>Does anyone play sport competitively?</a:t>
            </a:r>
          </a:p>
          <a:p>
            <a:pPr algn="ctr"/>
            <a:endParaRPr lang="en-GB" sz="4800" dirty="0"/>
          </a:p>
          <a:p>
            <a:pPr algn="ctr"/>
            <a:r>
              <a:rPr lang="en-GB" sz="4800" dirty="0"/>
              <a:t>Does anyone have a sport that they would like to try but they don’t know how to start?</a:t>
            </a:r>
          </a:p>
          <a:p>
            <a:endParaRPr lang="en-GB" dirty="0"/>
          </a:p>
        </p:txBody>
      </p:sp>
    </p:spTree>
    <p:extLst>
      <p:ext uri="{BB962C8B-B14F-4D97-AF65-F5344CB8AC3E}">
        <p14:creationId xmlns:p14="http://schemas.microsoft.com/office/powerpoint/2010/main" val="3189213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D3D3F92-A42A-4783-8E68-3EA4940D8C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8806B02-335B-4B6E-B86F-D9FCF2E041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61732"/>
            <a:ext cx="8582787" cy="5958985"/>
          </a:xfrm>
          <a:custGeom>
            <a:avLst/>
            <a:gdLst>
              <a:gd name="connsiteX0" fmla="*/ 5536268 w 8582787"/>
              <a:gd name="connsiteY0" fmla="*/ 639 h 5951132"/>
              <a:gd name="connsiteX1" fmla="*/ 5778044 w 8582787"/>
              <a:gd name="connsiteY1" fmla="*/ 6086 h 5951132"/>
              <a:gd name="connsiteX2" fmla="*/ 8038102 w 8582787"/>
              <a:gd name="connsiteY2" fmla="*/ 1081190 h 5951132"/>
              <a:gd name="connsiteX3" fmla="*/ 6942561 w 8582787"/>
              <a:gd name="connsiteY3" fmla="*/ 4768552 h 5951132"/>
              <a:gd name="connsiteX4" fmla="*/ 7063610 w 8582787"/>
              <a:gd name="connsiteY4" fmla="*/ 5404000 h 5951132"/>
              <a:gd name="connsiteX5" fmla="*/ 5844719 w 8582787"/>
              <a:gd name="connsiteY5" fmla="*/ 5361006 h 5951132"/>
              <a:gd name="connsiteX6" fmla="*/ 3911437 w 8582787"/>
              <a:gd name="connsiteY6" fmla="*/ 5888175 h 5951132"/>
              <a:gd name="connsiteX7" fmla="*/ 529190 w 8582787"/>
              <a:gd name="connsiteY7" fmla="*/ 5577971 h 5951132"/>
              <a:gd name="connsiteX8" fmla="*/ 22956 w 8582787"/>
              <a:gd name="connsiteY8" fmla="*/ 5074657 h 5951132"/>
              <a:gd name="connsiteX9" fmla="*/ 0 w 8582787"/>
              <a:gd name="connsiteY9" fmla="*/ 5040008 h 5951132"/>
              <a:gd name="connsiteX10" fmla="*/ 0 w 8582787"/>
              <a:gd name="connsiteY10" fmla="*/ 1220901 h 5951132"/>
              <a:gd name="connsiteX11" fmla="*/ 23024 w 8582787"/>
              <a:gd name="connsiteY11" fmla="*/ 1202608 h 5951132"/>
              <a:gd name="connsiteX12" fmla="*/ 705292 w 8582787"/>
              <a:gd name="connsiteY12" fmla="*/ 821089 h 5951132"/>
              <a:gd name="connsiteX13" fmla="*/ 5536268 w 8582787"/>
              <a:gd name="connsiteY13" fmla="*/ 639 h 5951132"/>
              <a:gd name="connsiteX0" fmla="*/ 5536268 w 8582787"/>
              <a:gd name="connsiteY0" fmla="*/ 639 h 5915698"/>
              <a:gd name="connsiteX1" fmla="*/ 5778044 w 8582787"/>
              <a:gd name="connsiteY1" fmla="*/ 6086 h 5915698"/>
              <a:gd name="connsiteX2" fmla="*/ 8038102 w 8582787"/>
              <a:gd name="connsiteY2" fmla="*/ 1081190 h 5915698"/>
              <a:gd name="connsiteX3" fmla="*/ 6942561 w 8582787"/>
              <a:gd name="connsiteY3" fmla="*/ 4768552 h 5915698"/>
              <a:gd name="connsiteX4" fmla="*/ 7063610 w 8582787"/>
              <a:gd name="connsiteY4" fmla="*/ 5404000 h 5915698"/>
              <a:gd name="connsiteX5" fmla="*/ 5844719 w 8582787"/>
              <a:gd name="connsiteY5" fmla="*/ 5361006 h 5915698"/>
              <a:gd name="connsiteX6" fmla="*/ 3911437 w 8582787"/>
              <a:gd name="connsiteY6" fmla="*/ 5888175 h 5915698"/>
              <a:gd name="connsiteX7" fmla="*/ 591395 w 8582787"/>
              <a:gd name="connsiteY7" fmla="*/ 5528208 h 5915698"/>
              <a:gd name="connsiteX8" fmla="*/ 22956 w 8582787"/>
              <a:gd name="connsiteY8" fmla="*/ 5074657 h 5915698"/>
              <a:gd name="connsiteX9" fmla="*/ 0 w 8582787"/>
              <a:gd name="connsiteY9" fmla="*/ 5040008 h 5915698"/>
              <a:gd name="connsiteX10" fmla="*/ 0 w 8582787"/>
              <a:gd name="connsiteY10" fmla="*/ 1220901 h 5915698"/>
              <a:gd name="connsiteX11" fmla="*/ 23024 w 8582787"/>
              <a:gd name="connsiteY11" fmla="*/ 1202608 h 5915698"/>
              <a:gd name="connsiteX12" fmla="*/ 705292 w 8582787"/>
              <a:gd name="connsiteY12" fmla="*/ 821089 h 5915698"/>
              <a:gd name="connsiteX13" fmla="*/ 5536268 w 8582787"/>
              <a:gd name="connsiteY13" fmla="*/ 639 h 5915698"/>
              <a:gd name="connsiteX0" fmla="*/ 5536268 w 8582787"/>
              <a:gd name="connsiteY0" fmla="*/ 639 h 5931942"/>
              <a:gd name="connsiteX1" fmla="*/ 5778044 w 8582787"/>
              <a:gd name="connsiteY1" fmla="*/ 6086 h 5931942"/>
              <a:gd name="connsiteX2" fmla="*/ 8038102 w 8582787"/>
              <a:gd name="connsiteY2" fmla="*/ 1081190 h 5931942"/>
              <a:gd name="connsiteX3" fmla="*/ 6942561 w 8582787"/>
              <a:gd name="connsiteY3" fmla="*/ 4768552 h 5931942"/>
              <a:gd name="connsiteX4" fmla="*/ 7063610 w 8582787"/>
              <a:gd name="connsiteY4" fmla="*/ 5404000 h 5931942"/>
              <a:gd name="connsiteX5" fmla="*/ 5844719 w 8582787"/>
              <a:gd name="connsiteY5" fmla="*/ 5361006 h 5931942"/>
              <a:gd name="connsiteX6" fmla="*/ 3911437 w 8582787"/>
              <a:gd name="connsiteY6" fmla="*/ 5888175 h 5931942"/>
              <a:gd name="connsiteX7" fmla="*/ 591395 w 8582787"/>
              <a:gd name="connsiteY7" fmla="*/ 5528208 h 5931942"/>
              <a:gd name="connsiteX8" fmla="*/ 22956 w 8582787"/>
              <a:gd name="connsiteY8" fmla="*/ 5074657 h 5931942"/>
              <a:gd name="connsiteX9" fmla="*/ 0 w 8582787"/>
              <a:gd name="connsiteY9" fmla="*/ 5040008 h 5931942"/>
              <a:gd name="connsiteX10" fmla="*/ 0 w 8582787"/>
              <a:gd name="connsiteY10" fmla="*/ 1220901 h 5931942"/>
              <a:gd name="connsiteX11" fmla="*/ 23024 w 8582787"/>
              <a:gd name="connsiteY11" fmla="*/ 1202608 h 5931942"/>
              <a:gd name="connsiteX12" fmla="*/ 705292 w 8582787"/>
              <a:gd name="connsiteY12" fmla="*/ 821089 h 5931942"/>
              <a:gd name="connsiteX13" fmla="*/ 5536268 w 8582787"/>
              <a:gd name="connsiteY13" fmla="*/ 639 h 5931942"/>
              <a:gd name="connsiteX0" fmla="*/ 5536268 w 8582787"/>
              <a:gd name="connsiteY0" fmla="*/ 639 h 5931942"/>
              <a:gd name="connsiteX1" fmla="*/ 5778044 w 8582787"/>
              <a:gd name="connsiteY1" fmla="*/ 6086 h 5931942"/>
              <a:gd name="connsiteX2" fmla="*/ 8038102 w 8582787"/>
              <a:gd name="connsiteY2" fmla="*/ 1081190 h 5931942"/>
              <a:gd name="connsiteX3" fmla="*/ 6942561 w 8582787"/>
              <a:gd name="connsiteY3" fmla="*/ 4768552 h 5931942"/>
              <a:gd name="connsiteX4" fmla="*/ 7063610 w 8582787"/>
              <a:gd name="connsiteY4" fmla="*/ 5404000 h 5931942"/>
              <a:gd name="connsiteX5" fmla="*/ 5844719 w 8582787"/>
              <a:gd name="connsiteY5" fmla="*/ 5361006 h 5931942"/>
              <a:gd name="connsiteX6" fmla="*/ 3911437 w 8582787"/>
              <a:gd name="connsiteY6" fmla="*/ 5888175 h 5931942"/>
              <a:gd name="connsiteX7" fmla="*/ 591395 w 8582787"/>
              <a:gd name="connsiteY7" fmla="*/ 5528208 h 5931942"/>
              <a:gd name="connsiteX8" fmla="*/ 22956 w 8582787"/>
              <a:gd name="connsiteY8" fmla="*/ 5074657 h 5931942"/>
              <a:gd name="connsiteX9" fmla="*/ 0 w 8582787"/>
              <a:gd name="connsiteY9" fmla="*/ 5040008 h 5931942"/>
              <a:gd name="connsiteX10" fmla="*/ 0 w 8582787"/>
              <a:gd name="connsiteY10" fmla="*/ 1220901 h 5931942"/>
              <a:gd name="connsiteX11" fmla="*/ 23024 w 8582787"/>
              <a:gd name="connsiteY11" fmla="*/ 1202608 h 5931942"/>
              <a:gd name="connsiteX12" fmla="*/ 705292 w 8582787"/>
              <a:gd name="connsiteY12" fmla="*/ 821089 h 5931942"/>
              <a:gd name="connsiteX13" fmla="*/ 5536268 w 8582787"/>
              <a:gd name="connsiteY13" fmla="*/ 639 h 5931942"/>
              <a:gd name="connsiteX0" fmla="*/ 5536268 w 8582787"/>
              <a:gd name="connsiteY0" fmla="*/ 639 h 5953554"/>
              <a:gd name="connsiteX1" fmla="*/ 5778044 w 8582787"/>
              <a:gd name="connsiteY1" fmla="*/ 6086 h 5953554"/>
              <a:gd name="connsiteX2" fmla="*/ 8038102 w 8582787"/>
              <a:gd name="connsiteY2" fmla="*/ 1081190 h 5953554"/>
              <a:gd name="connsiteX3" fmla="*/ 6942561 w 8582787"/>
              <a:gd name="connsiteY3" fmla="*/ 4768552 h 5953554"/>
              <a:gd name="connsiteX4" fmla="*/ 7063610 w 8582787"/>
              <a:gd name="connsiteY4" fmla="*/ 5404000 h 5953554"/>
              <a:gd name="connsiteX5" fmla="*/ 5844719 w 8582787"/>
              <a:gd name="connsiteY5" fmla="*/ 5361006 h 5953554"/>
              <a:gd name="connsiteX6" fmla="*/ 3911437 w 8582787"/>
              <a:gd name="connsiteY6" fmla="*/ 5888175 h 5953554"/>
              <a:gd name="connsiteX7" fmla="*/ 591395 w 8582787"/>
              <a:gd name="connsiteY7" fmla="*/ 5528208 h 5953554"/>
              <a:gd name="connsiteX8" fmla="*/ 22956 w 8582787"/>
              <a:gd name="connsiteY8" fmla="*/ 5074657 h 5953554"/>
              <a:gd name="connsiteX9" fmla="*/ 0 w 8582787"/>
              <a:gd name="connsiteY9" fmla="*/ 5040008 h 5953554"/>
              <a:gd name="connsiteX10" fmla="*/ 0 w 8582787"/>
              <a:gd name="connsiteY10" fmla="*/ 1220901 h 5953554"/>
              <a:gd name="connsiteX11" fmla="*/ 23024 w 8582787"/>
              <a:gd name="connsiteY11" fmla="*/ 1202608 h 5953554"/>
              <a:gd name="connsiteX12" fmla="*/ 705292 w 8582787"/>
              <a:gd name="connsiteY12" fmla="*/ 821089 h 5953554"/>
              <a:gd name="connsiteX13" fmla="*/ 5536268 w 8582787"/>
              <a:gd name="connsiteY13" fmla="*/ 639 h 5953554"/>
              <a:gd name="connsiteX0" fmla="*/ 5536268 w 8582787"/>
              <a:gd name="connsiteY0" fmla="*/ 639 h 5958985"/>
              <a:gd name="connsiteX1" fmla="*/ 5778044 w 8582787"/>
              <a:gd name="connsiteY1" fmla="*/ 6086 h 5958985"/>
              <a:gd name="connsiteX2" fmla="*/ 8038102 w 8582787"/>
              <a:gd name="connsiteY2" fmla="*/ 1081190 h 5958985"/>
              <a:gd name="connsiteX3" fmla="*/ 6942561 w 8582787"/>
              <a:gd name="connsiteY3" fmla="*/ 4768552 h 5958985"/>
              <a:gd name="connsiteX4" fmla="*/ 7063610 w 8582787"/>
              <a:gd name="connsiteY4" fmla="*/ 5404000 h 5958985"/>
              <a:gd name="connsiteX5" fmla="*/ 5844719 w 8582787"/>
              <a:gd name="connsiteY5" fmla="*/ 5361006 h 5958985"/>
              <a:gd name="connsiteX6" fmla="*/ 3911437 w 8582787"/>
              <a:gd name="connsiteY6" fmla="*/ 5888175 h 5958985"/>
              <a:gd name="connsiteX7" fmla="*/ 591395 w 8582787"/>
              <a:gd name="connsiteY7" fmla="*/ 5528208 h 5958985"/>
              <a:gd name="connsiteX8" fmla="*/ 22956 w 8582787"/>
              <a:gd name="connsiteY8" fmla="*/ 5074657 h 5958985"/>
              <a:gd name="connsiteX9" fmla="*/ 0 w 8582787"/>
              <a:gd name="connsiteY9" fmla="*/ 5040008 h 5958985"/>
              <a:gd name="connsiteX10" fmla="*/ 0 w 8582787"/>
              <a:gd name="connsiteY10" fmla="*/ 1220901 h 5958985"/>
              <a:gd name="connsiteX11" fmla="*/ 23024 w 8582787"/>
              <a:gd name="connsiteY11" fmla="*/ 1202608 h 5958985"/>
              <a:gd name="connsiteX12" fmla="*/ 705292 w 8582787"/>
              <a:gd name="connsiteY12" fmla="*/ 821089 h 5958985"/>
              <a:gd name="connsiteX13" fmla="*/ 5536268 w 8582787"/>
              <a:gd name="connsiteY13" fmla="*/ 639 h 5958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582787" h="5958985">
                <a:moveTo>
                  <a:pt x="5536268" y="639"/>
                </a:moveTo>
                <a:cubicBezTo>
                  <a:pt x="5620910" y="1539"/>
                  <a:pt x="5701661" y="3377"/>
                  <a:pt x="5778044" y="6086"/>
                </a:cubicBezTo>
                <a:cubicBezTo>
                  <a:pt x="7000176" y="49432"/>
                  <a:pt x="7247305" y="292480"/>
                  <a:pt x="8038102" y="1081190"/>
                </a:cubicBezTo>
                <a:cubicBezTo>
                  <a:pt x="8887336" y="2189684"/>
                  <a:pt x="8898968" y="3432638"/>
                  <a:pt x="6942561" y="4768552"/>
                </a:cubicBezTo>
                <a:cubicBezTo>
                  <a:pt x="6485637" y="5086824"/>
                  <a:pt x="7063610" y="5404000"/>
                  <a:pt x="7063610" y="5404000"/>
                </a:cubicBezTo>
                <a:cubicBezTo>
                  <a:pt x="6980090" y="5421711"/>
                  <a:pt x="6370084" y="5280312"/>
                  <a:pt x="5844719" y="5361006"/>
                </a:cubicBezTo>
                <a:cubicBezTo>
                  <a:pt x="5319355" y="5441701"/>
                  <a:pt x="4650142" y="5798103"/>
                  <a:pt x="3911437" y="5888175"/>
                </a:cubicBezTo>
                <a:cubicBezTo>
                  <a:pt x="3172732" y="5978247"/>
                  <a:pt x="1498816" y="6078337"/>
                  <a:pt x="591395" y="5528208"/>
                </a:cubicBezTo>
                <a:cubicBezTo>
                  <a:pt x="398656" y="5411359"/>
                  <a:pt x="170148" y="5280966"/>
                  <a:pt x="22956" y="5074657"/>
                </a:cubicBezTo>
                <a:lnTo>
                  <a:pt x="0" y="5040008"/>
                </a:lnTo>
                <a:lnTo>
                  <a:pt x="0" y="1220901"/>
                </a:lnTo>
                <a:lnTo>
                  <a:pt x="23024" y="1202608"/>
                </a:lnTo>
                <a:cubicBezTo>
                  <a:pt x="198914" y="1075212"/>
                  <a:pt x="422087" y="948337"/>
                  <a:pt x="705292" y="821089"/>
                </a:cubicBezTo>
                <a:cubicBezTo>
                  <a:pt x="2121318" y="184849"/>
                  <a:pt x="4266630" y="-12850"/>
                  <a:pt x="5536268" y="639"/>
                </a:cubicBezTo>
                <a:close/>
              </a:path>
            </a:pathLst>
          </a:cu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6D5F371-A0D1-4610-A662-CE89241BF42E}"/>
              </a:ext>
            </a:extLst>
          </p:cNvPr>
          <p:cNvSpPr>
            <a:spLocks noGrp="1"/>
          </p:cNvSpPr>
          <p:nvPr>
            <p:ph type="title"/>
          </p:nvPr>
        </p:nvSpPr>
        <p:spPr>
          <a:xfrm>
            <a:off x="1176959" y="1005082"/>
            <a:ext cx="6513940" cy="1332451"/>
          </a:xfrm>
        </p:spPr>
        <p:txBody>
          <a:bodyPr anchor="ctr">
            <a:normAutofit/>
          </a:bodyPr>
          <a:lstStyle/>
          <a:p>
            <a:pPr algn="ctr"/>
            <a:r>
              <a:rPr lang="en-GB" dirty="0"/>
              <a:t>TRUE or FALSE?</a:t>
            </a:r>
          </a:p>
        </p:txBody>
      </p:sp>
      <p:sp>
        <p:nvSpPr>
          <p:cNvPr id="3" name="Content Placeholder 2">
            <a:extLst>
              <a:ext uri="{FF2B5EF4-FFF2-40B4-BE49-F238E27FC236}">
                <a16:creationId xmlns:a16="http://schemas.microsoft.com/office/drawing/2014/main" id="{F11B6D19-5D19-4C1E-A7DF-1892DCBAA4B5}"/>
              </a:ext>
            </a:extLst>
          </p:cNvPr>
          <p:cNvSpPr>
            <a:spLocks noGrp="1"/>
          </p:cNvSpPr>
          <p:nvPr>
            <p:ph idx="1"/>
          </p:nvPr>
        </p:nvSpPr>
        <p:spPr>
          <a:xfrm>
            <a:off x="837350" y="2141138"/>
            <a:ext cx="6537739" cy="3909619"/>
          </a:xfrm>
        </p:spPr>
        <p:txBody>
          <a:bodyPr anchor="ctr">
            <a:normAutofit/>
          </a:bodyPr>
          <a:lstStyle/>
          <a:p>
            <a:pPr algn="ctr"/>
            <a:r>
              <a:rPr lang="en-GB" sz="4000" dirty="0"/>
              <a:t>Less than 50% of 5-15 year olds play sport in the UK. </a:t>
            </a:r>
          </a:p>
          <a:p>
            <a:pPr algn="ctr"/>
            <a:endParaRPr lang="en-GB" dirty="0"/>
          </a:p>
        </p:txBody>
      </p:sp>
      <p:sp>
        <p:nvSpPr>
          <p:cNvPr id="12" name="Freeform: Shape 11">
            <a:extLst>
              <a:ext uri="{FF2B5EF4-FFF2-40B4-BE49-F238E27FC236}">
                <a16:creationId xmlns:a16="http://schemas.microsoft.com/office/drawing/2014/main" id="{59B8D541-F0F1-448D-B481-76E8390D36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587144" flipH="1">
            <a:off x="-409095" y="235656"/>
            <a:ext cx="9030630" cy="6305817"/>
          </a:xfrm>
          <a:custGeom>
            <a:avLst/>
            <a:gdLst>
              <a:gd name="connsiteX0" fmla="*/ 284628 w 960507"/>
              <a:gd name="connsiteY0" fmla="*/ 725426 h 725435"/>
              <a:gd name="connsiteX1" fmla="*/ 429979 w 960507"/>
              <a:gd name="connsiteY1" fmla="*/ 636749 h 725435"/>
              <a:gd name="connsiteX2" fmla="*/ 805646 w 960507"/>
              <a:gd name="connsiteY2" fmla="*/ 523401 h 725435"/>
              <a:gd name="connsiteX3" fmla="*/ 954521 w 960507"/>
              <a:gd name="connsiteY3" fmla="*/ 257273 h 725435"/>
              <a:gd name="connsiteX4" fmla="*/ 674486 w 960507"/>
              <a:gd name="connsiteY4" fmla="*/ 5622 h 725435"/>
              <a:gd name="connsiteX5" fmla="*/ 15261 w 960507"/>
              <a:gd name="connsiteY5" fmla="*/ 246605 h 725435"/>
              <a:gd name="connsiteX6" fmla="*/ 217286 w 960507"/>
              <a:gd name="connsiteY6" fmla="*/ 650655 h 725435"/>
              <a:gd name="connsiteX7" fmla="*/ 284628 w 960507"/>
              <a:gd name="connsiteY7" fmla="*/ 725426 h 725435"/>
              <a:gd name="connsiteX0" fmla="*/ 284667 w 959010"/>
              <a:gd name="connsiteY0" fmla="*/ 725435 h 725435"/>
              <a:gd name="connsiteX1" fmla="*/ 408106 w 959010"/>
              <a:gd name="connsiteY1" fmla="*/ 662779 h 725435"/>
              <a:gd name="connsiteX2" fmla="*/ 805685 w 959010"/>
              <a:gd name="connsiteY2" fmla="*/ 523410 h 725435"/>
              <a:gd name="connsiteX3" fmla="*/ 954560 w 959010"/>
              <a:gd name="connsiteY3" fmla="*/ 257282 h 725435"/>
              <a:gd name="connsiteX4" fmla="*/ 674525 w 959010"/>
              <a:gd name="connsiteY4" fmla="*/ 5631 h 725435"/>
              <a:gd name="connsiteX5" fmla="*/ 15300 w 959010"/>
              <a:gd name="connsiteY5" fmla="*/ 246614 h 725435"/>
              <a:gd name="connsiteX6" fmla="*/ 217325 w 959010"/>
              <a:gd name="connsiteY6" fmla="*/ 650664 h 725435"/>
              <a:gd name="connsiteX7" fmla="*/ 284667 w 959010"/>
              <a:gd name="connsiteY7" fmla="*/ 725435 h 725435"/>
              <a:gd name="connsiteX0" fmla="*/ 284667 w 967667"/>
              <a:gd name="connsiteY0" fmla="*/ 725435 h 725435"/>
              <a:gd name="connsiteX1" fmla="*/ 408106 w 967667"/>
              <a:gd name="connsiteY1" fmla="*/ 662779 h 725435"/>
              <a:gd name="connsiteX2" fmla="*/ 868683 w 967667"/>
              <a:gd name="connsiteY2" fmla="*/ 556279 h 725435"/>
              <a:gd name="connsiteX3" fmla="*/ 954560 w 967667"/>
              <a:gd name="connsiteY3" fmla="*/ 257282 h 725435"/>
              <a:gd name="connsiteX4" fmla="*/ 674525 w 967667"/>
              <a:gd name="connsiteY4" fmla="*/ 5631 h 725435"/>
              <a:gd name="connsiteX5" fmla="*/ 15300 w 967667"/>
              <a:gd name="connsiteY5" fmla="*/ 246614 h 725435"/>
              <a:gd name="connsiteX6" fmla="*/ 217325 w 967667"/>
              <a:gd name="connsiteY6" fmla="*/ 650664 h 725435"/>
              <a:gd name="connsiteX7" fmla="*/ 284667 w 967667"/>
              <a:gd name="connsiteY7" fmla="*/ 725435 h 725435"/>
              <a:gd name="connsiteX0" fmla="*/ 284667 w 966979"/>
              <a:gd name="connsiteY0" fmla="*/ 685615 h 685615"/>
              <a:gd name="connsiteX1" fmla="*/ 408106 w 966979"/>
              <a:gd name="connsiteY1" fmla="*/ 622959 h 685615"/>
              <a:gd name="connsiteX2" fmla="*/ 868683 w 966979"/>
              <a:gd name="connsiteY2" fmla="*/ 516459 h 685615"/>
              <a:gd name="connsiteX3" fmla="*/ 954560 w 966979"/>
              <a:gd name="connsiteY3" fmla="*/ 217462 h 685615"/>
              <a:gd name="connsiteX4" fmla="*/ 684112 w 966979"/>
              <a:gd name="connsiteY4" fmla="*/ 9636 h 685615"/>
              <a:gd name="connsiteX5" fmla="*/ 15300 w 966979"/>
              <a:gd name="connsiteY5" fmla="*/ 206794 h 685615"/>
              <a:gd name="connsiteX6" fmla="*/ 217325 w 966979"/>
              <a:gd name="connsiteY6" fmla="*/ 610844 h 685615"/>
              <a:gd name="connsiteX7" fmla="*/ 284667 w 966979"/>
              <a:gd name="connsiteY7" fmla="*/ 685615 h 685615"/>
              <a:gd name="connsiteX0" fmla="*/ 283787 w 966099"/>
              <a:gd name="connsiteY0" fmla="*/ 685615 h 685615"/>
              <a:gd name="connsiteX1" fmla="*/ 407226 w 966099"/>
              <a:gd name="connsiteY1" fmla="*/ 622959 h 685615"/>
              <a:gd name="connsiteX2" fmla="*/ 867803 w 966099"/>
              <a:gd name="connsiteY2" fmla="*/ 516459 h 685615"/>
              <a:gd name="connsiteX3" fmla="*/ 953680 w 966099"/>
              <a:gd name="connsiteY3" fmla="*/ 217462 h 685615"/>
              <a:gd name="connsiteX4" fmla="*/ 683232 w 966099"/>
              <a:gd name="connsiteY4" fmla="*/ 9636 h 685615"/>
              <a:gd name="connsiteX5" fmla="*/ 14420 w 966099"/>
              <a:gd name="connsiteY5" fmla="*/ 206794 h 685615"/>
              <a:gd name="connsiteX6" fmla="*/ 221923 w 966099"/>
              <a:gd name="connsiteY6" fmla="*/ 610844 h 685615"/>
              <a:gd name="connsiteX7" fmla="*/ 283787 w 966099"/>
              <a:gd name="connsiteY7" fmla="*/ 685615 h 685615"/>
              <a:gd name="connsiteX0" fmla="*/ 282418 w 966099"/>
              <a:gd name="connsiteY0" fmla="*/ 671920 h 671920"/>
              <a:gd name="connsiteX1" fmla="*/ 407226 w 966099"/>
              <a:gd name="connsiteY1" fmla="*/ 622959 h 671920"/>
              <a:gd name="connsiteX2" fmla="*/ 867803 w 966099"/>
              <a:gd name="connsiteY2" fmla="*/ 516459 h 671920"/>
              <a:gd name="connsiteX3" fmla="*/ 953680 w 966099"/>
              <a:gd name="connsiteY3" fmla="*/ 217462 h 671920"/>
              <a:gd name="connsiteX4" fmla="*/ 683232 w 966099"/>
              <a:gd name="connsiteY4" fmla="*/ 9636 h 671920"/>
              <a:gd name="connsiteX5" fmla="*/ 14420 w 966099"/>
              <a:gd name="connsiteY5" fmla="*/ 206794 h 671920"/>
              <a:gd name="connsiteX6" fmla="*/ 221923 w 966099"/>
              <a:gd name="connsiteY6" fmla="*/ 610844 h 671920"/>
              <a:gd name="connsiteX7" fmla="*/ 282418 w 966099"/>
              <a:gd name="connsiteY7" fmla="*/ 671920 h 671920"/>
              <a:gd name="connsiteX0" fmla="*/ 282418 w 966099"/>
              <a:gd name="connsiteY0" fmla="*/ 671920 h 672429"/>
              <a:gd name="connsiteX1" fmla="*/ 338878 w 966099"/>
              <a:gd name="connsiteY1" fmla="*/ 639121 h 672429"/>
              <a:gd name="connsiteX2" fmla="*/ 407226 w 966099"/>
              <a:gd name="connsiteY2" fmla="*/ 622959 h 672429"/>
              <a:gd name="connsiteX3" fmla="*/ 867803 w 966099"/>
              <a:gd name="connsiteY3" fmla="*/ 516459 h 672429"/>
              <a:gd name="connsiteX4" fmla="*/ 953680 w 966099"/>
              <a:gd name="connsiteY4" fmla="*/ 217462 h 672429"/>
              <a:gd name="connsiteX5" fmla="*/ 683232 w 966099"/>
              <a:gd name="connsiteY5" fmla="*/ 9636 h 672429"/>
              <a:gd name="connsiteX6" fmla="*/ 14420 w 966099"/>
              <a:gd name="connsiteY6" fmla="*/ 206794 h 672429"/>
              <a:gd name="connsiteX7" fmla="*/ 221923 w 966099"/>
              <a:gd name="connsiteY7" fmla="*/ 610844 h 672429"/>
              <a:gd name="connsiteX8" fmla="*/ 282418 w 966099"/>
              <a:gd name="connsiteY8" fmla="*/ 671920 h 672429"/>
              <a:gd name="connsiteX0" fmla="*/ 282418 w 966099"/>
              <a:gd name="connsiteY0" fmla="*/ 671920 h 672356"/>
              <a:gd name="connsiteX1" fmla="*/ 337508 w 966099"/>
              <a:gd name="connsiteY1" fmla="*/ 633643 h 672356"/>
              <a:gd name="connsiteX2" fmla="*/ 407226 w 966099"/>
              <a:gd name="connsiteY2" fmla="*/ 622959 h 672356"/>
              <a:gd name="connsiteX3" fmla="*/ 867803 w 966099"/>
              <a:gd name="connsiteY3" fmla="*/ 516459 h 672356"/>
              <a:gd name="connsiteX4" fmla="*/ 953680 w 966099"/>
              <a:gd name="connsiteY4" fmla="*/ 217462 h 672356"/>
              <a:gd name="connsiteX5" fmla="*/ 683232 w 966099"/>
              <a:gd name="connsiteY5" fmla="*/ 9636 h 672356"/>
              <a:gd name="connsiteX6" fmla="*/ 14420 w 966099"/>
              <a:gd name="connsiteY6" fmla="*/ 206794 h 672356"/>
              <a:gd name="connsiteX7" fmla="*/ 221923 w 966099"/>
              <a:gd name="connsiteY7" fmla="*/ 610844 h 672356"/>
              <a:gd name="connsiteX8" fmla="*/ 282418 w 966099"/>
              <a:gd name="connsiteY8" fmla="*/ 671920 h 672356"/>
              <a:gd name="connsiteX0" fmla="*/ 282418 w 966099"/>
              <a:gd name="connsiteY0" fmla="*/ 671920 h 671920"/>
              <a:gd name="connsiteX1" fmla="*/ 337508 w 966099"/>
              <a:gd name="connsiteY1" fmla="*/ 633643 h 671920"/>
              <a:gd name="connsiteX2" fmla="*/ 407226 w 966099"/>
              <a:gd name="connsiteY2" fmla="*/ 622959 h 671920"/>
              <a:gd name="connsiteX3" fmla="*/ 867803 w 966099"/>
              <a:gd name="connsiteY3" fmla="*/ 516459 h 671920"/>
              <a:gd name="connsiteX4" fmla="*/ 953680 w 966099"/>
              <a:gd name="connsiteY4" fmla="*/ 217462 h 671920"/>
              <a:gd name="connsiteX5" fmla="*/ 683232 w 966099"/>
              <a:gd name="connsiteY5" fmla="*/ 9636 h 671920"/>
              <a:gd name="connsiteX6" fmla="*/ 14420 w 966099"/>
              <a:gd name="connsiteY6" fmla="*/ 206794 h 671920"/>
              <a:gd name="connsiteX7" fmla="*/ 221923 w 966099"/>
              <a:gd name="connsiteY7" fmla="*/ 610844 h 671920"/>
              <a:gd name="connsiteX8" fmla="*/ 282418 w 966099"/>
              <a:gd name="connsiteY8" fmla="*/ 671920 h 671920"/>
              <a:gd name="connsiteX0" fmla="*/ 282418 w 965409"/>
              <a:gd name="connsiteY0" fmla="*/ 671920 h 671920"/>
              <a:gd name="connsiteX1" fmla="*/ 337508 w 965409"/>
              <a:gd name="connsiteY1" fmla="*/ 633643 h 671920"/>
              <a:gd name="connsiteX2" fmla="*/ 434616 w 965409"/>
              <a:gd name="connsiteY2" fmla="*/ 627068 h 671920"/>
              <a:gd name="connsiteX3" fmla="*/ 867803 w 965409"/>
              <a:gd name="connsiteY3" fmla="*/ 516459 h 671920"/>
              <a:gd name="connsiteX4" fmla="*/ 953680 w 965409"/>
              <a:gd name="connsiteY4" fmla="*/ 217462 h 671920"/>
              <a:gd name="connsiteX5" fmla="*/ 683232 w 965409"/>
              <a:gd name="connsiteY5" fmla="*/ 9636 h 671920"/>
              <a:gd name="connsiteX6" fmla="*/ 14420 w 965409"/>
              <a:gd name="connsiteY6" fmla="*/ 206794 h 671920"/>
              <a:gd name="connsiteX7" fmla="*/ 221923 w 965409"/>
              <a:gd name="connsiteY7" fmla="*/ 610844 h 671920"/>
              <a:gd name="connsiteX8" fmla="*/ 282418 w 965409"/>
              <a:gd name="connsiteY8" fmla="*/ 671920 h 671920"/>
              <a:gd name="connsiteX0" fmla="*/ 282418 w 965409"/>
              <a:gd name="connsiteY0" fmla="*/ 671920 h 671920"/>
              <a:gd name="connsiteX1" fmla="*/ 337508 w 965409"/>
              <a:gd name="connsiteY1" fmla="*/ 633643 h 671920"/>
              <a:gd name="connsiteX2" fmla="*/ 434616 w 965409"/>
              <a:gd name="connsiteY2" fmla="*/ 627068 h 671920"/>
              <a:gd name="connsiteX3" fmla="*/ 867803 w 965409"/>
              <a:gd name="connsiteY3" fmla="*/ 516459 h 671920"/>
              <a:gd name="connsiteX4" fmla="*/ 953680 w 965409"/>
              <a:gd name="connsiteY4" fmla="*/ 217462 h 671920"/>
              <a:gd name="connsiteX5" fmla="*/ 683232 w 965409"/>
              <a:gd name="connsiteY5" fmla="*/ 9636 h 671920"/>
              <a:gd name="connsiteX6" fmla="*/ 14420 w 965409"/>
              <a:gd name="connsiteY6" fmla="*/ 206794 h 671920"/>
              <a:gd name="connsiteX7" fmla="*/ 221923 w 965409"/>
              <a:gd name="connsiteY7" fmla="*/ 610844 h 671920"/>
              <a:gd name="connsiteX8" fmla="*/ 282418 w 965409"/>
              <a:gd name="connsiteY8" fmla="*/ 671920 h 671920"/>
              <a:gd name="connsiteX0" fmla="*/ 282418 w 965409"/>
              <a:gd name="connsiteY0" fmla="*/ 671920 h 671920"/>
              <a:gd name="connsiteX1" fmla="*/ 337508 w 965409"/>
              <a:gd name="connsiteY1" fmla="*/ 633643 h 671920"/>
              <a:gd name="connsiteX2" fmla="*/ 434616 w 965409"/>
              <a:gd name="connsiteY2" fmla="*/ 627068 h 671920"/>
              <a:gd name="connsiteX3" fmla="*/ 867803 w 965409"/>
              <a:gd name="connsiteY3" fmla="*/ 516459 h 671920"/>
              <a:gd name="connsiteX4" fmla="*/ 953680 w 965409"/>
              <a:gd name="connsiteY4" fmla="*/ 217462 h 671920"/>
              <a:gd name="connsiteX5" fmla="*/ 683232 w 965409"/>
              <a:gd name="connsiteY5" fmla="*/ 9636 h 671920"/>
              <a:gd name="connsiteX6" fmla="*/ 14420 w 965409"/>
              <a:gd name="connsiteY6" fmla="*/ 206794 h 671920"/>
              <a:gd name="connsiteX7" fmla="*/ 221923 w 965409"/>
              <a:gd name="connsiteY7" fmla="*/ 610844 h 671920"/>
              <a:gd name="connsiteX8" fmla="*/ 282418 w 965409"/>
              <a:gd name="connsiteY8" fmla="*/ 671920 h 671920"/>
              <a:gd name="connsiteX0" fmla="*/ 282418 w 965343"/>
              <a:gd name="connsiteY0" fmla="*/ 671920 h 671920"/>
              <a:gd name="connsiteX1" fmla="*/ 337508 w 965343"/>
              <a:gd name="connsiteY1" fmla="*/ 633643 h 671920"/>
              <a:gd name="connsiteX2" fmla="*/ 437355 w 965343"/>
              <a:gd name="connsiteY2" fmla="*/ 631177 h 671920"/>
              <a:gd name="connsiteX3" fmla="*/ 867803 w 965343"/>
              <a:gd name="connsiteY3" fmla="*/ 516459 h 671920"/>
              <a:gd name="connsiteX4" fmla="*/ 953680 w 965343"/>
              <a:gd name="connsiteY4" fmla="*/ 217462 h 671920"/>
              <a:gd name="connsiteX5" fmla="*/ 683232 w 965343"/>
              <a:gd name="connsiteY5" fmla="*/ 9636 h 671920"/>
              <a:gd name="connsiteX6" fmla="*/ 14420 w 965343"/>
              <a:gd name="connsiteY6" fmla="*/ 206794 h 671920"/>
              <a:gd name="connsiteX7" fmla="*/ 221923 w 965343"/>
              <a:gd name="connsiteY7" fmla="*/ 610844 h 671920"/>
              <a:gd name="connsiteX8" fmla="*/ 282418 w 965343"/>
              <a:gd name="connsiteY8" fmla="*/ 671920 h 671920"/>
              <a:gd name="connsiteX0" fmla="*/ 282418 w 964893"/>
              <a:gd name="connsiteY0" fmla="*/ 664870 h 664870"/>
              <a:gd name="connsiteX1" fmla="*/ 337508 w 964893"/>
              <a:gd name="connsiteY1" fmla="*/ 626593 h 664870"/>
              <a:gd name="connsiteX2" fmla="*/ 437355 w 964893"/>
              <a:gd name="connsiteY2" fmla="*/ 624127 h 664870"/>
              <a:gd name="connsiteX3" fmla="*/ 867803 w 964893"/>
              <a:gd name="connsiteY3" fmla="*/ 509409 h 664870"/>
              <a:gd name="connsiteX4" fmla="*/ 953680 w 964893"/>
              <a:gd name="connsiteY4" fmla="*/ 210412 h 664870"/>
              <a:gd name="connsiteX5" fmla="*/ 689605 w 964893"/>
              <a:gd name="connsiteY5" fmla="*/ 10843 h 664870"/>
              <a:gd name="connsiteX6" fmla="*/ 14420 w 964893"/>
              <a:gd name="connsiteY6" fmla="*/ 199744 h 664870"/>
              <a:gd name="connsiteX7" fmla="*/ 221923 w 964893"/>
              <a:gd name="connsiteY7" fmla="*/ 603794 h 664870"/>
              <a:gd name="connsiteX8" fmla="*/ 282418 w 964893"/>
              <a:gd name="connsiteY8" fmla="*/ 664870 h 664870"/>
              <a:gd name="connsiteX0" fmla="*/ 288372 w 970847"/>
              <a:gd name="connsiteY0" fmla="*/ 654213 h 654213"/>
              <a:gd name="connsiteX1" fmla="*/ 343462 w 970847"/>
              <a:gd name="connsiteY1" fmla="*/ 615936 h 654213"/>
              <a:gd name="connsiteX2" fmla="*/ 443309 w 970847"/>
              <a:gd name="connsiteY2" fmla="*/ 613470 h 654213"/>
              <a:gd name="connsiteX3" fmla="*/ 873757 w 970847"/>
              <a:gd name="connsiteY3" fmla="*/ 498752 h 654213"/>
              <a:gd name="connsiteX4" fmla="*/ 959634 w 970847"/>
              <a:gd name="connsiteY4" fmla="*/ 199755 h 654213"/>
              <a:gd name="connsiteX5" fmla="*/ 695559 w 970847"/>
              <a:gd name="connsiteY5" fmla="*/ 186 h 654213"/>
              <a:gd name="connsiteX6" fmla="*/ 13395 w 970847"/>
              <a:gd name="connsiteY6" fmla="*/ 233317 h 654213"/>
              <a:gd name="connsiteX7" fmla="*/ 227877 w 970847"/>
              <a:gd name="connsiteY7" fmla="*/ 593137 h 654213"/>
              <a:gd name="connsiteX8" fmla="*/ 288372 w 970847"/>
              <a:gd name="connsiteY8" fmla="*/ 654213 h 654213"/>
              <a:gd name="connsiteX0" fmla="*/ 291425 w 973900"/>
              <a:gd name="connsiteY0" fmla="*/ 654213 h 654213"/>
              <a:gd name="connsiteX1" fmla="*/ 346515 w 973900"/>
              <a:gd name="connsiteY1" fmla="*/ 615936 h 654213"/>
              <a:gd name="connsiteX2" fmla="*/ 446362 w 973900"/>
              <a:gd name="connsiteY2" fmla="*/ 613470 h 654213"/>
              <a:gd name="connsiteX3" fmla="*/ 876810 w 973900"/>
              <a:gd name="connsiteY3" fmla="*/ 498752 h 654213"/>
              <a:gd name="connsiteX4" fmla="*/ 962687 w 973900"/>
              <a:gd name="connsiteY4" fmla="*/ 199755 h 654213"/>
              <a:gd name="connsiteX5" fmla="*/ 698612 w 973900"/>
              <a:gd name="connsiteY5" fmla="*/ 186 h 654213"/>
              <a:gd name="connsiteX6" fmla="*/ 16448 w 973900"/>
              <a:gd name="connsiteY6" fmla="*/ 233317 h 654213"/>
              <a:gd name="connsiteX7" fmla="*/ 230930 w 973900"/>
              <a:gd name="connsiteY7" fmla="*/ 593137 h 654213"/>
              <a:gd name="connsiteX8" fmla="*/ 291425 w 973900"/>
              <a:gd name="connsiteY8" fmla="*/ 654213 h 654213"/>
              <a:gd name="connsiteX0" fmla="*/ 291425 w 973900"/>
              <a:gd name="connsiteY0" fmla="*/ 655114 h 655114"/>
              <a:gd name="connsiteX1" fmla="*/ 346515 w 973900"/>
              <a:gd name="connsiteY1" fmla="*/ 616837 h 655114"/>
              <a:gd name="connsiteX2" fmla="*/ 446362 w 973900"/>
              <a:gd name="connsiteY2" fmla="*/ 614371 h 655114"/>
              <a:gd name="connsiteX3" fmla="*/ 876810 w 973900"/>
              <a:gd name="connsiteY3" fmla="*/ 499653 h 655114"/>
              <a:gd name="connsiteX4" fmla="*/ 962687 w 973900"/>
              <a:gd name="connsiteY4" fmla="*/ 200656 h 655114"/>
              <a:gd name="connsiteX5" fmla="*/ 698612 w 973900"/>
              <a:gd name="connsiteY5" fmla="*/ 1087 h 655114"/>
              <a:gd name="connsiteX6" fmla="*/ 16448 w 973900"/>
              <a:gd name="connsiteY6" fmla="*/ 234218 h 655114"/>
              <a:gd name="connsiteX7" fmla="*/ 230930 w 973900"/>
              <a:gd name="connsiteY7" fmla="*/ 594038 h 655114"/>
              <a:gd name="connsiteX8" fmla="*/ 291425 w 973900"/>
              <a:gd name="connsiteY8" fmla="*/ 655114 h 655114"/>
              <a:gd name="connsiteX0" fmla="*/ 291425 w 975164"/>
              <a:gd name="connsiteY0" fmla="*/ 647870 h 647870"/>
              <a:gd name="connsiteX1" fmla="*/ 346515 w 975164"/>
              <a:gd name="connsiteY1" fmla="*/ 609593 h 647870"/>
              <a:gd name="connsiteX2" fmla="*/ 446362 w 975164"/>
              <a:gd name="connsiteY2" fmla="*/ 607127 h 647870"/>
              <a:gd name="connsiteX3" fmla="*/ 876810 w 975164"/>
              <a:gd name="connsiteY3" fmla="*/ 492409 h 647870"/>
              <a:gd name="connsiteX4" fmla="*/ 962687 w 975164"/>
              <a:gd name="connsiteY4" fmla="*/ 193412 h 647870"/>
              <a:gd name="connsiteX5" fmla="*/ 680730 w 975164"/>
              <a:gd name="connsiteY5" fmla="*/ 1283 h 647870"/>
              <a:gd name="connsiteX6" fmla="*/ 16448 w 975164"/>
              <a:gd name="connsiteY6" fmla="*/ 226974 h 647870"/>
              <a:gd name="connsiteX7" fmla="*/ 230930 w 975164"/>
              <a:gd name="connsiteY7" fmla="*/ 586794 h 647870"/>
              <a:gd name="connsiteX8" fmla="*/ 291425 w 975164"/>
              <a:gd name="connsiteY8" fmla="*/ 647870 h 647870"/>
              <a:gd name="connsiteX0" fmla="*/ 291425 w 975164"/>
              <a:gd name="connsiteY0" fmla="*/ 651964 h 651964"/>
              <a:gd name="connsiteX1" fmla="*/ 346515 w 975164"/>
              <a:gd name="connsiteY1" fmla="*/ 613687 h 651964"/>
              <a:gd name="connsiteX2" fmla="*/ 446362 w 975164"/>
              <a:gd name="connsiteY2" fmla="*/ 611221 h 651964"/>
              <a:gd name="connsiteX3" fmla="*/ 876810 w 975164"/>
              <a:gd name="connsiteY3" fmla="*/ 496503 h 651964"/>
              <a:gd name="connsiteX4" fmla="*/ 962687 w 975164"/>
              <a:gd name="connsiteY4" fmla="*/ 197506 h 651964"/>
              <a:gd name="connsiteX5" fmla="*/ 680730 w 975164"/>
              <a:gd name="connsiteY5" fmla="*/ 5377 h 651964"/>
              <a:gd name="connsiteX6" fmla="*/ 218522 w 975164"/>
              <a:gd name="connsiteY6" fmla="*/ 68738 h 651964"/>
              <a:gd name="connsiteX7" fmla="*/ 16448 w 975164"/>
              <a:gd name="connsiteY7" fmla="*/ 231068 h 651964"/>
              <a:gd name="connsiteX8" fmla="*/ 230930 w 975164"/>
              <a:gd name="connsiteY8" fmla="*/ 590888 h 651964"/>
              <a:gd name="connsiteX9" fmla="*/ 291425 w 975164"/>
              <a:gd name="connsiteY9" fmla="*/ 651964 h 651964"/>
              <a:gd name="connsiteX0" fmla="*/ 291425 w 975164"/>
              <a:gd name="connsiteY0" fmla="*/ 651964 h 651964"/>
              <a:gd name="connsiteX1" fmla="*/ 346515 w 975164"/>
              <a:gd name="connsiteY1" fmla="*/ 613687 h 651964"/>
              <a:gd name="connsiteX2" fmla="*/ 446362 w 975164"/>
              <a:gd name="connsiteY2" fmla="*/ 611221 h 651964"/>
              <a:gd name="connsiteX3" fmla="*/ 876810 w 975164"/>
              <a:gd name="connsiteY3" fmla="*/ 496503 h 651964"/>
              <a:gd name="connsiteX4" fmla="*/ 962687 w 975164"/>
              <a:gd name="connsiteY4" fmla="*/ 197506 h 651964"/>
              <a:gd name="connsiteX5" fmla="*/ 680730 w 975164"/>
              <a:gd name="connsiteY5" fmla="*/ 5377 h 651964"/>
              <a:gd name="connsiteX6" fmla="*/ 218522 w 975164"/>
              <a:gd name="connsiteY6" fmla="*/ 68738 h 651964"/>
              <a:gd name="connsiteX7" fmla="*/ 16448 w 975164"/>
              <a:gd name="connsiteY7" fmla="*/ 231068 h 651964"/>
              <a:gd name="connsiteX8" fmla="*/ 230930 w 975164"/>
              <a:gd name="connsiteY8" fmla="*/ 590888 h 651964"/>
              <a:gd name="connsiteX9" fmla="*/ 291425 w 975164"/>
              <a:gd name="connsiteY9" fmla="*/ 651964 h 651964"/>
              <a:gd name="connsiteX0" fmla="*/ 291425 w 975164"/>
              <a:gd name="connsiteY0" fmla="*/ 651767 h 651767"/>
              <a:gd name="connsiteX1" fmla="*/ 346515 w 975164"/>
              <a:gd name="connsiteY1" fmla="*/ 613490 h 651767"/>
              <a:gd name="connsiteX2" fmla="*/ 446362 w 975164"/>
              <a:gd name="connsiteY2" fmla="*/ 611024 h 651767"/>
              <a:gd name="connsiteX3" fmla="*/ 876810 w 975164"/>
              <a:gd name="connsiteY3" fmla="*/ 496306 h 651767"/>
              <a:gd name="connsiteX4" fmla="*/ 962687 w 975164"/>
              <a:gd name="connsiteY4" fmla="*/ 197309 h 651767"/>
              <a:gd name="connsiteX5" fmla="*/ 680730 w 975164"/>
              <a:gd name="connsiteY5" fmla="*/ 5180 h 651767"/>
              <a:gd name="connsiteX6" fmla="*/ 201924 w 975164"/>
              <a:gd name="connsiteY6" fmla="*/ 69993 h 651767"/>
              <a:gd name="connsiteX7" fmla="*/ 16448 w 975164"/>
              <a:gd name="connsiteY7" fmla="*/ 230871 h 651767"/>
              <a:gd name="connsiteX8" fmla="*/ 230930 w 975164"/>
              <a:gd name="connsiteY8" fmla="*/ 590691 h 651767"/>
              <a:gd name="connsiteX9" fmla="*/ 291425 w 975164"/>
              <a:gd name="connsiteY9" fmla="*/ 651767 h 651767"/>
              <a:gd name="connsiteX0" fmla="*/ 291319 w 975058"/>
              <a:gd name="connsiteY0" fmla="*/ 651767 h 651767"/>
              <a:gd name="connsiteX1" fmla="*/ 346409 w 975058"/>
              <a:gd name="connsiteY1" fmla="*/ 613490 h 651767"/>
              <a:gd name="connsiteX2" fmla="*/ 446256 w 975058"/>
              <a:gd name="connsiteY2" fmla="*/ 611024 h 651767"/>
              <a:gd name="connsiteX3" fmla="*/ 876704 w 975058"/>
              <a:gd name="connsiteY3" fmla="*/ 496306 h 651767"/>
              <a:gd name="connsiteX4" fmla="*/ 962581 w 975058"/>
              <a:gd name="connsiteY4" fmla="*/ 197309 h 651767"/>
              <a:gd name="connsiteX5" fmla="*/ 680624 w 975058"/>
              <a:gd name="connsiteY5" fmla="*/ 5180 h 651767"/>
              <a:gd name="connsiteX6" fmla="*/ 201818 w 975058"/>
              <a:gd name="connsiteY6" fmla="*/ 69993 h 651767"/>
              <a:gd name="connsiteX7" fmla="*/ 16468 w 975058"/>
              <a:gd name="connsiteY7" fmla="*/ 247811 h 651767"/>
              <a:gd name="connsiteX8" fmla="*/ 230824 w 975058"/>
              <a:gd name="connsiteY8" fmla="*/ 590691 h 651767"/>
              <a:gd name="connsiteX9" fmla="*/ 291319 w 975058"/>
              <a:gd name="connsiteY9" fmla="*/ 651767 h 651767"/>
              <a:gd name="connsiteX0" fmla="*/ 294026 w 977765"/>
              <a:gd name="connsiteY0" fmla="*/ 651767 h 651767"/>
              <a:gd name="connsiteX1" fmla="*/ 349116 w 977765"/>
              <a:gd name="connsiteY1" fmla="*/ 613490 h 651767"/>
              <a:gd name="connsiteX2" fmla="*/ 448963 w 977765"/>
              <a:gd name="connsiteY2" fmla="*/ 611024 h 651767"/>
              <a:gd name="connsiteX3" fmla="*/ 879411 w 977765"/>
              <a:gd name="connsiteY3" fmla="*/ 496306 h 651767"/>
              <a:gd name="connsiteX4" fmla="*/ 965288 w 977765"/>
              <a:gd name="connsiteY4" fmla="*/ 197309 h 651767"/>
              <a:gd name="connsiteX5" fmla="*/ 683331 w 977765"/>
              <a:gd name="connsiteY5" fmla="*/ 5180 h 651767"/>
              <a:gd name="connsiteX6" fmla="*/ 204525 w 977765"/>
              <a:gd name="connsiteY6" fmla="*/ 69993 h 651767"/>
              <a:gd name="connsiteX7" fmla="*/ 19175 w 977765"/>
              <a:gd name="connsiteY7" fmla="*/ 247811 h 651767"/>
              <a:gd name="connsiteX8" fmla="*/ 233531 w 977765"/>
              <a:gd name="connsiteY8" fmla="*/ 590691 h 651767"/>
              <a:gd name="connsiteX9" fmla="*/ 294026 w 977765"/>
              <a:gd name="connsiteY9" fmla="*/ 651767 h 651767"/>
              <a:gd name="connsiteX0" fmla="*/ 292584 w 976323"/>
              <a:gd name="connsiteY0" fmla="*/ 651767 h 651767"/>
              <a:gd name="connsiteX1" fmla="*/ 347674 w 976323"/>
              <a:gd name="connsiteY1" fmla="*/ 613490 h 651767"/>
              <a:gd name="connsiteX2" fmla="*/ 447521 w 976323"/>
              <a:gd name="connsiteY2" fmla="*/ 611024 h 651767"/>
              <a:gd name="connsiteX3" fmla="*/ 877969 w 976323"/>
              <a:gd name="connsiteY3" fmla="*/ 496306 h 651767"/>
              <a:gd name="connsiteX4" fmla="*/ 963846 w 976323"/>
              <a:gd name="connsiteY4" fmla="*/ 197309 h 651767"/>
              <a:gd name="connsiteX5" fmla="*/ 681889 w 976323"/>
              <a:gd name="connsiteY5" fmla="*/ 5180 h 651767"/>
              <a:gd name="connsiteX6" fmla="*/ 203083 w 976323"/>
              <a:gd name="connsiteY6" fmla="*/ 69993 h 651767"/>
              <a:gd name="connsiteX7" fmla="*/ 19443 w 976323"/>
              <a:gd name="connsiteY7" fmla="*/ 254442 h 651767"/>
              <a:gd name="connsiteX8" fmla="*/ 232089 w 976323"/>
              <a:gd name="connsiteY8" fmla="*/ 590691 h 651767"/>
              <a:gd name="connsiteX9" fmla="*/ 292584 w 976323"/>
              <a:gd name="connsiteY9" fmla="*/ 651767 h 651767"/>
              <a:gd name="connsiteX0" fmla="*/ 292584 w 974891"/>
              <a:gd name="connsiteY0" fmla="*/ 651767 h 651767"/>
              <a:gd name="connsiteX1" fmla="*/ 347674 w 974891"/>
              <a:gd name="connsiteY1" fmla="*/ 613490 h 651767"/>
              <a:gd name="connsiteX2" fmla="*/ 447521 w 974891"/>
              <a:gd name="connsiteY2" fmla="*/ 611024 h 651767"/>
              <a:gd name="connsiteX3" fmla="*/ 871513 w 974891"/>
              <a:gd name="connsiteY3" fmla="*/ 476756 h 651767"/>
              <a:gd name="connsiteX4" fmla="*/ 963846 w 974891"/>
              <a:gd name="connsiteY4" fmla="*/ 197309 h 651767"/>
              <a:gd name="connsiteX5" fmla="*/ 681889 w 974891"/>
              <a:gd name="connsiteY5" fmla="*/ 5180 h 651767"/>
              <a:gd name="connsiteX6" fmla="*/ 203083 w 974891"/>
              <a:gd name="connsiteY6" fmla="*/ 69993 h 651767"/>
              <a:gd name="connsiteX7" fmla="*/ 19443 w 974891"/>
              <a:gd name="connsiteY7" fmla="*/ 254442 h 651767"/>
              <a:gd name="connsiteX8" fmla="*/ 232089 w 974891"/>
              <a:gd name="connsiteY8" fmla="*/ 590691 h 651767"/>
              <a:gd name="connsiteX9" fmla="*/ 292584 w 974891"/>
              <a:gd name="connsiteY9" fmla="*/ 651767 h 651767"/>
              <a:gd name="connsiteX0" fmla="*/ 292584 w 973991"/>
              <a:gd name="connsiteY0" fmla="*/ 651767 h 651767"/>
              <a:gd name="connsiteX1" fmla="*/ 347674 w 973991"/>
              <a:gd name="connsiteY1" fmla="*/ 613490 h 651767"/>
              <a:gd name="connsiteX2" fmla="*/ 492610 w 973991"/>
              <a:gd name="connsiteY2" fmla="*/ 599395 h 651767"/>
              <a:gd name="connsiteX3" fmla="*/ 871513 w 973991"/>
              <a:gd name="connsiteY3" fmla="*/ 476756 h 651767"/>
              <a:gd name="connsiteX4" fmla="*/ 963846 w 973991"/>
              <a:gd name="connsiteY4" fmla="*/ 197309 h 651767"/>
              <a:gd name="connsiteX5" fmla="*/ 681889 w 973991"/>
              <a:gd name="connsiteY5" fmla="*/ 5180 h 651767"/>
              <a:gd name="connsiteX6" fmla="*/ 203083 w 973991"/>
              <a:gd name="connsiteY6" fmla="*/ 69993 h 651767"/>
              <a:gd name="connsiteX7" fmla="*/ 19443 w 973991"/>
              <a:gd name="connsiteY7" fmla="*/ 254442 h 651767"/>
              <a:gd name="connsiteX8" fmla="*/ 232089 w 973991"/>
              <a:gd name="connsiteY8" fmla="*/ 590691 h 651767"/>
              <a:gd name="connsiteX9" fmla="*/ 292584 w 973991"/>
              <a:gd name="connsiteY9" fmla="*/ 651767 h 651767"/>
              <a:gd name="connsiteX0" fmla="*/ 292584 w 973991"/>
              <a:gd name="connsiteY0" fmla="*/ 651767 h 651767"/>
              <a:gd name="connsiteX1" fmla="*/ 347674 w 973991"/>
              <a:gd name="connsiteY1" fmla="*/ 613490 h 651767"/>
              <a:gd name="connsiteX2" fmla="*/ 492610 w 973991"/>
              <a:gd name="connsiteY2" fmla="*/ 599395 h 651767"/>
              <a:gd name="connsiteX3" fmla="*/ 871513 w 973991"/>
              <a:gd name="connsiteY3" fmla="*/ 476756 h 651767"/>
              <a:gd name="connsiteX4" fmla="*/ 963846 w 973991"/>
              <a:gd name="connsiteY4" fmla="*/ 197309 h 651767"/>
              <a:gd name="connsiteX5" fmla="*/ 681889 w 973991"/>
              <a:gd name="connsiteY5" fmla="*/ 5180 h 651767"/>
              <a:gd name="connsiteX6" fmla="*/ 203083 w 973991"/>
              <a:gd name="connsiteY6" fmla="*/ 69993 h 651767"/>
              <a:gd name="connsiteX7" fmla="*/ 19443 w 973991"/>
              <a:gd name="connsiteY7" fmla="*/ 254442 h 651767"/>
              <a:gd name="connsiteX8" fmla="*/ 232089 w 973991"/>
              <a:gd name="connsiteY8" fmla="*/ 590691 h 651767"/>
              <a:gd name="connsiteX9" fmla="*/ 292584 w 973991"/>
              <a:gd name="connsiteY9" fmla="*/ 651767 h 651767"/>
              <a:gd name="connsiteX0" fmla="*/ 292584 w 947259"/>
              <a:gd name="connsiteY0" fmla="*/ 652072 h 652072"/>
              <a:gd name="connsiteX1" fmla="*/ 347674 w 947259"/>
              <a:gd name="connsiteY1" fmla="*/ 613795 h 652072"/>
              <a:gd name="connsiteX2" fmla="*/ 492610 w 947259"/>
              <a:gd name="connsiteY2" fmla="*/ 599700 h 652072"/>
              <a:gd name="connsiteX3" fmla="*/ 871513 w 947259"/>
              <a:gd name="connsiteY3" fmla="*/ 477061 h 652072"/>
              <a:gd name="connsiteX4" fmla="*/ 932661 w 947259"/>
              <a:gd name="connsiteY4" fmla="*/ 202828 h 652072"/>
              <a:gd name="connsiteX5" fmla="*/ 681889 w 947259"/>
              <a:gd name="connsiteY5" fmla="*/ 5485 h 652072"/>
              <a:gd name="connsiteX6" fmla="*/ 203083 w 947259"/>
              <a:gd name="connsiteY6" fmla="*/ 70298 h 652072"/>
              <a:gd name="connsiteX7" fmla="*/ 19443 w 947259"/>
              <a:gd name="connsiteY7" fmla="*/ 254747 h 652072"/>
              <a:gd name="connsiteX8" fmla="*/ 232089 w 947259"/>
              <a:gd name="connsiteY8" fmla="*/ 590996 h 652072"/>
              <a:gd name="connsiteX9" fmla="*/ 292584 w 947259"/>
              <a:gd name="connsiteY9" fmla="*/ 652072 h 652072"/>
              <a:gd name="connsiteX0" fmla="*/ 292584 w 935943"/>
              <a:gd name="connsiteY0" fmla="*/ 652294 h 652294"/>
              <a:gd name="connsiteX1" fmla="*/ 347674 w 935943"/>
              <a:gd name="connsiteY1" fmla="*/ 614017 h 652294"/>
              <a:gd name="connsiteX2" fmla="*/ 492610 w 935943"/>
              <a:gd name="connsiteY2" fmla="*/ 599922 h 652294"/>
              <a:gd name="connsiteX3" fmla="*/ 871513 w 935943"/>
              <a:gd name="connsiteY3" fmla="*/ 477283 h 652294"/>
              <a:gd name="connsiteX4" fmla="*/ 918074 w 935943"/>
              <a:gd name="connsiteY4" fmla="*/ 206812 h 652294"/>
              <a:gd name="connsiteX5" fmla="*/ 681889 w 935943"/>
              <a:gd name="connsiteY5" fmla="*/ 5707 h 652294"/>
              <a:gd name="connsiteX6" fmla="*/ 203083 w 935943"/>
              <a:gd name="connsiteY6" fmla="*/ 70520 h 652294"/>
              <a:gd name="connsiteX7" fmla="*/ 19443 w 935943"/>
              <a:gd name="connsiteY7" fmla="*/ 254969 h 652294"/>
              <a:gd name="connsiteX8" fmla="*/ 232089 w 935943"/>
              <a:gd name="connsiteY8" fmla="*/ 591218 h 652294"/>
              <a:gd name="connsiteX9" fmla="*/ 292584 w 935943"/>
              <a:gd name="connsiteY9" fmla="*/ 652294 h 652294"/>
              <a:gd name="connsiteX0" fmla="*/ 292584 w 935943"/>
              <a:gd name="connsiteY0" fmla="*/ 651279 h 651279"/>
              <a:gd name="connsiteX1" fmla="*/ 347674 w 935943"/>
              <a:gd name="connsiteY1" fmla="*/ 613002 h 651279"/>
              <a:gd name="connsiteX2" fmla="*/ 492610 w 935943"/>
              <a:gd name="connsiteY2" fmla="*/ 598907 h 651279"/>
              <a:gd name="connsiteX3" fmla="*/ 871513 w 935943"/>
              <a:gd name="connsiteY3" fmla="*/ 476268 h 651279"/>
              <a:gd name="connsiteX4" fmla="*/ 918074 w 935943"/>
              <a:gd name="connsiteY4" fmla="*/ 205797 h 651279"/>
              <a:gd name="connsiteX5" fmla="*/ 681889 w 935943"/>
              <a:gd name="connsiteY5" fmla="*/ 4692 h 651279"/>
              <a:gd name="connsiteX6" fmla="*/ 205135 w 935943"/>
              <a:gd name="connsiteY6" fmla="*/ 77462 h 651279"/>
              <a:gd name="connsiteX7" fmla="*/ 19443 w 935943"/>
              <a:gd name="connsiteY7" fmla="*/ 253954 h 651279"/>
              <a:gd name="connsiteX8" fmla="*/ 232089 w 935943"/>
              <a:gd name="connsiteY8" fmla="*/ 590203 h 651279"/>
              <a:gd name="connsiteX9" fmla="*/ 292584 w 935943"/>
              <a:gd name="connsiteY9" fmla="*/ 651279 h 651279"/>
              <a:gd name="connsiteX0" fmla="*/ 292584 w 935229"/>
              <a:gd name="connsiteY0" fmla="*/ 641781 h 641781"/>
              <a:gd name="connsiteX1" fmla="*/ 347674 w 935229"/>
              <a:gd name="connsiteY1" fmla="*/ 603504 h 641781"/>
              <a:gd name="connsiteX2" fmla="*/ 492610 w 935229"/>
              <a:gd name="connsiteY2" fmla="*/ 589409 h 641781"/>
              <a:gd name="connsiteX3" fmla="*/ 871513 w 935229"/>
              <a:gd name="connsiteY3" fmla="*/ 466770 h 641781"/>
              <a:gd name="connsiteX4" fmla="*/ 918074 w 935229"/>
              <a:gd name="connsiteY4" fmla="*/ 196299 h 641781"/>
              <a:gd name="connsiteX5" fmla="*/ 691598 w 935229"/>
              <a:gd name="connsiteY5" fmla="*/ 5419 h 641781"/>
              <a:gd name="connsiteX6" fmla="*/ 205135 w 935229"/>
              <a:gd name="connsiteY6" fmla="*/ 67964 h 641781"/>
              <a:gd name="connsiteX7" fmla="*/ 19443 w 935229"/>
              <a:gd name="connsiteY7" fmla="*/ 244456 h 641781"/>
              <a:gd name="connsiteX8" fmla="*/ 232089 w 935229"/>
              <a:gd name="connsiteY8" fmla="*/ 580705 h 641781"/>
              <a:gd name="connsiteX9" fmla="*/ 292584 w 935229"/>
              <a:gd name="connsiteY9" fmla="*/ 641781 h 641781"/>
              <a:gd name="connsiteX0" fmla="*/ 292584 w 944778"/>
              <a:gd name="connsiteY0" fmla="*/ 641781 h 641781"/>
              <a:gd name="connsiteX1" fmla="*/ 347674 w 944778"/>
              <a:gd name="connsiteY1" fmla="*/ 603504 h 641781"/>
              <a:gd name="connsiteX2" fmla="*/ 492610 w 944778"/>
              <a:gd name="connsiteY2" fmla="*/ 589409 h 641781"/>
              <a:gd name="connsiteX3" fmla="*/ 871513 w 944778"/>
              <a:gd name="connsiteY3" fmla="*/ 466770 h 641781"/>
              <a:gd name="connsiteX4" fmla="*/ 918074 w 944778"/>
              <a:gd name="connsiteY4" fmla="*/ 196299 h 641781"/>
              <a:gd name="connsiteX5" fmla="*/ 691598 w 944778"/>
              <a:gd name="connsiteY5" fmla="*/ 5419 h 641781"/>
              <a:gd name="connsiteX6" fmla="*/ 205135 w 944778"/>
              <a:gd name="connsiteY6" fmla="*/ 67964 h 641781"/>
              <a:gd name="connsiteX7" fmla="*/ 19443 w 944778"/>
              <a:gd name="connsiteY7" fmla="*/ 244456 h 641781"/>
              <a:gd name="connsiteX8" fmla="*/ 232089 w 944778"/>
              <a:gd name="connsiteY8" fmla="*/ 580705 h 641781"/>
              <a:gd name="connsiteX9" fmla="*/ 292584 w 944778"/>
              <a:gd name="connsiteY9" fmla="*/ 641781 h 641781"/>
              <a:gd name="connsiteX0" fmla="*/ 292584 w 940808"/>
              <a:gd name="connsiteY0" fmla="*/ 641781 h 641781"/>
              <a:gd name="connsiteX1" fmla="*/ 347674 w 940808"/>
              <a:gd name="connsiteY1" fmla="*/ 603504 h 641781"/>
              <a:gd name="connsiteX2" fmla="*/ 492610 w 940808"/>
              <a:gd name="connsiteY2" fmla="*/ 589409 h 641781"/>
              <a:gd name="connsiteX3" fmla="*/ 871513 w 940808"/>
              <a:gd name="connsiteY3" fmla="*/ 466770 h 641781"/>
              <a:gd name="connsiteX4" fmla="*/ 918074 w 940808"/>
              <a:gd name="connsiteY4" fmla="*/ 196299 h 641781"/>
              <a:gd name="connsiteX5" fmla="*/ 691598 w 940808"/>
              <a:gd name="connsiteY5" fmla="*/ 5419 h 641781"/>
              <a:gd name="connsiteX6" fmla="*/ 205135 w 940808"/>
              <a:gd name="connsiteY6" fmla="*/ 67964 h 641781"/>
              <a:gd name="connsiteX7" fmla="*/ 19443 w 940808"/>
              <a:gd name="connsiteY7" fmla="*/ 244456 h 641781"/>
              <a:gd name="connsiteX8" fmla="*/ 232089 w 940808"/>
              <a:gd name="connsiteY8" fmla="*/ 580705 h 641781"/>
              <a:gd name="connsiteX9" fmla="*/ 292584 w 940808"/>
              <a:gd name="connsiteY9" fmla="*/ 641781 h 641781"/>
              <a:gd name="connsiteX0" fmla="*/ 292584 w 936876"/>
              <a:gd name="connsiteY0" fmla="*/ 640201 h 640201"/>
              <a:gd name="connsiteX1" fmla="*/ 347674 w 936876"/>
              <a:gd name="connsiteY1" fmla="*/ 601924 h 640201"/>
              <a:gd name="connsiteX2" fmla="*/ 492610 w 936876"/>
              <a:gd name="connsiteY2" fmla="*/ 587829 h 640201"/>
              <a:gd name="connsiteX3" fmla="*/ 871513 w 936876"/>
              <a:gd name="connsiteY3" fmla="*/ 465190 h 640201"/>
              <a:gd name="connsiteX4" fmla="*/ 907259 w 936876"/>
              <a:gd name="connsiteY4" fmla="*/ 167385 h 640201"/>
              <a:gd name="connsiteX5" fmla="*/ 691598 w 936876"/>
              <a:gd name="connsiteY5" fmla="*/ 3839 h 640201"/>
              <a:gd name="connsiteX6" fmla="*/ 205135 w 936876"/>
              <a:gd name="connsiteY6" fmla="*/ 66384 h 640201"/>
              <a:gd name="connsiteX7" fmla="*/ 19443 w 936876"/>
              <a:gd name="connsiteY7" fmla="*/ 242876 h 640201"/>
              <a:gd name="connsiteX8" fmla="*/ 232089 w 936876"/>
              <a:gd name="connsiteY8" fmla="*/ 579125 h 640201"/>
              <a:gd name="connsiteX9" fmla="*/ 292584 w 936876"/>
              <a:gd name="connsiteY9" fmla="*/ 640201 h 640201"/>
              <a:gd name="connsiteX0" fmla="*/ 292584 w 927257"/>
              <a:gd name="connsiteY0" fmla="*/ 654530 h 654530"/>
              <a:gd name="connsiteX1" fmla="*/ 347674 w 927257"/>
              <a:gd name="connsiteY1" fmla="*/ 616253 h 654530"/>
              <a:gd name="connsiteX2" fmla="*/ 492610 w 927257"/>
              <a:gd name="connsiteY2" fmla="*/ 602158 h 654530"/>
              <a:gd name="connsiteX3" fmla="*/ 871513 w 927257"/>
              <a:gd name="connsiteY3" fmla="*/ 479519 h 654530"/>
              <a:gd name="connsiteX4" fmla="*/ 907259 w 927257"/>
              <a:gd name="connsiteY4" fmla="*/ 181714 h 654530"/>
              <a:gd name="connsiteX5" fmla="*/ 695909 w 927257"/>
              <a:gd name="connsiteY5" fmla="*/ 3250 h 654530"/>
              <a:gd name="connsiteX6" fmla="*/ 205135 w 927257"/>
              <a:gd name="connsiteY6" fmla="*/ 80713 h 654530"/>
              <a:gd name="connsiteX7" fmla="*/ 19443 w 927257"/>
              <a:gd name="connsiteY7" fmla="*/ 257205 h 654530"/>
              <a:gd name="connsiteX8" fmla="*/ 232089 w 927257"/>
              <a:gd name="connsiteY8" fmla="*/ 593454 h 654530"/>
              <a:gd name="connsiteX9" fmla="*/ 292584 w 927257"/>
              <a:gd name="connsiteY9" fmla="*/ 654530 h 654530"/>
              <a:gd name="connsiteX0" fmla="*/ 292584 w 927257"/>
              <a:gd name="connsiteY0" fmla="*/ 656183 h 656183"/>
              <a:gd name="connsiteX1" fmla="*/ 347674 w 927257"/>
              <a:gd name="connsiteY1" fmla="*/ 617906 h 656183"/>
              <a:gd name="connsiteX2" fmla="*/ 492610 w 927257"/>
              <a:gd name="connsiteY2" fmla="*/ 603811 h 656183"/>
              <a:gd name="connsiteX3" fmla="*/ 871513 w 927257"/>
              <a:gd name="connsiteY3" fmla="*/ 481172 h 656183"/>
              <a:gd name="connsiteX4" fmla="*/ 907259 w 927257"/>
              <a:gd name="connsiteY4" fmla="*/ 183367 h 656183"/>
              <a:gd name="connsiteX5" fmla="*/ 695909 w 927257"/>
              <a:gd name="connsiteY5" fmla="*/ 4903 h 656183"/>
              <a:gd name="connsiteX6" fmla="*/ 205135 w 927257"/>
              <a:gd name="connsiteY6" fmla="*/ 82366 h 656183"/>
              <a:gd name="connsiteX7" fmla="*/ 19443 w 927257"/>
              <a:gd name="connsiteY7" fmla="*/ 258858 h 656183"/>
              <a:gd name="connsiteX8" fmla="*/ 232089 w 927257"/>
              <a:gd name="connsiteY8" fmla="*/ 595107 h 656183"/>
              <a:gd name="connsiteX9" fmla="*/ 292584 w 927257"/>
              <a:gd name="connsiteY9" fmla="*/ 656183 h 656183"/>
              <a:gd name="connsiteX0" fmla="*/ 292584 w 925838"/>
              <a:gd name="connsiteY0" fmla="*/ 651595 h 651595"/>
              <a:gd name="connsiteX1" fmla="*/ 347674 w 925838"/>
              <a:gd name="connsiteY1" fmla="*/ 613318 h 651595"/>
              <a:gd name="connsiteX2" fmla="*/ 492610 w 925838"/>
              <a:gd name="connsiteY2" fmla="*/ 599223 h 651595"/>
              <a:gd name="connsiteX3" fmla="*/ 871513 w 925838"/>
              <a:gd name="connsiteY3" fmla="*/ 476584 h 651595"/>
              <a:gd name="connsiteX4" fmla="*/ 907259 w 925838"/>
              <a:gd name="connsiteY4" fmla="*/ 178779 h 651595"/>
              <a:gd name="connsiteX5" fmla="*/ 715990 w 925838"/>
              <a:gd name="connsiteY5" fmla="*/ 5177 h 651595"/>
              <a:gd name="connsiteX6" fmla="*/ 205135 w 925838"/>
              <a:gd name="connsiteY6" fmla="*/ 77778 h 651595"/>
              <a:gd name="connsiteX7" fmla="*/ 19443 w 925838"/>
              <a:gd name="connsiteY7" fmla="*/ 254270 h 651595"/>
              <a:gd name="connsiteX8" fmla="*/ 232089 w 925838"/>
              <a:gd name="connsiteY8" fmla="*/ 590519 h 651595"/>
              <a:gd name="connsiteX9" fmla="*/ 292584 w 925838"/>
              <a:gd name="connsiteY9" fmla="*/ 651595 h 651595"/>
              <a:gd name="connsiteX0" fmla="*/ 262897 w 925838"/>
              <a:gd name="connsiteY0" fmla="*/ 663017 h 663017"/>
              <a:gd name="connsiteX1" fmla="*/ 347674 w 925838"/>
              <a:gd name="connsiteY1" fmla="*/ 613318 h 663017"/>
              <a:gd name="connsiteX2" fmla="*/ 492610 w 925838"/>
              <a:gd name="connsiteY2" fmla="*/ 599223 h 663017"/>
              <a:gd name="connsiteX3" fmla="*/ 871513 w 925838"/>
              <a:gd name="connsiteY3" fmla="*/ 476584 h 663017"/>
              <a:gd name="connsiteX4" fmla="*/ 907259 w 925838"/>
              <a:gd name="connsiteY4" fmla="*/ 178779 h 663017"/>
              <a:gd name="connsiteX5" fmla="*/ 715990 w 925838"/>
              <a:gd name="connsiteY5" fmla="*/ 5177 h 663017"/>
              <a:gd name="connsiteX6" fmla="*/ 205135 w 925838"/>
              <a:gd name="connsiteY6" fmla="*/ 77778 h 663017"/>
              <a:gd name="connsiteX7" fmla="*/ 19443 w 925838"/>
              <a:gd name="connsiteY7" fmla="*/ 254270 h 663017"/>
              <a:gd name="connsiteX8" fmla="*/ 232089 w 925838"/>
              <a:gd name="connsiteY8" fmla="*/ 590519 h 663017"/>
              <a:gd name="connsiteX9" fmla="*/ 262897 w 925838"/>
              <a:gd name="connsiteY9" fmla="*/ 663017 h 663017"/>
              <a:gd name="connsiteX0" fmla="*/ 238982 w 925838"/>
              <a:gd name="connsiteY0" fmla="*/ 657889 h 657889"/>
              <a:gd name="connsiteX1" fmla="*/ 347674 w 925838"/>
              <a:gd name="connsiteY1" fmla="*/ 613318 h 657889"/>
              <a:gd name="connsiteX2" fmla="*/ 492610 w 925838"/>
              <a:gd name="connsiteY2" fmla="*/ 599223 h 657889"/>
              <a:gd name="connsiteX3" fmla="*/ 871513 w 925838"/>
              <a:gd name="connsiteY3" fmla="*/ 476584 h 657889"/>
              <a:gd name="connsiteX4" fmla="*/ 907259 w 925838"/>
              <a:gd name="connsiteY4" fmla="*/ 178779 h 657889"/>
              <a:gd name="connsiteX5" fmla="*/ 715990 w 925838"/>
              <a:gd name="connsiteY5" fmla="*/ 5177 h 657889"/>
              <a:gd name="connsiteX6" fmla="*/ 205135 w 925838"/>
              <a:gd name="connsiteY6" fmla="*/ 77778 h 657889"/>
              <a:gd name="connsiteX7" fmla="*/ 19443 w 925838"/>
              <a:gd name="connsiteY7" fmla="*/ 254270 h 657889"/>
              <a:gd name="connsiteX8" fmla="*/ 232089 w 925838"/>
              <a:gd name="connsiteY8" fmla="*/ 590519 h 657889"/>
              <a:gd name="connsiteX9" fmla="*/ 238982 w 925838"/>
              <a:gd name="connsiteY9" fmla="*/ 657889 h 657889"/>
              <a:gd name="connsiteX0" fmla="*/ 238982 w 925838"/>
              <a:gd name="connsiteY0" fmla="*/ 657889 h 657889"/>
              <a:gd name="connsiteX1" fmla="*/ 354772 w 925838"/>
              <a:gd name="connsiteY1" fmla="*/ 616508 h 657889"/>
              <a:gd name="connsiteX2" fmla="*/ 492610 w 925838"/>
              <a:gd name="connsiteY2" fmla="*/ 599223 h 657889"/>
              <a:gd name="connsiteX3" fmla="*/ 871513 w 925838"/>
              <a:gd name="connsiteY3" fmla="*/ 476584 h 657889"/>
              <a:gd name="connsiteX4" fmla="*/ 907259 w 925838"/>
              <a:gd name="connsiteY4" fmla="*/ 178779 h 657889"/>
              <a:gd name="connsiteX5" fmla="*/ 715990 w 925838"/>
              <a:gd name="connsiteY5" fmla="*/ 5177 h 657889"/>
              <a:gd name="connsiteX6" fmla="*/ 205135 w 925838"/>
              <a:gd name="connsiteY6" fmla="*/ 77778 h 657889"/>
              <a:gd name="connsiteX7" fmla="*/ 19443 w 925838"/>
              <a:gd name="connsiteY7" fmla="*/ 254270 h 657889"/>
              <a:gd name="connsiteX8" fmla="*/ 232089 w 925838"/>
              <a:gd name="connsiteY8" fmla="*/ 590519 h 657889"/>
              <a:gd name="connsiteX9" fmla="*/ 238982 w 925838"/>
              <a:gd name="connsiteY9" fmla="*/ 657889 h 657889"/>
              <a:gd name="connsiteX0" fmla="*/ 238982 w 924637"/>
              <a:gd name="connsiteY0" fmla="*/ 657889 h 657889"/>
              <a:gd name="connsiteX1" fmla="*/ 354772 w 924637"/>
              <a:gd name="connsiteY1" fmla="*/ 616508 h 657889"/>
              <a:gd name="connsiteX2" fmla="*/ 516487 w 924637"/>
              <a:gd name="connsiteY2" fmla="*/ 599340 h 657889"/>
              <a:gd name="connsiteX3" fmla="*/ 871513 w 924637"/>
              <a:gd name="connsiteY3" fmla="*/ 476584 h 657889"/>
              <a:gd name="connsiteX4" fmla="*/ 907259 w 924637"/>
              <a:gd name="connsiteY4" fmla="*/ 178779 h 657889"/>
              <a:gd name="connsiteX5" fmla="*/ 715990 w 924637"/>
              <a:gd name="connsiteY5" fmla="*/ 5177 h 657889"/>
              <a:gd name="connsiteX6" fmla="*/ 205135 w 924637"/>
              <a:gd name="connsiteY6" fmla="*/ 77778 h 657889"/>
              <a:gd name="connsiteX7" fmla="*/ 19443 w 924637"/>
              <a:gd name="connsiteY7" fmla="*/ 254270 h 657889"/>
              <a:gd name="connsiteX8" fmla="*/ 232089 w 924637"/>
              <a:gd name="connsiteY8" fmla="*/ 590519 h 657889"/>
              <a:gd name="connsiteX9" fmla="*/ 238982 w 924637"/>
              <a:gd name="connsiteY9" fmla="*/ 657889 h 657889"/>
              <a:gd name="connsiteX0" fmla="*/ 238982 w 924262"/>
              <a:gd name="connsiteY0" fmla="*/ 657889 h 657889"/>
              <a:gd name="connsiteX1" fmla="*/ 354772 w 924262"/>
              <a:gd name="connsiteY1" fmla="*/ 616508 h 657889"/>
              <a:gd name="connsiteX2" fmla="*/ 524192 w 924262"/>
              <a:gd name="connsiteY2" fmla="*/ 604883 h 657889"/>
              <a:gd name="connsiteX3" fmla="*/ 871513 w 924262"/>
              <a:gd name="connsiteY3" fmla="*/ 476584 h 657889"/>
              <a:gd name="connsiteX4" fmla="*/ 907259 w 924262"/>
              <a:gd name="connsiteY4" fmla="*/ 178779 h 657889"/>
              <a:gd name="connsiteX5" fmla="*/ 715990 w 924262"/>
              <a:gd name="connsiteY5" fmla="*/ 5177 h 657889"/>
              <a:gd name="connsiteX6" fmla="*/ 205135 w 924262"/>
              <a:gd name="connsiteY6" fmla="*/ 77778 h 657889"/>
              <a:gd name="connsiteX7" fmla="*/ 19443 w 924262"/>
              <a:gd name="connsiteY7" fmla="*/ 254270 h 657889"/>
              <a:gd name="connsiteX8" fmla="*/ 232089 w 924262"/>
              <a:gd name="connsiteY8" fmla="*/ 590519 h 657889"/>
              <a:gd name="connsiteX9" fmla="*/ 238982 w 924262"/>
              <a:gd name="connsiteY9" fmla="*/ 657889 h 657889"/>
              <a:gd name="connsiteX0" fmla="*/ 238982 w 924262"/>
              <a:gd name="connsiteY0" fmla="*/ 657889 h 657889"/>
              <a:gd name="connsiteX1" fmla="*/ 354772 w 924262"/>
              <a:gd name="connsiteY1" fmla="*/ 616508 h 657889"/>
              <a:gd name="connsiteX2" fmla="*/ 524192 w 924262"/>
              <a:gd name="connsiteY2" fmla="*/ 604883 h 657889"/>
              <a:gd name="connsiteX3" fmla="*/ 871513 w 924262"/>
              <a:gd name="connsiteY3" fmla="*/ 476584 h 657889"/>
              <a:gd name="connsiteX4" fmla="*/ 907259 w 924262"/>
              <a:gd name="connsiteY4" fmla="*/ 178779 h 657889"/>
              <a:gd name="connsiteX5" fmla="*/ 715990 w 924262"/>
              <a:gd name="connsiteY5" fmla="*/ 5177 h 657889"/>
              <a:gd name="connsiteX6" fmla="*/ 205135 w 924262"/>
              <a:gd name="connsiteY6" fmla="*/ 77778 h 657889"/>
              <a:gd name="connsiteX7" fmla="*/ 19443 w 924262"/>
              <a:gd name="connsiteY7" fmla="*/ 254270 h 657889"/>
              <a:gd name="connsiteX8" fmla="*/ 232089 w 924262"/>
              <a:gd name="connsiteY8" fmla="*/ 590519 h 657889"/>
              <a:gd name="connsiteX9" fmla="*/ 238982 w 924262"/>
              <a:gd name="connsiteY9" fmla="*/ 657889 h 657889"/>
              <a:gd name="connsiteX0" fmla="*/ 238982 w 923327"/>
              <a:gd name="connsiteY0" fmla="*/ 657889 h 657889"/>
              <a:gd name="connsiteX1" fmla="*/ 354772 w 923327"/>
              <a:gd name="connsiteY1" fmla="*/ 616508 h 657889"/>
              <a:gd name="connsiteX2" fmla="*/ 543969 w 923327"/>
              <a:gd name="connsiteY2" fmla="*/ 608568 h 657889"/>
              <a:gd name="connsiteX3" fmla="*/ 871513 w 923327"/>
              <a:gd name="connsiteY3" fmla="*/ 476584 h 657889"/>
              <a:gd name="connsiteX4" fmla="*/ 907259 w 923327"/>
              <a:gd name="connsiteY4" fmla="*/ 178779 h 657889"/>
              <a:gd name="connsiteX5" fmla="*/ 715990 w 923327"/>
              <a:gd name="connsiteY5" fmla="*/ 5177 h 657889"/>
              <a:gd name="connsiteX6" fmla="*/ 205135 w 923327"/>
              <a:gd name="connsiteY6" fmla="*/ 77778 h 657889"/>
              <a:gd name="connsiteX7" fmla="*/ 19443 w 923327"/>
              <a:gd name="connsiteY7" fmla="*/ 254270 h 657889"/>
              <a:gd name="connsiteX8" fmla="*/ 232089 w 923327"/>
              <a:gd name="connsiteY8" fmla="*/ 590519 h 657889"/>
              <a:gd name="connsiteX9" fmla="*/ 238982 w 923327"/>
              <a:gd name="connsiteY9" fmla="*/ 657889 h 657889"/>
              <a:gd name="connsiteX0" fmla="*/ 238982 w 922789"/>
              <a:gd name="connsiteY0" fmla="*/ 657889 h 657889"/>
              <a:gd name="connsiteX1" fmla="*/ 354772 w 922789"/>
              <a:gd name="connsiteY1" fmla="*/ 616508 h 657889"/>
              <a:gd name="connsiteX2" fmla="*/ 555775 w 922789"/>
              <a:gd name="connsiteY2" fmla="*/ 610544 h 657889"/>
              <a:gd name="connsiteX3" fmla="*/ 871513 w 922789"/>
              <a:gd name="connsiteY3" fmla="*/ 476584 h 657889"/>
              <a:gd name="connsiteX4" fmla="*/ 907259 w 922789"/>
              <a:gd name="connsiteY4" fmla="*/ 178779 h 657889"/>
              <a:gd name="connsiteX5" fmla="*/ 715990 w 922789"/>
              <a:gd name="connsiteY5" fmla="*/ 5177 h 657889"/>
              <a:gd name="connsiteX6" fmla="*/ 205135 w 922789"/>
              <a:gd name="connsiteY6" fmla="*/ 77778 h 657889"/>
              <a:gd name="connsiteX7" fmla="*/ 19443 w 922789"/>
              <a:gd name="connsiteY7" fmla="*/ 254270 h 657889"/>
              <a:gd name="connsiteX8" fmla="*/ 232089 w 922789"/>
              <a:gd name="connsiteY8" fmla="*/ 590519 h 657889"/>
              <a:gd name="connsiteX9" fmla="*/ 238982 w 922789"/>
              <a:gd name="connsiteY9" fmla="*/ 657889 h 657889"/>
              <a:gd name="connsiteX0" fmla="*/ 907259 w 925253"/>
              <a:gd name="connsiteY0" fmla="*/ 178779 h 657889"/>
              <a:gd name="connsiteX1" fmla="*/ 715990 w 925253"/>
              <a:gd name="connsiteY1" fmla="*/ 5177 h 657889"/>
              <a:gd name="connsiteX2" fmla="*/ 205135 w 925253"/>
              <a:gd name="connsiteY2" fmla="*/ 77778 h 657889"/>
              <a:gd name="connsiteX3" fmla="*/ 19443 w 925253"/>
              <a:gd name="connsiteY3" fmla="*/ 254270 h 657889"/>
              <a:gd name="connsiteX4" fmla="*/ 232089 w 925253"/>
              <a:gd name="connsiteY4" fmla="*/ 590519 h 657889"/>
              <a:gd name="connsiteX5" fmla="*/ 238982 w 925253"/>
              <a:gd name="connsiteY5" fmla="*/ 657889 h 657889"/>
              <a:gd name="connsiteX6" fmla="*/ 354772 w 925253"/>
              <a:gd name="connsiteY6" fmla="*/ 616508 h 657889"/>
              <a:gd name="connsiteX7" fmla="*/ 555775 w 925253"/>
              <a:gd name="connsiteY7" fmla="*/ 610544 h 657889"/>
              <a:gd name="connsiteX8" fmla="*/ 871513 w 925253"/>
              <a:gd name="connsiteY8" fmla="*/ 476584 h 657889"/>
              <a:gd name="connsiteX9" fmla="*/ 916435 w 925253"/>
              <a:gd name="connsiteY9" fmla="*/ 188356 h 657889"/>
              <a:gd name="connsiteX0" fmla="*/ 715990 w 925253"/>
              <a:gd name="connsiteY0" fmla="*/ 5177 h 657889"/>
              <a:gd name="connsiteX1" fmla="*/ 205135 w 925253"/>
              <a:gd name="connsiteY1" fmla="*/ 77778 h 657889"/>
              <a:gd name="connsiteX2" fmla="*/ 19443 w 925253"/>
              <a:gd name="connsiteY2" fmla="*/ 254270 h 657889"/>
              <a:gd name="connsiteX3" fmla="*/ 232089 w 925253"/>
              <a:gd name="connsiteY3" fmla="*/ 590519 h 657889"/>
              <a:gd name="connsiteX4" fmla="*/ 238982 w 925253"/>
              <a:gd name="connsiteY4" fmla="*/ 657889 h 657889"/>
              <a:gd name="connsiteX5" fmla="*/ 354772 w 925253"/>
              <a:gd name="connsiteY5" fmla="*/ 616508 h 657889"/>
              <a:gd name="connsiteX6" fmla="*/ 555775 w 925253"/>
              <a:gd name="connsiteY6" fmla="*/ 610544 h 657889"/>
              <a:gd name="connsiteX7" fmla="*/ 871513 w 925253"/>
              <a:gd name="connsiteY7" fmla="*/ 476584 h 657889"/>
              <a:gd name="connsiteX8" fmla="*/ 916435 w 925253"/>
              <a:gd name="connsiteY8" fmla="*/ 188356 h 657889"/>
              <a:gd name="connsiteX0" fmla="*/ 796516 w 925253"/>
              <a:gd name="connsiteY0" fmla="*/ 6385 h 642389"/>
              <a:gd name="connsiteX1" fmla="*/ 205135 w 925253"/>
              <a:gd name="connsiteY1" fmla="*/ 62278 h 642389"/>
              <a:gd name="connsiteX2" fmla="*/ 19443 w 925253"/>
              <a:gd name="connsiteY2" fmla="*/ 238770 h 642389"/>
              <a:gd name="connsiteX3" fmla="*/ 232089 w 925253"/>
              <a:gd name="connsiteY3" fmla="*/ 575019 h 642389"/>
              <a:gd name="connsiteX4" fmla="*/ 238982 w 925253"/>
              <a:gd name="connsiteY4" fmla="*/ 642389 h 642389"/>
              <a:gd name="connsiteX5" fmla="*/ 354772 w 925253"/>
              <a:gd name="connsiteY5" fmla="*/ 601008 h 642389"/>
              <a:gd name="connsiteX6" fmla="*/ 555775 w 925253"/>
              <a:gd name="connsiteY6" fmla="*/ 595044 h 642389"/>
              <a:gd name="connsiteX7" fmla="*/ 871513 w 925253"/>
              <a:gd name="connsiteY7" fmla="*/ 461084 h 642389"/>
              <a:gd name="connsiteX8" fmla="*/ 916435 w 925253"/>
              <a:gd name="connsiteY8" fmla="*/ 172856 h 642389"/>
              <a:gd name="connsiteX0" fmla="*/ 796516 w 925253"/>
              <a:gd name="connsiteY0" fmla="*/ 21300 h 657304"/>
              <a:gd name="connsiteX1" fmla="*/ 205135 w 925253"/>
              <a:gd name="connsiteY1" fmla="*/ 77193 h 657304"/>
              <a:gd name="connsiteX2" fmla="*/ 19443 w 925253"/>
              <a:gd name="connsiteY2" fmla="*/ 253685 h 657304"/>
              <a:gd name="connsiteX3" fmla="*/ 232089 w 925253"/>
              <a:gd name="connsiteY3" fmla="*/ 589934 h 657304"/>
              <a:gd name="connsiteX4" fmla="*/ 238982 w 925253"/>
              <a:gd name="connsiteY4" fmla="*/ 657304 h 657304"/>
              <a:gd name="connsiteX5" fmla="*/ 354772 w 925253"/>
              <a:gd name="connsiteY5" fmla="*/ 615923 h 657304"/>
              <a:gd name="connsiteX6" fmla="*/ 555775 w 925253"/>
              <a:gd name="connsiteY6" fmla="*/ 609959 h 657304"/>
              <a:gd name="connsiteX7" fmla="*/ 871513 w 925253"/>
              <a:gd name="connsiteY7" fmla="*/ 475999 h 657304"/>
              <a:gd name="connsiteX8" fmla="*/ 916435 w 925253"/>
              <a:gd name="connsiteY8" fmla="*/ 187771 h 657304"/>
              <a:gd name="connsiteX0" fmla="*/ 796516 w 925253"/>
              <a:gd name="connsiteY0" fmla="*/ 23028 h 659032"/>
              <a:gd name="connsiteX1" fmla="*/ 205135 w 925253"/>
              <a:gd name="connsiteY1" fmla="*/ 78921 h 659032"/>
              <a:gd name="connsiteX2" fmla="*/ 19443 w 925253"/>
              <a:gd name="connsiteY2" fmla="*/ 255413 h 659032"/>
              <a:gd name="connsiteX3" fmla="*/ 232089 w 925253"/>
              <a:gd name="connsiteY3" fmla="*/ 591662 h 659032"/>
              <a:gd name="connsiteX4" fmla="*/ 238982 w 925253"/>
              <a:gd name="connsiteY4" fmla="*/ 659032 h 659032"/>
              <a:gd name="connsiteX5" fmla="*/ 354772 w 925253"/>
              <a:gd name="connsiteY5" fmla="*/ 617651 h 659032"/>
              <a:gd name="connsiteX6" fmla="*/ 555775 w 925253"/>
              <a:gd name="connsiteY6" fmla="*/ 611687 h 659032"/>
              <a:gd name="connsiteX7" fmla="*/ 871513 w 925253"/>
              <a:gd name="connsiteY7" fmla="*/ 477727 h 659032"/>
              <a:gd name="connsiteX8" fmla="*/ 916435 w 925253"/>
              <a:gd name="connsiteY8" fmla="*/ 189499 h 659032"/>
              <a:gd name="connsiteX0" fmla="*/ 796516 w 925253"/>
              <a:gd name="connsiteY0" fmla="*/ 24296 h 660300"/>
              <a:gd name="connsiteX1" fmla="*/ 205135 w 925253"/>
              <a:gd name="connsiteY1" fmla="*/ 80189 h 660300"/>
              <a:gd name="connsiteX2" fmla="*/ 19443 w 925253"/>
              <a:gd name="connsiteY2" fmla="*/ 256681 h 660300"/>
              <a:gd name="connsiteX3" fmla="*/ 232089 w 925253"/>
              <a:gd name="connsiteY3" fmla="*/ 592930 h 660300"/>
              <a:gd name="connsiteX4" fmla="*/ 238982 w 925253"/>
              <a:gd name="connsiteY4" fmla="*/ 660300 h 660300"/>
              <a:gd name="connsiteX5" fmla="*/ 354772 w 925253"/>
              <a:gd name="connsiteY5" fmla="*/ 618919 h 660300"/>
              <a:gd name="connsiteX6" fmla="*/ 555775 w 925253"/>
              <a:gd name="connsiteY6" fmla="*/ 612955 h 660300"/>
              <a:gd name="connsiteX7" fmla="*/ 871513 w 925253"/>
              <a:gd name="connsiteY7" fmla="*/ 478995 h 660300"/>
              <a:gd name="connsiteX8" fmla="*/ 916435 w 925253"/>
              <a:gd name="connsiteY8" fmla="*/ 190767 h 660300"/>
              <a:gd name="connsiteX0" fmla="*/ 796516 w 925253"/>
              <a:gd name="connsiteY0" fmla="*/ 24296 h 660300"/>
              <a:gd name="connsiteX1" fmla="*/ 205135 w 925253"/>
              <a:gd name="connsiteY1" fmla="*/ 80189 h 660300"/>
              <a:gd name="connsiteX2" fmla="*/ 19443 w 925253"/>
              <a:gd name="connsiteY2" fmla="*/ 256681 h 660300"/>
              <a:gd name="connsiteX3" fmla="*/ 232089 w 925253"/>
              <a:gd name="connsiteY3" fmla="*/ 592930 h 660300"/>
              <a:gd name="connsiteX4" fmla="*/ 238982 w 925253"/>
              <a:gd name="connsiteY4" fmla="*/ 660300 h 660300"/>
              <a:gd name="connsiteX5" fmla="*/ 354772 w 925253"/>
              <a:gd name="connsiteY5" fmla="*/ 618919 h 660300"/>
              <a:gd name="connsiteX6" fmla="*/ 555775 w 925253"/>
              <a:gd name="connsiteY6" fmla="*/ 612955 h 660300"/>
              <a:gd name="connsiteX7" fmla="*/ 871513 w 925253"/>
              <a:gd name="connsiteY7" fmla="*/ 478995 h 660300"/>
              <a:gd name="connsiteX8" fmla="*/ 916435 w 925253"/>
              <a:gd name="connsiteY8" fmla="*/ 190767 h 660300"/>
              <a:gd name="connsiteX0" fmla="*/ 796516 w 925253"/>
              <a:gd name="connsiteY0" fmla="*/ 24462 h 660466"/>
              <a:gd name="connsiteX1" fmla="*/ 203578 w 925253"/>
              <a:gd name="connsiteY1" fmla="*/ 79486 h 660466"/>
              <a:gd name="connsiteX2" fmla="*/ 19443 w 925253"/>
              <a:gd name="connsiteY2" fmla="*/ 256847 h 660466"/>
              <a:gd name="connsiteX3" fmla="*/ 232089 w 925253"/>
              <a:gd name="connsiteY3" fmla="*/ 593096 h 660466"/>
              <a:gd name="connsiteX4" fmla="*/ 238982 w 925253"/>
              <a:gd name="connsiteY4" fmla="*/ 660466 h 660466"/>
              <a:gd name="connsiteX5" fmla="*/ 354772 w 925253"/>
              <a:gd name="connsiteY5" fmla="*/ 619085 h 660466"/>
              <a:gd name="connsiteX6" fmla="*/ 555775 w 925253"/>
              <a:gd name="connsiteY6" fmla="*/ 613121 h 660466"/>
              <a:gd name="connsiteX7" fmla="*/ 871513 w 925253"/>
              <a:gd name="connsiteY7" fmla="*/ 479161 h 660466"/>
              <a:gd name="connsiteX8" fmla="*/ 916435 w 925253"/>
              <a:gd name="connsiteY8" fmla="*/ 190933 h 660466"/>
              <a:gd name="connsiteX0" fmla="*/ 796516 w 871513"/>
              <a:gd name="connsiteY0" fmla="*/ 24462 h 660466"/>
              <a:gd name="connsiteX1" fmla="*/ 203578 w 871513"/>
              <a:gd name="connsiteY1" fmla="*/ 79486 h 660466"/>
              <a:gd name="connsiteX2" fmla="*/ 19443 w 871513"/>
              <a:gd name="connsiteY2" fmla="*/ 256847 h 660466"/>
              <a:gd name="connsiteX3" fmla="*/ 232089 w 871513"/>
              <a:gd name="connsiteY3" fmla="*/ 593096 h 660466"/>
              <a:gd name="connsiteX4" fmla="*/ 238982 w 871513"/>
              <a:gd name="connsiteY4" fmla="*/ 660466 h 660466"/>
              <a:gd name="connsiteX5" fmla="*/ 354772 w 871513"/>
              <a:gd name="connsiteY5" fmla="*/ 619085 h 660466"/>
              <a:gd name="connsiteX6" fmla="*/ 555775 w 871513"/>
              <a:gd name="connsiteY6" fmla="*/ 613121 h 660466"/>
              <a:gd name="connsiteX7" fmla="*/ 871513 w 871513"/>
              <a:gd name="connsiteY7" fmla="*/ 479161 h 660466"/>
              <a:gd name="connsiteX0" fmla="*/ 796516 w 907656"/>
              <a:gd name="connsiteY0" fmla="*/ 24462 h 660466"/>
              <a:gd name="connsiteX1" fmla="*/ 203578 w 907656"/>
              <a:gd name="connsiteY1" fmla="*/ 79486 h 660466"/>
              <a:gd name="connsiteX2" fmla="*/ 19443 w 907656"/>
              <a:gd name="connsiteY2" fmla="*/ 256847 h 660466"/>
              <a:gd name="connsiteX3" fmla="*/ 232089 w 907656"/>
              <a:gd name="connsiteY3" fmla="*/ 593096 h 660466"/>
              <a:gd name="connsiteX4" fmla="*/ 238982 w 907656"/>
              <a:gd name="connsiteY4" fmla="*/ 660466 h 660466"/>
              <a:gd name="connsiteX5" fmla="*/ 354772 w 907656"/>
              <a:gd name="connsiteY5" fmla="*/ 619085 h 660466"/>
              <a:gd name="connsiteX6" fmla="*/ 555775 w 907656"/>
              <a:gd name="connsiteY6" fmla="*/ 613121 h 660466"/>
              <a:gd name="connsiteX7" fmla="*/ 907656 w 907656"/>
              <a:gd name="connsiteY7" fmla="*/ 410521 h 660466"/>
              <a:gd name="connsiteX0" fmla="*/ 796516 w 907656"/>
              <a:gd name="connsiteY0" fmla="*/ 24462 h 660466"/>
              <a:gd name="connsiteX1" fmla="*/ 203578 w 907656"/>
              <a:gd name="connsiteY1" fmla="*/ 79486 h 660466"/>
              <a:gd name="connsiteX2" fmla="*/ 19443 w 907656"/>
              <a:gd name="connsiteY2" fmla="*/ 256847 h 660466"/>
              <a:gd name="connsiteX3" fmla="*/ 232089 w 907656"/>
              <a:gd name="connsiteY3" fmla="*/ 593096 h 660466"/>
              <a:gd name="connsiteX4" fmla="*/ 238982 w 907656"/>
              <a:gd name="connsiteY4" fmla="*/ 660466 h 660466"/>
              <a:gd name="connsiteX5" fmla="*/ 354772 w 907656"/>
              <a:gd name="connsiteY5" fmla="*/ 619085 h 660466"/>
              <a:gd name="connsiteX6" fmla="*/ 555775 w 907656"/>
              <a:gd name="connsiteY6" fmla="*/ 613121 h 660466"/>
              <a:gd name="connsiteX7" fmla="*/ 907656 w 907656"/>
              <a:gd name="connsiteY7" fmla="*/ 410521 h 660466"/>
              <a:gd name="connsiteX0" fmla="*/ 796516 w 907656"/>
              <a:gd name="connsiteY0" fmla="*/ 24462 h 660466"/>
              <a:gd name="connsiteX1" fmla="*/ 203578 w 907656"/>
              <a:gd name="connsiteY1" fmla="*/ 79486 h 660466"/>
              <a:gd name="connsiteX2" fmla="*/ 19443 w 907656"/>
              <a:gd name="connsiteY2" fmla="*/ 256847 h 660466"/>
              <a:gd name="connsiteX3" fmla="*/ 232089 w 907656"/>
              <a:gd name="connsiteY3" fmla="*/ 593096 h 660466"/>
              <a:gd name="connsiteX4" fmla="*/ 238982 w 907656"/>
              <a:gd name="connsiteY4" fmla="*/ 660466 h 660466"/>
              <a:gd name="connsiteX5" fmla="*/ 354772 w 907656"/>
              <a:gd name="connsiteY5" fmla="*/ 619085 h 660466"/>
              <a:gd name="connsiteX6" fmla="*/ 555775 w 907656"/>
              <a:gd name="connsiteY6" fmla="*/ 613121 h 660466"/>
              <a:gd name="connsiteX7" fmla="*/ 907656 w 907656"/>
              <a:gd name="connsiteY7" fmla="*/ 410521 h 660466"/>
              <a:gd name="connsiteX0" fmla="*/ 796516 w 907656"/>
              <a:gd name="connsiteY0" fmla="*/ 24462 h 660466"/>
              <a:gd name="connsiteX1" fmla="*/ 203578 w 907656"/>
              <a:gd name="connsiteY1" fmla="*/ 79486 h 660466"/>
              <a:gd name="connsiteX2" fmla="*/ 19443 w 907656"/>
              <a:gd name="connsiteY2" fmla="*/ 256847 h 660466"/>
              <a:gd name="connsiteX3" fmla="*/ 232089 w 907656"/>
              <a:gd name="connsiteY3" fmla="*/ 593096 h 660466"/>
              <a:gd name="connsiteX4" fmla="*/ 238982 w 907656"/>
              <a:gd name="connsiteY4" fmla="*/ 660466 h 660466"/>
              <a:gd name="connsiteX5" fmla="*/ 354772 w 907656"/>
              <a:gd name="connsiteY5" fmla="*/ 619085 h 660466"/>
              <a:gd name="connsiteX6" fmla="*/ 555775 w 907656"/>
              <a:gd name="connsiteY6" fmla="*/ 613121 h 660466"/>
              <a:gd name="connsiteX7" fmla="*/ 907656 w 907656"/>
              <a:gd name="connsiteY7" fmla="*/ 410521 h 660466"/>
              <a:gd name="connsiteX0" fmla="*/ 796516 w 906206"/>
              <a:gd name="connsiteY0" fmla="*/ 24462 h 660466"/>
              <a:gd name="connsiteX1" fmla="*/ 203578 w 906206"/>
              <a:gd name="connsiteY1" fmla="*/ 79486 h 660466"/>
              <a:gd name="connsiteX2" fmla="*/ 19443 w 906206"/>
              <a:gd name="connsiteY2" fmla="*/ 256847 h 660466"/>
              <a:gd name="connsiteX3" fmla="*/ 232089 w 906206"/>
              <a:gd name="connsiteY3" fmla="*/ 593096 h 660466"/>
              <a:gd name="connsiteX4" fmla="*/ 238982 w 906206"/>
              <a:gd name="connsiteY4" fmla="*/ 660466 h 660466"/>
              <a:gd name="connsiteX5" fmla="*/ 354772 w 906206"/>
              <a:gd name="connsiteY5" fmla="*/ 619085 h 660466"/>
              <a:gd name="connsiteX6" fmla="*/ 555775 w 906206"/>
              <a:gd name="connsiteY6" fmla="*/ 613121 h 660466"/>
              <a:gd name="connsiteX7" fmla="*/ 906206 w 906206"/>
              <a:gd name="connsiteY7" fmla="*/ 405534 h 660466"/>
              <a:gd name="connsiteX0" fmla="*/ 796516 w 906206"/>
              <a:gd name="connsiteY0" fmla="*/ 24462 h 660466"/>
              <a:gd name="connsiteX1" fmla="*/ 203578 w 906206"/>
              <a:gd name="connsiteY1" fmla="*/ 79486 h 660466"/>
              <a:gd name="connsiteX2" fmla="*/ 19443 w 906206"/>
              <a:gd name="connsiteY2" fmla="*/ 256847 h 660466"/>
              <a:gd name="connsiteX3" fmla="*/ 232089 w 906206"/>
              <a:gd name="connsiteY3" fmla="*/ 593096 h 660466"/>
              <a:gd name="connsiteX4" fmla="*/ 238982 w 906206"/>
              <a:gd name="connsiteY4" fmla="*/ 660466 h 660466"/>
              <a:gd name="connsiteX5" fmla="*/ 354772 w 906206"/>
              <a:gd name="connsiteY5" fmla="*/ 619085 h 660466"/>
              <a:gd name="connsiteX6" fmla="*/ 555775 w 906206"/>
              <a:gd name="connsiteY6" fmla="*/ 613121 h 660466"/>
              <a:gd name="connsiteX7" fmla="*/ 906206 w 906206"/>
              <a:gd name="connsiteY7" fmla="*/ 405534 h 660466"/>
              <a:gd name="connsiteX0" fmla="*/ 796516 w 906206"/>
              <a:gd name="connsiteY0" fmla="*/ 24462 h 660466"/>
              <a:gd name="connsiteX1" fmla="*/ 203578 w 906206"/>
              <a:gd name="connsiteY1" fmla="*/ 79486 h 660466"/>
              <a:gd name="connsiteX2" fmla="*/ 19443 w 906206"/>
              <a:gd name="connsiteY2" fmla="*/ 256847 h 660466"/>
              <a:gd name="connsiteX3" fmla="*/ 232089 w 906206"/>
              <a:gd name="connsiteY3" fmla="*/ 593096 h 660466"/>
              <a:gd name="connsiteX4" fmla="*/ 238982 w 906206"/>
              <a:gd name="connsiteY4" fmla="*/ 660466 h 660466"/>
              <a:gd name="connsiteX5" fmla="*/ 354772 w 906206"/>
              <a:gd name="connsiteY5" fmla="*/ 619085 h 660466"/>
              <a:gd name="connsiteX6" fmla="*/ 555775 w 906206"/>
              <a:gd name="connsiteY6" fmla="*/ 613121 h 660466"/>
              <a:gd name="connsiteX7" fmla="*/ 906206 w 906206"/>
              <a:gd name="connsiteY7" fmla="*/ 405534 h 660466"/>
              <a:gd name="connsiteX0" fmla="*/ 796516 w 906206"/>
              <a:gd name="connsiteY0" fmla="*/ 24462 h 660466"/>
              <a:gd name="connsiteX1" fmla="*/ 203578 w 906206"/>
              <a:gd name="connsiteY1" fmla="*/ 79486 h 660466"/>
              <a:gd name="connsiteX2" fmla="*/ 19443 w 906206"/>
              <a:gd name="connsiteY2" fmla="*/ 256847 h 660466"/>
              <a:gd name="connsiteX3" fmla="*/ 232089 w 906206"/>
              <a:gd name="connsiteY3" fmla="*/ 593096 h 660466"/>
              <a:gd name="connsiteX4" fmla="*/ 238982 w 906206"/>
              <a:gd name="connsiteY4" fmla="*/ 660466 h 660466"/>
              <a:gd name="connsiteX5" fmla="*/ 354772 w 906206"/>
              <a:gd name="connsiteY5" fmla="*/ 619085 h 660466"/>
              <a:gd name="connsiteX6" fmla="*/ 555775 w 906206"/>
              <a:gd name="connsiteY6" fmla="*/ 613121 h 660466"/>
              <a:gd name="connsiteX7" fmla="*/ 906206 w 906206"/>
              <a:gd name="connsiteY7" fmla="*/ 405534 h 660466"/>
              <a:gd name="connsiteX0" fmla="*/ 796516 w 906206"/>
              <a:gd name="connsiteY0" fmla="*/ 24462 h 660466"/>
              <a:gd name="connsiteX1" fmla="*/ 203578 w 906206"/>
              <a:gd name="connsiteY1" fmla="*/ 79486 h 660466"/>
              <a:gd name="connsiteX2" fmla="*/ 19443 w 906206"/>
              <a:gd name="connsiteY2" fmla="*/ 256847 h 660466"/>
              <a:gd name="connsiteX3" fmla="*/ 232089 w 906206"/>
              <a:gd name="connsiteY3" fmla="*/ 593096 h 660466"/>
              <a:gd name="connsiteX4" fmla="*/ 238982 w 906206"/>
              <a:gd name="connsiteY4" fmla="*/ 660466 h 660466"/>
              <a:gd name="connsiteX5" fmla="*/ 354772 w 906206"/>
              <a:gd name="connsiteY5" fmla="*/ 619085 h 660466"/>
              <a:gd name="connsiteX6" fmla="*/ 555775 w 906206"/>
              <a:gd name="connsiteY6" fmla="*/ 613121 h 660466"/>
              <a:gd name="connsiteX7" fmla="*/ 906206 w 906206"/>
              <a:gd name="connsiteY7" fmla="*/ 405534 h 660466"/>
              <a:gd name="connsiteX0" fmla="*/ 796516 w 906206"/>
              <a:gd name="connsiteY0" fmla="*/ 24462 h 660466"/>
              <a:gd name="connsiteX1" fmla="*/ 203578 w 906206"/>
              <a:gd name="connsiteY1" fmla="*/ 79486 h 660466"/>
              <a:gd name="connsiteX2" fmla="*/ 19443 w 906206"/>
              <a:gd name="connsiteY2" fmla="*/ 256847 h 660466"/>
              <a:gd name="connsiteX3" fmla="*/ 232089 w 906206"/>
              <a:gd name="connsiteY3" fmla="*/ 593096 h 660466"/>
              <a:gd name="connsiteX4" fmla="*/ 238982 w 906206"/>
              <a:gd name="connsiteY4" fmla="*/ 660466 h 660466"/>
              <a:gd name="connsiteX5" fmla="*/ 354772 w 906206"/>
              <a:gd name="connsiteY5" fmla="*/ 619085 h 660466"/>
              <a:gd name="connsiteX6" fmla="*/ 555775 w 906206"/>
              <a:gd name="connsiteY6" fmla="*/ 613121 h 660466"/>
              <a:gd name="connsiteX7" fmla="*/ 906206 w 906206"/>
              <a:gd name="connsiteY7" fmla="*/ 405534 h 660466"/>
              <a:gd name="connsiteX0" fmla="*/ 796516 w 906206"/>
              <a:gd name="connsiteY0" fmla="*/ 24462 h 660466"/>
              <a:gd name="connsiteX1" fmla="*/ 203578 w 906206"/>
              <a:gd name="connsiteY1" fmla="*/ 79486 h 660466"/>
              <a:gd name="connsiteX2" fmla="*/ 19443 w 906206"/>
              <a:gd name="connsiteY2" fmla="*/ 256847 h 660466"/>
              <a:gd name="connsiteX3" fmla="*/ 232089 w 906206"/>
              <a:gd name="connsiteY3" fmla="*/ 593096 h 660466"/>
              <a:gd name="connsiteX4" fmla="*/ 238982 w 906206"/>
              <a:gd name="connsiteY4" fmla="*/ 660466 h 660466"/>
              <a:gd name="connsiteX5" fmla="*/ 354772 w 906206"/>
              <a:gd name="connsiteY5" fmla="*/ 619085 h 660466"/>
              <a:gd name="connsiteX6" fmla="*/ 555775 w 906206"/>
              <a:gd name="connsiteY6" fmla="*/ 613121 h 660466"/>
              <a:gd name="connsiteX7" fmla="*/ 906206 w 906206"/>
              <a:gd name="connsiteY7" fmla="*/ 405534 h 660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06206" h="660466">
                <a:moveTo>
                  <a:pt x="796516" y="24462"/>
                </a:moveTo>
                <a:cubicBezTo>
                  <a:pt x="582196" y="-37768"/>
                  <a:pt x="332110" y="32895"/>
                  <a:pt x="203578" y="79486"/>
                </a:cubicBezTo>
                <a:cubicBezTo>
                  <a:pt x="75046" y="126077"/>
                  <a:pt x="65228" y="156016"/>
                  <a:pt x="19443" y="256847"/>
                </a:cubicBezTo>
                <a:cubicBezTo>
                  <a:pt x="-29803" y="393776"/>
                  <a:pt x="5299" y="518706"/>
                  <a:pt x="232089" y="593096"/>
                </a:cubicBezTo>
                <a:cubicBezTo>
                  <a:pt x="285239" y="611098"/>
                  <a:pt x="238982" y="660466"/>
                  <a:pt x="238982" y="660466"/>
                </a:cubicBezTo>
                <a:cubicBezTo>
                  <a:pt x="247518" y="659701"/>
                  <a:pt x="301973" y="626976"/>
                  <a:pt x="354772" y="619085"/>
                </a:cubicBezTo>
                <a:cubicBezTo>
                  <a:pt x="407571" y="611194"/>
                  <a:pt x="483775" y="627430"/>
                  <a:pt x="555775" y="613121"/>
                </a:cubicBezTo>
                <a:cubicBezTo>
                  <a:pt x="627775" y="598812"/>
                  <a:pt x="866839" y="543580"/>
                  <a:pt x="906206" y="405534"/>
                </a:cubicBezTo>
              </a:path>
            </a:pathLst>
          </a:custGeom>
          <a:noFill/>
          <a:ln w="19050" cap="flat">
            <a:solidFill>
              <a:schemeClr val="tx1"/>
            </a:solidFill>
            <a:prstDash val="solid"/>
            <a:miter/>
          </a:ln>
        </p:spPr>
        <p:txBody>
          <a:bodyPr rtlCol="0" anchor="ctr"/>
          <a:lstStyle/>
          <a:p>
            <a:endParaRPr lang="en-US"/>
          </a:p>
        </p:txBody>
      </p:sp>
      <p:sp>
        <p:nvSpPr>
          <p:cNvPr id="4" name="Left Arrow 3"/>
          <p:cNvSpPr/>
          <p:nvPr/>
        </p:nvSpPr>
        <p:spPr>
          <a:xfrm>
            <a:off x="241426" y="1434674"/>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ight Arrow 4"/>
          <p:cNvSpPr/>
          <p:nvPr/>
        </p:nvSpPr>
        <p:spPr>
          <a:xfrm>
            <a:off x="7495045" y="143467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54074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D3D3F92-A42A-4783-8E68-3EA4940D8C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8806B02-335B-4B6E-B86F-D9FCF2E041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61732"/>
            <a:ext cx="8582787" cy="5958985"/>
          </a:xfrm>
          <a:custGeom>
            <a:avLst/>
            <a:gdLst>
              <a:gd name="connsiteX0" fmla="*/ 5536268 w 8582787"/>
              <a:gd name="connsiteY0" fmla="*/ 639 h 5951132"/>
              <a:gd name="connsiteX1" fmla="*/ 5778044 w 8582787"/>
              <a:gd name="connsiteY1" fmla="*/ 6086 h 5951132"/>
              <a:gd name="connsiteX2" fmla="*/ 8038102 w 8582787"/>
              <a:gd name="connsiteY2" fmla="*/ 1081190 h 5951132"/>
              <a:gd name="connsiteX3" fmla="*/ 6942561 w 8582787"/>
              <a:gd name="connsiteY3" fmla="*/ 4768552 h 5951132"/>
              <a:gd name="connsiteX4" fmla="*/ 7063610 w 8582787"/>
              <a:gd name="connsiteY4" fmla="*/ 5404000 h 5951132"/>
              <a:gd name="connsiteX5" fmla="*/ 5844719 w 8582787"/>
              <a:gd name="connsiteY5" fmla="*/ 5361006 h 5951132"/>
              <a:gd name="connsiteX6" fmla="*/ 3911437 w 8582787"/>
              <a:gd name="connsiteY6" fmla="*/ 5888175 h 5951132"/>
              <a:gd name="connsiteX7" fmla="*/ 529190 w 8582787"/>
              <a:gd name="connsiteY7" fmla="*/ 5577971 h 5951132"/>
              <a:gd name="connsiteX8" fmla="*/ 22956 w 8582787"/>
              <a:gd name="connsiteY8" fmla="*/ 5074657 h 5951132"/>
              <a:gd name="connsiteX9" fmla="*/ 0 w 8582787"/>
              <a:gd name="connsiteY9" fmla="*/ 5040008 h 5951132"/>
              <a:gd name="connsiteX10" fmla="*/ 0 w 8582787"/>
              <a:gd name="connsiteY10" fmla="*/ 1220901 h 5951132"/>
              <a:gd name="connsiteX11" fmla="*/ 23024 w 8582787"/>
              <a:gd name="connsiteY11" fmla="*/ 1202608 h 5951132"/>
              <a:gd name="connsiteX12" fmla="*/ 705292 w 8582787"/>
              <a:gd name="connsiteY12" fmla="*/ 821089 h 5951132"/>
              <a:gd name="connsiteX13" fmla="*/ 5536268 w 8582787"/>
              <a:gd name="connsiteY13" fmla="*/ 639 h 5951132"/>
              <a:gd name="connsiteX0" fmla="*/ 5536268 w 8582787"/>
              <a:gd name="connsiteY0" fmla="*/ 639 h 5915698"/>
              <a:gd name="connsiteX1" fmla="*/ 5778044 w 8582787"/>
              <a:gd name="connsiteY1" fmla="*/ 6086 h 5915698"/>
              <a:gd name="connsiteX2" fmla="*/ 8038102 w 8582787"/>
              <a:gd name="connsiteY2" fmla="*/ 1081190 h 5915698"/>
              <a:gd name="connsiteX3" fmla="*/ 6942561 w 8582787"/>
              <a:gd name="connsiteY3" fmla="*/ 4768552 h 5915698"/>
              <a:gd name="connsiteX4" fmla="*/ 7063610 w 8582787"/>
              <a:gd name="connsiteY4" fmla="*/ 5404000 h 5915698"/>
              <a:gd name="connsiteX5" fmla="*/ 5844719 w 8582787"/>
              <a:gd name="connsiteY5" fmla="*/ 5361006 h 5915698"/>
              <a:gd name="connsiteX6" fmla="*/ 3911437 w 8582787"/>
              <a:gd name="connsiteY6" fmla="*/ 5888175 h 5915698"/>
              <a:gd name="connsiteX7" fmla="*/ 591395 w 8582787"/>
              <a:gd name="connsiteY7" fmla="*/ 5528208 h 5915698"/>
              <a:gd name="connsiteX8" fmla="*/ 22956 w 8582787"/>
              <a:gd name="connsiteY8" fmla="*/ 5074657 h 5915698"/>
              <a:gd name="connsiteX9" fmla="*/ 0 w 8582787"/>
              <a:gd name="connsiteY9" fmla="*/ 5040008 h 5915698"/>
              <a:gd name="connsiteX10" fmla="*/ 0 w 8582787"/>
              <a:gd name="connsiteY10" fmla="*/ 1220901 h 5915698"/>
              <a:gd name="connsiteX11" fmla="*/ 23024 w 8582787"/>
              <a:gd name="connsiteY11" fmla="*/ 1202608 h 5915698"/>
              <a:gd name="connsiteX12" fmla="*/ 705292 w 8582787"/>
              <a:gd name="connsiteY12" fmla="*/ 821089 h 5915698"/>
              <a:gd name="connsiteX13" fmla="*/ 5536268 w 8582787"/>
              <a:gd name="connsiteY13" fmla="*/ 639 h 5915698"/>
              <a:gd name="connsiteX0" fmla="*/ 5536268 w 8582787"/>
              <a:gd name="connsiteY0" fmla="*/ 639 h 5931942"/>
              <a:gd name="connsiteX1" fmla="*/ 5778044 w 8582787"/>
              <a:gd name="connsiteY1" fmla="*/ 6086 h 5931942"/>
              <a:gd name="connsiteX2" fmla="*/ 8038102 w 8582787"/>
              <a:gd name="connsiteY2" fmla="*/ 1081190 h 5931942"/>
              <a:gd name="connsiteX3" fmla="*/ 6942561 w 8582787"/>
              <a:gd name="connsiteY3" fmla="*/ 4768552 h 5931942"/>
              <a:gd name="connsiteX4" fmla="*/ 7063610 w 8582787"/>
              <a:gd name="connsiteY4" fmla="*/ 5404000 h 5931942"/>
              <a:gd name="connsiteX5" fmla="*/ 5844719 w 8582787"/>
              <a:gd name="connsiteY5" fmla="*/ 5361006 h 5931942"/>
              <a:gd name="connsiteX6" fmla="*/ 3911437 w 8582787"/>
              <a:gd name="connsiteY6" fmla="*/ 5888175 h 5931942"/>
              <a:gd name="connsiteX7" fmla="*/ 591395 w 8582787"/>
              <a:gd name="connsiteY7" fmla="*/ 5528208 h 5931942"/>
              <a:gd name="connsiteX8" fmla="*/ 22956 w 8582787"/>
              <a:gd name="connsiteY8" fmla="*/ 5074657 h 5931942"/>
              <a:gd name="connsiteX9" fmla="*/ 0 w 8582787"/>
              <a:gd name="connsiteY9" fmla="*/ 5040008 h 5931942"/>
              <a:gd name="connsiteX10" fmla="*/ 0 w 8582787"/>
              <a:gd name="connsiteY10" fmla="*/ 1220901 h 5931942"/>
              <a:gd name="connsiteX11" fmla="*/ 23024 w 8582787"/>
              <a:gd name="connsiteY11" fmla="*/ 1202608 h 5931942"/>
              <a:gd name="connsiteX12" fmla="*/ 705292 w 8582787"/>
              <a:gd name="connsiteY12" fmla="*/ 821089 h 5931942"/>
              <a:gd name="connsiteX13" fmla="*/ 5536268 w 8582787"/>
              <a:gd name="connsiteY13" fmla="*/ 639 h 5931942"/>
              <a:gd name="connsiteX0" fmla="*/ 5536268 w 8582787"/>
              <a:gd name="connsiteY0" fmla="*/ 639 h 5931942"/>
              <a:gd name="connsiteX1" fmla="*/ 5778044 w 8582787"/>
              <a:gd name="connsiteY1" fmla="*/ 6086 h 5931942"/>
              <a:gd name="connsiteX2" fmla="*/ 8038102 w 8582787"/>
              <a:gd name="connsiteY2" fmla="*/ 1081190 h 5931942"/>
              <a:gd name="connsiteX3" fmla="*/ 6942561 w 8582787"/>
              <a:gd name="connsiteY3" fmla="*/ 4768552 h 5931942"/>
              <a:gd name="connsiteX4" fmla="*/ 7063610 w 8582787"/>
              <a:gd name="connsiteY4" fmla="*/ 5404000 h 5931942"/>
              <a:gd name="connsiteX5" fmla="*/ 5844719 w 8582787"/>
              <a:gd name="connsiteY5" fmla="*/ 5361006 h 5931942"/>
              <a:gd name="connsiteX6" fmla="*/ 3911437 w 8582787"/>
              <a:gd name="connsiteY6" fmla="*/ 5888175 h 5931942"/>
              <a:gd name="connsiteX7" fmla="*/ 591395 w 8582787"/>
              <a:gd name="connsiteY7" fmla="*/ 5528208 h 5931942"/>
              <a:gd name="connsiteX8" fmla="*/ 22956 w 8582787"/>
              <a:gd name="connsiteY8" fmla="*/ 5074657 h 5931942"/>
              <a:gd name="connsiteX9" fmla="*/ 0 w 8582787"/>
              <a:gd name="connsiteY9" fmla="*/ 5040008 h 5931942"/>
              <a:gd name="connsiteX10" fmla="*/ 0 w 8582787"/>
              <a:gd name="connsiteY10" fmla="*/ 1220901 h 5931942"/>
              <a:gd name="connsiteX11" fmla="*/ 23024 w 8582787"/>
              <a:gd name="connsiteY11" fmla="*/ 1202608 h 5931942"/>
              <a:gd name="connsiteX12" fmla="*/ 705292 w 8582787"/>
              <a:gd name="connsiteY12" fmla="*/ 821089 h 5931942"/>
              <a:gd name="connsiteX13" fmla="*/ 5536268 w 8582787"/>
              <a:gd name="connsiteY13" fmla="*/ 639 h 5931942"/>
              <a:gd name="connsiteX0" fmla="*/ 5536268 w 8582787"/>
              <a:gd name="connsiteY0" fmla="*/ 639 h 5953554"/>
              <a:gd name="connsiteX1" fmla="*/ 5778044 w 8582787"/>
              <a:gd name="connsiteY1" fmla="*/ 6086 h 5953554"/>
              <a:gd name="connsiteX2" fmla="*/ 8038102 w 8582787"/>
              <a:gd name="connsiteY2" fmla="*/ 1081190 h 5953554"/>
              <a:gd name="connsiteX3" fmla="*/ 6942561 w 8582787"/>
              <a:gd name="connsiteY3" fmla="*/ 4768552 h 5953554"/>
              <a:gd name="connsiteX4" fmla="*/ 7063610 w 8582787"/>
              <a:gd name="connsiteY4" fmla="*/ 5404000 h 5953554"/>
              <a:gd name="connsiteX5" fmla="*/ 5844719 w 8582787"/>
              <a:gd name="connsiteY5" fmla="*/ 5361006 h 5953554"/>
              <a:gd name="connsiteX6" fmla="*/ 3911437 w 8582787"/>
              <a:gd name="connsiteY6" fmla="*/ 5888175 h 5953554"/>
              <a:gd name="connsiteX7" fmla="*/ 591395 w 8582787"/>
              <a:gd name="connsiteY7" fmla="*/ 5528208 h 5953554"/>
              <a:gd name="connsiteX8" fmla="*/ 22956 w 8582787"/>
              <a:gd name="connsiteY8" fmla="*/ 5074657 h 5953554"/>
              <a:gd name="connsiteX9" fmla="*/ 0 w 8582787"/>
              <a:gd name="connsiteY9" fmla="*/ 5040008 h 5953554"/>
              <a:gd name="connsiteX10" fmla="*/ 0 w 8582787"/>
              <a:gd name="connsiteY10" fmla="*/ 1220901 h 5953554"/>
              <a:gd name="connsiteX11" fmla="*/ 23024 w 8582787"/>
              <a:gd name="connsiteY11" fmla="*/ 1202608 h 5953554"/>
              <a:gd name="connsiteX12" fmla="*/ 705292 w 8582787"/>
              <a:gd name="connsiteY12" fmla="*/ 821089 h 5953554"/>
              <a:gd name="connsiteX13" fmla="*/ 5536268 w 8582787"/>
              <a:gd name="connsiteY13" fmla="*/ 639 h 5953554"/>
              <a:gd name="connsiteX0" fmla="*/ 5536268 w 8582787"/>
              <a:gd name="connsiteY0" fmla="*/ 639 h 5958985"/>
              <a:gd name="connsiteX1" fmla="*/ 5778044 w 8582787"/>
              <a:gd name="connsiteY1" fmla="*/ 6086 h 5958985"/>
              <a:gd name="connsiteX2" fmla="*/ 8038102 w 8582787"/>
              <a:gd name="connsiteY2" fmla="*/ 1081190 h 5958985"/>
              <a:gd name="connsiteX3" fmla="*/ 6942561 w 8582787"/>
              <a:gd name="connsiteY3" fmla="*/ 4768552 h 5958985"/>
              <a:gd name="connsiteX4" fmla="*/ 7063610 w 8582787"/>
              <a:gd name="connsiteY4" fmla="*/ 5404000 h 5958985"/>
              <a:gd name="connsiteX5" fmla="*/ 5844719 w 8582787"/>
              <a:gd name="connsiteY5" fmla="*/ 5361006 h 5958985"/>
              <a:gd name="connsiteX6" fmla="*/ 3911437 w 8582787"/>
              <a:gd name="connsiteY6" fmla="*/ 5888175 h 5958985"/>
              <a:gd name="connsiteX7" fmla="*/ 591395 w 8582787"/>
              <a:gd name="connsiteY7" fmla="*/ 5528208 h 5958985"/>
              <a:gd name="connsiteX8" fmla="*/ 22956 w 8582787"/>
              <a:gd name="connsiteY8" fmla="*/ 5074657 h 5958985"/>
              <a:gd name="connsiteX9" fmla="*/ 0 w 8582787"/>
              <a:gd name="connsiteY9" fmla="*/ 5040008 h 5958985"/>
              <a:gd name="connsiteX10" fmla="*/ 0 w 8582787"/>
              <a:gd name="connsiteY10" fmla="*/ 1220901 h 5958985"/>
              <a:gd name="connsiteX11" fmla="*/ 23024 w 8582787"/>
              <a:gd name="connsiteY11" fmla="*/ 1202608 h 5958985"/>
              <a:gd name="connsiteX12" fmla="*/ 705292 w 8582787"/>
              <a:gd name="connsiteY12" fmla="*/ 821089 h 5958985"/>
              <a:gd name="connsiteX13" fmla="*/ 5536268 w 8582787"/>
              <a:gd name="connsiteY13" fmla="*/ 639 h 5958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582787" h="5958985">
                <a:moveTo>
                  <a:pt x="5536268" y="639"/>
                </a:moveTo>
                <a:cubicBezTo>
                  <a:pt x="5620910" y="1539"/>
                  <a:pt x="5701661" y="3377"/>
                  <a:pt x="5778044" y="6086"/>
                </a:cubicBezTo>
                <a:cubicBezTo>
                  <a:pt x="7000176" y="49432"/>
                  <a:pt x="7247305" y="292480"/>
                  <a:pt x="8038102" y="1081190"/>
                </a:cubicBezTo>
                <a:cubicBezTo>
                  <a:pt x="8887336" y="2189684"/>
                  <a:pt x="8898968" y="3432638"/>
                  <a:pt x="6942561" y="4768552"/>
                </a:cubicBezTo>
                <a:cubicBezTo>
                  <a:pt x="6485637" y="5086824"/>
                  <a:pt x="7063610" y="5404000"/>
                  <a:pt x="7063610" y="5404000"/>
                </a:cubicBezTo>
                <a:cubicBezTo>
                  <a:pt x="6980090" y="5421711"/>
                  <a:pt x="6370084" y="5280312"/>
                  <a:pt x="5844719" y="5361006"/>
                </a:cubicBezTo>
                <a:cubicBezTo>
                  <a:pt x="5319355" y="5441701"/>
                  <a:pt x="4650142" y="5798103"/>
                  <a:pt x="3911437" y="5888175"/>
                </a:cubicBezTo>
                <a:cubicBezTo>
                  <a:pt x="3172732" y="5978247"/>
                  <a:pt x="1498816" y="6078337"/>
                  <a:pt x="591395" y="5528208"/>
                </a:cubicBezTo>
                <a:cubicBezTo>
                  <a:pt x="398656" y="5411359"/>
                  <a:pt x="170148" y="5280966"/>
                  <a:pt x="22956" y="5074657"/>
                </a:cubicBezTo>
                <a:lnTo>
                  <a:pt x="0" y="5040008"/>
                </a:lnTo>
                <a:lnTo>
                  <a:pt x="0" y="1220901"/>
                </a:lnTo>
                <a:lnTo>
                  <a:pt x="23024" y="1202608"/>
                </a:lnTo>
                <a:cubicBezTo>
                  <a:pt x="198914" y="1075212"/>
                  <a:pt x="422087" y="948337"/>
                  <a:pt x="705292" y="821089"/>
                </a:cubicBezTo>
                <a:cubicBezTo>
                  <a:pt x="2121318" y="184849"/>
                  <a:pt x="4266630" y="-12850"/>
                  <a:pt x="5536268" y="639"/>
                </a:cubicBezTo>
                <a:close/>
              </a:path>
            </a:pathLst>
          </a:cu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6D5F371-A0D1-4610-A662-CE89241BF42E}"/>
              </a:ext>
            </a:extLst>
          </p:cNvPr>
          <p:cNvSpPr>
            <a:spLocks noGrp="1"/>
          </p:cNvSpPr>
          <p:nvPr>
            <p:ph type="title"/>
          </p:nvPr>
        </p:nvSpPr>
        <p:spPr>
          <a:xfrm>
            <a:off x="1176959" y="1005082"/>
            <a:ext cx="6513940" cy="1332451"/>
          </a:xfrm>
        </p:spPr>
        <p:txBody>
          <a:bodyPr anchor="ctr">
            <a:normAutofit/>
          </a:bodyPr>
          <a:lstStyle/>
          <a:p>
            <a:pPr algn="ctr"/>
            <a:r>
              <a:rPr lang="en-GB" dirty="0"/>
              <a:t>FALSE!</a:t>
            </a:r>
          </a:p>
        </p:txBody>
      </p:sp>
      <p:sp>
        <p:nvSpPr>
          <p:cNvPr id="3" name="Content Placeholder 2">
            <a:extLst>
              <a:ext uri="{FF2B5EF4-FFF2-40B4-BE49-F238E27FC236}">
                <a16:creationId xmlns:a16="http://schemas.microsoft.com/office/drawing/2014/main" id="{F11B6D19-5D19-4C1E-A7DF-1892DCBAA4B5}"/>
              </a:ext>
            </a:extLst>
          </p:cNvPr>
          <p:cNvSpPr>
            <a:spLocks noGrp="1"/>
          </p:cNvSpPr>
          <p:nvPr>
            <p:ph idx="1"/>
          </p:nvPr>
        </p:nvSpPr>
        <p:spPr>
          <a:xfrm>
            <a:off x="837350" y="2141138"/>
            <a:ext cx="6537739" cy="3909619"/>
          </a:xfrm>
        </p:spPr>
        <p:txBody>
          <a:bodyPr anchor="ctr">
            <a:normAutofit/>
          </a:bodyPr>
          <a:lstStyle/>
          <a:p>
            <a:pPr algn="ctr"/>
            <a:r>
              <a:rPr lang="en-GB" sz="4000" b="0" strike="sngStrike" dirty="0"/>
              <a:t>Less than 50% of 5-15 year olds play sport in the UK. </a:t>
            </a:r>
          </a:p>
          <a:p>
            <a:pPr algn="ctr"/>
            <a:r>
              <a:rPr lang="en-GB" sz="4000" dirty="0"/>
              <a:t>Actually, 86% of 5-15 year olds in the UK play sport. </a:t>
            </a:r>
          </a:p>
          <a:p>
            <a:pPr algn="ctr"/>
            <a:endParaRPr lang="en-GB" dirty="0"/>
          </a:p>
        </p:txBody>
      </p:sp>
      <p:sp>
        <p:nvSpPr>
          <p:cNvPr id="12" name="Freeform: Shape 11">
            <a:extLst>
              <a:ext uri="{FF2B5EF4-FFF2-40B4-BE49-F238E27FC236}">
                <a16:creationId xmlns:a16="http://schemas.microsoft.com/office/drawing/2014/main" id="{59B8D541-F0F1-448D-B481-76E8390D36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587144" flipH="1">
            <a:off x="-409095" y="235656"/>
            <a:ext cx="9030630" cy="6305817"/>
          </a:xfrm>
          <a:custGeom>
            <a:avLst/>
            <a:gdLst>
              <a:gd name="connsiteX0" fmla="*/ 284628 w 960507"/>
              <a:gd name="connsiteY0" fmla="*/ 725426 h 725435"/>
              <a:gd name="connsiteX1" fmla="*/ 429979 w 960507"/>
              <a:gd name="connsiteY1" fmla="*/ 636749 h 725435"/>
              <a:gd name="connsiteX2" fmla="*/ 805646 w 960507"/>
              <a:gd name="connsiteY2" fmla="*/ 523401 h 725435"/>
              <a:gd name="connsiteX3" fmla="*/ 954521 w 960507"/>
              <a:gd name="connsiteY3" fmla="*/ 257273 h 725435"/>
              <a:gd name="connsiteX4" fmla="*/ 674486 w 960507"/>
              <a:gd name="connsiteY4" fmla="*/ 5622 h 725435"/>
              <a:gd name="connsiteX5" fmla="*/ 15261 w 960507"/>
              <a:gd name="connsiteY5" fmla="*/ 246605 h 725435"/>
              <a:gd name="connsiteX6" fmla="*/ 217286 w 960507"/>
              <a:gd name="connsiteY6" fmla="*/ 650655 h 725435"/>
              <a:gd name="connsiteX7" fmla="*/ 284628 w 960507"/>
              <a:gd name="connsiteY7" fmla="*/ 725426 h 725435"/>
              <a:gd name="connsiteX0" fmla="*/ 284667 w 959010"/>
              <a:gd name="connsiteY0" fmla="*/ 725435 h 725435"/>
              <a:gd name="connsiteX1" fmla="*/ 408106 w 959010"/>
              <a:gd name="connsiteY1" fmla="*/ 662779 h 725435"/>
              <a:gd name="connsiteX2" fmla="*/ 805685 w 959010"/>
              <a:gd name="connsiteY2" fmla="*/ 523410 h 725435"/>
              <a:gd name="connsiteX3" fmla="*/ 954560 w 959010"/>
              <a:gd name="connsiteY3" fmla="*/ 257282 h 725435"/>
              <a:gd name="connsiteX4" fmla="*/ 674525 w 959010"/>
              <a:gd name="connsiteY4" fmla="*/ 5631 h 725435"/>
              <a:gd name="connsiteX5" fmla="*/ 15300 w 959010"/>
              <a:gd name="connsiteY5" fmla="*/ 246614 h 725435"/>
              <a:gd name="connsiteX6" fmla="*/ 217325 w 959010"/>
              <a:gd name="connsiteY6" fmla="*/ 650664 h 725435"/>
              <a:gd name="connsiteX7" fmla="*/ 284667 w 959010"/>
              <a:gd name="connsiteY7" fmla="*/ 725435 h 725435"/>
              <a:gd name="connsiteX0" fmla="*/ 284667 w 967667"/>
              <a:gd name="connsiteY0" fmla="*/ 725435 h 725435"/>
              <a:gd name="connsiteX1" fmla="*/ 408106 w 967667"/>
              <a:gd name="connsiteY1" fmla="*/ 662779 h 725435"/>
              <a:gd name="connsiteX2" fmla="*/ 868683 w 967667"/>
              <a:gd name="connsiteY2" fmla="*/ 556279 h 725435"/>
              <a:gd name="connsiteX3" fmla="*/ 954560 w 967667"/>
              <a:gd name="connsiteY3" fmla="*/ 257282 h 725435"/>
              <a:gd name="connsiteX4" fmla="*/ 674525 w 967667"/>
              <a:gd name="connsiteY4" fmla="*/ 5631 h 725435"/>
              <a:gd name="connsiteX5" fmla="*/ 15300 w 967667"/>
              <a:gd name="connsiteY5" fmla="*/ 246614 h 725435"/>
              <a:gd name="connsiteX6" fmla="*/ 217325 w 967667"/>
              <a:gd name="connsiteY6" fmla="*/ 650664 h 725435"/>
              <a:gd name="connsiteX7" fmla="*/ 284667 w 967667"/>
              <a:gd name="connsiteY7" fmla="*/ 725435 h 725435"/>
              <a:gd name="connsiteX0" fmla="*/ 284667 w 966979"/>
              <a:gd name="connsiteY0" fmla="*/ 685615 h 685615"/>
              <a:gd name="connsiteX1" fmla="*/ 408106 w 966979"/>
              <a:gd name="connsiteY1" fmla="*/ 622959 h 685615"/>
              <a:gd name="connsiteX2" fmla="*/ 868683 w 966979"/>
              <a:gd name="connsiteY2" fmla="*/ 516459 h 685615"/>
              <a:gd name="connsiteX3" fmla="*/ 954560 w 966979"/>
              <a:gd name="connsiteY3" fmla="*/ 217462 h 685615"/>
              <a:gd name="connsiteX4" fmla="*/ 684112 w 966979"/>
              <a:gd name="connsiteY4" fmla="*/ 9636 h 685615"/>
              <a:gd name="connsiteX5" fmla="*/ 15300 w 966979"/>
              <a:gd name="connsiteY5" fmla="*/ 206794 h 685615"/>
              <a:gd name="connsiteX6" fmla="*/ 217325 w 966979"/>
              <a:gd name="connsiteY6" fmla="*/ 610844 h 685615"/>
              <a:gd name="connsiteX7" fmla="*/ 284667 w 966979"/>
              <a:gd name="connsiteY7" fmla="*/ 685615 h 685615"/>
              <a:gd name="connsiteX0" fmla="*/ 283787 w 966099"/>
              <a:gd name="connsiteY0" fmla="*/ 685615 h 685615"/>
              <a:gd name="connsiteX1" fmla="*/ 407226 w 966099"/>
              <a:gd name="connsiteY1" fmla="*/ 622959 h 685615"/>
              <a:gd name="connsiteX2" fmla="*/ 867803 w 966099"/>
              <a:gd name="connsiteY2" fmla="*/ 516459 h 685615"/>
              <a:gd name="connsiteX3" fmla="*/ 953680 w 966099"/>
              <a:gd name="connsiteY3" fmla="*/ 217462 h 685615"/>
              <a:gd name="connsiteX4" fmla="*/ 683232 w 966099"/>
              <a:gd name="connsiteY4" fmla="*/ 9636 h 685615"/>
              <a:gd name="connsiteX5" fmla="*/ 14420 w 966099"/>
              <a:gd name="connsiteY5" fmla="*/ 206794 h 685615"/>
              <a:gd name="connsiteX6" fmla="*/ 221923 w 966099"/>
              <a:gd name="connsiteY6" fmla="*/ 610844 h 685615"/>
              <a:gd name="connsiteX7" fmla="*/ 283787 w 966099"/>
              <a:gd name="connsiteY7" fmla="*/ 685615 h 685615"/>
              <a:gd name="connsiteX0" fmla="*/ 282418 w 966099"/>
              <a:gd name="connsiteY0" fmla="*/ 671920 h 671920"/>
              <a:gd name="connsiteX1" fmla="*/ 407226 w 966099"/>
              <a:gd name="connsiteY1" fmla="*/ 622959 h 671920"/>
              <a:gd name="connsiteX2" fmla="*/ 867803 w 966099"/>
              <a:gd name="connsiteY2" fmla="*/ 516459 h 671920"/>
              <a:gd name="connsiteX3" fmla="*/ 953680 w 966099"/>
              <a:gd name="connsiteY3" fmla="*/ 217462 h 671920"/>
              <a:gd name="connsiteX4" fmla="*/ 683232 w 966099"/>
              <a:gd name="connsiteY4" fmla="*/ 9636 h 671920"/>
              <a:gd name="connsiteX5" fmla="*/ 14420 w 966099"/>
              <a:gd name="connsiteY5" fmla="*/ 206794 h 671920"/>
              <a:gd name="connsiteX6" fmla="*/ 221923 w 966099"/>
              <a:gd name="connsiteY6" fmla="*/ 610844 h 671920"/>
              <a:gd name="connsiteX7" fmla="*/ 282418 w 966099"/>
              <a:gd name="connsiteY7" fmla="*/ 671920 h 671920"/>
              <a:gd name="connsiteX0" fmla="*/ 282418 w 966099"/>
              <a:gd name="connsiteY0" fmla="*/ 671920 h 672429"/>
              <a:gd name="connsiteX1" fmla="*/ 338878 w 966099"/>
              <a:gd name="connsiteY1" fmla="*/ 639121 h 672429"/>
              <a:gd name="connsiteX2" fmla="*/ 407226 w 966099"/>
              <a:gd name="connsiteY2" fmla="*/ 622959 h 672429"/>
              <a:gd name="connsiteX3" fmla="*/ 867803 w 966099"/>
              <a:gd name="connsiteY3" fmla="*/ 516459 h 672429"/>
              <a:gd name="connsiteX4" fmla="*/ 953680 w 966099"/>
              <a:gd name="connsiteY4" fmla="*/ 217462 h 672429"/>
              <a:gd name="connsiteX5" fmla="*/ 683232 w 966099"/>
              <a:gd name="connsiteY5" fmla="*/ 9636 h 672429"/>
              <a:gd name="connsiteX6" fmla="*/ 14420 w 966099"/>
              <a:gd name="connsiteY6" fmla="*/ 206794 h 672429"/>
              <a:gd name="connsiteX7" fmla="*/ 221923 w 966099"/>
              <a:gd name="connsiteY7" fmla="*/ 610844 h 672429"/>
              <a:gd name="connsiteX8" fmla="*/ 282418 w 966099"/>
              <a:gd name="connsiteY8" fmla="*/ 671920 h 672429"/>
              <a:gd name="connsiteX0" fmla="*/ 282418 w 966099"/>
              <a:gd name="connsiteY0" fmla="*/ 671920 h 672356"/>
              <a:gd name="connsiteX1" fmla="*/ 337508 w 966099"/>
              <a:gd name="connsiteY1" fmla="*/ 633643 h 672356"/>
              <a:gd name="connsiteX2" fmla="*/ 407226 w 966099"/>
              <a:gd name="connsiteY2" fmla="*/ 622959 h 672356"/>
              <a:gd name="connsiteX3" fmla="*/ 867803 w 966099"/>
              <a:gd name="connsiteY3" fmla="*/ 516459 h 672356"/>
              <a:gd name="connsiteX4" fmla="*/ 953680 w 966099"/>
              <a:gd name="connsiteY4" fmla="*/ 217462 h 672356"/>
              <a:gd name="connsiteX5" fmla="*/ 683232 w 966099"/>
              <a:gd name="connsiteY5" fmla="*/ 9636 h 672356"/>
              <a:gd name="connsiteX6" fmla="*/ 14420 w 966099"/>
              <a:gd name="connsiteY6" fmla="*/ 206794 h 672356"/>
              <a:gd name="connsiteX7" fmla="*/ 221923 w 966099"/>
              <a:gd name="connsiteY7" fmla="*/ 610844 h 672356"/>
              <a:gd name="connsiteX8" fmla="*/ 282418 w 966099"/>
              <a:gd name="connsiteY8" fmla="*/ 671920 h 672356"/>
              <a:gd name="connsiteX0" fmla="*/ 282418 w 966099"/>
              <a:gd name="connsiteY0" fmla="*/ 671920 h 671920"/>
              <a:gd name="connsiteX1" fmla="*/ 337508 w 966099"/>
              <a:gd name="connsiteY1" fmla="*/ 633643 h 671920"/>
              <a:gd name="connsiteX2" fmla="*/ 407226 w 966099"/>
              <a:gd name="connsiteY2" fmla="*/ 622959 h 671920"/>
              <a:gd name="connsiteX3" fmla="*/ 867803 w 966099"/>
              <a:gd name="connsiteY3" fmla="*/ 516459 h 671920"/>
              <a:gd name="connsiteX4" fmla="*/ 953680 w 966099"/>
              <a:gd name="connsiteY4" fmla="*/ 217462 h 671920"/>
              <a:gd name="connsiteX5" fmla="*/ 683232 w 966099"/>
              <a:gd name="connsiteY5" fmla="*/ 9636 h 671920"/>
              <a:gd name="connsiteX6" fmla="*/ 14420 w 966099"/>
              <a:gd name="connsiteY6" fmla="*/ 206794 h 671920"/>
              <a:gd name="connsiteX7" fmla="*/ 221923 w 966099"/>
              <a:gd name="connsiteY7" fmla="*/ 610844 h 671920"/>
              <a:gd name="connsiteX8" fmla="*/ 282418 w 966099"/>
              <a:gd name="connsiteY8" fmla="*/ 671920 h 671920"/>
              <a:gd name="connsiteX0" fmla="*/ 282418 w 965409"/>
              <a:gd name="connsiteY0" fmla="*/ 671920 h 671920"/>
              <a:gd name="connsiteX1" fmla="*/ 337508 w 965409"/>
              <a:gd name="connsiteY1" fmla="*/ 633643 h 671920"/>
              <a:gd name="connsiteX2" fmla="*/ 434616 w 965409"/>
              <a:gd name="connsiteY2" fmla="*/ 627068 h 671920"/>
              <a:gd name="connsiteX3" fmla="*/ 867803 w 965409"/>
              <a:gd name="connsiteY3" fmla="*/ 516459 h 671920"/>
              <a:gd name="connsiteX4" fmla="*/ 953680 w 965409"/>
              <a:gd name="connsiteY4" fmla="*/ 217462 h 671920"/>
              <a:gd name="connsiteX5" fmla="*/ 683232 w 965409"/>
              <a:gd name="connsiteY5" fmla="*/ 9636 h 671920"/>
              <a:gd name="connsiteX6" fmla="*/ 14420 w 965409"/>
              <a:gd name="connsiteY6" fmla="*/ 206794 h 671920"/>
              <a:gd name="connsiteX7" fmla="*/ 221923 w 965409"/>
              <a:gd name="connsiteY7" fmla="*/ 610844 h 671920"/>
              <a:gd name="connsiteX8" fmla="*/ 282418 w 965409"/>
              <a:gd name="connsiteY8" fmla="*/ 671920 h 671920"/>
              <a:gd name="connsiteX0" fmla="*/ 282418 w 965409"/>
              <a:gd name="connsiteY0" fmla="*/ 671920 h 671920"/>
              <a:gd name="connsiteX1" fmla="*/ 337508 w 965409"/>
              <a:gd name="connsiteY1" fmla="*/ 633643 h 671920"/>
              <a:gd name="connsiteX2" fmla="*/ 434616 w 965409"/>
              <a:gd name="connsiteY2" fmla="*/ 627068 h 671920"/>
              <a:gd name="connsiteX3" fmla="*/ 867803 w 965409"/>
              <a:gd name="connsiteY3" fmla="*/ 516459 h 671920"/>
              <a:gd name="connsiteX4" fmla="*/ 953680 w 965409"/>
              <a:gd name="connsiteY4" fmla="*/ 217462 h 671920"/>
              <a:gd name="connsiteX5" fmla="*/ 683232 w 965409"/>
              <a:gd name="connsiteY5" fmla="*/ 9636 h 671920"/>
              <a:gd name="connsiteX6" fmla="*/ 14420 w 965409"/>
              <a:gd name="connsiteY6" fmla="*/ 206794 h 671920"/>
              <a:gd name="connsiteX7" fmla="*/ 221923 w 965409"/>
              <a:gd name="connsiteY7" fmla="*/ 610844 h 671920"/>
              <a:gd name="connsiteX8" fmla="*/ 282418 w 965409"/>
              <a:gd name="connsiteY8" fmla="*/ 671920 h 671920"/>
              <a:gd name="connsiteX0" fmla="*/ 282418 w 965409"/>
              <a:gd name="connsiteY0" fmla="*/ 671920 h 671920"/>
              <a:gd name="connsiteX1" fmla="*/ 337508 w 965409"/>
              <a:gd name="connsiteY1" fmla="*/ 633643 h 671920"/>
              <a:gd name="connsiteX2" fmla="*/ 434616 w 965409"/>
              <a:gd name="connsiteY2" fmla="*/ 627068 h 671920"/>
              <a:gd name="connsiteX3" fmla="*/ 867803 w 965409"/>
              <a:gd name="connsiteY3" fmla="*/ 516459 h 671920"/>
              <a:gd name="connsiteX4" fmla="*/ 953680 w 965409"/>
              <a:gd name="connsiteY4" fmla="*/ 217462 h 671920"/>
              <a:gd name="connsiteX5" fmla="*/ 683232 w 965409"/>
              <a:gd name="connsiteY5" fmla="*/ 9636 h 671920"/>
              <a:gd name="connsiteX6" fmla="*/ 14420 w 965409"/>
              <a:gd name="connsiteY6" fmla="*/ 206794 h 671920"/>
              <a:gd name="connsiteX7" fmla="*/ 221923 w 965409"/>
              <a:gd name="connsiteY7" fmla="*/ 610844 h 671920"/>
              <a:gd name="connsiteX8" fmla="*/ 282418 w 965409"/>
              <a:gd name="connsiteY8" fmla="*/ 671920 h 671920"/>
              <a:gd name="connsiteX0" fmla="*/ 282418 w 965343"/>
              <a:gd name="connsiteY0" fmla="*/ 671920 h 671920"/>
              <a:gd name="connsiteX1" fmla="*/ 337508 w 965343"/>
              <a:gd name="connsiteY1" fmla="*/ 633643 h 671920"/>
              <a:gd name="connsiteX2" fmla="*/ 437355 w 965343"/>
              <a:gd name="connsiteY2" fmla="*/ 631177 h 671920"/>
              <a:gd name="connsiteX3" fmla="*/ 867803 w 965343"/>
              <a:gd name="connsiteY3" fmla="*/ 516459 h 671920"/>
              <a:gd name="connsiteX4" fmla="*/ 953680 w 965343"/>
              <a:gd name="connsiteY4" fmla="*/ 217462 h 671920"/>
              <a:gd name="connsiteX5" fmla="*/ 683232 w 965343"/>
              <a:gd name="connsiteY5" fmla="*/ 9636 h 671920"/>
              <a:gd name="connsiteX6" fmla="*/ 14420 w 965343"/>
              <a:gd name="connsiteY6" fmla="*/ 206794 h 671920"/>
              <a:gd name="connsiteX7" fmla="*/ 221923 w 965343"/>
              <a:gd name="connsiteY7" fmla="*/ 610844 h 671920"/>
              <a:gd name="connsiteX8" fmla="*/ 282418 w 965343"/>
              <a:gd name="connsiteY8" fmla="*/ 671920 h 671920"/>
              <a:gd name="connsiteX0" fmla="*/ 282418 w 964893"/>
              <a:gd name="connsiteY0" fmla="*/ 664870 h 664870"/>
              <a:gd name="connsiteX1" fmla="*/ 337508 w 964893"/>
              <a:gd name="connsiteY1" fmla="*/ 626593 h 664870"/>
              <a:gd name="connsiteX2" fmla="*/ 437355 w 964893"/>
              <a:gd name="connsiteY2" fmla="*/ 624127 h 664870"/>
              <a:gd name="connsiteX3" fmla="*/ 867803 w 964893"/>
              <a:gd name="connsiteY3" fmla="*/ 509409 h 664870"/>
              <a:gd name="connsiteX4" fmla="*/ 953680 w 964893"/>
              <a:gd name="connsiteY4" fmla="*/ 210412 h 664870"/>
              <a:gd name="connsiteX5" fmla="*/ 689605 w 964893"/>
              <a:gd name="connsiteY5" fmla="*/ 10843 h 664870"/>
              <a:gd name="connsiteX6" fmla="*/ 14420 w 964893"/>
              <a:gd name="connsiteY6" fmla="*/ 199744 h 664870"/>
              <a:gd name="connsiteX7" fmla="*/ 221923 w 964893"/>
              <a:gd name="connsiteY7" fmla="*/ 603794 h 664870"/>
              <a:gd name="connsiteX8" fmla="*/ 282418 w 964893"/>
              <a:gd name="connsiteY8" fmla="*/ 664870 h 664870"/>
              <a:gd name="connsiteX0" fmla="*/ 288372 w 970847"/>
              <a:gd name="connsiteY0" fmla="*/ 654213 h 654213"/>
              <a:gd name="connsiteX1" fmla="*/ 343462 w 970847"/>
              <a:gd name="connsiteY1" fmla="*/ 615936 h 654213"/>
              <a:gd name="connsiteX2" fmla="*/ 443309 w 970847"/>
              <a:gd name="connsiteY2" fmla="*/ 613470 h 654213"/>
              <a:gd name="connsiteX3" fmla="*/ 873757 w 970847"/>
              <a:gd name="connsiteY3" fmla="*/ 498752 h 654213"/>
              <a:gd name="connsiteX4" fmla="*/ 959634 w 970847"/>
              <a:gd name="connsiteY4" fmla="*/ 199755 h 654213"/>
              <a:gd name="connsiteX5" fmla="*/ 695559 w 970847"/>
              <a:gd name="connsiteY5" fmla="*/ 186 h 654213"/>
              <a:gd name="connsiteX6" fmla="*/ 13395 w 970847"/>
              <a:gd name="connsiteY6" fmla="*/ 233317 h 654213"/>
              <a:gd name="connsiteX7" fmla="*/ 227877 w 970847"/>
              <a:gd name="connsiteY7" fmla="*/ 593137 h 654213"/>
              <a:gd name="connsiteX8" fmla="*/ 288372 w 970847"/>
              <a:gd name="connsiteY8" fmla="*/ 654213 h 654213"/>
              <a:gd name="connsiteX0" fmla="*/ 291425 w 973900"/>
              <a:gd name="connsiteY0" fmla="*/ 654213 h 654213"/>
              <a:gd name="connsiteX1" fmla="*/ 346515 w 973900"/>
              <a:gd name="connsiteY1" fmla="*/ 615936 h 654213"/>
              <a:gd name="connsiteX2" fmla="*/ 446362 w 973900"/>
              <a:gd name="connsiteY2" fmla="*/ 613470 h 654213"/>
              <a:gd name="connsiteX3" fmla="*/ 876810 w 973900"/>
              <a:gd name="connsiteY3" fmla="*/ 498752 h 654213"/>
              <a:gd name="connsiteX4" fmla="*/ 962687 w 973900"/>
              <a:gd name="connsiteY4" fmla="*/ 199755 h 654213"/>
              <a:gd name="connsiteX5" fmla="*/ 698612 w 973900"/>
              <a:gd name="connsiteY5" fmla="*/ 186 h 654213"/>
              <a:gd name="connsiteX6" fmla="*/ 16448 w 973900"/>
              <a:gd name="connsiteY6" fmla="*/ 233317 h 654213"/>
              <a:gd name="connsiteX7" fmla="*/ 230930 w 973900"/>
              <a:gd name="connsiteY7" fmla="*/ 593137 h 654213"/>
              <a:gd name="connsiteX8" fmla="*/ 291425 w 973900"/>
              <a:gd name="connsiteY8" fmla="*/ 654213 h 654213"/>
              <a:gd name="connsiteX0" fmla="*/ 291425 w 973900"/>
              <a:gd name="connsiteY0" fmla="*/ 655114 h 655114"/>
              <a:gd name="connsiteX1" fmla="*/ 346515 w 973900"/>
              <a:gd name="connsiteY1" fmla="*/ 616837 h 655114"/>
              <a:gd name="connsiteX2" fmla="*/ 446362 w 973900"/>
              <a:gd name="connsiteY2" fmla="*/ 614371 h 655114"/>
              <a:gd name="connsiteX3" fmla="*/ 876810 w 973900"/>
              <a:gd name="connsiteY3" fmla="*/ 499653 h 655114"/>
              <a:gd name="connsiteX4" fmla="*/ 962687 w 973900"/>
              <a:gd name="connsiteY4" fmla="*/ 200656 h 655114"/>
              <a:gd name="connsiteX5" fmla="*/ 698612 w 973900"/>
              <a:gd name="connsiteY5" fmla="*/ 1087 h 655114"/>
              <a:gd name="connsiteX6" fmla="*/ 16448 w 973900"/>
              <a:gd name="connsiteY6" fmla="*/ 234218 h 655114"/>
              <a:gd name="connsiteX7" fmla="*/ 230930 w 973900"/>
              <a:gd name="connsiteY7" fmla="*/ 594038 h 655114"/>
              <a:gd name="connsiteX8" fmla="*/ 291425 w 973900"/>
              <a:gd name="connsiteY8" fmla="*/ 655114 h 655114"/>
              <a:gd name="connsiteX0" fmla="*/ 291425 w 975164"/>
              <a:gd name="connsiteY0" fmla="*/ 647870 h 647870"/>
              <a:gd name="connsiteX1" fmla="*/ 346515 w 975164"/>
              <a:gd name="connsiteY1" fmla="*/ 609593 h 647870"/>
              <a:gd name="connsiteX2" fmla="*/ 446362 w 975164"/>
              <a:gd name="connsiteY2" fmla="*/ 607127 h 647870"/>
              <a:gd name="connsiteX3" fmla="*/ 876810 w 975164"/>
              <a:gd name="connsiteY3" fmla="*/ 492409 h 647870"/>
              <a:gd name="connsiteX4" fmla="*/ 962687 w 975164"/>
              <a:gd name="connsiteY4" fmla="*/ 193412 h 647870"/>
              <a:gd name="connsiteX5" fmla="*/ 680730 w 975164"/>
              <a:gd name="connsiteY5" fmla="*/ 1283 h 647870"/>
              <a:gd name="connsiteX6" fmla="*/ 16448 w 975164"/>
              <a:gd name="connsiteY6" fmla="*/ 226974 h 647870"/>
              <a:gd name="connsiteX7" fmla="*/ 230930 w 975164"/>
              <a:gd name="connsiteY7" fmla="*/ 586794 h 647870"/>
              <a:gd name="connsiteX8" fmla="*/ 291425 w 975164"/>
              <a:gd name="connsiteY8" fmla="*/ 647870 h 647870"/>
              <a:gd name="connsiteX0" fmla="*/ 291425 w 975164"/>
              <a:gd name="connsiteY0" fmla="*/ 651964 h 651964"/>
              <a:gd name="connsiteX1" fmla="*/ 346515 w 975164"/>
              <a:gd name="connsiteY1" fmla="*/ 613687 h 651964"/>
              <a:gd name="connsiteX2" fmla="*/ 446362 w 975164"/>
              <a:gd name="connsiteY2" fmla="*/ 611221 h 651964"/>
              <a:gd name="connsiteX3" fmla="*/ 876810 w 975164"/>
              <a:gd name="connsiteY3" fmla="*/ 496503 h 651964"/>
              <a:gd name="connsiteX4" fmla="*/ 962687 w 975164"/>
              <a:gd name="connsiteY4" fmla="*/ 197506 h 651964"/>
              <a:gd name="connsiteX5" fmla="*/ 680730 w 975164"/>
              <a:gd name="connsiteY5" fmla="*/ 5377 h 651964"/>
              <a:gd name="connsiteX6" fmla="*/ 218522 w 975164"/>
              <a:gd name="connsiteY6" fmla="*/ 68738 h 651964"/>
              <a:gd name="connsiteX7" fmla="*/ 16448 w 975164"/>
              <a:gd name="connsiteY7" fmla="*/ 231068 h 651964"/>
              <a:gd name="connsiteX8" fmla="*/ 230930 w 975164"/>
              <a:gd name="connsiteY8" fmla="*/ 590888 h 651964"/>
              <a:gd name="connsiteX9" fmla="*/ 291425 w 975164"/>
              <a:gd name="connsiteY9" fmla="*/ 651964 h 651964"/>
              <a:gd name="connsiteX0" fmla="*/ 291425 w 975164"/>
              <a:gd name="connsiteY0" fmla="*/ 651964 h 651964"/>
              <a:gd name="connsiteX1" fmla="*/ 346515 w 975164"/>
              <a:gd name="connsiteY1" fmla="*/ 613687 h 651964"/>
              <a:gd name="connsiteX2" fmla="*/ 446362 w 975164"/>
              <a:gd name="connsiteY2" fmla="*/ 611221 h 651964"/>
              <a:gd name="connsiteX3" fmla="*/ 876810 w 975164"/>
              <a:gd name="connsiteY3" fmla="*/ 496503 h 651964"/>
              <a:gd name="connsiteX4" fmla="*/ 962687 w 975164"/>
              <a:gd name="connsiteY4" fmla="*/ 197506 h 651964"/>
              <a:gd name="connsiteX5" fmla="*/ 680730 w 975164"/>
              <a:gd name="connsiteY5" fmla="*/ 5377 h 651964"/>
              <a:gd name="connsiteX6" fmla="*/ 218522 w 975164"/>
              <a:gd name="connsiteY6" fmla="*/ 68738 h 651964"/>
              <a:gd name="connsiteX7" fmla="*/ 16448 w 975164"/>
              <a:gd name="connsiteY7" fmla="*/ 231068 h 651964"/>
              <a:gd name="connsiteX8" fmla="*/ 230930 w 975164"/>
              <a:gd name="connsiteY8" fmla="*/ 590888 h 651964"/>
              <a:gd name="connsiteX9" fmla="*/ 291425 w 975164"/>
              <a:gd name="connsiteY9" fmla="*/ 651964 h 651964"/>
              <a:gd name="connsiteX0" fmla="*/ 291425 w 975164"/>
              <a:gd name="connsiteY0" fmla="*/ 651767 h 651767"/>
              <a:gd name="connsiteX1" fmla="*/ 346515 w 975164"/>
              <a:gd name="connsiteY1" fmla="*/ 613490 h 651767"/>
              <a:gd name="connsiteX2" fmla="*/ 446362 w 975164"/>
              <a:gd name="connsiteY2" fmla="*/ 611024 h 651767"/>
              <a:gd name="connsiteX3" fmla="*/ 876810 w 975164"/>
              <a:gd name="connsiteY3" fmla="*/ 496306 h 651767"/>
              <a:gd name="connsiteX4" fmla="*/ 962687 w 975164"/>
              <a:gd name="connsiteY4" fmla="*/ 197309 h 651767"/>
              <a:gd name="connsiteX5" fmla="*/ 680730 w 975164"/>
              <a:gd name="connsiteY5" fmla="*/ 5180 h 651767"/>
              <a:gd name="connsiteX6" fmla="*/ 201924 w 975164"/>
              <a:gd name="connsiteY6" fmla="*/ 69993 h 651767"/>
              <a:gd name="connsiteX7" fmla="*/ 16448 w 975164"/>
              <a:gd name="connsiteY7" fmla="*/ 230871 h 651767"/>
              <a:gd name="connsiteX8" fmla="*/ 230930 w 975164"/>
              <a:gd name="connsiteY8" fmla="*/ 590691 h 651767"/>
              <a:gd name="connsiteX9" fmla="*/ 291425 w 975164"/>
              <a:gd name="connsiteY9" fmla="*/ 651767 h 651767"/>
              <a:gd name="connsiteX0" fmla="*/ 291319 w 975058"/>
              <a:gd name="connsiteY0" fmla="*/ 651767 h 651767"/>
              <a:gd name="connsiteX1" fmla="*/ 346409 w 975058"/>
              <a:gd name="connsiteY1" fmla="*/ 613490 h 651767"/>
              <a:gd name="connsiteX2" fmla="*/ 446256 w 975058"/>
              <a:gd name="connsiteY2" fmla="*/ 611024 h 651767"/>
              <a:gd name="connsiteX3" fmla="*/ 876704 w 975058"/>
              <a:gd name="connsiteY3" fmla="*/ 496306 h 651767"/>
              <a:gd name="connsiteX4" fmla="*/ 962581 w 975058"/>
              <a:gd name="connsiteY4" fmla="*/ 197309 h 651767"/>
              <a:gd name="connsiteX5" fmla="*/ 680624 w 975058"/>
              <a:gd name="connsiteY5" fmla="*/ 5180 h 651767"/>
              <a:gd name="connsiteX6" fmla="*/ 201818 w 975058"/>
              <a:gd name="connsiteY6" fmla="*/ 69993 h 651767"/>
              <a:gd name="connsiteX7" fmla="*/ 16468 w 975058"/>
              <a:gd name="connsiteY7" fmla="*/ 247811 h 651767"/>
              <a:gd name="connsiteX8" fmla="*/ 230824 w 975058"/>
              <a:gd name="connsiteY8" fmla="*/ 590691 h 651767"/>
              <a:gd name="connsiteX9" fmla="*/ 291319 w 975058"/>
              <a:gd name="connsiteY9" fmla="*/ 651767 h 651767"/>
              <a:gd name="connsiteX0" fmla="*/ 294026 w 977765"/>
              <a:gd name="connsiteY0" fmla="*/ 651767 h 651767"/>
              <a:gd name="connsiteX1" fmla="*/ 349116 w 977765"/>
              <a:gd name="connsiteY1" fmla="*/ 613490 h 651767"/>
              <a:gd name="connsiteX2" fmla="*/ 448963 w 977765"/>
              <a:gd name="connsiteY2" fmla="*/ 611024 h 651767"/>
              <a:gd name="connsiteX3" fmla="*/ 879411 w 977765"/>
              <a:gd name="connsiteY3" fmla="*/ 496306 h 651767"/>
              <a:gd name="connsiteX4" fmla="*/ 965288 w 977765"/>
              <a:gd name="connsiteY4" fmla="*/ 197309 h 651767"/>
              <a:gd name="connsiteX5" fmla="*/ 683331 w 977765"/>
              <a:gd name="connsiteY5" fmla="*/ 5180 h 651767"/>
              <a:gd name="connsiteX6" fmla="*/ 204525 w 977765"/>
              <a:gd name="connsiteY6" fmla="*/ 69993 h 651767"/>
              <a:gd name="connsiteX7" fmla="*/ 19175 w 977765"/>
              <a:gd name="connsiteY7" fmla="*/ 247811 h 651767"/>
              <a:gd name="connsiteX8" fmla="*/ 233531 w 977765"/>
              <a:gd name="connsiteY8" fmla="*/ 590691 h 651767"/>
              <a:gd name="connsiteX9" fmla="*/ 294026 w 977765"/>
              <a:gd name="connsiteY9" fmla="*/ 651767 h 651767"/>
              <a:gd name="connsiteX0" fmla="*/ 292584 w 976323"/>
              <a:gd name="connsiteY0" fmla="*/ 651767 h 651767"/>
              <a:gd name="connsiteX1" fmla="*/ 347674 w 976323"/>
              <a:gd name="connsiteY1" fmla="*/ 613490 h 651767"/>
              <a:gd name="connsiteX2" fmla="*/ 447521 w 976323"/>
              <a:gd name="connsiteY2" fmla="*/ 611024 h 651767"/>
              <a:gd name="connsiteX3" fmla="*/ 877969 w 976323"/>
              <a:gd name="connsiteY3" fmla="*/ 496306 h 651767"/>
              <a:gd name="connsiteX4" fmla="*/ 963846 w 976323"/>
              <a:gd name="connsiteY4" fmla="*/ 197309 h 651767"/>
              <a:gd name="connsiteX5" fmla="*/ 681889 w 976323"/>
              <a:gd name="connsiteY5" fmla="*/ 5180 h 651767"/>
              <a:gd name="connsiteX6" fmla="*/ 203083 w 976323"/>
              <a:gd name="connsiteY6" fmla="*/ 69993 h 651767"/>
              <a:gd name="connsiteX7" fmla="*/ 19443 w 976323"/>
              <a:gd name="connsiteY7" fmla="*/ 254442 h 651767"/>
              <a:gd name="connsiteX8" fmla="*/ 232089 w 976323"/>
              <a:gd name="connsiteY8" fmla="*/ 590691 h 651767"/>
              <a:gd name="connsiteX9" fmla="*/ 292584 w 976323"/>
              <a:gd name="connsiteY9" fmla="*/ 651767 h 651767"/>
              <a:gd name="connsiteX0" fmla="*/ 292584 w 974891"/>
              <a:gd name="connsiteY0" fmla="*/ 651767 h 651767"/>
              <a:gd name="connsiteX1" fmla="*/ 347674 w 974891"/>
              <a:gd name="connsiteY1" fmla="*/ 613490 h 651767"/>
              <a:gd name="connsiteX2" fmla="*/ 447521 w 974891"/>
              <a:gd name="connsiteY2" fmla="*/ 611024 h 651767"/>
              <a:gd name="connsiteX3" fmla="*/ 871513 w 974891"/>
              <a:gd name="connsiteY3" fmla="*/ 476756 h 651767"/>
              <a:gd name="connsiteX4" fmla="*/ 963846 w 974891"/>
              <a:gd name="connsiteY4" fmla="*/ 197309 h 651767"/>
              <a:gd name="connsiteX5" fmla="*/ 681889 w 974891"/>
              <a:gd name="connsiteY5" fmla="*/ 5180 h 651767"/>
              <a:gd name="connsiteX6" fmla="*/ 203083 w 974891"/>
              <a:gd name="connsiteY6" fmla="*/ 69993 h 651767"/>
              <a:gd name="connsiteX7" fmla="*/ 19443 w 974891"/>
              <a:gd name="connsiteY7" fmla="*/ 254442 h 651767"/>
              <a:gd name="connsiteX8" fmla="*/ 232089 w 974891"/>
              <a:gd name="connsiteY8" fmla="*/ 590691 h 651767"/>
              <a:gd name="connsiteX9" fmla="*/ 292584 w 974891"/>
              <a:gd name="connsiteY9" fmla="*/ 651767 h 651767"/>
              <a:gd name="connsiteX0" fmla="*/ 292584 w 973991"/>
              <a:gd name="connsiteY0" fmla="*/ 651767 h 651767"/>
              <a:gd name="connsiteX1" fmla="*/ 347674 w 973991"/>
              <a:gd name="connsiteY1" fmla="*/ 613490 h 651767"/>
              <a:gd name="connsiteX2" fmla="*/ 492610 w 973991"/>
              <a:gd name="connsiteY2" fmla="*/ 599395 h 651767"/>
              <a:gd name="connsiteX3" fmla="*/ 871513 w 973991"/>
              <a:gd name="connsiteY3" fmla="*/ 476756 h 651767"/>
              <a:gd name="connsiteX4" fmla="*/ 963846 w 973991"/>
              <a:gd name="connsiteY4" fmla="*/ 197309 h 651767"/>
              <a:gd name="connsiteX5" fmla="*/ 681889 w 973991"/>
              <a:gd name="connsiteY5" fmla="*/ 5180 h 651767"/>
              <a:gd name="connsiteX6" fmla="*/ 203083 w 973991"/>
              <a:gd name="connsiteY6" fmla="*/ 69993 h 651767"/>
              <a:gd name="connsiteX7" fmla="*/ 19443 w 973991"/>
              <a:gd name="connsiteY7" fmla="*/ 254442 h 651767"/>
              <a:gd name="connsiteX8" fmla="*/ 232089 w 973991"/>
              <a:gd name="connsiteY8" fmla="*/ 590691 h 651767"/>
              <a:gd name="connsiteX9" fmla="*/ 292584 w 973991"/>
              <a:gd name="connsiteY9" fmla="*/ 651767 h 651767"/>
              <a:gd name="connsiteX0" fmla="*/ 292584 w 973991"/>
              <a:gd name="connsiteY0" fmla="*/ 651767 h 651767"/>
              <a:gd name="connsiteX1" fmla="*/ 347674 w 973991"/>
              <a:gd name="connsiteY1" fmla="*/ 613490 h 651767"/>
              <a:gd name="connsiteX2" fmla="*/ 492610 w 973991"/>
              <a:gd name="connsiteY2" fmla="*/ 599395 h 651767"/>
              <a:gd name="connsiteX3" fmla="*/ 871513 w 973991"/>
              <a:gd name="connsiteY3" fmla="*/ 476756 h 651767"/>
              <a:gd name="connsiteX4" fmla="*/ 963846 w 973991"/>
              <a:gd name="connsiteY4" fmla="*/ 197309 h 651767"/>
              <a:gd name="connsiteX5" fmla="*/ 681889 w 973991"/>
              <a:gd name="connsiteY5" fmla="*/ 5180 h 651767"/>
              <a:gd name="connsiteX6" fmla="*/ 203083 w 973991"/>
              <a:gd name="connsiteY6" fmla="*/ 69993 h 651767"/>
              <a:gd name="connsiteX7" fmla="*/ 19443 w 973991"/>
              <a:gd name="connsiteY7" fmla="*/ 254442 h 651767"/>
              <a:gd name="connsiteX8" fmla="*/ 232089 w 973991"/>
              <a:gd name="connsiteY8" fmla="*/ 590691 h 651767"/>
              <a:gd name="connsiteX9" fmla="*/ 292584 w 973991"/>
              <a:gd name="connsiteY9" fmla="*/ 651767 h 651767"/>
              <a:gd name="connsiteX0" fmla="*/ 292584 w 947259"/>
              <a:gd name="connsiteY0" fmla="*/ 652072 h 652072"/>
              <a:gd name="connsiteX1" fmla="*/ 347674 w 947259"/>
              <a:gd name="connsiteY1" fmla="*/ 613795 h 652072"/>
              <a:gd name="connsiteX2" fmla="*/ 492610 w 947259"/>
              <a:gd name="connsiteY2" fmla="*/ 599700 h 652072"/>
              <a:gd name="connsiteX3" fmla="*/ 871513 w 947259"/>
              <a:gd name="connsiteY3" fmla="*/ 477061 h 652072"/>
              <a:gd name="connsiteX4" fmla="*/ 932661 w 947259"/>
              <a:gd name="connsiteY4" fmla="*/ 202828 h 652072"/>
              <a:gd name="connsiteX5" fmla="*/ 681889 w 947259"/>
              <a:gd name="connsiteY5" fmla="*/ 5485 h 652072"/>
              <a:gd name="connsiteX6" fmla="*/ 203083 w 947259"/>
              <a:gd name="connsiteY6" fmla="*/ 70298 h 652072"/>
              <a:gd name="connsiteX7" fmla="*/ 19443 w 947259"/>
              <a:gd name="connsiteY7" fmla="*/ 254747 h 652072"/>
              <a:gd name="connsiteX8" fmla="*/ 232089 w 947259"/>
              <a:gd name="connsiteY8" fmla="*/ 590996 h 652072"/>
              <a:gd name="connsiteX9" fmla="*/ 292584 w 947259"/>
              <a:gd name="connsiteY9" fmla="*/ 652072 h 652072"/>
              <a:gd name="connsiteX0" fmla="*/ 292584 w 935943"/>
              <a:gd name="connsiteY0" fmla="*/ 652294 h 652294"/>
              <a:gd name="connsiteX1" fmla="*/ 347674 w 935943"/>
              <a:gd name="connsiteY1" fmla="*/ 614017 h 652294"/>
              <a:gd name="connsiteX2" fmla="*/ 492610 w 935943"/>
              <a:gd name="connsiteY2" fmla="*/ 599922 h 652294"/>
              <a:gd name="connsiteX3" fmla="*/ 871513 w 935943"/>
              <a:gd name="connsiteY3" fmla="*/ 477283 h 652294"/>
              <a:gd name="connsiteX4" fmla="*/ 918074 w 935943"/>
              <a:gd name="connsiteY4" fmla="*/ 206812 h 652294"/>
              <a:gd name="connsiteX5" fmla="*/ 681889 w 935943"/>
              <a:gd name="connsiteY5" fmla="*/ 5707 h 652294"/>
              <a:gd name="connsiteX6" fmla="*/ 203083 w 935943"/>
              <a:gd name="connsiteY6" fmla="*/ 70520 h 652294"/>
              <a:gd name="connsiteX7" fmla="*/ 19443 w 935943"/>
              <a:gd name="connsiteY7" fmla="*/ 254969 h 652294"/>
              <a:gd name="connsiteX8" fmla="*/ 232089 w 935943"/>
              <a:gd name="connsiteY8" fmla="*/ 591218 h 652294"/>
              <a:gd name="connsiteX9" fmla="*/ 292584 w 935943"/>
              <a:gd name="connsiteY9" fmla="*/ 652294 h 652294"/>
              <a:gd name="connsiteX0" fmla="*/ 292584 w 935943"/>
              <a:gd name="connsiteY0" fmla="*/ 651279 h 651279"/>
              <a:gd name="connsiteX1" fmla="*/ 347674 w 935943"/>
              <a:gd name="connsiteY1" fmla="*/ 613002 h 651279"/>
              <a:gd name="connsiteX2" fmla="*/ 492610 w 935943"/>
              <a:gd name="connsiteY2" fmla="*/ 598907 h 651279"/>
              <a:gd name="connsiteX3" fmla="*/ 871513 w 935943"/>
              <a:gd name="connsiteY3" fmla="*/ 476268 h 651279"/>
              <a:gd name="connsiteX4" fmla="*/ 918074 w 935943"/>
              <a:gd name="connsiteY4" fmla="*/ 205797 h 651279"/>
              <a:gd name="connsiteX5" fmla="*/ 681889 w 935943"/>
              <a:gd name="connsiteY5" fmla="*/ 4692 h 651279"/>
              <a:gd name="connsiteX6" fmla="*/ 205135 w 935943"/>
              <a:gd name="connsiteY6" fmla="*/ 77462 h 651279"/>
              <a:gd name="connsiteX7" fmla="*/ 19443 w 935943"/>
              <a:gd name="connsiteY7" fmla="*/ 253954 h 651279"/>
              <a:gd name="connsiteX8" fmla="*/ 232089 w 935943"/>
              <a:gd name="connsiteY8" fmla="*/ 590203 h 651279"/>
              <a:gd name="connsiteX9" fmla="*/ 292584 w 935943"/>
              <a:gd name="connsiteY9" fmla="*/ 651279 h 651279"/>
              <a:gd name="connsiteX0" fmla="*/ 292584 w 935229"/>
              <a:gd name="connsiteY0" fmla="*/ 641781 h 641781"/>
              <a:gd name="connsiteX1" fmla="*/ 347674 w 935229"/>
              <a:gd name="connsiteY1" fmla="*/ 603504 h 641781"/>
              <a:gd name="connsiteX2" fmla="*/ 492610 w 935229"/>
              <a:gd name="connsiteY2" fmla="*/ 589409 h 641781"/>
              <a:gd name="connsiteX3" fmla="*/ 871513 w 935229"/>
              <a:gd name="connsiteY3" fmla="*/ 466770 h 641781"/>
              <a:gd name="connsiteX4" fmla="*/ 918074 w 935229"/>
              <a:gd name="connsiteY4" fmla="*/ 196299 h 641781"/>
              <a:gd name="connsiteX5" fmla="*/ 691598 w 935229"/>
              <a:gd name="connsiteY5" fmla="*/ 5419 h 641781"/>
              <a:gd name="connsiteX6" fmla="*/ 205135 w 935229"/>
              <a:gd name="connsiteY6" fmla="*/ 67964 h 641781"/>
              <a:gd name="connsiteX7" fmla="*/ 19443 w 935229"/>
              <a:gd name="connsiteY7" fmla="*/ 244456 h 641781"/>
              <a:gd name="connsiteX8" fmla="*/ 232089 w 935229"/>
              <a:gd name="connsiteY8" fmla="*/ 580705 h 641781"/>
              <a:gd name="connsiteX9" fmla="*/ 292584 w 935229"/>
              <a:gd name="connsiteY9" fmla="*/ 641781 h 641781"/>
              <a:gd name="connsiteX0" fmla="*/ 292584 w 944778"/>
              <a:gd name="connsiteY0" fmla="*/ 641781 h 641781"/>
              <a:gd name="connsiteX1" fmla="*/ 347674 w 944778"/>
              <a:gd name="connsiteY1" fmla="*/ 603504 h 641781"/>
              <a:gd name="connsiteX2" fmla="*/ 492610 w 944778"/>
              <a:gd name="connsiteY2" fmla="*/ 589409 h 641781"/>
              <a:gd name="connsiteX3" fmla="*/ 871513 w 944778"/>
              <a:gd name="connsiteY3" fmla="*/ 466770 h 641781"/>
              <a:gd name="connsiteX4" fmla="*/ 918074 w 944778"/>
              <a:gd name="connsiteY4" fmla="*/ 196299 h 641781"/>
              <a:gd name="connsiteX5" fmla="*/ 691598 w 944778"/>
              <a:gd name="connsiteY5" fmla="*/ 5419 h 641781"/>
              <a:gd name="connsiteX6" fmla="*/ 205135 w 944778"/>
              <a:gd name="connsiteY6" fmla="*/ 67964 h 641781"/>
              <a:gd name="connsiteX7" fmla="*/ 19443 w 944778"/>
              <a:gd name="connsiteY7" fmla="*/ 244456 h 641781"/>
              <a:gd name="connsiteX8" fmla="*/ 232089 w 944778"/>
              <a:gd name="connsiteY8" fmla="*/ 580705 h 641781"/>
              <a:gd name="connsiteX9" fmla="*/ 292584 w 944778"/>
              <a:gd name="connsiteY9" fmla="*/ 641781 h 641781"/>
              <a:gd name="connsiteX0" fmla="*/ 292584 w 940808"/>
              <a:gd name="connsiteY0" fmla="*/ 641781 h 641781"/>
              <a:gd name="connsiteX1" fmla="*/ 347674 w 940808"/>
              <a:gd name="connsiteY1" fmla="*/ 603504 h 641781"/>
              <a:gd name="connsiteX2" fmla="*/ 492610 w 940808"/>
              <a:gd name="connsiteY2" fmla="*/ 589409 h 641781"/>
              <a:gd name="connsiteX3" fmla="*/ 871513 w 940808"/>
              <a:gd name="connsiteY3" fmla="*/ 466770 h 641781"/>
              <a:gd name="connsiteX4" fmla="*/ 918074 w 940808"/>
              <a:gd name="connsiteY4" fmla="*/ 196299 h 641781"/>
              <a:gd name="connsiteX5" fmla="*/ 691598 w 940808"/>
              <a:gd name="connsiteY5" fmla="*/ 5419 h 641781"/>
              <a:gd name="connsiteX6" fmla="*/ 205135 w 940808"/>
              <a:gd name="connsiteY6" fmla="*/ 67964 h 641781"/>
              <a:gd name="connsiteX7" fmla="*/ 19443 w 940808"/>
              <a:gd name="connsiteY7" fmla="*/ 244456 h 641781"/>
              <a:gd name="connsiteX8" fmla="*/ 232089 w 940808"/>
              <a:gd name="connsiteY8" fmla="*/ 580705 h 641781"/>
              <a:gd name="connsiteX9" fmla="*/ 292584 w 940808"/>
              <a:gd name="connsiteY9" fmla="*/ 641781 h 641781"/>
              <a:gd name="connsiteX0" fmla="*/ 292584 w 936876"/>
              <a:gd name="connsiteY0" fmla="*/ 640201 h 640201"/>
              <a:gd name="connsiteX1" fmla="*/ 347674 w 936876"/>
              <a:gd name="connsiteY1" fmla="*/ 601924 h 640201"/>
              <a:gd name="connsiteX2" fmla="*/ 492610 w 936876"/>
              <a:gd name="connsiteY2" fmla="*/ 587829 h 640201"/>
              <a:gd name="connsiteX3" fmla="*/ 871513 w 936876"/>
              <a:gd name="connsiteY3" fmla="*/ 465190 h 640201"/>
              <a:gd name="connsiteX4" fmla="*/ 907259 w 936876"/>
              <a:gd name="connsiteY4" fmla="*/ 167385 h 640201"/>
              <a:gd name="connsiteX5" fmla="*/ 691598 w 936876"/>
              <a:gd name="connsiteY5" fmla="*/ 3839 h 640201"/>
              <a:gd name="connsiteX6" fmla="*/ 205135 w 936876"/>
              <a:gd name="connsiteY6" fmla="*/ 66384 h 640201"/>
              <a:gd name="connsiteX7" fmla="*/ 19443 w 936876"/>
              <a:gd name="connsiteY7" fmla="*/ 242876 h 640201"/>
              <a:gd name="connsiteX8" fmla="*/ 232089 w 936876"/>
              <a:gd name="connsiteY8" fmla="*/ 579125 h 640201"/>
              <a:gd name="connsiteX9" fmla="*/ 292584 w 936876"/>
              <a:gd name="connsiteY9" fmla="*/ 640201 h 640201"/>
              <a:gd name="connsiteX0" fmla="*/ 292584 w 927257"/>
              <a:gd name="connsiteY0" fmla="*/ 654530 h 654530"/>
              <a:gd name="connsiteX1" fmla="*/ 347674 w 927257"/>
              <a:gd name="connsiteY1" fmla="*/ 616253 h 654530"/>
              <a:gd name="connsiteX2" fmla="*/ 492610 w 927257"/>
              <a:gd name="connsiteY2" fmla="*/ 602158 h 654530"/>
              <a:gd name="connsiteX3" fmla="*/ 871513 w 927257"/>
              <a:gd name="connsiteY3" fmla="*/ 479519 h 654530"/>
              <a:gd name="connsiteX4" fmla="*/ 907259 w 927257"/>
              <a:gd name="connsiteY4" fmla="*/ 181714 h 654530"/>
              <a:gd name="connsiteX5" fmla="*/ 695909 w 927257"/>
              <a:gd name="connsiteY5" fmla="*/ 3250 h 654530"/>
              <a:gd name="connsiteX6" fmla="*/ 205135 w 927257"/>
              <a:gd name="connsiteY6" fmla="*/ 80713 h 654530"/>
              <a:gd name="connsiteX7" fmla="*/ 19443 w 927257"/>
              <a:gd name="connsiteY7" fmla="*/ 257205 h 654530"/>
              <a:gd name="connsiteX8" fmla="*/ 232089 w 927257"/>
              <a:gd name="connsiteY8" fmla="*/ 593454 h 654530"/>
              <a:gd name="connsiteX9" fmla="*/ 292584 w 927257"/>
              <a:gd name="connsiteY9" fmla="*/ 654530 h 654530"/>
              <a:gd name="connsiteX0" fmla="*/ 292584 w 927257"/>
              <a:gd name="connsiteY0" fmla="*/ 656183 h 656183"/>
              <a:gd name="connsiteX1" fmla="*/ 347674 w 927257"/>
              <a:gd name="connsiteY1" fmla="*/ 617906 h 656183"/>
              <a:gd name="connsiteX2" fmla="*/ 492610 w 927257"/>
              <a:gd name="connsiteY2" fmla="*/ 603811 h 656183"/>
              <a:gd name="connsiteX3" fmla="*/ 871513 w 927257"/>
              <a:gd name="connsiteY3" fmla="*/ 481172 h 656183"/>
              <a:gd name="connsiteX4" fmla="*/ 907259 w 927257"/>
              <a:gd name="connsiteY4" fmla="*/ 183367 h 656183"/>
              <a:gd name="connsiteX5" fmla="*/ 695909 w 927257"/>
              <a:gd name="connsiteY5" fmla="*/ 4903 h 656183"/>
              <a:gd name="connsiteX6" fmla="*/ 205135 w 927257"/>
              <a:gd name="connsiteY6" fmla="*/ 82366 h 656183"/>
              <a:gd name="connsiteX7" fmla="*/ 19443 w 927257"/>
              <a:gd name="connsiteY7" fmla="*/ 258858 h 656183"/>
              <a:gd name="connsiteX8" fmla="*/ 232089 w 927257"/>
              <a:gd name="connsiteY8" fmla="*/ 595107 h 656183"/>
              <a:gd name="connsiteX9" fmla="*/ 292584 w 927257"/>
              <a:gd name="connsiteY9" fmla="*/ 656183 h 656183"/>
              <a:gd name="connsiteX0" fmla="*/ 292584 w 925838"/>
              <a:gd name="connsiteY0" fmla="*/ 651595 h 651595"/>
              <a:gd name="connsiteX1" fmla="*/ 347674 w 925838"/>
              <a:gd name="connsiteY1" fmla="*/ 613318 h 651595"/>
              <a:gd name="connsiteX2" fmla="*/ 492610 w 925838"/>
              <a:gd name="connsiteY2" fmla="*/ 599223 h 651595"/>
              <a:gd name="connsiteX3" fmla="*/ 871513 w 925838"/>
              <a:gd name="connsiteY3" fmla="*/ 476584 h 651595"/>
              <a:gd name="connsiteX4" fmla="*/ 907259 w 925838"/>
              <a:gd name="connsiteY4" fmla="*/ 178779 h 651595"/>
              <a:gd name="connsiteX5" fmla="*/ 715990 w 925838"/>
              <a:gd name="connsiteY5" fmla="*/ 5177 h 651595"/>
              <a:gd name="connsiteX6" fmla="*/ 205135 w 925838"/>
              <a:gd name="connsiteY6" fmla="*/ 77778 h 651595"/>
              <a:gd name="connsiteX7" fmla="*/ 19443 w 925838"/>
              <a:gd name="connsiteY7" fmla="*/ 254270 h 651595"/>
              <a:gd name="connsiteX8" fmla="*/ 232089 w 925838"/>
              <a:gd name="connsiteY8" fmla="*/ 590519 h 651595"/>
              <a:gd name="connsiteX9" fmla="*/ 292584 w 925838"/>
              <a:gd name="connsiteY9" fmla="*/ 651595 h 651595"/>
              <a:gd name="connsiteX0" fmla="*/ 262897 w 925838"/>
              <a:gd name="connsiteY0" fmla="*/ 663017 h 663017"/>
              <a:gd name="connsiteX1" fmla="*/ 347674 w 925838"/>
              <a:gd name="connsiteY1" fmla="*/ 613318 h 663017"/>
              <a:gd name="connsiteX2" fmla="*/ 492610 w 925838"/>
              <a:gd name="connsiteY2" fmla="*/ 599223 h 663017"/>
              <a:gd name="connsiteX3" fmla="*/ 871513 w 925838"/>
              <a:gd name="connsiteY3" fmla="*/ 476584 h 663017"/>
              <a:gd name="connsiteX4" fmla="*/ 907259 w 925838"/>
              <a:gd name="connsiteY4" fmla="*/ 178779 h 663017"/>
              <a:gd name="connsiteX5" fmla="*/ 715990 w 925838"/>
              <a:gd name="connsiteY5" fmla="*/ 5177 h 663017"/>
              <a:gd name="connsiteX6" fmla="*/ 205135 w 925838"/>
              <a:gd name="connsiteY6" fmla="*/ 77778 h 663017"/>
              <a:gd name="connsiteX7" fmla="*/ 19443 w 925838"/>
              <a:gd name="connsiteY7" fmla="*/ 254270 h 663017"/>
              <a:gd name="connsiteX8" fmla="*/ 232089 w 925838"/>
              <a:gd name="connsiteY8" fmla="*/ 590519 h 663017"/>
              <a:gd name="connsiteX9" fmla="*/ 262897 w 925838"/>
              <a:gd name="connsiteY9" fmla="*/ 663017 h 663017"/>
              <a:gd name="connsiteX0" fmla="*/ 238982 w 925838"/>
              <a:gd name="connsiteY0" fmla="*/ 657889 h 657889"/>
              <a:gd name="connsiteX1" fmla="*/ 347674 w 925838"/>
              <a:gd name="connsiteY1" fmla="*/ 613318 h 657889"/>
              <a:gd name="connsiteX2" fmla="*/ 492610 w 925838"/>
              <a:gd name="connsiteY2" fmla="*/ 599223 h 657889"/>
              <a:gd name="connsiteX3" fmla="*/ 871513 w 925838"/>
              <a:gd name="connsiteY3" fmla="*/ 476584 h 657889"/>
              <a:gd name="connsiteX4" fmla="*/ 907259 w 925838"/>
              <a:gd name="connsiteY4" fmla="*/ 178779 h 657889"/>
              <a:gd name="connsiteX5" fmla="*/ 715990 w 925838"/>
              <a:gd name="connsiteY5" fmla="*/ 5177 h 657889"/>
              <a:gd name="connsiteX6" fmla="*/ 205135 w 925838"/>
              <a:gd name="connsiteY6" fmla="*/ 77778 h 657889"/>
              <a:gd name="connsiteX7" fmla="*/ 19443 w 925838"/>
              <a:gd name="connsiteY7" fmla="*/ 254270 h 657889"/>
              <a:gd name="connsiteX8" fmla="*/ 232089 w 925838"/>
              <a:gd name="connsiteY8" fmla="*/ 590519 h 657889"/>
              <a:gd name="connsiteX9" fmla="*/ 238982 w 925838"/>
              <a:gd name="connsiteY9" fmla="*/ 657889 h 657889"/>
              <a:gd name="connsiteX0" fmla="*/ 238982 w 925838"/>
              <a:gd name="connsiteY0" fmla="*/ 657889 h 657889"/>
              <a:gd name="connsiteX1" fmla="*/ 354772 w 925838"/>
              <a:gd name="connsiteY1" fmla="*/ 616508 h 657889"/>
              <a:gd name="connsiteX2" fmla="*/ 492610 w 925838"/>
              <a:gd name="connsiteY2" fmla="*/ 599223 h 657889"/>
              <a:gd name="connsiteX3" fmla="*/ 871513 w 925838"/>
              <a:gd name="connsiteY3" fmla="*/ 476584 h 657889"/>
              <a:gd name="connsiteX4" fmla="*/ 907259 w 925838"/>
              <a:gd name="connsiteY4" fmla="*/ 178779 h 657889"/>
              <a:gd name="connsiteX5" fmla="*/ 715990 w 925838"/>
              <a:gd name="connsiteY5" fmla="*/ 5177 h 657889"/>
              <a:gd name="connsiteX6" fmla="*/ 205135 w 925838"/>
              <a:gd name="connsiteY6" fmla="*/ 77778 h 657889"/>
              <a:gd name="connsiteX7" fmla="*/ 19443 w 925838"/>
              <a:gd name="connsiteY7" fmla="*/ 254270 h 657889"/>
              <a:gd name="connsiteX8" fmla="*/ 232089 w 925838"/>
              <a:gd name="connsiteY8" fmla="*/ 590519 h 657889"/>
              <a:gd name="connsiteX9" fmla="*/ 238982 w 925838"/>
              <a:gd name="connsiteY9" fmla="*/ 657889 h 657889"/>
              <a:gd name="connsiteX0" fmla="*/ 238982 w 924637"/>
              <a:gd name="connsiteY0" fmla="*/ 657889 h 657889"/>
              <a:gd name="connsiteX1" fmla="*/ 354772 w 924637"/>
              <a:gd name="connsiteY1" fmla="*/ 616508 h 657889"/>
              <a:gd name="connsiteX2" fmla="*/ 516487 w 924637"/>
              <a:gd name="connsiteY2" fmla="*/ 599340 h 657889"/>
              <a:gd name="connsiteX3" fmla="*/ 871513 w 924637"/>
              <a:gd name="connsiteY3" fmla="*/ 476584 h 657889"/>
              <a:gd name="connsiteX4" fmla="*/ 907259 w 924637"/>
              <a:gd name="connsiteY4" fmla="*/ 178779 h 657889"/>
              <a:gd name="connsiteX5" fmla="*/ 715990 w 924637"/>
              <a:gd name="connsiteY5" fmla="*/ 5177 h 657889"/>
              <a:gd name="connsiteX6" fmla="*/ 205135 w 924637"/>
              <a:gd name="connsiteY6" fmla="*/ 77778 h 657889"/>
              <a:gd name="connsiteX7" fmla="*/ 19443 w 924637"/>
              <a:gd name="connsiteY7" fmla="*/ 254270 h 657889"/>
              <a:gd name="connsiteX8" fmla="*/ 232089 w 924637"/>
              <a:gd name="connsiteY8" fmla="*/ 590519 h 657889"/>
              <a:gd name="connsiteX9" fmla="*/ 238982 w 924637"/>
              <a:gd name="connsiteY9" fmla="*/ 657889 h 657889"/>
              <a:gd name="connsiteX0" fmla="*/ 238982 w 924262"/>
              <a:gd name="connsiteY0" fmla="*/ 657889 h 657889"/>
              <a:gd name="connsiteX1" fmla="*/ 354772 w 924262"/>
              <a:gd name="connsiteY1" fmla="*/ 616508 h 657889"/>
              <a:gd name="connsiteX2" fmla="*/ 524192 w 924262"/>
              <a:gd name="connsiteY2" fmla="*/ 604883 h 657889"/>
              <a:gd name="connsiteX3" fmla="*/ 871513 w 924262"/>
              <a:gd name="connsiteY3" fmla="*/ 476584 h 657889"/>
              <a:gd name="connsiteX4" fmla="*/ 907259 w 924262"/>
              <a:gd name="connsiteY4" fmla="*/ 178779 h 657889"/>
              <a:gd name="connsiteX5" fmla="*/ 715990 w 924262"/>
              <a:gd name="connsiteY5" fmla="*/ 5177 h 657889"/>
              <a:gd name="connsiteX6" fmla="*/ 205135 w 924262"/>
              <a:gd name="connsiteY6" fmla="*/ 77778 h 657889"/>
              <a:gd name="connsiteX7" fmla="*/ 19443 w 924262"/>
              <a:gd name="connsiteY7" fmla="*/ 254270 h 657889"/>
              <a:gd name="connsiteX8" fmla="*/ 232089 w 924262"/>
              <a:gd name="connsiteY8" fmla="*/ 590519 h 657889"/>
              <a:gd name="connsiteX9" fmla="*/ 238982 w 924262"/>
              <a:gd name="connsiteY9" fmla="*/ 657889 h 657889"/>
              <a:gd name="connsiteX0" fmla="*/ 238982 w 924262"/>
              <a:gd name="connsiteY0" fmla="*/ 657889 h 657889"/>
              <a:gd name="connsiteX1" fmla="*/ 354772 w 924262"/>
              <a:gd name="connsiteY1" fmla="*/ 616508 h 657889"/>
              <a:gd name="connsiteX2" fmla="*/ 524192 w 924262"/>
              <a:gd name="connsiteY2" fmla="*/ 604883 h 657889"/>
              <a:gd name="connsiteX3" fmla="*/ 871513 w 924262"/>
              <a:gd name="connsiteY3" fmla="*/ 476584 h 657889"/>
              <a:gd name="connsiteX4" fmla="*/ 907259 w 924262"/>
              <a:gd name="connsiteY4" fmla="*/ 178779 h 657889"/>
              <a:gd name="connsiteX5" fmla="*/ 715990 w 924262"/>
              <a:gd name="connsiteY5" fmla="*/ 5177 h 657889"/>
              <a:gd name="connsiteX6" fmla="*/ 205135 w 924262"/>
              <a:gd name="connsiteY6" fmla="*/ 77778 h 657889"/>
              <a:gd name="connsiteX7" fmla="*/ 19443 w 924262"/>
              <a:gd name="connsiteY7" fmla="*/ 254270 h 657889"/>
              <a:gd name="connsiteX8" fmla="*/ 232089 w 924262"/>
              <a:gd name="connsiteY8" fmla="*/ 590519 h 657889"/>
              <a:gd name="connsiteX9" fmla="*/ 238982 w 924262"/>
              <a:gd name="connsiteY9" fmla="*/ 657889 h 657889"/>
              <a:gd name="connsiteX0" fmla="*/ 238982 w 923327"/>
              <a:gd name="connsiteY0" fmla="*/ 657889 h 657889"/>
              <a:gd name="connsiteX1" fmla="*/ 354772 w 923327"/>
              <a:gd name="connsiteY1" fmla="*/ 616508 h 657889"/>
              <a:gd name="connsiteX2" fmla="*/ 543969 w 923327"/>
              <a:gd name="connsiteY2" fmla="*/ 608568 h 657889"/>
              <a:gd name="connsiteX3" fmla="*/ 871513 w 923327"/>
              <a:gd name="connsiteY3" fmla="*/ 476584 h 657889"/>
              <a:gd name="connsiteX4" fmla="*/ 907259 w 923327"/>
              <a:gd name="connsiteY4" fmla="*/ 178779 h 657889"/>
              <a:gd name="connsiteX5" fmla="*/ 715990 w 923327"/>
              <a:gd name="connsiteY5" fmla="*/ 5177 h 657889"/>
              <a:gd name="connsiteX6" fmla="*/ 205135 w 923327"/>
              <a:gd name="connsiteY6" fmla="*/ 77778 h 657889"/>
              <a:gd name="connsiteX7" fmla="*/ 19443 w 923327"/>
              <a:gd name="connsiteY7" fmla="*/ 254270 h 657889"/>
              <a:gd name="connsiteX8" fmla="*/ 232089 w 923327"/>
              <a:gd name="connsiteY8" fmla="*/ 590519 h 657889"/>
              <a:gd name="connsiteX9" fmla="*/ 238982 w 923327"/>
              <a:gd name="connsiteY9" fmla="*/ 657889 h 657889"/>
              <a:gd name="connsiteX0" fmla="*/ 238982 w 922789"/>
              <a:gd name="connsiteY0" fmla="*/ 657889 h 657889"/>
              <a:gd name="connsiteX1" fmla="*/ 354772 w 922789"/>
              <a:gd name="connsiteY1" fmla="*/ 616508 h 657889"/>
              <a:gd name="connsiteX2" fmla="*/ 555775 w 922789"/>
              <a:gd name="connsiteY2" fmla="*/ 610544 h 657889"/>
              <a:gd name="connsiteX3" fmla="*/ 871513 w 922789"/>
              <a:gd name="connsiteY3" fmla="*/ 476584 h 657889"/>
              <a:gd name="connsiteX4" fmla="*/ 907259 w 922789"/>
              <a:gd name="connsiteY4" fmla="*/ 178779 h 657889"/>
              <a:gd name="connsiteX5" fmla="*/ 715990 w 922789"/>
              <a:gd name="connsiteY5" fmla="*/ 5177 h 657889"/>
              <a:gd name="connsiteX6" fmla="*/ 205135 w 922789"/>
              <a:gd name="connsiteY6" fmla="*/ 77778 h 657889"/>
              <a:gd name="connsiteX7" fmla="*/ 19443 w 922789"/>
              <a:gd name="connsiteY7" fmla="*/ 254270 h 657889"/>
              <a:gd name="connsiteX8" fmla="*/ 232089 w 922789"/>
              <a:gd name="connsiteY8" fmla="*/ 590519 h 657889"/>
              <a:gd name="connsiteX9" fmla="*/ 238982 w 922789"/>
              <a:gd name="connsiteY9" fmla="*/ 657889 h 657889"/>
              <a:gd name="connsiteX0" fmla="*/ 907259 w 925253"/>
              <a:gd name="connsiteY0" fmla="*/ 178779 h 657889"/>
              <a:gd name="connsiteX1" fmla="*/ 715990 w 925253"/>
              <a:gd name="connsiteY1" fmla="*/ 5177 h 657889"/>
              <a:gd name="connsiteX2" fmla="*/ 205135 w 925253"/>
              <a:gd name="connsiteY2" fmla="*/ 77778 h 657889"/>
              <a:gd name="connsiteX3" fmla="*/ 19443 w 925253"/>
              <a:gd name="connsiteY3" fmla="*/ 254270 h 657889"/>
              <a:gd name="connsiteX4" fmla="*/ 232089 w 925253"/>
              <a:gd name="connsiteY4" fmla="*/ 590519 h 657889"/>
              <a:gd name="connsiteX5" fmla="*/ 238982 w 925253"/>
              <a:gd name="connsiteY5" fmla="*/ 657889 h 657889"/>
              <a:gd name="connsiteX6" fmla="*/ 354772 w 925253"/>
              <a:gd name="connsiteY6" fmla="*/ 616508 h 657889"/>
              <a:gd name="connsiteX7" fmla="*/ 555775 w 925253"/>
              <a:gd name="connsiteY7" fmla="*/ 610544 h 657889"/>
              <a:gd name="connsiteX8" fmla="*/ 871513 w 925253"/>
              <a:gd name="connsiteY8" fmla="*/ 476584 h 657889"/>
              <a:gd name="connsiteX9" fmla="*/ 916435 w 925253"/>
              <a:gd name="connsiteY9" fmla="*/ 188356 h 657889"/>
              <a:gd name="connsiteX0" fmla="*/ 715990 w 925253"/>
              <a:gd name="connsiteY0" fmla="*/ 5177 h 657889"/>
              <a:gd name="connsiteX1" fmla="*/ 205135 w 925253"/>
              <a:gd name="connsiteY1" fmla="*/ 77778 h 657889"/>
              <a:gd name="connsiteX2" fmla="*/ 19443 w 925253"/>
              <a:gd name="connsiteY2" fmla="*/ 254270 h 657889"/>
              <a:gd name="connsiteX3" fmla="*/ 232089 w 925253"/>
              <a:gd name="connsiteY3" fmla="*/ 590519 h 657889"/>
              <a:gd name="connsiteX4" fmla="*/ 238982 w 925253"/>
              <a:gd name="connsiteY4" fmla="*/ 657889 h 657889"/>
              <a:gd name="connsiteX5" fmla="*/ 354772 w 925253"/>
              <a:gd name="connsiteY5" fmla="*/ 616508 h 657889"/>
              <a:gd name="connsiteX6" fmla="*/ 555775 w 925253"/>
              <a:gd name="connsiteY6" fmla="*/ 610544 h 657889"/>
              <a:gd name="connsiteX7" fmla="*/ 871513 w 925253"/>
              <a:gd name="connsiteY7" fmla="*/ 476584 h 657889"/>
              <a:gd name="connsiteX8" fmla="*/ 916435 w 925253"/>
              <a:gd name="connsiteY8" fmla="*/ 188356 h 657889"/>
              <a:gd name="connsiteX0" fmla="*/ 796516 w 925253"/>
              <a:gd name="connsiteY0" fmla="*/ 6385 h 642389"/>
              <a:gd name="connsiteX1" fmla="*/ 205135 w 925253"/>
              <a:gd name="connsiteY1" fmla="*/ 62278 h 642389"/>
              <a:gd name="connsiteX2" fmla="*/ 19443 w 925253"/>
              <a:gd name="connsiteY2" fmla="*/ 238770 h 642389"/>
              <a:gd name="connsiteX3" fmla="*/ 232089 w 925253"/>
              <a:gd name="connsiteY3" fmla="*/ 575019 h 642389"/>
              <a:gd name="connsiteX4" fmla="*/ 238982 w 925253"/>
              <a:gd name="connsiteY4" fmla="*/ 642389 h 642389"/>
              <a:gd name="connsiteX5" fmla="*/ 354772 w 925253"/>
              <a:gd name="connsiteY5" fmla="*/ 601008 h 642389"/>
              <a:gd name="connsiteX6" fmla="*/ 555775 w 925253"/>
              <a:gd name="connsiteY6" fmla="*/ 595044 h 642389"/>
              <a:gd name="connsiteX7" fmla="*/ 871513 w 925253"/>
              <a:gd name="connsiteY7" fmla="*/ 461084 h 642389"/>
              <a:gd name="connsiteX8" fmla="*/ 916435 w 925253"/>
              <a:gd name="connsiteY8" fmla="*/ 172856 h 642389"/>
              <a:gd name="connsiteX0" fmla="*/ 796516 w 925253"/>
              <a:gd name="connsiteY0" fmla="*/ 21300 h 657304"/>
              <a:gd name="connsiteX1" fmla="*/ 205135 w 925253"/>
              <a:gd name="connsiteY1" fmla="*/ 77193 h 657304"/>
              <a:gd name="connsiteX2" fmla="*/ 19443 w 925253"/>
              <a:gd name="connsiteY2" fmla="*/ 253685 h 657304"/>
              <a:gd name="connsiteX3" fmla="*/ 232089 w 925253"/>
              <a:gd name="connsiteY3" fmla="*/ 589934 h 657304"/>
              <a:gd name="connsiteX4" fmla="*/ 238982 w 925253"/>
              <a:gd name="connsiteY4" fmla="*/ 657304 h 657304"/>
              <a:gd name="connsiteX5" fmla="*/ 354772 w 925253"/>
              <a:gd name="connsiteY5" fmla="*/ 615923 h 657304"/>
              <a:gd name="connsiteX6" fmla="*/ 555775 w 925253"/>
              <a:gd name="connsiteY6" fmla="*/ 609959 h 657304"/>
              <a:gd name="connsiteX7" fmla="*/ 871513 w 925253"/>
              <a:gd name="connsiteY7" fmla="*/ 475999 h 657304"/>
              <a:gd name="connsiteX8" fmla="*/ 916435 w 925253"/>
              <a:gd name="connsiteY8" fmla="*/ 187771 h 657304"/>
              <a:gd name="connsiteX0" fmla="*/ 796516 w 925253"/>
              <a:gd name="connsiteY0" fmla="*/ 23028 h 659032"/>
              <a:gd name="connsiteX1" fmla="*/ 205135 w 925253"/>
              <a:gd name="connsiteY1" fmla="*/ 78921 h 659032"/>
              <a:gd name="connsiteX2" fmla="*/ 19443 w 925253"/>
              <a:gd name="connsiteY2" fmla="*/ 255413 h 659032"/>
              <a:gd name="connsiteX3" fmla="*/ 232089 w 925253"/>
              <a:gd name="connsiteY3" fmla="*/ 591662 h 659032"/>
              <a:gd name="connsiteX4" fmla="*/ 238982 w 925253"/>
              <a:gd name="connsiteY4" fmla="*/ 659032 h 659032"/>
              <a:gd name="connsiteX5" fmla="*/ 354772 w 925253"/>
              <a:gd name="connsiteY5" fmla="*/ 617651 h 659032"/>
              <a:gd name="connsiteX6" fmla="*/ 555775 w 925253"/>
              <a:gd name="connsiteY6" fmla="*/ 611687 h 659032"/>
              <a:gd name="connsiteX7" fmla="*/ 871513 w 925253"/>
              <a:gd name="connsiteY7" fmla="*/ 477727 h 659032"/>
              <a:gd name="connsiteX8" fmla="*/ 916435 w 925253"/>
              <a:gd name="connsiteY8" fmla="*/ 189499 h 659032"/>
              <a:gd name="connsiteX0" fmla="*/ 796516 w 925253"/>
              <a:gd name="connsiteY0" fmla="*/ 24296 h 660300"/>
              <a:gd name="connsiteX1" fmla="*/ 205135 w 925253"/>
              <a:gd name="connsiteY1" fmla="*/ 80189 h 660300"/>
              <a:gd name="connsiteX2" fmla="*/ 19443 w 925253"/>
              <a:gd name="connsiteY2" fmla="*/ 256681 h 660300"/>
              <a:gd name="connsiteX3" fmla="*/ 232089 w 925253"/>
              <a:gd name="connsiteY3" fmla="*/ 592930 h 660300"/>
              <a:gd name="connsiteX4" fmla="*/ 238982 w 925253"/>
              <a:gd name="connsiteY4" fmla="*/ 660300 h 660300"/>
              <a:gd name="connsiteX5" fmla="*/ 354772 w 925253"/>
              <a:gd name="connsiteY5" fmla="*/ 618919 h 660300"/>
              <a:gd name="connsiteX6" fmla="*/ 555775 w 925253"/>
              <a:gd name="connsiteY6" fmla="*/ 612955 h 660300"/>
              <a:gd name="connsiteX7" fmla="*/ 871513 w 925253"/>
              <a:gd name="connsiteY7" fmla="*/ 478995 h 660300"/>
              <a:gd name="connsiteX8" fmla="*/ 916435 w 925253"/>
              <a:gd name="connsiteY8" fmla="*/ 190767 h 660300"/>
              <a:gd name="connsiteX0" fmla="*/ 796516 w 925253"/>
              <a:gd name="connsiteY0" fmla="*/ 24296 h 660300"/>
              <a:gd name="connsiteX1" fmla="*/ 205135 w 925253"/>
              <a:gd name="connsiteY1" fmla="*/ 80189 h 660300"/>
              <a:gd name="connsiteX2" fmla="*/ 19443 w 925253"/>
              <a:gd name="connsiteY2" fmla="*/ 256681 h 660300"/>
              <a:gd name="connsiteX3" fmla="*/ 232089 w 925253"/>
              <a:gd name="connsiteY3" fmla="*/ 592930 h 660300"/>
              <a:gd name="connsiteX4" fmla="*/ 238982 w 925253"/>
              <a:gd name="connsiteY4" fmla="*/ 660300 h 660300"/>
              <a:gd name="connsiteX5" fmla="*/ 354772 w 925253"/>
              <a:gd name="connsiteY5" fmla="*/ 618919 h 660300"/>
              <a:gd name="connsiteX6" fmla="*/ 555775 w 925253"/>
              <a:gd name="connsiteY6" fmla="*/ 612955 h 660300"/>
              <a:gd name="connsiteX7" fmla="*/ 871513 w 925253"/>
              <a:gd name="connsiteY7" fmla="*/ 478995 h 660300"/>
              <a:gd name="connsiteX8" fmla="*/ 916435 w 925253"/>
              <a:gd name="connsiteY8" fmla="*/ 190767 h 660300"/>
              <a:gd name="connsiteX0" fmla="*/ 796516 w 925253"/>
              <a:gd name="connsiteY0" fmla="*/ 24462 h 660466"/>
              <a:gd name="connsiteX1" fmla="*/ 203578 w 925253"/>
              <a:gd name="connsiteY1" fmla="*/ 79486 h 660466"/>
              <a:gd name="connsiteX2" fmla="*/ 19443 w 925253"/>
              <a:gd name="connsiteY2" fmla="*/ 256847 h 660466"/>
              <a:gd name="connsiteX3" fmla="*/ 232089 w 925253"/>
              <a:gd name="connsiteY3" fmla="*/ 593096 h 660466"/>
              <a:gd name="connsiteX4" fmla="*/ 238982 w 925253"/>
              <a:gd name="connsiteY4" fmla="*/ 660466 h 660466"/>
              <a:gd name="connsiteX5" fmla="*/ 354772 w 925253"/>
              <a:gd name="connsiteY5" fmla="*/ 619085 h 660466"/>
              <a:gd name="connsiteX6" fmla="*/ 555775 w 925253"/>
              <a:gd name="connsiteY6" fmla="*/ 613121 h 660466"/>
              <a:gd name="connsiteX7" fmla="*/ 871513 w 925253"/>
              <a:gd name="connsiteY7" fmla="*/ 479161 h 660466"/>
              <a:gd name="connsiteX8" fmla="*/ 916435 w 925253"/>
              <a:gd name="connsiteY8" fmla="*/ 190933 h 660466"/>
              <a:gd name="connsiteX0" fmla="*/ 796516 w 871513"/>
              <a:gd name="connsiteY0" fmla="*/ 24462 h 660466"/>
              <a:gd name="connsiteX1" fmla="*/ 203578 w 871513"/>
              <a:gd name="connsiteY1" fmla="*/ 79486 h 660466"/>
              <a:gd name="connsiteX2" fmla="*/ 19443 w 871513"/>
              <a:gd name="connsiteY2" fmla="*/ 256847 h 660466"/>
              <a:gd name="connsiteX3" fmla="*/ 232089 w 871513"/>
              <a:gd name="connsiteY3" fmla="*/ 593096 h 660466"/>
              <a:gd name="connsiteX4" fmla="*/ 238982 w 871513"/>
              <a:gd name="connsiteY4" fmla="*/ 660466 h 660466"/>
              <a:gd name="connsiteX5" fmla="*/ 354772 w 871513"/>
              <a:gd name="connsiteY5" fmla="*/ 619085 h 660466"/>
              <a:gd name="connsiteX6" fmla="*/ 555775 w 871513"/>
              <a:gd name="connsiteY6" fmla="*/ 613121 h 660466"/>
              <a:gd name="connsiteX7" fmla="*/ 871513 w 871513"/>
              <a:gd name="connsiteY7" fmla="*/ 479161 h 660466"/>
              <a:gd name="connsiteX0" fmla="*/ 796516 w 907656"/>
              <a:gd name="connsiteY0" fmla="*/ 24462 h 660466"/>
              <a:gd name="connsiteX1" fmla="*/ 203578 w 907656"/>
              <a:gd name="connsiteY1" fmla="*/ 79486 h 660466"/>
              <a:gd name="connsiteX2" fmla="*/ 19443 w 907656"/>
              <a:gd name="connsiteY2" fmla="*/ 256847 h 660466"/>
              <a:gd name="connsiteX3" fmla="*/ 232089 w 907656"/>
              <a:gd name="connsiteY3" fmla="*/ 593096 h 660466"/>
              <a:gd name="connsiteX4" fmla="*/ 238982 w 907656"/>
              <a:gd name="connsiteY4" fmla="*/ 660466 h 660466"/>
              <a:gd name="connsiteX5" fmla="*/ 354772 w 907656"/>
              <a:gd name="connsiteY5" fmla="*/ 619085 h 660466"/>
              <a:gd name="connsiteX6" fmla="*/ 555775 w 907656"/>
              <a:gd name="connsiteY6" fmla="*/ 613121 h 660466"/>
              <a:gd name="connsiteX7" fmla="*/ 907656 w 907656"/>
              <a:gd name="connsiteY7" fmla="*/ 410521 h 660466"/>
              <a:gd name="connsiteX0" fmla="*/ 796516 w 907656"/>
              <a:gd name="connsiteY0" fmla="*/ 24462 h 660466"/>
              <a:gd name="connsiteX1" fmla="*/ 203578 w 907656"/>
              <a:gd name="connsiteY1" fmla="*/ 79486 h 660466"/>
              <a:gd name="connsiteX2" fmla="*/ 19443 w 907656"/>
              <a:gd name="connsiteY2" fmla="*/ 256847 h 660466"/>
              <a:gd name="connsiteX3" fmla="*/ 232089 w 907656"/>
              <a:gd name="connsiteY3" fmla="*/ 593096 h 660466"/>
              <a:gd name="connsiteX4" fmla="*/ 238982 w 907656"/>
              <a:gd name="connsiteY4" fmla="*/ 660466 h 660466"/>
              <a:gd name="connsiteX5" fmla="*/ 354772 w 907656"/>
              <a:gd name="connsiteY5" fmla="*/ 619085 h 660466"/>
              <a:gd name="connsiteX6" fmla="*/ 555775 w 907656"/>
              <a:gd name="connsiteY6" fmla="*/ 613121 h 660466"/>
              <a:gd name="connsiteX7" fmla="*/ 907656 w 907656"/>
              <a:gd name="connsiteY7" fmla="*/ 410521 h 660466"/>
              <a:gd name="connsiteX0" fmla="*/ 796516 w 907656"/>
              <a:gd name="connsiteY0" fmla="*/ 24462 h 660466"/>
              <a:gd name="connsiteX1" fmla="*/ 203578 w 907656"/>
              <a:gd name="connsiteY1" fmla="*/ 79486 h 660466"/>
              <a:gd name="connsiteX2" fmla="*/ 19443 w 907656"/>
              <a:gd name="connsiteY2" fmla="*/ 256847 h 660466"/>
              <a:gd name="connsiteX3" fmla="*/ 232089 w 907656"/>
              <a:gd name="connsiteY3" fmla="*/ 593096 h 660466"/>
              <a:gd name="connsiteX4" fmla="*/ 238982 w 907656"/>
              <a:gd name="connsiteY4" fmla="*/ 660466 h 660466"/>
              <a:gd name="connsiteX5" fmla="*/ 354772 w 907656"/>
              <a:gd name="connsiteY5" fmla="*/ 619085 h 660466"/>
              <a:gd name="connsiteX6" fmla="*/ 555775 w 907656"/>
              <a:gd name="connsiteY6" fmla="*/ 613121 h 660466"/>
              <a:gd name="connsiteX7" fmla="*/ 907656 w 907656"/>
              <a:gd name="connsiteY7" fmla="*/ 410521 h 660466"/>
              <a:gd name="connsiteX0" fmla="*/ 796516 w 907656"/>
              <a:gd name="connsiteY0" fmla="*/ 24462 h 660466"/>
              <a:gd name="connsiteX1" fmla="*/ 203578 w 907656"/>
              <a:gd name="connsiteY1" fmla="*/ 79486 h 660466"/>
              <a:gd name="connsiteX2" fmla="*/ 19443 w 907656"/>
              <a:gd name="connsiteY2" fmla="*/ 256847 h 660466"/>
              <a:gd name="connsiteX3" fmla="*/ 232089 w 907656"/>
              <a:gd name="connsiteY3" fmla="*/ 593096 h 660466"/>
              <a:gd name="connsiteX4" fmla="*/ 238982 w 907656"/>
              <a:gd name="connsiteY4" fmla="*/ 660466 h 660466"/>
              <a:gd name="connsiteX5" fmla="*/ 354772 w 907656"/>
              <a:gd name="connsiteY5" fmla="*/ 619085 h 660466"/>
              <a:gd name="connsiteX6" fmla="*/ 555775 w 907656"/>
              <a:gd name="connsiteY6" fmla="*/ 613121 h 660466"/>
              <a:gd name="connsiteX7" fmla="*/ 907656 w 907656"/>
              <a:gd name="connsiteY7" fmla="*/ 410521 h 660466"/>
              <a:gd name="connsiteX0" fmla="*/ 796516 w 906206"/>
              <a:gd name="connsiteY0" fmla="*/ 24462 h 660466"/>
              <a:gd name="connsiteX1" fmla="*/ 203578 w 906206"/>
              <a:gd name="connsiteY1" fmla="*/ 79486 h 660466"/>
              <a:gd name="connsiteX2" fmla="*/ 19443 w 906206"/>
              <a:gd name="connsiteY2" fmla="*/ 256847 h 660466"/>
              <a:gd name="connsiteX3" fmla="*/ 232089 w 906206"/>
              <a:gd name="connsiteY3" fmla="*/ 593096 h 660466"/>
              <a:gd name="connsiteX4" fmla="*/ 238982 w 906206"/>
              <a:gd name="connsiteY4" fmla="*/ 660466 h 660466"/>
              <a:gd name="connsiteX5" fmla="*/ 354772 w 906206"/>
              <a:gd name="connsiteY5" fmla="*/ 619085 h 660466"/>
              <a:gd name="connsiteX6" fmla="*/ 555775 w 906206"/>
              <a:gd name="connsiteY6" fmla="*/ 613121 h 660466"/>
              <a:gd name="connsiteX7" fmla="*/ 906206 w 906206"/>
              <a:gd name="connsiteY7" fmla="*/ 405534 h 660466"/>
              <a:gd name="connsiteX0" fmla="*/ 796516 w 906206"/>
              <a:gd name="connsiteY0" fmla="*/ 24462 h 660466"/>
              <a:gd name="connsiteX1" fmla="*/ 203578 w 906206"/>
              <a:gd name="connsiteY1" fmla="*/ 79486 h 660466"/>
              <a:gd name="connsiteX2" fmla="*/ 19443 w 906206"/>
              <a:gd name="connsiteY2" fmla="*/ 256847 h 660466"/>
              <a:gd name="connsiteX3" fmla="*/ 232089 w 906206"/>
              <a:gd name="connsiteY3" fmla="*/ 593096 h 660466"/>
              <a:gd name="connsiteX4" fmla="*/ 238982 w 906206"/>
              <a:gd name="connsiteY4" fmla="*/ 660466 h 660466"/>
              <a:gd name="connsiteX5" fmla="*/ 354772 w 906206"/>
              <a:gd name="connsiteY5" fmla="*/ 619085 h 660466"/>
              <a:gd name="connsiteX6" fmla="*/ 555775 w 906206"/>
              <a:gd name="connsiteY6" fmla="*/ 613121 h 660466"/>
              <a:gd name="connsiteX7" fmla="*/ 906206 w 906206"/>
              <a:gd name="connsiteY7" fmla="*/ 405534 h 660466"/>
              <a:gd name="connsiteX0" fmla="*/ 796516 w 906206"/>
              <a:gd name="connsiteY0" fmla="*/ 24462 h 660466"/>
              <a:gd name="connsiteX1" fmla="*/ 203578 w 906206"/>
              <a:gd name="connsiteY1" fmla="*/ 79486 h 660466"/>
              <a:gd name="connsiteX2" fmla="*/ 19443 w 906206"/>
              <a:gd name="connsiteY2" fmla="*/ 256847 h 660466"/>
              <a:gd name="connsiteX3" fmla="*/ 232089 w 906206"/>
              <a:gd name="connsiteY3" fmla="*/ 593096 h 660466"/>
              <a:gd name="connsiteX4" fmla="*/ 238982 w 906206"/>
              <a:gd name="connsiteY4" fmla="*/ 660466 h 660466"/>
              <a:gd name="connsiteX5" fmla="*/ 354772 w 906206"/>
              <a:gd name="connsiteY5" fmla="*/ 619085 h 660466"/>
              <a:gd name="connsiteX6" fmla="*/ 555775 w 906206"/>
              <a:gd name="connsiteY6" fmla="*/ 613121 h 660466"/>
              <a:gd name="connsiteX7" fmla="*/ 906206 w 906206"/>
              <a:gd name="connsiteY7" fmla="*/ 405534 h 660466"/>
              <a:gd name="connsiteX0" fmla="*/ 796516 w 906206"/>
              <a:gd name="connsiteY0" fmla="*/ 24462 h 660466"/>
              <a:gd name="connsiteX1" fmla="*/ 203578 w 906206"/>
              <a:gd name="connsiteY1" fmla="*/ 79486 h 660466"/>
              <a:gd name="connsiteX2" fmla="*/ 19443 w 906206"/>
              <a:gd name="connsiteY2" fmla="*/ 256847 h 660466"/>
              <a:gd name="connsiteX3" fmla="*/ 232089 w 906206"/>
              <a:gd name="connsiteY3" fmla="*/ 593096 h 660466"/>
              <a:gd name="connsiteX4" fmla="*/ 238982 w 906206"/>
              <a:gd name="connsiteY4" fmla="*/ 660466 h 660466"/>
              <a:gd name="connsiteX5" fmla="*/ 354772 w 906206"/>
              <a:gd name="connsiteY5" fmla="*/ 619085 h 660466"/>
              <a:gd name="connsiteX6" fmla="*/ 555775 w 906206"/>
              <a:gd name="connsiteY6" fmla="*/ 613121 h 660466"/>
              <a:gd name="connsiteX7" fmla="*/ 906206 w 906206"/>
              <a:gd name="connsiteY7" fmla="*/ 405534 h 660466"/>
              <a:gd name="connsiteX0" fmla="*/ 796516 w 906206"/>
              <a:gd name="connsiteY0" fmla="*/ 24462 h 660466"/>
              <a:gd name="connsiteX1" fmla="*/ 203578 w 906206"/>
              <a:gd name="connsiteY1" fmla="*/ 79486 h 660466"/>
              <a:gd name="connsiteX2" fmla="*/ 19443 w 906206"/>
              <a:gd name="connsiteY2" fmla="*/ 256847 h 660466"/>
              <a:gd name="connsiteX3" fmla="*/ 232089 w 906206"/>
              <a:gd name="connsiteY3" fmla="*/ 593096 h 660466"/>
              <a:gd name="connsiteX4" fmla="*/ 238982 w 906206"/>
              <a:gd name="connsiteY4" fmla="*/ 660466 h 660466"/>
              <a:gd name="connsiteX5" fmla="*/ 354772 w 906206"/>
              <a:gd name="connsiteY5" fmla="*/ 619085 h 660466"/>
              <a:gd name="connsiteX6" fmla="*/ 555775 w 906206"/>
              <a:gd name="connsiteY6" fmla="*/ 613121 h 660466"/>
              <a:gd name="connsiteX7" fmla="*/ 906206 w 906206"/>
              <a:gd name="connsiteY7" fmla="*/ 405534 h 660466"/>
              <a:gd name="connsiteX0" fmla="*/ 796516 w 906206"/>
              <a:gd name="connsiteY0" fmla="*/ 24462 h 660466"/>
              <a:gd name="connsiteX1" fmla="*/ 203578 w 906206"/>
              <a:gd name="connsiteY1" fmla="*/ 79486 h 660466"/>
              <a:gd name="connsiteX2" fmla="*/ 19443 w 906206"/>
              <a:gd name="connsiteY2" fmla="*/ 256847 h 660466"/>
              <a:gd name="connsiteX3" fmla="*/ 232089 w 906206"/>
              <a:gd name="connsiteY3" fmla="*/ 593096 h 660466"/>
              <a:gd name="connsiteX4" fmla="*/ 238982 w 906206"/>
              <a:gd name="connsiteY4" fmla="*/ 660466 h 660466"/>
              <a:gd name="connsiteX5" fmla="*/ 354772 w 906206"/>
              <a:gd name="connsiteY5" fmla="*/ 619085 h 660466"/>
              <a:gd name="connsiteX6" fmla="*/ 555775 w 906206"/>
              <a:gd name="connsiteY6" fmla="*/ 613121 h 660466"/>
              <a:gd name="connsiteX7" fmla="*/ 906206 w 906206"/>
              <a:gd name="connsiteY7" fmla="*/ 405534 h 660466"/>
              <a:gd name="connsiteX0" fmla="*/ 796516 w 906206"/>
              <a:gd name="connsiteY0" fmla="*/ 24462 h 660466"/>
              <a:gd name="connsiteX1" fmla="*/ 203578 w 906206"/>
              <a:gd name="connsiteY1" fmla="*/ 79486 h 660466"/>
              <a:gd name="connsiteX2" fmla="*/ 19443 w 906206"/>
              <a:gd name="connsiteY2" fmla="*/ 256847 h 660466"/>
              <a:gd name="connsiteX3" fmla="*/ 232089 w 906206"/>
              <a:gd name="connsiteY3" fmla="*/ 593096 h 660466"/>
              <a:gd name="connsiteX4" fmla="*/ 238982 w 906206"/>
              <a:gd name="connsiteY4" fmla="*/ 660466 h 660466"/>
              <a:gd name="connsiteX5" fmla="*/ 354772 w 906206"/>
              <a:gd name="connsiteY5" fmla="*/ 619085 h 660466"/>
              <a:gd name="connsiteX6" fmla="*/ 555775 w 906206"/>
              <a:gd name="connsiteY6" fmla="*/ 613121 h 660466"/>
              <a:gd name="connsiteX7" fmla="*/ 906206 w 906206"/>
              <a:gd name="connsiteY7" fmla="*/ 405534 h 660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06206" h="660466">
                <a:moveTo>
                  <a:pt x="796516" y="24462"/>
                </a:moveTo>
                <a:cubicBezTo>
                  <a:pt x="582196" y="-37768"/>
                  <a:pt x="332110" y="32895"/>
                  <a:pt x="203578" y="79486"/>
                </a:cubicBezTo>
                <a:cubicBezTo>
                  <a:pt x="75046" y="126077"/>
                  <a:pt x="65228" y="156016"/>
                  <a:pt x="19443" y="256847"/>
                </a:cubicBezTo>
                <a:cubicBezTo>
                  <a:pt x="-29803" y="393776"/>
                  <a:pt x="5299" y="518706"/>
                  <a:pt x="232089" y="593096"/>
                </a:cubicBezTo>
                <a:cubicBezTo>
                  <a:pt x="285239" y="611098"/>
                  <a:pt x="238982" y="660466"/>
                  <a:pt x="238982" y="660466"/>
                </a:cubicBezTo>
                <a:cubicBezTo>
                  <a:pt x="247518" y="659701"/>
                  <a:pt x="301973" y="626976"/>
                  <a:pt x="354772" y="619085"/>
                </a:cubicBezTo>
                <a:cubicBezTo>
                  <a:pt x="407571" y="611194"/>
                  <a:pt x="483775" y="627430"/>
                  <a:pt x="555775" y="613121"/>
                </a:cubicBezTo>
                <a:cubicBezTo>
                  <a:pt x="627775" y="598812"/>
                  <a:pt x="866839" y="543580"/>
                  <a:pt x="906206" y="405534"/>
                </a:cubicBezTo>
              </a:path>
            </a:pathLst>
          </a:custGeom>
          <a:noFill/>
          <a:ln w="19050" cap="flat">
            <a:solidFill>
              <a:schemeClr val="tx1"/>
            </a:solidFill>
            <a:prstDash val="solid"/>
            <a:miter/>
          </a:ln>
        </p:spPr>
        <p:txBody>
          <a:bodyPr rtlCol="0" anchor="ctr"/>
          <a:lstStyle/>
          <a:p>
            <a:endParaRPr lang="en-US"/>
          </a:p>
        </p:txBody>
      </p:sp>
      <p:sp>
        <p:nvSpPr>
          <p:cNvPr id="4" name="Left Arrow 3"/>
          <p:cNvSpPr/>
          <p:nvPr/>
        </p:nvSpPr>
        <p:spPr>
          <a:xfrm>
            <a:off x="241426" y="1434674"/>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ight Arrow 4"/>
          <p:cNvSpPr/>
          <p:nvPr/>
        </p:nvSpPr>
        <p:spPr>
          <a:xfrm>
            <a:off x="7495045" y="143467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25833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C8D9769A-E1A8-4890-A4B7-FF5D5C1DC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65030541-939E-4D9D-82AB-34D32FD16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279057" y="2200234"/>
            <a:ext cx="7166759" cy="4187342"/>
          </a:xfrm>
          <a:custGeom>
            <a:avLst/>
            <a:gdLst>
              <a:gd name="connsiteX0" fmla="*/ 3063362 w 5358686"/>
              <a:gd name="connsiteY0" fmla="*/ 3429562 h 3905917"/>
              <a:gd name="connsiteX1" fmla="*/ 4752173 w 5358686"/>
              <a:gd name="connsiteY1" fmla="*/ 3086315 h 3905917"/>
              <a:gd name="connsiteX2" fmla="*/ 5358470 w 5358686"/>
              <a:gd name="connsiteY2" fmla="*/ 1525101 h 3905917"/>
              <a:gd name="connsiteX3" fmla="*/ 4960932 w 5358686"/>
              <a:gd name="connsiteY3" fmla="*/ 466701 h 3905917"/>
              <a:gd name="connsiteX4" fmla="*/ 932230 w 5358686"/>
              <a:gd name="connsiteY4" fmla="*/ 19557 h 3905917"/>
              <a:gd name="connsiteX5" fmla="*/ 62745 w 5358686"/>
              <a:gd name="connsiteY5" fmla="*/ 783491 h 3905917"/>
              <a:gd name="connsiteX6" fmla="*/ 230579 w 5358686"/>
              <a:gd name="connsiteY6" fmla="*/ 2939564 h 3905917"/>
              <a:gd name="connsiteX7" fmla="*/ 2493030 w 5358686"/>
              <a:gd name="connsiteY7" fmla="*/ 3459876 h 3905917"/>
              <a:gd name="connsiteX8" fmla="*/ 2539191 w 5358686"/>
              <a:gd name="connsiteY8" fmla="*/ 3905918 h 3905917"/>
              <a:gd name="connsiteX9" fmla="*/ 3063362 w 5358686"/>
              <a:gd name="connsiteY9" fmla="*/ 3429562 h 3905917"/>
              <a:gd name="connsiteX0" fmla="*/ 3495230 w 5358668"/>
              <a:gd name="connsiteY0" fmla="*/ 3367114 h 3905918"/>
              <a:gd name="connsiteX1" fmla="*/ 4752173 w 5358668"/>
              <a:gd name="connsiteY1" fmla="*/ 3086315 h 3905918"/>
              <a:gd name="connsiteX2" fmla="*/ 5358470 w 5358668"/>
              <a:gd name="connsiteY2" fmla="*/ 1525101 h 3905918"/>
              <a:gd name="connsiteX3" fmla="*/ 4960932 w 5358668"/>
              <a:gd name="connsiteY3" fmla="*/ 466701 h 3905918"/>
              <a:gd name="connsiteX4" fmla="*/ 932230 w 5358668"/>
              <a:gd name="connsiteY4" fmla="*/ 19557 h 3905918"/>
              <a:gd name="connsiteX5" fmla="*/ 62745 w 5358668"/>
              <a:gd name="connsiteY5" fmla="*/ 783491 h 3905918"/>
              <a:gd name="connsiteX6" fmla="*/ 230579 w 5358668"/>
              <a:gd name="connsiteY6" fmla="*/ 2939564 h 3905918"/>
              <a:gd name="connsiteX7" fmla="*/ 2493030 w 5358668"/>
              <a:gd name="connsiteY7" fmla="*/ 3459876 h 3905918"/>
              <a:gd name="connsiteX8" fmla="*/ 2539191 w 5358668"/>
              <a:gd name="connsiteY8" fmla="*/ 3905918 h 3905918"/>
              <a:gd name="connsiteX9" fmla="*/ 3495230 w 5358668"/>
              <a:gd name="connsiteY9" fmla="*/ 3367114 h 3905918"/>
              <a:gd name="connsiteX0" fmla="*/ 3573176 w 5436614"/>
              <a:gd name="connsiteY0" fmla="*/ 3367114 h 3905918"/>
              <a:gd name="connsiteX1" fmla="*/ 4830119 w 5436614"/>
              <a:gd name="connsiteY1" fmla="*/ 3086315 h 3905918"/>
              <a:gd name="connsiteX2" fmla="*/ 5436416 w 5436614"/>
              <a:gd name="connsiteY2" fmla="*/ 1525101 h 3905918"/>
              <a:gd name="connsiteX3" fmla="*/ 5038878 w 5436614"/>
              <a:gd name="connsiteY3" fmla="*/ 466701 h 3905918"/>
              <a:gd name="connsiteX4" fmla="*/ 1010176 w 5436614"/>
              <a:gd name="connsiteY4" fmla="*/ 19557 h 3905918"/>
              <a:gd name="connsiteX5" fmla="*/ 140691 w 5436614"/>
              <a:gd name="connsiteY5" fmla="*/ 783491 h 3905918"/>
              <a:gd name="connsiteX6" fmla="*/ 308525 w 5436614"/>
              <a:gd name="connsiteY6" fmla="*/ 2939564 h 3905918"/>
              <a:gd name="connsiteX7" fmla="*/ 3039861 w 5436614"/>
              <a:gd name="connsiteY7" fmla="*/ 3409918 h 3905918"/>
              <a:gd name="connsiteX8" fmla="*/ 2617137 w 5436614"/>
              <a:gd name="connsiteY8" fmla="*/ 3905918 h 3905918"/>
              <a:gd name="connsiteX9" fmla="*/ 3573176 w 5436614"/>
              <a:gd name="connsiteY9" fmla="*/ 3367114 h 3905918"/>
              <a:gd name="connsiteX0" fmla="*/ 3573176 w 5436614"/>
              <a:gd name="connsiteY0" fmla="*/ 3367114 h 3843470"/>
              <a:gd name="connsiteX1" fmla="*/ 4830119 w 5436614"/>
              <a:gd name="connsiteY1" fmla="*/ 3086315 h 3843470"/>
              <a:gd name="connsiteX2" fmla="*/ 5436416 w 5436614"/>
              <a:gd name="connsiteY2" fmla="*/ 1525101 h 3843470"/>
              <a:gd name="connsiteX3" fmla="*/ 5038878 w 5436614"/>
              <a:gd name="connsiteY3" fmla="*/ 466701 h 3843470"/>
              <a:gd name="connsiteX4" fmla="*/ 1010176 w 5436614"/>
              <a:gd name="connsiteY4" fmla="*/ 19557 h 3843470"/>
              <a:gd name="connsiteX5" fmla="*/ 140691 w 5436614"/>
              <a:gd name="connsiteY5" fmla="*/ 783491 h 3843470"/>
              <a:gd name="connsiteX6" fmla="*/ 308525 w 5436614"/>
              <a:gd name="connsiteY6" fmla="*/ 2939564 h 3843470"/>
              <a:gd name="connsiteX7" fmla="*/ 3039861 w 5436614"/>
              <a:gd name="connsiteY7" fmla="*/ 3409918 h 3843470"/>
              <a:gd name="connsiteX8" fmla="*/ 3123040 w 5436614"/>
              <a:gd name="connsiteY8" fmla="*/ 3843470 h 3843470"/>
              <a:gd name="connsiteX9" fmla="*/ 3573176 w 5436614"/>
              <a:gd name="connsiteY9" fmla="*/ 3367114 h 3843470"/>
              <a:gd name="connsiteX0" fmla="*/ 3733585 w 5436599"/>
              <a:gd name="connsiteY0" fmla="*/ 3417073 h 3843470"/>
              <a:gd name="connsiteX1" fmla="*/ 4830119 w 5436599"/>
              <a:gd name="connsiteY1" fmla="*/ 3086315 h 3843470"/>
              <a:gd name="connsiteX2" fmla="*/ 5436416 w 5436599"/>
              <a:gd name="connsiteY2" fmla="*/ 1525101 h 3843470"/>
              <a:gd name="connsiteX3" fmla="*/ 5038878 w 5436599"/>
              <a:gd name="connsiteY3" fmla="*/ 466701 h 3843470"/>
              <a:gd name="connsiteX4" fmla="*/ 1010176 w 5436599"/>
              <a:gd name="connsiteY4" fmla="*/ 19557 h 3843470"/>
              <a:gd name="connsiteX5" fmla="*/ 140691 w 5436599"/>
              <a:gd name="connsiteY5" fmla="*/ 783491 h 3843470"/>
              <a:gd name="connsiteX6" fmla="*/ 308525 w 5436599"/>
              <a:gd name="connsiteY6" fmla="*/ 2939564 h 3843470"/>
              <a:gd name="connsiteX7" fmla="*/ 3039861 w 5436599"/>
              <a:gd name="connsiteY7" fmla="*/ 3409918 h 3843470"/>
              <a:gd name="connsiteX8" fmla="*/ 3123040 w 5436599"/>
              <a:gd name="connsiteY8" fmla="*/ 3843470 h 3843470"/>
              <a:gd name="connsiteX9" fmla="*/ 3733585 w 5436599"/>
              <a:gd name="connsiteY9" fmla="*/ 3417073 h 3843470"/>
              <a:gd name="connsiteX0" fmla="*/ 3745572 w 5448586"/>
              <a:gd name="connsiteY0" fmla="*/ 3417073 h 3843470"/>
              <a:gd name="connsiteX1" fmla="*/ 4842106 w 5448586"/>
              <a:gd name="connsiteY1" fmla="*/ 3086315 h 3843470"/>
              <a:gd name="connsiteX2" fmla="*/ 5448403 w 5448586"/>
              <a:gd name="connsiteY2" fmla="*/ 1525101 h 3843470"/>
              <a:gd name="connsiteX3" fmla="*/ 5050865 w 5448586"/>
              <a:gd name="connsiteY3" fmla="*/ 466701 h 3843470"/>
              <a:gd name="connsiteX4" fmla="*/ 1022163 w 5448586"/>
              <a:gd name="connsiteY4" fmla="*/ 19557 h 3843470"/>
              <a:gd name="connsiteX5" fmla="*/ 152678 w 5448586"/>
              <a:gd name="connsiteY5" fmla="*/ 783491 h 3843470"/>
              <a:gd name="connsiteX6" fmla="*/ 320512 w 5448586"/>
              <a:gd name="connsiteY6" fmla="*/ 2939564 h 3843470"/>
              <a:gd name="connsiteX7" fmla="*/ 3236934 w 5448586"/>
              <a:gd name="connsiteY7" fmla="*/ 3422408 h 3843470"/>
              <a:gd name="connsiteX8" fmla="*/ 3135027 w 5448586"/>
              <a:gd name="connsiteY8" fmla="*/ 3843470 h 3843470"/>
              <a:gd name="connsiteX9" fmla="*/ 3745572 w 5448586"/>
              <a:gd name="connsiteY9" fmla="*/ 3417073 h 3843470"/>
              <a:gd name="connsiteX0" fmla="*/ 3745572 w 5448586"/>
              <a:gd name="connsiteY0" fmla="*/ 3417073 h 3793511"/>
              <a:gd name="connsiteX1" fmla="*/ 4842106 w 5448586"/>
              <a:gd name="connsiteY1" fmla="*/ 3086315 h 3793511"/>
              <a:gd name="connsiteX2" fmla="*/ 5448403 w 5448586"/>
              <a:gd name="connsiteY2" fmla="*/ 1525101 h 3793511"/>
              <a:gd name="connsiteX3" fmla="*/ 5050865 w 5448586"/>
              <a:gd name="connsiteY3" fmla="*/ 466701 h 3793511"/>
              <a:gd name="connsiteX4" fmla="*/ 1022163 w 5448586"/>
              <a:gd name="connsiteY4" fmla="*/ 19557 h 3793511"/>
              <a:gd name="connsiteX5" fmla="*/ 152678 w 5448586"/>
              <a:gd name="connsiteY5" fmla="*/ 783491 h 3793511"/>
              <a:gd name="connsiteX6" fmla="*/ 320512 w 5448586"/>
              <a:gd name="connsiteY6" fmla="*/ 2939564 h 3793511"/>
              <a:gd name="connsiteX7" fmla="*/ 3236934 w 5448586"/>
              <a:gd name="connsiteY7" fmla="*/ 3422408 h 3793511"/>
              <a:gd name="connsiteX8" fmla="*/ 3233739 w 5448586"/>
              <a:gd name="connsiteY8" fmla="*/ 3793511 h 3793511"/>
              <a:gd name="connsiteX9" fmla="*/ 3745572 w 5448586"/>
              <a:gd name="connsiteY9" fmla="*/ 3417073 h 3793511"/>
              <a:gd name="connsiteX0" fmla="*/ 3745572 w 5452948"/>
              <a:gd name="connsiteY0" fmla="*/ 3417073 h 3793511"/>
              <a:gd name="connsiteX1" fmla="*/ 4928480 w 5452948"/>
              <a:gd name="connsiteY1" fmla="*/ 3061336 h 3793511"/>
              <a:gd name="connsiteX2" fmla="*/ 5448403 w 5452948"/>
              <a:gd name="connsiteY2" fmla="*/ 1525101 h 3793511"/>
              <a:gd name="connsiteX3" fmla="*/ 5050865 w 5452948"/>
              <a:gd name="connsiteY3" fmla="*/ 466701 h 3793511"/>
              <a:gd name="connsiteX4" fmla="*/ 1022163 w 5452948"/>
              <a:gd name="connsiteY4" fmla="*/ 19557 h 3793511"/>
              <a:gd name="connsiteX5" fmla="*/ 152678 w 5452948"/>
              <a:gd name="connsiteY5" fmla="*/ 783491 h 3793511"/>
              <a:gd name="connsiteX6" fmla="*/ 320512 w 5452948"/>
              <a:gd name="connsiteY6" fmla="*/ 2939564 h 3793511"/>
              <a:gd name="connsiteX7" fmla="*/ 3236934 w 5452948"/>
              <a:gd name="connsiteY7" fmla="*/ 3422408 h 3793511"/>
              <a:gd name="connsiteX8" fmla="*/ 3233739 w 5452948"/>
              <a:gd name="connsiteY8" fmla="*/ 3793511 h 3793511"/>
              <a:gd name="connsiteX9" fmla="*/ 3745572 w 5452948"/>
              <a:gd name="connsiteY9" fmla="*/ 3417073 h 3793511"/>
              <a:gd name="connsiteX0" fmla="*/ 3745572 w 5452948"/>
              <a:gd name="connsiteY0" fmla="*/ 3417073 h 3793511"/>
              <a:gd name="connsiteX1" fmla="*/ 4928480 w 5452948"/>
              <a:gd name="connsiteY1" fmla="*/ 3061336 h 3793511"/>
              <a:gd name="connsiteX2" fmla="*/ 5448403 w 5452948"/>
              <a:gd name="connsiteY2" fmla="*/ 1525101 h 3793511"/>
              <a:gd name="connsiteX3" fmla="*/ 5050865 w 5452948"/>
              <a:gd name="connsiteY3" fmla="*/ 466701 h 3793511"/>
              <a:gd name="connsiteX4" fmla="*/ 1022163 w 5452948"/>
              <a:gd name="connsiteY4" fmla="*/ 19557 h 3793511"/>
              <a:gd name="connsiteX5" fmla="*/ 152678 w 5452948"/>
              <a:gd name="connsiteY5" fmla="*/ 783491 h 3793511"/>
              <a:gd name="connsiteX6" fmla="*/ 320512 w 5452948"/>
              <a:gd name="connsiteY6" fmla="*/ 2939564 h 3793511"/>
              <a:gd name="connsiteX7" fmla="*/ 3236934 w 5452948"/>
              <a:gd name="connsiteY7" fmla="*/ 3422408 h 3793511"/>
              <a:gd name="connsiteX8" fmla="*/ 3233739 w 5452948"/>
              <a:gd name="connsiteY8" fmla="*/ 3793511 h 3793511"/>
              <a:gd name="connsiteX9" fmla="*/ 3745572 w 5452948"/>
              <a:gd name="connsiteY9" fmla="*/ 3417073 h 3793511"/>
              <a:gd name="connsiteX0" fmla="*/ 3744403 w 5451779"/>
              <a:gd name="connsiteY0" fmla="*/ 3417073 h 3793511"/>
              <a:gd name="connsiteX1" fmla="*/ 4927311 w 5451779"/>
              <a:gd name="connsiteY1" fmla="*/ 3061336 h 3793511"/>
              <a:gd name="connsiteX2" fmla="*/ 5447234 w 5451779"/>
              <a:gd name="connsiteY2" fmla="*/ 1525101 h 3793511"/>
              <a:gd name="connsiteX3" fmla="*/ 5049696 w 5451779"/>
              <a:gd name="connsiteY3" fmla="*/ 466701 h 3793511"/>
              <a:gd name="connsiteX4" fmla="*/ 1020994 w 5451779"/>
              <a:gd name="connsiteY4" fmla="*/ 19557 h 3793511"/>
              <a:gd name="connsiteX5" fmla="*/ 151509 w 5451779"/>
              <a:gd name="connsiteY5" fmla="*/ 783491 h 3793511"/>
              <a:gd name="connsiteX6" fmla="*/ 319343 w 5451779"/>
              <a:gd name="connsiteY6" fmla="*/ 2939564 h 3793511"/>
              <a:gd name="connsiteX7" fmla="*/ 3217850 w 5451779"/>
              <a:gd name="connsiteY7" fmla="*/ 3422408 h 3793511"/>
              <a:gd name="connsiteX8" fmla="*/ 3232570 w 5451779"/>
              <a:gd name="connsiteY8" fmla="*/ 3793511 h 3793511"/>
              <a:gd name="connsiteX9" fmla="*/ 3744403 w 5451779"/>
              <a:gd name="connsiteY9" fmla="*/ 3417073 h 3793511"/>
              <a:gd name="connsiteX0" fmla="*/ 3744403 w 5451779"/>
              <a:gd name="connsiteY0" fmla="*/ 3417073 h 3793511"/>
              <a:gd name="connsiteX1" fmla="*/ 4927311 w 5451779"/>
              <a:gd name="connsiteY1" fmla="*/ 3061336 h 3793511"/>
              <a:gd name="connsiteX2" fmla="*/ 5447234 w 5451779"/>
              <a:gd name="connsiteY2" fmla="*/ 1525101 h 3793511"/>
              <a:gd name="connsiteX3" fmla="*/ 5049696 w 5451779"/>
              <a:gd name="connsiteY3" fmla="*/ 466701 h 3793511"/>
              <a:gd name="connsiteX4" fmla="*/ 1020994 w 5451779"/>
              <a:gd name="connsiteY4" fmla="*/ 19557 h 3793511"/>
              <a:gd name="connsiteX5" fmla="*/ 151509 w 5451779"/>
              <a:gd name="connsiteY5" fmla="*/ 783491 h 3793511"/>
              <a:gd name="connsiteX6" fmla="*/ 319343 w 5451779"/>
              <a:gd name="connsiteY6" fmla="*/ 2939564 h 3793511"/>
              <a:gd name="connsiteX7" fmla="*/ 3217850 w 5451779"/>
              <a:gd name="connsiteY7" fmla="*/ 3422408 h 3793511"/>
              <a:gd name="connsiteX8" fmla="*/ 3232570 w 5451779"/>
              <a:gd name="connsiteY8" fmla="*/ 3793511 h 3793511"/>
              <a:gd name="connsiteX9" fmla="*/ 3744403 w 5451779"/>
              <a:gd name="connsiteY9" fmla="*/ 3417073 h 3793511"/>
              <a:gd name="connsiteX0" fmla="*/ 3798149 w 5451779"/>
              <a:gd name="connsiteY0" fmla="*/ 3417073 h 3793511"/>
              <a:gd name="connsiteX1" fmla="*/ 4927311 w 5451779"/>
              <a:gd name="connsiteY1" fmla="*/ 3061336 h 3793511"/>
              <a:gd name="connsiteX2" fmla="*/ 5447234 w 5451779"/>
              <a:gd name="connsiteY2" fmla="*/ 1525101 h 3793511"/>
              <a:gd name="connsiteX3" fmla="*/ 5049696 w 5451779"/>
              <a:gd name="connsiteY3" fmla="*/ 466701 h 3793511"/>
              <a:gd name="connsiteX4" fmla="*/ 1020994 w 5451779"/>
              <a:gd name="connsiteY4" fmla="*/ 19557 h 3793511"/>
              <a:gd name="connsiteX5" fmla="*/ 151509 w 5451779"/>
              <a:gd name="connsiteY5" fmla="*/ 783491 h 3793511"/>
              <a:gd name="connsiteX6" fmla="*/ 319343 w 5451779"/>
              <a:gd name="connsiteY6" fmla="*/ 2939564 h 3793511"/>
              <a:gd name="connsiteX7" fmla="*/ 3217850 w 5451779"/>
              <a:gd name="connsiteY7" fmla="*/ 3422408 h 3793511"/>
              <a:gd name="connsiteX8" fmla="*/ 3232570 w 5451779"/>
              <a:gd name="connsiteY8" fmla="*/ 3793511 h 3793511"/>
              <a:gd name="connsiteX9" fmla="*/ 3798149 w 5451779"/>
              <a:gd name="connsiteY9" fmla="*/ 3417073 h 3793511"/>
              <a:gd name="connsiteX0" fmla="*/ 3798149 w 5451779"/>
              <a:gd name="connsiteY0" fmla="*/ 3417073 h 3793511"/>
              <a:gd name="connsiteX1" fmla="*/ 4927311 w 5451779"/>
              <a:gd name="connsiteY1" fmla="*/ 3061336 h 3793511"/>
              <a:gd name="connsiteX2" fmla="*/ 5447234 w 5451779"/>
              <a:gd name="connsiteY2" fmla="*/ 1525101 h 3793511"/>
              <a:gd name="connsiteX3" fmla="*/ 5049696 w 5451779"/>
              <a:gd name="connsiteY3" fmla="*/ 466701 h 3793511"/>
              <a:gd name="connsiteX4" fmla="*/ 1020994 w 5451779"/>
              <a:gd name="connsiteY4" fmla="*/ 19557 h 3793511"/>
              <a:gd name="connsiteX5" fmla="*/ 151509 w 5451779"/>
              <a:gd name="connsiteY5" fmla="*/ 783491 h 3793511"/>
              <a:gd name="connsiteX6" fmla="*/ 319343 w 5451779"/>
              <a:gd name="connsiteY6" fmla="*/ 2939564 h 3793511"/>
              <a:gd name="connsiteX7" fmla="*/ 3217850 w 5451779"/>
              <a:gd name="connsiteY7" fmla="*/ 3422408 h 3793511"/>
              <a:gd name="connsiteX8" fmla="*/ 3232570 w 5451779"/>
              <a:gd name="connsiteY8" fmla="*/ 3793511 h 3793511"/>
              <a:gd name="connsiteX9" fmla="*/ 3798149 w 5451779"/>
              <a:gd name="connsiteY9" fmla="*/ 3417073 h 37935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451779" h="3793511">
                <a:moveTo>
                  <a:pt x="3798149" y="3417073"/>
                </a:moveTo>
                <a:cubicBezTo>
                  <a:pt x="4257694" y="3448903"/>
                  <a:pt x="4652464" y="3376665"/>
                  <a:pt x="4927311" y="3061336"/>
                </a:cubicBezTo>
                <a:cubicBezTo>
                  <a:pt x="5202158" y="2746007"/>
                  <a:pt x="5426837" y="1957540"/>
                  <a:pt x="5447234" y="1525101"/>
                </a:cubicBezTo>
                <a:cubicBezTo>
                  <a:pt x="5467631" y="1092662"/>
                  <a:pt x="5433316" y="716660"/>
                  <a:pt x="5049696" y="466701"/>
                </a:cubicBezTo>
                <a:cubicBezTo>
                  <a:pt x="4607927" y="262351"/>
                  <a:pt x="2070438" y="-86269"/>
                  <a:pt x="1020994" y="19557"/>
                </a:cubicBezTo>
                <a:cubicBezTo>
                  <a:pt x="535543" y="83769"/>
                  <a:pt x="235013" y="410480"/>
                  <a:pt x="151509" y="783491"/>
                </a:cubicBezTo>
                <a:cubicBezTo>
                  <a:pt x="36175" y="1298843"/>
                  <a:pt x="-191714" y="2499745"/>
                  <a:pt x="319343" y="2939564"/>
                </a:cubicBezTo>
                <a:cubicBezTo>
                  <a:pt x="830400" y="3379383"/>
                  <a:pt x="1915828" y="3438255"/>
                  <a:pt x="3217850" y="3422408"/>
                </a:cubicBezTo>
                <a:cubicBezTo>
                  <a:pt x="3251514" y="3541738"/>
                  <a:pt x="3263298" y="3609004"/>
                  <a:pt x="3232570" y="3793511"/>
                </a:cubicBezTo>
                <a:cubicBezTo>
                  <a:pt x="3517123" y="3635902"/>
                  <a:pt x="3798149" y="3417073"/>
                  <a:pt x="3798149" y="3417073"/>
                </a:cubicBezTo>
                <a:close/>
              </a:path>
            </a:pathLst>
          </a:custGeom>
          <a:solidFill>
            <a:schemeClr val="bg1"/>
          </a:solidFill>
          <a:ln w="19050"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42C72092-2B09-4FBA-B639-9D86325451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237520" y="2255022"/>
            <a:ext cx="7166759" cy="4187342"/>
          </a:xfrm>
          <a:custGeom>
            <a:avLst/>
            <a:gdLst>
              <a:gd name="connsiteX0" fmla="*/ 3063362 w 5358686"/>
              <a:gd name="connsiteY0" fmla="*/ 3429562 h 3905917"/>
              <a:gd name="connsiteX1" fmla="*/ 4752173 w 5358686"/>
              <a:gd name="connsiteY1" fmla="*/ 3086315 h 3905917"/>
              <a:gd name="connsiteX2" fmla="*/ 5358470 w 5358686"/>
              <a:gd name="connsiteY2" fmla="*/ 1525101 h 3905917"/>
              <a:gd name="connsiteX3" fmla="*/ 4960932 w 5358686"/>
              <a:gd name="connsiteY3" fmla="*/ 466701 h 3905917"/>
              <a:gd name="connsiteX4" fmla="*/ 932230 w 5358686"/>
              <a:gd name="connsiteY4" fmla="*/ 19557 h 3905917"/>
              <a:gd name="connsiteX5" fmla="*/ 62745 w 5358686"/>
              <a:gd name="connsiteY5" fmla="*/ 783491 h 3905917"/>
              <a:gd name="connsiteX6" fmla="*/ 230579 w 5358686"/>
              <a:gd name="connsiteY6" fmla="*/ 2939564 h 3905917"/>
              <a:gd name="connsiteX7" fmla="*/ 2493030 w 5358686"/>
              <a:gd name="connsiteY7" fmla="*/ 3459876 h 3905917"/>
              <a:gd name="connsiteX8" fmla="*/ 2539191 w 5358686"/>
              <a:gd name="connsiteY8" fmla="*/ 3905918 h 3905917"/>
              <a:gd name="connsiteX9" fmla="*/ 3063362 w 5358686"/>
              <a:gd name="connsiteY9" fmla="*/ 3429562 h 3905917"/>
              <a:gd name="connsiteX0" fmla="*/ 3495230 w 5358668"/>
              <a:gd name="connsiteY0" fmla="*/ 3367114 h 3905918"/>
              <a:gd name="connsiteX1" fmla="*/ 4752173 w 5358668"/>
              <a:gd name="connsiteY1" fmla="*/ 3086315 h 3905918"/>
              <a:gd name="connsiteX2" fmla="*/ 5358470 w 5358668"/>
              <a:gd name="connsiteY2" fmla="*/ 1525101 h 3905918"/>
              <a:gd name="connsiteX3" fmla="*/ 4960932 w 5358668"/>
              <a:gd name="connsiteY3" fmla="*/ 466701 h 3905918"/>
              <a:gd name="connsiteX4" fmla="*/ 932230 w 5358668"/>
              <a:gd name="connsiteY4" fmla="*/ 19557 h 3905918"/>
              <a:gd name="connsiteX5" fmla="*/ 62745 w 5358668"/>
              <a:gd name="connsiteY5" fmla="*/ 783491 h 3905918"/>
              <a:gd name="connsiteX6" fmla="*/ 230579 w 5358668"/>
              <a:gd name="connsiteY6" fmla="*/ 2939564 h 3905918"/>
              <a:gd name="connsiteX7" fmla="*/ 2493030 w 5358668"/>
              <a:gd name="connsiteY7" fmla="*/ 3459876 h 3905918"/>
              <a:gd name="connsiteX8" fmla="*/ 2539191 w 5358668"/>
              <a:gd name="connsiteY8" fmla="*/ 3905918 h 3905918"/>
              <a:gd name="connsiteX9" fmla="*/ 3495230 w 5358668"/>
              <a:gd name="connsiteY9" fmla="*/ 3367114 h 3905918"/>
              <a:gd name="connsiteX0" fmla="*/ 3573176 w 5436614"/>
              <a:gd name="connsiteY0" fmla="*/ 3367114 h 3905918"/>
              <a:gd name="connsiteX1" fmla="*/ 4830119 w 5436614"/>
              <a:gd name="connsiteY1" fmla="*/ 3086315 h 3905918"/>
              <a:gd name="connsiteX2" fmla="*/ 5436416 w 5436614"/>
              <a:gd name="connsiteY2" fmla="*/ 1525101 h 3905918"/>
              <a:gd name="connsiteX3" fmla="*/ 5038878 w 5436614"/>
              <a:gd name="connsiteY3" fmla="*/ 466701 h 3905918"/>
              <a:gd name="connsiteX4" fmla="*/ 1010176 w 5436614"/>
              <a:gd name="connsiteY4" fmla="*/ 19557 h 3905918"/>
              <a:gd name="connsiteX5" fmla="*/ 140691 w 5436614"/>
              <a:gd name="connsiteY5" fmla="*/ 783491 h 3905918"/>
              <a:gd name="connsiteX6" fmla="*/ 308525 w 5436614"/>
              <a:gd name="connsiteY6" fmla="*/ 2939564 h 3905918"/>
              <a:gd name="connsiteX7" fmla="*/ 3039861 w 5436614"/>
              <a:gd name="connsiteY7" fmla="*/ 3409918 h 3905918"/>
              <a:gd name="connsiteX8" fmla="*/ 2617137 w 5436614"/>
              <a:gd name="connsiteY8" fmla="*/ 3905918 h 3905918"/>
              <a:gd name="connsiteX9" fmla="*/ 3573176 w 5436614"/>
              <a:gd name="connsiteY9" fmla="*/ 3367114 h 3905918"/>
              <a:gd name="connsiteX0" fmla="*/ 3573176 w 5436614"/>
              <a:gd name="connsiteY0" fmla="*/ 3367114 h 3843470"/>
              <a:gd name="connsiteX1" fmla="*/ 4830119 w 5436614"/>
              <a:gd name="connsiteY1" fmla="*/ 3086315 h 3843470"/>
              <a:gd name="connsiteX2" fmla="*/ 5436416 w 5436614"/>
              <a:gd name="connsiteY2" fmla="*/ 1525101 h 3843470"/>
              <a:gd name="connsiteX3" fmla="*/ 5038878 w 5436614"/>
              <a:gd name="connsiteY3" fmla="*/ 466701 h 3843470"/>
              <a:gd name="connsiteX4" fmla="*/ 1010176 w 5436614"/>
              <a:gd name="connsiteY4" fmla="*/ 19557 h 3843470"/>
              <a:gd name="connsiteX5" fmla="*/ 140691 w 5436614"/>
              <a:gd name="connsiteY5" fmla="*/ 783491 h 3843470"/>
              <a:gd name="connsiteX6" fmla="*/ 308525 w 5436614"/>
              <a:gd name="connsiteY6" fmla="*/ 2939564 h 3843470"/>
              <a:gd name="connsiteX7" fmla="*/ 3039861 w 5436614"/>
              <a:gd name="connsiteY7" fmla="*/ 3409918 h 3843470"/>
              <a:gd name="connsiteX8" fmla="*/ 3123040 w 5436614"/>
              <a:gd name="connsiteY8" fmla="*/ 3843470 h 3843470"/>
              <a:gd name="connsiteX9" fmla="*/ 3573176 w 5436614"/>
              <a:gd name="connsiteY9" fmla="*/ 3367114 h 3843470"/>
              <a:gd name="connsiteX0" fmla="*/ 3733585 w 5436599"/>
              <a:gd name="connsiteY0" fmla="*/ 3417073 h 3843470"/>
              <a:gd name="connsiteX1" fmla="*/ 4830119 w 5436599"/>
              <a:gd name="connsiteY1" fmla="*/ 3086315 h 3843470"/>
              <a:gd name="connsiteX2" fmla="*/ 5436416 w 5436599"/>
              <a:gd name="connsiteY2" fmla="*/ 1525101 h 3843470"/>
              <a:gd name="connsiteX3" fmla="*/ 5038878 w 5436599"/>
              <a:gd name="connsiteY3" fmla="*/ 466701 h 3843470"/>
              <a:gd name="connsiteX4" fmla="*/ 1010176 w 5436599"/>
              <a:gd name="connsiteY4" fmla="*/ 19557 h 3843470"/>
              <a:gd name="connsiteX5" fmla="*/ 140691 w 5436599"/>
              <a:gd name="connsiteY5" fmla="*/ 783491 h 3843470"/>
              <a:gd name="connsiteX6" fmla="*/ 308525 w 5436599"/>
              <a:gd name="connsiteY6" fmla="*/ 2939564 h 3843470"/>
              <a:gd name="connsiteX7" fmla="*/ 3039861 w 5436599"/>
              <a:gd name="connsiteY7" fmla="*/ 3409918 h 3843470"/>
              <a:gd name="connsiteX8" fmla="*/ 3123040 w 5436599"/>
              <a:gd name="connsiteY8" fmla="*/ 3843470 h 3843470"/>
              <a:gd name="connsiteX9" fmla="*/ 3733585 w 5436599"/>
              <a:gd name="connsiteY9" fmla="*/ 3417073 h 3843470"/>
              <a:gd name="connsiteX0" fmla="*/ 3745572 w 5448586"/>
              <a:gd name="connsiteY0" fmla="*/ 3417073 h 3843470"/>
              <a:gd name="connsiteX1" fmla="*/ 4842106 w 5448586"/>
              <a:gd name="connsiteY1" fmla="*/ 3086315 h 3843470"/>
              <a:gd name="connsiteX2" fmla="*/ 5448403 w 5448586"/>
              <a:gd name="connsiteY2" fmla="*/ 1525101 h 3843470"/>
              <a:gd name="connsiteX3" fmla="*/ 5050865 w 5448586"/>
              <a:gd name="connsiteY3" fmla="*/ 466701 h 3843470"/>
              <a:gd name="connsiteX4" fmla="*/ 1022163 w 5448586"/>
              <a:gd name="connsiteY4" fmla="*/ 19557 h 3843470"/>
              <a:gd name="connsiteX5" fmla="*/ 152678 w 5448586"/>
              <a:gd name="connsiteY5" fmla="*/ 783491 h 3843470"/>
              <a:gd name="connsiteX6" fmla="*/ 320512 w 5448586"/>
              <a:gd name="connsiteY6" fmla="*/ 2939564 h 3843470"/>
              <a:gd name="connsiteX7" fmla="*/ 3236934 w 5448586"/>
              <a:gd name="connsiteY7" fmla="*/ 3422408 h 3843470"/>
              <a:gd name="connsiteX8" fmla="*/ 3135027 w 5448586"/>
              <a:gd name="connsiteY8" fmla="*/ 3843470 h 3843470"/>
              <a:gd name="connsiteX9" fmla="*/ 3745572 w 5448586"/>
              <a:gd name="connsiteY9" fmla="*/ 3417073 h 3843470"/>
              <a:gd name="connsiteX0" fmla="*/ 3745572 w 5448586"/>
              <a:gd name="connsiteY0" fmla="*/ 3417073 h 3793511"/>
              <a:gd name="connsiteX1" fmla="*/ 4842106 w 5448586"/>
              <a:gd name="connsiteY1" fmla="*/ 3086315 h 3793511"/>
              <a:gd name="connsiteX2" fmla="*/ 5448403 w 5448586"/>
              <a:gd name="connsiteY2" fmla="*/ 1525101 h 3793511"/>
              <a:gd name="connsiteX3" fmla="*/ 5050865 w 5448586"/>
              <a:gd name="connsiteY3" fmla="*/ 466701 h 3793511"/>
              <a:gd name="connsiteX4" fmla="*/ 1022163 w 5448586"/>
              <a:gd name="connsiteY4" fmla="*/ 19557 h 3793511"/>
              <a:gd name="connsiteX5" fmla="*/ 152678 w 5448586"/>
              <a:gd name="connsiteY5" fmla="*/ 783491 h 3793511"/>
              <a:gd name="connsiteX6" fmla="*/ 320512 w 5448586"/>
              <a:gd name="connsiteY6" fmla="*/ 2939564 h 3793511"/>
              <a:gd name="connsiteX7" fmla="*/ 3236934 w 5448586"/>
              <a:gd name="connsiteY7" fmla="*/ 3422408 h 3793511"/>
              <a:gd name="connsiteX8" fmla="*/ 3233739 w 5448586"/>
              <a:gd name="connsiteY8" fmla="*/ 3793511 h 3793511"/>
              <a:gd name="connsiteX9" fmla="*/ 3745572 w 5448586"/>
              <a:gd name="connsiteY9" fmla="*/ 3417073 h 3793511"/>
              <a:gd name="connsiteX0" fmla="*/ 3745572 w 5452948"/>
              <a:gd name="connsiteY0" fmla="*/ 3417073 h 3793511"/>
              <a:gd name="connsiteX1" fmla="*/ 4928480 w 5452948"/>
              <a:gd name="connsiteY1" fmla="*/ 3061336 h 3793511"/>
              <a:gd name="connsiteX2" fmla="*/ 5448403 w 5452948"/>
              <a:gd name="connsiteY2" fmla="*/ 1525101 h 3793511"/>
              <a:gd name="connsiteX3" fmla="*/ 5050865 w 5452948"/>
              <a:gd name="connsiteY3" fmla="*/ 466701 h 3793511"/>
              <a:gd name="connsiteX4" fmla="*/ 1022163 w 5452948"/>
              <a:gd name="connsiteY4" fmla="*/ 19557 h 3793511"/>
              <a:gd name="connsiteX5" fmla="*/ 152678 w 5452948"/>
              <a:gd name="connsiteY5" fmla="*/ 783491 h 3793511"/>
              <a:gd name="connsiteX6" fmla="*/ 320512 w 5452948"/>
              <a:gd name="connsiteY6" fmla="*/ 2939564 h 3793511"/>
              <a:gd name="connsiteX7" fmla="*/ 3236934 w 5452948"/>
              <a:gd name="connsiteY7" fmla="*/ 3422408 h 3793511"/>
              <a:gd name="connsiteX8" fmla="*/ 3233739 w 5452948"/>
              <a:gd name="connsiteY8" fmla="*/ 3793511 h 3793511"/>
              <a:gd name="connsiteX9" fmla="*/ 3745572 w 5452948"/>
              <a:gd name="connsiteY9" fmla="*/ 3417073 h 3793511"/>
              <a:gd name="connsiteX0" fmla="*/ 3745572 w 5452948"/>
              <a:gd name="connsiteY0" fmla="*/ 3417073 h 3793511"/>
              <a:gd name="connsiteX1" fmla="*/ 4928480 w 5452948"/>
              <a:gd name="connsiteY1" fmla="*/ 3061336 h 3793511"/>
              <a:gd name="connsiteX2" fmla="*/ 5448403 w 5452948"/>
              <a:gd name="connsiteY2" fmla="*/ 1525101 h 3793511"/>
              <a:gd name="connsiteX3" fmla="*/ 5050865 w 5452948"/>
              <a:gd name="connsiteY3" fmla="*/ 466701 h 3793511"/>
              <a:gd name="connsiteX4" fmla="*/ 1022163 w 5452948"/>
              <a:gd name="connsiteY4" fmla="*/ 19557 h 3793511"/>
              <a:gd name="connsiteX5" fmla="*/ 152678 w 5452948"/>
              <a:gd name="connsiteY5" fmla="*/ 783491 h 3793511"/>
              <a:gd name="connsiteX6" fmla="*/ 320512 w 5452948"/>
              <a:gd name="connsiteY6" fmla="*/ 2939564 h 3793511"/>
              <a:gd name="connsiteX7" fmla="*/ 3236934 w 5452948"/>
              <a:gd name="connsiteY7" fmla="*/ 3422408 h 3793511"/>
              <a:gd name="connsiteX8" fmla="*/ 3233739 w 5452948"/>
              <a:gd name="connsiteY8" fmla="*/ 3793511 h 3793511"/>
              <a:gd name="connsiteX9" fmla="*/ 3745572 w 5452948"/>
              <a:gd name="connsiteY9" fmla="*/ 3417073 h 3793511"/>
              <a:gd name="connsiteX0" fmla="*/ 3744403 w 5451779"/>
              <a:gd name="connsiteY0" fmla="*/ 3417073 h 3793511"/>
              <a:gd name="connsiteX1" fmla="*/ 4927311 w 5451779"/>
              <a:gd name="connsiteY1" fmla="*/ 3061336 h 3793511"/>
              <a:gd name="connsiteX2" fmla="*/ 5447234 w 5451779"/>
              <a:gd name="connsiteY2" fmla="*/ 1525101 h 3793511"/>
              <a:gd name="connsiteX3" fmla="*/ 5049696 w 5451779"/>
              <a:gd name="connsiteY3" fmla="*/ 466701 h 3793511"/>
              <a:gd name="connsiteX4" fmla="*/ 1020994 w 5451779"/>
              <a:gd name="connsiteY4" fmla="*/ 19557 h 3793511"/>
              <a:gd name="connsiteX5" fmla="*/ 151509 w 5451779"/>
              <a:gd name="connsiteY5" fmla="*/ 783491 h 3793511"/>
              <a:gd name="connsiteX6" fmla="*/ 319343 w 5451779"/>
              <a:gd name="connsiteY6" fmla="*/ 2939564 h 3793511"/>
              <a:gd name="connsiteX7" fmla="*/ 3217850 w 5451779"/>
              <a:gd name="connsiteY7" fmla="*/ 3422408 h 3793511"/>
              <a:gd name="connsiteX8" fmla="*/ 3232570 w 5451779"/>
              <a:gd name="connsiteY8" fmla="*/ 3793511 h 3793511"/>
              <a:gd name="connsiteX9" fmla="*/ 3744403 w 5451779"/>
              <a:gd name="connsiteY9" fmla="*/ 3417073 h 3793511"/>
              <a:gd name="connsiteX0" fmla="*/ 3744403 w 5451779"/>
              <a:gd name="connsiteY0" fmla="*/ 3417073 h 3793511"/>
              <a:gd name="connsiteX1" fmla="*/ 4927311 w 5451779"/>
              <a:gd name="connsiteY1" fmla="*/ 3061336 h 3793511"/>
              <a:gd name="connsiteX2" fmla="*/ 5447234 w 5451779"/>
              <a:gd name="connsiteY2" fmla="*/ 1525101 h 3793511"/>
              <a:gd name="connsiteX3" fmla="*/ 5049696 w 5451779"/>
              <a:gd name="connsiteY3" fmla="*/ 466701 h 3793511"/>
              <a:gd name="connsiteX4" fmla="*/ 1020994 w 5451779"/>
              <a:gd name="connsiteY4" fmla="*/ 19557 h 3793511"/>
              <a:gd name="connsiteX5" fmla="*/ 151509 w 5451779"/>
              <a:gd name="connsiteY5" fmla="*/ 783491 h 3793511"/>
              <a:gd name="connsiteX6" fmla="*/ 319343 w 5451779"/>
              <a:gd name="connsiteY6" fmla="*/ 2939564 h 3793511"/>
              <a:gd name="connsiteX7" fmla="*/ 3217850 w 5451779"/>
              <a:gd name="connsiteY7" fmla="*/ 3422408 h 3793511"/>
              <a:gd name="connsiteX8" fmla="*/ 3232570 w 5451779"/>
              <a:gd name="connsiteY8" fmla="*/ 3793511 h 3793511"/>
              <a:gd name="connsiteX9" fmla="*/ 3744403 w 5451779"/>
              <a:gd name="connsiteY9" fmla="*/ 3417073 h 3793511"/>
              <a:gd name="connsiteX0" fmla="*/ 3798149 w 5451779"/>
              <a:gd name="connsiteY0" fmla="*/ 3417073 h 3793511"/>
              <a:gd name="connsiteX1" fmla="*/ 4927311 w 5451779"/>
              <a:gd name="connsiteY1" fmla="*/ 3061336 h 3793511"/>
              <a:gd name="connsiteX2" fmla="*/ 5447234 w 5451779"/>
              <a:gd name="connsiteY2" fmla="*/ 1525101 h 3793511"/>
              <a:gd name="connsiteX3" fmla="*/ 5049696 w 5451779"/>
              <a:gd name="connsiteY3" fmla="*/ 466701 h 3793511"/>
              <a:gd name="connsiteX4" fmla="*/ 1020994 w 5451779"/>
              <a:gd name="connsiteY4" fmla="*/ 19557 h 3793511"/>
              <a:gd name="connsiteX5" fmla="*/ 151509 w 5451779"/>
              <a:gd name="connsiteY5" fmla="*/ 783491 h 3793511"/>
              <a:gd name="connsiteX6" fmla="*/ 319343 w 5451779"/>
              <a:gd name="connsiteY6" fmla="*/ 2939564 h 3793511"/>
              <a:gd name="connsiteX7" fmla="*/ 3217850 w 5451779"/>
              <a:gd name="connsiteY7" fmla="*/ 3422408 h 3793511"/>
              <a:gd name="connsiteX8" fmla="*/ 3232570 w 5451779"/>
              <a:gd name="connsiteY8" fmla="*/ 3793511 h 3793511"/>
              <a:gd name="connsiteX9" fmla="*/ 3798149 w 5451779"/>
              <a:gd name="connsiteY9" fmla="*/ 3417073 h 3793511"/>
              <a:gd name="connsiteX0" fmla="*/ 3798149 w 5451779"/>
              <a:gd name="connsiteY0" fmla="*/ 3417073 h 3793511"/>
              <a:gd name="connsiteX1" fmla="*/ 4927311 w 5451779"/>
              <a:gd name="connsiteY1" fmla="*/ 3061336 h 3793511"/>
              <a:gd name="connsiteX2" fmla="*/ 5447234 w 5451779"/>
              <a:gd name="connsiteY2" fmla="*/ 1525101 h 3793511"/>
              <a:gd name="connsiteX3" fmla="*/ 5049696 w 5451779"/>
              <a:gd name="connsiteY3" fmla="*/ 466701 h 3793511"/>
              <a:gd name="connsiteX4" fmla="*/ 1020994 w 5451779"/>
              <a:gd name="connsiteY4" fmla="*/ 19557 h 3793511"/>
              <a:gd name="connsiteX5" fmla="*/ 151509 w 5451779"/>
              <a:gd name="connsiteY5" fmla="*/ 783491 h 3793511"/>
              <a:gd name="connsiteX6" fmla="*/ 319343 w 5451779"/>
              <a:gd name="connsiteY6" fmla="*/ 2939564 h 3793511"/>
              <a:gd name="connsiteX7" fmla="*/ 3217850 w 5451779"/>
              <a:gd name="connsiteY7" fmla="*/ 3422408 h 3793511"/>
              <a:gd name="connsiteX8" fmla="*/ 3232570 w 5451779"/>
              <a:gd name="connsiteY8" fmla="*/ 3793511 h 3793511"/>
              <a:gd name="connsiteX9" fmla="*/ 3798149 w 5451779"/>
              <a:gd name="connsiteY9" fmla="*/ 3417073 h 37935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451779" h="3793511">
                <a:moveTo>
                  <a:pt x="3798149" y="3417073"/>
                </a:moveTo>
                <a:cubicBezTo>
                  <a:pt x="4257694" y="3448903"/>
                  <a:pt x="4652464" y="3376665"/>
                  <a:pt x="4927311" y="3061336"/>
                </a:cubicBezTo>
                <a:cubicBezTo>
                  <a:pt x="5202158" y="2746007"/>
                  <a:pt x="5426837" y="1957540"/>
                  <a:pt x="5447234" y="1525101"/>
                </a:cubicBezTo>
                <a:cubicBezTo>
                  <a:pt x="5467631" y="1092662"/>
                  <a:pt x="5433316" y="716660"/>
                  <a:pt x="5049696" y="466701"/>
                </a:cubicBezTo>
                <a:cubicBezTo>
                  <a:pt x="4607927" y="262351"/>
                  <a:pt x="2070438" y="-86269"/>
                  <a:pt x="1020994" y="19557"/>
                </a:cubicBezTo>
                <a:cubicBezTo>
                  <a:pt x="535543" y="83769"/>
                  <a:pt x="235013" y="410480"/>
                  <a:pt x="151509" y="783491"/>
                </a:cubicBezTo>
                <a:cubicBezTo>
                  <a:pt x="36175" y="1298843"/>
                  <a:pt x="-191714" y="2499745"/>
                  <a:pt x="319343" y="2939564"/>
                </a:cubicBezTo>
                <a:cubicBezTo>
                  <a:pt x="830400" y="3379383"/>
                  <a:pt x="1915828" y="3438255"/>
                  <a:pt x="3217850" y="3422408"/>
                </a:cubicBezTo>
                <a:cubicBezTo>
                  <a:pt x="3251514" y="3541738"/>
                  <a:pt x="3263298" y="3609004"/>
                  <a:pt x="3232570" y="3793511"/>
                </a:cubicBezTo>
                <a:cubicBezTo>
                  <a:pt x="3517123" y="3635902"/>
                  <a:pt x="3798149" y="3417073"/>
                  <a:pt x="3798149" y="3417073"/>
                </a:cubicBezTo>
                <a:close/>
              </a:path>
            </a:pathLst>
          </a:custGeom>
          <a:noFill/>
          <a:ln w="19050" cap="flat">
            <a:solidFill>
              <a:schemeClr val="tx1"/>
            </a:solid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75DB81DD-8F8C-4933-94B4-0E5595C5A7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41748" y="618134"/>
            <a:ext cx="6247268" cy="2432162"/>
          </a:xfrm>
          <a:custGeom>
            <a:avLst/>
            <a:gdLst>
              <a:gd name="connsiteX0" fmla="*/ 702544 w 1731866"/>
              <a:gd name="connsiteY0" fmla="*/ 704513 h 898547"/>
              <a:gd name="connsiteX1" fmla="*/ 1151838 w 1731866"/>
              <a:gd name="connsiteY1" fmla="*/ 709752 h 898547"/>
              <a:gd name="connsiteX2" fmla="*/ 1632946 w 1731866"/>
              <a:gd name="connsiteY2" fmla="*/ 622027 h 898547"/>
              <a:gd name="connsiteX3" fmla="*/ 1678094 w 1731866"/>
              <a:gd name="connsiteY3" fmla="*/ 138252 h 898547"/>
              <a:gd name="connsiteX4" fmla="*/ 721213 w 1731866"/>
              <a:gd name="connsiteY4" fmla="*/ 2711 h 898547"/>
              <a:gd name="connsiteX5" fmla="*/ 29222 w 1731866"/>
              <a:gd name="connsiteY5" fmla="*/ 208261 h 898547"/>
              <a:gd name="connsiteX6" fmla="*/ 142569 w 1731866"/>
              <a:gd name="connsiteY6" fmla="*/ 668985 h 898547"/>
              <a:gd name="connsiteX7" fmla="*/ 426128 w 1731866"/>
              <a:gd name="connsiteY7" fmla="*/ 701846 h 898547"/>
              <a:gd name="connsiteX8" fmla="*/ 729119 w 1731866"/>
              <a:gd name="connsiteY8" fmla="*/ 898538 h 898547"/>
              <a:gd name="connsiteX9" fmla="*/ 670635 w 1731866"/>
              <a:gd name="connsiteY9" fmla="*/ 773570 h 898547"/>
              <a:gd name="connsiteX10" fmla="*/ 702544 w 1731866"/>
              <a:gd name="connsiteY10" fmla="*/ 704513 h 898547"/>
              <a:gd name="connsiteX0" fmla="*/ 629450 w 1731865"/>
              <a:gd name="connsiteY0" fmla="*/ 704522 h 898547"/>
              <a:gd name="connsiteX1" fmla="*/ 1151876 w 1731865"/>
              <a:gd name="connsiteY1" fmla="*/ 709761 h 898547"/>
              <a:gd name="connsiteX2" fmla="*/ 1632984 w 1731865"/>
              <a:gd name="connsiteY2" fmla="*/ 622036 h 898547"/>
              <a:gd name="connsiteX3" fmla="*/ 1678132 w 1731865"/>
              <a:gd name="connsiteY3" fmla="*/ 138261 h 898547"/>
              <a:gd name="connsiteX4" fmla="*/ 721251 w 1731865"/>
              <a:gd name="connsiteY4" fmla="*/ 2720 h 898547"/>
              <a:gd name="connsiteX5" fmla="*/ 29260 w 1731865"/>
              <a:gd name="connsiteY5" fmla="*/ 208270 h 898547"/>
              <a:gd name="connsiteX6" fmla="*/ 142607 w 1731865"/>
              <a:gd name="connsiteY6" fmla="*/ 668994 h 898547"/>
              <a:gd name="connsiteX7" fmla="*/ 426166 w 1731865"/>
              <a:gd name="connsiteY7" fmla="*/ 701855 h 898547"/>
              <a:gd name="connsiteX8" fmla="*/ 729157 w 1731865"/>
              <a:gd name="connsiteY8" fmla="*/ 898547 h 898547"/>
              <a:gd name="connsiteX9" fmla="*/ 670673 w 1731865"/>
              <a:gd name="connsiteY9" fmla="*/ 773579 h 898547"/>
              <a:gd name="connsiteX10" fmla="*/ 629450 w 1731865"/>
              <a:gd name="connsiteY10" fmla="*/ 704522 h 898547"/>
              <a:gd name="connsiteX0" fmla="*/ 629450 w 1731865"/>
              <a:gd name="connsiteY0" fmla="*/ 704522 h 898547"/>
              <a:gd name="connsiteX1" fmla="*/ 1151876 w 1731865"/>
              <a:gd name="connsiteY1" fmla="*/ 709761 h 898547"/>
              <a:gd name="connsiteX2" fmla="*/ 1632984 w 1731865"/>
              <a:gd name="connsiteY2" fmla="*/ 622036 h 898547"/>
              <a:gd name="connsiteX3" fmla="*/ 1678132 w 1731865"/>
              <a:gd name="connsiteY3" fmla="*/ 138261 h 898547"/>
              <a:gd name="connsiteX4" fmla="*/ 721251 w 1731865"/>
              <a:gd name="connsiteY4" fmla="*/ 2720 h 898547"/>
              <a:gd name="connsiteX5" fmla="*/ 29260 w 1731865"/>
              <a:gd name="connsiteY5" fmla="*/ 208270 h 898547"/>
              <a:gd name="connsiteX6" fmla="*/ 142607 w 1731865"/>
              <a:gd name="connsiteY6" fmla="*/ 668994 h 898547"/>
              <a:gd name="connsiteX7" fmla="*/ 426166 w 1731865"/>
              <a:gd name="connsiteY7" fmla="*/ 701855 h 898547"/>
              <a:gd name="connsiteX8" fmla="*/ 729157 w 1731865"/>
              <a:gd name="connsiteY8" fmla="*/ 898547 h 898547"/>
              <a:gd name="connsiteX9" fmla="*/ 647404 w 1731865"/>
              <a:gd name="connsiteY9" fmla="*/ 774971 h 898547"/>
              <a:gd name="connsiteX10" fmla="*/ 629450 w 1731865"/>
              <a:gd name="connsiteY10" fmla="*/ 704522 h 898547"/>
              <a:gd name="connsiteX0" fmla="*/ 629450 w 1731865"/>
              <a:gd name="connsiteY0" fmla="*/ 704522 h 898547"/>
              <a:gd name="connsiteX1" fmla="*/ 1151876 w 1731865"/>
              <a:gd name="connsiteY1" fmla="*/ 709761 h 898547"/>
              <a:gd name="connsiteX2" fmla="*/ 1632984 w 1731865"/>
              <a:gd name="connsiteY2" fmla="*/ 622036 h 898547"/>
              <a:gd name="connsiteX3" fmla="*/ 1678132 w 1731865"/>
              <a:gd name="connsiteY3" fmla="*/ 138261 h 898547"/>
              <a:gd name="connsiteX4" fmla="*/ 721251 w 1731865"/>
              <a:gd name="connsiteY4" fmla="*/ 2720 h 898547"/>
              <a:gd name="connsiteX5" fmla="*/ 29260 w 1731865"/>
              <a:gd name="connsiteY5" fmla="*/ 208270 h 898547"/>
              <a:gd name="connsiteX6" fmla="*/ 142607 w 1731865"/>
              <a:gd name="connsiteY6" fmla="*/ 668994 h 898547"/>
              <a:gd name="connsiteX7" fmla="*/ 426166 w 1731865"/>
              <a:gd name="connsiteY7" fmla="*/ 701855 h 898547"/>
              <a:gd name="connsiteX8" fmla="*/ 729157 w 1731865"/>
              <a:gd name="connsiteY8" fmla="*/ 898547 h 898547"/>
              <a:gd name="connsiteX9" fmla="*/ 647404 w 1731865"/>
              <a:gd name="connsiteY9" fmla="*/ 774971 h 898547"/>
              <a:gd name="connsiteX10" fmla="*/ 629450 w 1731865"/>
              <a:gd name="connsiteY10" fmla="*/ 704522 h 898547"/>
              <a:gd name="connsiteX0" fmla="*/ 629450 w 1731865"/>
              <a:gd name="connsiteY0" fmla="*/ 704522 h 898547"/>
              <a:gd name="connsiteX1" fmla="*/ 1151876 w 1731865"/>
              <a:gd name="connsiteY1" fmla="*/ 709761 h 898547"/>
              <a:gd name="connsiteX2" fmla="*/ 1632984 w 1731865"/>
              <a:gd name="connsiteY2" fmla="*/ 622036 h 898547"/>
              <a:gd name="connsiteX3" fmla="*/ 1678132 w 1731865"/>
              <a:gd name="connsiteY3" fmla="*/ 138261 h 898547"/>
              <a:gd name="connsiteX4" fmla="*/ 721251 w 1731865"/>
              <a:gd name="connsiteY4" fmla="*/ 2720 h 898547"/>
              <a:gd name="connsiteX5" fmla="*/ 29260 w 1731865"/>
              <a:gd name="connsiteY5" fmla="*/ 208270 h 898547"/>
              <a:gd name="connsiteX6" fmla="*/ 142607 w 1731865"/>
              <a:gd name="connsiteY6" fmla="*/ 668994 h 898547"/>
              <a:gd name="connsiteX7" fmla="*/ 426166 w 1731865"/>
              <a:gd name="connsiteY7" fmla="*/ 701855 h 898547"/>
              <a:gd name="connsiteX8" fmla="*/ 729157 w 1731865"/>
              <a:gd name="connsiteY8" fmla="*/ 898547 h 898547"/>
              <a:gd name="connsiteX9" fmla="*/ 647404 w 1731865"/>
              <a:gd name="connsiteY9" fmla="*/ 774971 h 898547"/>
              <a:gd name="connsiteX10" fmla="*/ 629450 w 1731865"/>
              <a:gd name="connsiteY10" fmla="*/ 704522 h 898547"/>
              <a:gd name="connsiteX0" fmla="*/ 629450 w 1731865"/>
              <a:gd name="connsiteY0" fmla="*/ 704522 h 898547"/>
              <a:gd name="connsiteX1" fmla="*/ 1151876 w 1731865"/>
              <a:gd name="connsiteY1" fmla="*/ 709761 h 898547"/>
              <a:gd name="connsiteX2" fmla="*/ 1632984 w 1731865"/>
              <a:gd name="connsiteY2" fmla="*/ 622036 h 898547"/>
              <a:gd name="connsiteX3" fmla="*/ 1678132 w 1731865"/>
              <a:gd name="connsiteY3" fmla="*/ 138261 h 898547"/>
              <a:gd name="connsiteX4" fmla="*/ 721251 w 1731865"/>
              <a:gd name="connsiteY4" fmla="*/ 2720 h 898547"/>
              <a:gd name="connsiteX5" fmla="*/ 29260 w 1731865"/>
              <a:gd name="connsiteY5" fmla="*/ 208270 h 898547"/>
              <a:gd name="connsiteX6" fmla="*/ 142607 w 1731865"/>
              <a:gd name="connsiteY6" fmla="*/ 668994 h 898547"/>
              <a:gd name="connsiteX7" fmla="*/ 426166 w 1731865"/>
              <a:gd name="connsiteY7" fmla="*/ 701855 h 898547"/>
              <a:gd name="connsiteX8" fmla="*/ 729157 w 1731865"/>
              <a:gd name="connsiteY8" fmla="*/ 898547 h 898547"/>
              <a:gd name="connsiteX9" fmla="*/ 641864 w 1731865"/>
              <a:gd name="connsiteY9" fmla="*/ 777755 h 898547"/>
              <a:gd name="connsiteX10" fmla="*/ 629450 w 1731865"/>
              <a:gd name="connsiteY10" fmla="*/ 704522 h 898547"/>
              <a:gd name="connsiteX0" fmla="*/ 629450 w 1731865"/>
              <a:gd name="connsiteY0" fmla="*/ 704522 h 898547"/>
              <a:gd name="connsiteX1" fmla="*/ 1151876 w 1731865"/>
              <a:gd name="connsiteY1" fmla="*/ 709761 h 898547"/>
              <a:gd name="connsiteX2" fmla="*/ 1632984 w 1731865"/>
              <a:gd name="connsiteY2" fmla="*/ 622036 h 898547"/>
              <a:gd name="connsiteX3" fmla="*/ 1678132 w 1731865"/>
              <a:gd name="connsiteY3" fmla="*/ 138261 h 898547"/>
              <a:gd name="connsiteX4" fmla="*/ 721251 w 1731865"/>
              <a:gd name="connsiteY4" fmla="*/ 2720 h 898547"/>
              <a:gd name="connsiteX5" fmla="*/ 29260 w 1731865"/>
              <a:gd name="connsiteY5" fmla="*/ 208270 h 898547"/>
              <a:gd name="connsiteX6" fmla="*/ 142607 w 1731865"/>
              <a:gd name="connsiteY6" fmla="*/ 668994 h 898547"/>
              <a:gd name="connsiteX7" fmla="*/ 426166 w 1731865"/>
              <a:gd name="connsiteY7" fmla="*/ 701855 h 898547"/>
              <a:gd name="connsiteX8" fmla="*/ 729157 w 1731865"/>
              <a:gd name="connsiteY8" fmla="*/ 898547 h 898547"/>
              <a:gd name="connsiteX9" fmla="*/ 641864 w 1731865"/>
              <a:gd name="connsiteY9" fmla="*/ 777755 h 898547"/>
              <a:gd name="connsiteX10" fmla="*/ 629450 w 1731865"/>
              <a:gd name="connsiteY10" fmla="*/ 704522 h 898547"/>
              <a:gd name="connsiteX0" fmla="*/ 629450 w 1731865"/>
              <a:gd name="connsiteY0" fmla="*/ 704522 h 898547"/>
              <a:gd name="connsiteX1" fmla="*/ 1151876 w 1731865"/>
              <a:gd name="connsiteY1" fmla="*/ 709761 h 898547"/>
              <a:gd name="connsiteX2" fmla="*/ 1632984 w 1731865"/>
              <a:gd name="connsiteY2" fmla="*/ 622036 h 898547"/>
              <a:gd name="connsiteX3" fmla="*/ 1678132 w 1731865"/>
              <a:gd name="connsiteY3" fmla="*/ 138261 h 898547"/>
              <a:gd name="connsiteX4" fmla="*/ 721251 w 1731865"/>
              <a:gd name="connsiteY4" fmla="*/ 2720 h 898547"/>
              <a:gd name="connsiteX5" fmla="*/ 29260 w 1731865"/>
              <a:gd name="connsiteY5" fmla="*/ 208270 h 898547"/>
              <a:gd name="connsiteX6" fmla="*/ 142607 w 1731865"/>
              <a:gd name="connsiteY6" fmla="*/ 668994 h 898547"/>
              <a:gd name="connsiteX7" fmla="*/ 426166 w 1731865"/>
              <a:gd name="connsiteY7" fmla="*/ 701855 h 898547"/>
              <a:gd name="connsiteX8" fmla="*/ 729157 w 1731865"/>
              <a:gd name="connsiteY8" fmla="*/ 898547 h 898547"/>
              <a:gd name="connsiteX9" fmla="*/ 641864 w 1731865"/>
              <a:gd name="connsiteY9" fmla="*/ 786108 h 898547"/>
              <a:gd name="connsiteX10" fmla="*/ 629450 w 1731865"/>
              <a:gd name="connsiteY10" fmla="*/ 704522 h 898547"/>
              <a:gd name="connsiteX0" fmla="*/ 629450 w 1731865"/>
              <a:gd name="connsiteY0" fmla="*/ 704522 h 898547"/>
              <a:gd name="connsiteX1" fmla="*/ 1151876 w 1731865"/>
              <a:gd name="connsiteY1" fmla="*/ 709761 h 898547"/>
              <a:gd name="connsiteX2" fmla="*/ 1632984 w 1731865"/>
              <a:gd name="connsiteY2" fmla="*/ 622036 h 898547"/>
              <a:gd name="connsiteX3" fmla="*/ 1678132 w 1731865"/>
              <a:gd name="connsiteY3" fmla="*/ 138261 h 898547"/>
              <a:gd name="connsiteX4" fmla="*/ 721251 w 1731865"/>
              <a:gd name="connsiteY4" fmla="*/ 2720 h 898547"/>
              <a:gd name="connsiteX5" fmla="*/ 29260 w 1731865"/>
              <a:gd name="connsiteY5" fmla="*/ 208270 h 898547"/>
              <a:gd name="connsiteX6" fmla="*/ 142607 w 1731865"/>
              <a:gd name="connsiteY6" fmla="*/ 668994 h 898547"/>
              <a:gd name="connsiteX7" fmla="*/ 426166 w 1731865"/>
              <a:gd name="connsiteY7" fmla="*/ 701855 h 898547"/>
              <a:gd name="connsiteX8" fmla="*/ 729157 w 1731865"/>
              <a:gd name="connsiteY8" fmla="*/ 898547 h 898547"/>
              <a:gd name="connsiteX9" fmla="*/ 641864 w 1731865"/>
              <a:gd name="connsiteY9" fmla="*/ 786108 h 898547"/>
              <a:gd name="connsiteX10" fmla="*/ 629450 w 1731865"/>
              <a:gd name="connsiteY10" fmla="*/ 704522 h 898547"/>
              <a:gd name="connsiteX0" fmla="*/ 629450 w 1731865"/>
              <a:gd name="connsiteY0" fmla="*/ 704522 h 891586"/>
              <a:gd name="connsiteX1" fmla="*/ 1151876 w 1731865"/>
              <a:gd name="connsiteY1" fmla="*/ 709761 h 891586"/>
              <a:gd name="connsiteX2" fmla="*/ 1632984 w 1731865"/>
              <a:gd name="connsiteY2" fmla="*/ 622036 h 891586"/>
              <a:gd name="connsiteX3" fmla="*/ 1678132 w 1731865"/>
              <a:gd name="connsiteY3" fmla="*/ 138261 h 891586"/>
              <a:gd name="connsiteX4" fmla="*/ 721251 w 1731865"/>
              <a:gd name="connsiteY4" fmla="*/ 2720 h 891586"/>
              <a:gd name="connsiteX5" fmla="*/ 29260 w 1731865"/>
              <a:gd name="connsiteY5" fmla="*/ 208270 h 891586"/>
              <a:gd name="connsiteX6" fmla="*/ 142607 w 1731865"/>
              <a:gd name="connsiteY6" fmla="*/ 668994 h 891586"/>
              <a:gd name="connsiteX7" fmla="*/ 426166 w 1731865"/>
              <a:gd name="connsiteY7" fmla="*/ 701855 h 891586"/>
              <a:gd name="connsiteX8" fmla="*/ 723617 w 1731865"/>
              <a:gd name="connsiteY8" fmla="*/ 891586 h 891586"/>
              <a:gd name="connsiteX9" fmla="*/ 641864 w 1731865"/>
              <a:gd name="connsiteY9" fmla="*/ 786108 h 891586"/>
              <a:gd name="connsiteX10" fmla="*/ 629450 w 1731865"/>
              <a:gd name="connsiteY10" fmla="*/ 704522 h 891586"/>
              <a:gd name="connsiteX0" fmla="*/ 629450 w 1731865"/>
              <a:gd name="connsiteY0" fmla="*/ 704522 h 891586"/>
              <a:gd name="connsiteX1" fmla="*/ 1151876 w 1731865"/>
              <a:gd name="connsiteY1" fmla="*/ 709761 h 891586"/>
              <a:gd name="connsiteX2" fmla="*/ 1632984 w 1731865"/>
              <a:gd name="connsiteY2" fmla="*/ 622036 h 891586"/>
              <a:gd name="connsiteX3" fmla="*/ 1678132 w 1731865"/>
              <a:gd name="connsiteY3" fmla="*/ 138261 h 891586"/>
              <a:gd name="connsiteX4" fmla="*/ 721251 w 1731865"/>
              <a:gd name="connsiteY4" fmla="*/ 2720 h 891586"/>
              <a:gd name="connsiteX5" fmla="*/ 29260 w 1731865"/>
              <a:gd name="connsiteY5" fmla="*/ 208270 h 891586"/>
              <a:gd name="connsiteX6" fmla="*/ 142607 w 1731865"/>
              <a:gd name="connsiteY6" fmla="*/ 668994 h 891586"/>
              <a:gd name="connsiteX7" fmla="*/ 426166 w 1731865"/>
              <a:gd name="connsiteY7" fmla="*/ 701855 h 891586"/>
              <a:gd name="connsiteX8" fmla="*/ 723617 w 1731865"/>
              <a:gd name="connsiteY8" fmla="*/ 891586 h 891586"/>
              <a:gd name="connsiteX9" fmla="*/ 641864 w 1731865"/>
              <a:gd name="connsiteY9" fmla="*/ 786108 h 891586"/>
              <a:gd name="connsiteX10" fmla="*/ 629450 w 1731865"/>
              <a:gd name="connsiteY10" fmla="*/ 704522 h 891586"/>
              <a:gd name="connsiteX0" fmla="*/ 629450 w 1731865"/>
              <a:gd name="connsiteY0" fmla="*/ 704522 h 891586"/>
              <a:gd name="connsiteX1" fmla="*/ 1151876 w 1731865"/>
              <a:gd name="connsiteY1" fmla="*/ 709761 h 891586"/>
              <a:gd name="connsiteX2" fmla="*/ 1632984 w 1731865"/>
              <a:gd name="connsiteY2" fmla="*/ 622036 h 891586"/>
              <a:gd name="connsiteX3" fmla="*/ 1678132 w 1731865"/>
              <a:gd name="connsiteY3" fmla="*/ 138261 h 891586"/>
              <a:gd name="connsiteX4" fmla="*/ 721251 w 1731865"/>
              <a:gd name="connsiteY4" fmla="*/ 2720 h 891586"/>
              <a:gd name="connsiteX5" fmla="*/ 29260 w 1731865"/>
              <a:gd name="connsiteY5" fmla="*/ 208270 h 891586"/>
              <a:gd name="connsiteX6" fmla="*/ 142607 w 1731865"/>
              <a:gd name="connsiteY6" fmla="*/ 668994 h 891586"/>
              <a:gd name="connsiteX7" fmla="*/ 426166 w 1731865"/>
              <a:gd name="connsiteY7" fmla="*/ 701855 h 891586"/>
              <a:gd name="connsiteX8" fmla="*/ 723617 w 1731865"/>
              <a:gd name="connsiteY8" fmla="*/ 891586 h 891586"/>
              <a:gd name="connsiteX9" fmla="*/ 641864 w 1731865"/>
              <a:gd name="connsiteY9" fmla="*/ 786108 h 891586"/>
              <a:gd name="connsiteX10" fmla="*/ 629450 w 1731865"/>
              <a:gd name="connsiteY10" fmla="*/ 704522 h 891586"/>
              <a:gd name="connsiteX0" fmla="*/ 629450 w 1731865"/>
              <a:gd name="connsiteY0" fmla="*/ 718060 h 891586"/>
              <a:gd name="connsiteX1" fmla="*/ 1151876 w 1731865"/>
              <a:gd name="connsiteY1" fmla="*/ 709761 h 891586"/>
              <a:gd name="connsiteX2" fmla="*/ 1632984 w 1731865"/>
              <a:gd name="connsiteY2" fmla="*/ 622036 h 891586"/>
              <a:gd name="connsiteX3" fmla="*/ 1678132 w 1731865"/>
              <a:gd name="connsiteY3" fmla="*/ 138261 h 891586"/>
              <a:gd name="connsiteX4" fmla="*/ 721251 w 1731865"/>
              <a:gd name="connsiteY4" fmla="*/ 2720 h 891586"/>
              <a:gd name="connsiteX5" fmla="*/ 29260 w 1731865"/>
              <a:gd name="connsiteY5" fmla="*/ 208270 h 891586"/>
              <a:gd name="connsiteX6" fmla="*/ 142607 w 1731865"/>
              <a:gd name="connsiteY6" fmla="*/ 668994 h 891586"/>
              <a:gd name="connsiteX7" fmla="*/ 426166 w 1731865"/>
              <a:gd name="connsiteY7" fmla="*/ 701855 h 891586"/>
              <a:gd name="connsiteX8" fmla="*/ 723617 w 1731865"/>
              <a:gd name="connsiteY8" fmla="*/ 891586 h 891586"/>
              <a:gd name="connsiteX9" fmla="*/ 641864 w 1731865"/>
              <a:gd name="connsiteY9" fmla="*/ 786108 h 891586"/>
              <a:gd name="connsiteX10" fmla="*/ 629450 w 1731865"/>
              <a:gd name="connsiteY10" fmla="*/ 718060 h 891586"/>
              <a:gd name="connsiteX0" fmla="*/ 629450 w 1731865"/>
              <a:gd name="connsiteY0" fmla="*/ 718060 h 891586"/>
              <a:gd name="connsiteX1" fmla="*/ 1151876 w 1731865"/>
              <a:gd name="connsiteY1" fmla="*/ 709761 h 891586"/>
              <a:gd name="connsiteX2" fmla="*/ 1632984 w 1731865"/>
              <a:gd name="connsiteY2" fmla="*/ 622036 h 891586"/>
              <a:gd name="connsiteX3" fmla="*/ 1678132 w 1731865"/>
              <a:gd name="connsiteY3" fmla="*/ 138261 h 891586"/>
              <a:gd name="connsiteX4" fmla="*/ 721251 w 1731865"/>
              <a:gd name="connsiteY4" fmla="*/ 2720 h 891586"/>
              <a:gd name="connsiteX5" fmla="*/ 29260 w 1731865"/>
              <a:gd name="connsiteY5" fmla="*/ 208270 h 891586"/>
              <a:gd name="connsiteX6" fmla="*/ 142607 w 1731865"/>
              <a:gd name="connsiteY6" fmla="*/ 668994 h 891586"/>
              <a:gd name="connsiteX7" fmla="*/ 426166 w 1731865"/>
              <a:gd name="connsiteY7" fmla="*/ 701855 h 891586"/>
              <a:gd name="connsiteX8" fmla="*/ 723617 w 1731865"/>
              <a:gd name="connsiteY8" fmla="*/ 891586 h 891586"/>
              <a:gd name="connsiteX9" fmla="*/ 641864 w 1731865"/>
              <a:gd name="connsiteY9" fmla="*/ 786108 h 891586"/>
              <a:gd name="connsiteX10" fmla="*/ 629450 w 1731865"/>
              <a:gd name="connsiteY10" fmla="*/ 718060 h 891586"/>
              <a:gd name="connsiteX0" fmla="*/ 629450 w 1735472"/>
              <a:gd name="connsiteY0" fmla="*/ 718060 h 891586"/>
              <a:gd name="connsiteX1" fmla="*/ 1165047 w 1735472"/>
              <a:gd name="connsiteY1" fmla="*/ 724804 h 891586"/>
              <a:gd name="connsiteX2" fmla="*/ 1632984 w 1735472"/>
              <a:gd name="connsiteY2" fmla="*/ 622036 h 891586"/>
              <a:gd name="connsiteX3" fmla="*/ 1678132 w 1735472"/>
              <a:gd name="connsiteY3" fmla="*/ 138261 h 891586"/>
              <a:gd name="connsiteX4" fmla="*/ 721251 w 1735472"/>
              <a:gd name="connsiteY4" fmla="*/ 2720 h 891586"/>
              <a:gd name="connsiteX5" fmla="*/ 29260 w 1735472"/>
              <a:gd name="connsiteY5" fmla="*/ 208270 h 891586"/>
              <a:gd name="connsiteX6" fmla="*/ 142607 w 1735472"/>
              <a:gd name="connsiteY6" fmla="*/ 668994 h 891586"/>
              <a:gd name="connsiteX7" fmla="*/ 426166 w 1735472"/>
              <a:gd name="connsiteY7" fmla="*/ 701855 h 891586"/>
              <a:gd name="connsiteX8" fmla="*/ 723617 w 1735472"/>
              <a:gd name="connsiteY8" fmla="*/ 891586 h 891586"/>
              <a:gd name="connsiteX9" fmla="*/ 641864 w 1735472"/>
              <a:gd name="connsiteY9" fmla="*/ 786108 h 891586"/>
              <a:gd name="connsiteX10" fmla="*/ 629450 w 1735472"/>
              <a:gd name="connsiteY10" fmla="*/ 718060 h 891586"/>
              <a:gd name="connsiteX0" fmla="*/ 631845 w 1735472"/>
              <a:gd name="connsiteY0" fmla="*/ 725582 h 891586"/>
              <a:gd name="connsiteX1" fmla="*/ 1165047 w 1735472"/>
              <a:gd name="connsiteY1" fmla="*/ 724804 h 891586"/>
              <a:gd name="connsiteX2" fmla="*/ 1632984 w 1735472"/>
              <a:gd name="connsiteY2" fmla="*/ 622036 h 891586"/>
              <a:gd name="connsiteX3" fmla="*/ 1678132 w 1735472"/>
              <a:gd name="connsiteY3" fmla="*/ 138261 h 891586"/>
              <a:gd name="connsiteX4" fmla="*/ 721251 w 1735472"/>
              <a:gd name="connsiteY4" fmla="*/ 2720 h 891586"/>
              <a:gd name="connsiteX5" fmla="*/ 29260 w 1735472"/>
              <a:gd name="connsiteY5" fmla="*/ 208270 h 891586"/>
              <a:gd name="connsiteX6" fmla="*/ 142607 w 1735472"/>
              <a:gd name="connsiteY6" fmla="*/ 668994 h 891586"/>
              <a:gd name="connsiteX7" fmla="*/ 426166 w 1735472"/>
              <a:gd name="connsiteY7" fmla="*/ 701855 h 891586"/>
              <a:gd name="connsiteX8" fmla="*/ 723617 w 1735472"/>
              <a:gd name="connsiteY8" fmla="*/ 891586 h 891586"/>
              <a:gd name="connsiteX9" fmla="*/ 641864 w 1735472"/>
              <a:gd name="connsiteY9" fmla="*/ 786108 h 891586"/>
              <a:gd name="connsiteX10" fmla="*/ 631845 w 1735472"/>
              <a:gd name="connsiteY10" fmla="*/ 725582 h 891586"/>
              <a:gd name="connsiteX0" fmla="*/ 631845 w 1735472"/>
              <a:gd name="connsiteY0" fmla="*/ 725582 h 891586"/>
              <a:gd name="connsiteX1" fmla="*/ 1165047 w 1735472"/>
              <a:gd name="connsiteY1" fmla="*/ 724804 h 891586"/>
              <a:gd name="connsiteX2" fmla="*/ 1632984 w 1735472"/>
              <a:gd name="connsiteY2" fmla="*/ 622036 h 891586"/>
              <a:gd name="connsiteX3" fmla="*/ 1678132 w 1735472"/>
              <a:gd name="connsiteY3" fmla="*/ 138261 h 891586"/>
              <a:gd name="connsiteX4" fmla="*/ 721251 w 1735472"/>
              <a:gd name="connsiteY4" fmla="*/ 2720 h 891586"/>
              <a:gd name="connsiteX5" fmla="*/ 29260 w 1735472"/>
              <a:gd name="connsiteY5" fmla="*/ 208270 h 891586"/>
              <a:gd name="connsiteX6" fmla="*/ 142607 w 1735472"/>
              <a:gd name="connsiteY6" fmla="*/ 668994 h 891586"/>
              <a:gd name="connsiteX7" fmla="*/ 426166 w 1735472"/>
              <a:gd name="connsiteY7" fmla="*/ 701855 h 891586"/>
              <a:gd name="connsiteX8" fmla="*/ 723617 w 1735472"/>
              <a:gd name="connsiteY8" fmla="*/ 891586 h 891586"/>
              <a:gd name="connsiteX9" fmla="*/ 644259 w 1735472"/>
              <a:gd name="connsiteY9" fmla="*/ 796638 h 891586"/>
              <a:gd name="connsiteX10" fmla="*/ 631845 w 1735472"/>
              <a:gd name="connsiteY10" fmla="*/ 725582 h 891586"/>
              <a:gd name="connsiteX0" fmla="*/ 631845 w 1735472"/>
              <a:gd name="connsiteY0" fmla="*/ 725582 h 891586"/>
              <a:gd name="connsiteX1" fmla="*/ 1165047 w 1735472"/>
              <a:gd name="connsiteY1" fmla="*/ 724804 h 891586"/>
              <a:gd name="connsiteX2" fmla="*/ 1632984 w 1735472"/>
              <a:gd name="connsiteY2" fmla="*/ 622036 h 891586"/>
              <a:gd name="connsiteX3" fmla="*/ 1678132 w 1735472"/>
              <a:gd name="connsiteY3" fmla="*/ 138261 h 891586"/>
              <a:gd name="connsiteX4" fmla="*/ 721251 w 1735472"/>
              <a:gd name="connsiteY4" fmla="*/ 2720 h 891586"/>
              <a:gd name="connsiteX5" fmla="*/ 29260 w 1735472"/>
              <a:gd name="connsiteY5" fmla="*/ 208270 h 891586"/>
              <a:gd name="connsiteX6" fmla="*/ 142607 w 1735472"/>
              <a:gd name="connsiteY6" fmla="*/ 668994 h 891586"/>
              <a:gd name="connsiteX7" fmla="*/ 426166 w 1735472"/>
              <a:gd name="connsiteY7" fmla="*/ 701855 h 891586"/>
              <a:gd name="connsiteX8" fmla="*/ 723617 w 1735472"/>
              <a:gd name="connsiteY8" fmla="*/ 891586 h 891586"/>
              <a:gd name="connsiteX9" fmla="*/ 644259 w 1735472"/>
              <a:gd name="connsiteY9" fmla="*/ 796638 h 891586"/>
              <a:gd name="connsiteX10" fmla="*/ 631845 w 1735472"/>
              <a:gd name="connsiteY10" fmla="*/ 725582 h 891586"/>
              <a:gd name="connsiteX0" fmla="*/ 618115 w 1721742"/>
              <a:gd name="connsiteY0" fmla="*/ 725582 h 891586"/>
              <a:gd name="connsiteX1" fmla="*/ 1151317 w 1721742"/>
              <a:gd name="connsiteY1" fmla="*/ 724804 h 891586"/>
              <a:gd name="connsiteX2" fmla="*/ 1619254 w 1721742"/>
              <a:gd name="connsiteY2" fmla="*/ 622036 h 891586"/>
              <a:gd name="connsiteX3" fmla="*/ 1664402 w 1721742"/>
              <a:gd name="connsiteY3" fmla="*/ 138261 h 891586"/>
              <a:gd name="connsiteX4" fmla="*/ 707521 w 1721742"/>
              <a:gd name="connsiteY4" fmla="*/ 2720 h 891586"/>
              <a:gd name="connsiteX5" fmla="*/ 15530 w 1721742"/>
              <a:gd name="connsiteY5" fmla="*/ 208270 h 891586"/>
              <a:gd name="connsiteX6" fmla="*/ 128877 w 1721742"/>
              <a:gd name="connsiteY6" fmla="*/ 668994 h 891586"/>
              <a:gd name="connsiteX7" fmla="*/ 446999 w 1721742"/>
              <a:gd name="connsiteY7" fmla="*/ 710126 h 891586"/>
              <a:gd name="connsiteX8" fmla="*/ 709887 w 1721742"/>
              <a:gd name="connsiteY8" fmla="*/ 891586 h 891586"/>
              <a:gd name="connsiteX9" fmla="*/ 630529 w 1721742"/>
              <a:gd name="connsiteY9" fmla="*/ 796638 h 891586"/>
              <a:gd name="connsiteX10" fmla="*/ 618115 w 1721742"/>
              <a:gd name="connsiteY10" fmla="*/ 725582 h 891586"/>
              <a:gd name="connsiteX0" fmla="*/ 647607 w 1751234"/>
              <a:gd name="connsiteY0" fmla="*/ 725582 h 891586"/>
              <a:gd name="connsiteX1" fmla="*/ 1180809 w 1751234"/>
              <a:gd name="connsiteY1" fmla="*/ 724804 h 891586"/>
              <a:gd name="connsiteX2" fmla="*/ 1648746 w 1751234"/>
              <a:gd name="connsiteY2" fmla="*/ 622036 h 891586"/>
              <a:gd name="connsiteX3" fmla="*/ 1693894 w 1751234"/>
              <a:gd name="connsiteY3" fmla="*/ 138261 h 891586"/>
              <a:gd name="connsiteX4" fmla="*/ 737013 w 1751234"/>
              <a:gd name="connsiteY4" fmla="*/ 2720 h 891586"/>
              <a:gd name="connsiteX5" fmla="*/ 45022 w 1751234"/>
              <a:gd name="connsiteY5" fmla="*/ 208270 h 891586"/>
              <a:gd name="connsiteX6" fmla="*/ 112285 w 1751234"/>
              <a:gd name="connsiteY6" fmla="*/ 648316 h 891586"/>
              <a:gd name="connsiteX7" fmla="*/ 476491 w 1751234"/>
              <a:gd name="connsiteY7" fmla="*/ 710126 h 891586"/>
              <a:gd name="connsiteX8" fmla="*/ 739379 w 1751234"/>
              <a:gd name="connsiteY8" fmla="*/ 891586 h 891586"/>
              <a:gd name="connsiteX9" fmla="*/ 660021 w 1751234"/>
              <a:gd name="connsiteY9" fmla="*/ 796638 h 891586"/>
              <a:gd name="connsiteX10" fmla="*/ 647607 w 1751234"/>
              <a:gd name="connsiteY10" fmla="*/ 725582 h 891586"/>
              <a:gd name="connsiteX0" fmla="*/ 643800 w 1747427"/>
              <a:gd name="connsiteY0" fmla="*/ 725582 h 891586"/>
              <a:gd name="connsiteX1" fmla="*/ 1177002 w 1747427"/>
              <a:gd name="connsiteY1" fmla="*/ 724804 h 891586"/>
              <a:gd name="connsiteX2" fmla="*/ 1644939 w 1747427"/>
              <a:gd name="connsiteY2" fmla="*/ 622036 h 891586"/>
              <a:gd name="connsiteX3" fmla="*/ 1690087 w 1747427"/>
              <a:gd name="connsiteY3" fmla="*/ 138261 h 891586"/>
              <a:gd name="connsiteX4" fmla="*/ 733206 w 1747427"/>
              <a:gd name="connsiteY4" fmla="*/ 2720 h 891586"/>
              <a:gd name="connsiteX5" fmla="*/ 41215 w 1747427"/>
              <a:gd name="connsiteY5" fmla="*/ 208270 h 891586"/>
              <a:gd name="connsiteX6" fmla="*/ 121645 w 1747427"/>
              <a:gd name="connsiteY6" fmla="*/ 629706 h 891586"/>
              <a:gd name="connsiteX7" fmla="*/ 472684 w 1747427"/>
              <a:gd name="connsiteY7" fmla="*/ 710126 h 891586"/>
              <a:gd name="connsiteX8" fmla="*/ 735572 w 1747427"/>
              <a:gd name="connsiteY8" fmla="*/ 891586 h 891586"/>
              <a:gd name="connsiteX9" fmla="*/ 656214 w 1747427"/>
              <a:gd name="connsiteY9" fmla="*/ 796638 h 891586"/>
              <a:gd name="connsiteX10" fmla="*/ 643800 w 1747427"/>
              <a:gd name="connsiteY10" fmla="*/ 725582 h 891586"/>
              <a:gd name="connsiteX0" fmla="*/ 622547 w 1726174"/>
              <a:gd name="connsiteY0" fmla="*/ 723164 h 889168"/>
              <a:gd name="connsiteX1" fmla="*/ 1155749 w 1726174"/>
              <a:gd name="connsiteY1" fmla="*/ 722386 h 889168"/>
              <a:gd name="connsiteX2" fmla="*/ 1623686 w 1726174"/>
              <a:gd name="connsiteY2" fmla="*/ 619618 h 889168"/>
              <a:gd name="connsiteX3" fmla="*/ 1668834 w 1726174"/>
              <a:gd name="connsiteY3" fmla="*/ 135843 h 889168"/>
              <a:gd name="connsiteX4" fmla="*/ 711953 w 1726174"/>
              <a:gd name="connsiteY4" fmla="*/ 302 h 889168"/>
              <a:gd name="connsiteX5" fmla="*/ 46296 w 1726174"/>
              <a:gd name="connsiteY5" fmla="*/ 158293 h 889168"/>
              <a:gd name="connsiteX6" fmla="*/ 100392 w 1726174"/>
              <a:gd name="connsiteY6" fmla="*/ 627288 h 889168"/>
              <a:gd name="connsiteX7" fmla="*/ 451431 w 1726174"/>
              <a:gd name="connsiteY7" fmla="*/ 707708 h 889168"/>
              <a:gd name="connsiteX8" fmla="*/ 714319 w 1726174"/>
              <a:gd name="connsiteY8" fmla="*/ 889168 h 889168"/>
              <a:gd name="connsiteX9" fmla="*/ 634961 w 1726174"/>
              <a:gd name="connsiteY9" fmla="*/ 794220 h 889168"/>
              <a:gd name="connsiteX10" fmla="*/ 622547 w 1726174"/>
              <a:gd name="connsiteY10" fmla="*/ 723164 h 889168"/>
              <a:gd name="connsiteX0" fmla="*/ 622547 w 1726174"/>
              <a:gd name="connsiteY0" fmla="*/ 723164 h 876761"/>
              <a:gd name="connsiteX1" fmla="*/ 1155749 w 1726174"/>
              <a:gd name="connsiteY1" fmla="*/ 722386 h 876761"/>
              <a:gd name="connsiteX2" fmla="*/ 1623686 w 1726174"/>
              <a:gd name="connsiteY2" fmla="*/ 619618 h 876761"/>
              <a:gd name="connsiteX3" fmla="*/ 1668834 w 1726174"/>
              <a:gd name="connsiteY3" fmla="*/ 135843 h 876761"/>
              <a:gd name="connsiteX4" fmla="*/ 711953 w 1726174"/>
              <a:gd name="connsiteY4" fmla="*/ 302 h 876761"/>
              <a:gd name="connsiteX5" fmla="*/ 46296 w 1726174"/>
              <a:gd name="connsiteY5" fmla="*/ 158293 h 876761"/>
              <a:gd name="connsiteX6" fmla="*/ 100392 w 1726174"/>
              <a:gd name="connsiteY6" fmla="*/ 627288 h 876761"/>
              <a:gd name="connsiteX7" fmla="*/ 451431 w 1726174"/>
              <a:gd name="connsiteY7" fmla="*/ 707708 h 876761"/>
              <a:gd name="connsiteX8" fmla="*/ 655068 w 1726174"/>
              <a:gd name="connsiteY8" fmla="*/ 876761 h 876761"/>
              <a:gd name="connsiteX9" fmla="*/ 634961 w 1726174"/>
              <a:gd name="connsiteY9" fmla="*/ 794220 h 876761"/>
              <a:gd name="connsiteX10" fmla="*/ 622547 w 1726174"/>
              <a:gd name="connsiteY10" fmla="*/ 723164 h 876761"/>
              <a:gd name="connsiteX0" fmla="*/ 622547 w 1726174"/>
              <a:gd name="connsiteY0" fmla="*/ 723164 h 876761"/>
              <a:gd name="connsiteX1" fmla="*/ 1155749 w 1726174"/>
              <a:gd name="connsiteY1" fmla="*/ 722386 h 876761"/>
              <a:gd name="connsiteX2" fmla="*/ 1623686 w 1726174"/>
              <a:gd name="connsiteY2" fmla="*/ 619618 h 876761"/>
              <a:gd name="connsiteX3" fmla="*/ 1668834 w 1726174"/>
              <a:gd name="connsiteY3" fmla="*/ 135843 h 876761"/>
              <a:gd name="connsiteX4" fmla="*/ 711953 w 1726174"/>
              <a:gd name="connsiteY4" fmla="*/ 302 h 876761"/>
              <a:gd name="connsiteX5" fmla="*/ 46296 w 1726174"/>
              <a:gd name="connsiteY5" fmla="*/ 158293 h 876761"/>
              <a:gd name="connsiteX6" fmla="*/ 100392 w 1726174"/>
              <a:gd name="connsiteY6" fmla="*/ 627288 h 876761"/>
              <a:gd name="connsiteX7" fmla="*/ 451431 w 1726174"/>
              <a:gd name="connsiteY7" fmla="*/ 707708 h 876761"/>
              <a:gd name="connsiteX8" fmla="*/ 655068 w 1726174"/>
              <a:gd name="connsiteY8" fmla="*/ 876761 h 876761"/>
              <a:gd name="connsiteX9" fmla="*/ 603690 w 1726174"/>
              <a:gd name="connsiteY9" fmla="*/ 792152 h 876761"/>
              <a:gd name="connsiteX10" fmla="*/ 622547 w 1726174"/>
              <a:gd name="connsiteY10" fmla="*/ 723164 h 876761"/>
              <a:gd name="connsiteX0" fmla="*/ 622547 w 1726174"/>
              <a:gd name="connsiteY0" fmla="*/ 723164 h 876761"/>
              <a:gd name="connsiteX1" fmla="*/ 1155749 w 1726174"/>
              <a:gd name="connsiteY1" fmla="*/ 722386 h 876761"/>
              <a:gd name="connsiteX2" fmla="*/ 1623686 w 1726174"/>
              <a:gd name="connsiteY2" fmla="*/ 619618 h 876761"/>
              <a:gd name="connsiteX3" fmla="*/ 1668834 w 1726174"/>
              <a:gd name="connsiteY3" fmla="*/ 135843 h 876761"/>
              <a:gd name="connsiteX4" fmla="*/ 711953 w 1726174"/>
              <a:gd name="connsiteY4" fmla="*/ 302 h 876761"/>
              <a:gd name="connsiteX5" fmla="*/ 46296 w 1726174"/>
              <a:gd name="connsiteY5" fmla="*/ 158293 h 876761"/>
              <a:gd name="connsiteX6" fmla="*/ 100392 w 1726174"/>
              <a:gd name="connsiteY6" fmla="*/ 627288 h 876761"/>
              <a:gd name="connsiteX7" fmla="*/ 451431 w 1726174"/>
              <a:gd name="connsiteY7" fmla="*/ 707708 h 876761"/>
              <a:gd name="connsiteX8" fmla="*/ 655068 w 1726174"/>
              <a:gd name="connsiteY8" fmla="*/ 876761 h 876761"/>
              <a:gd name="connsiteX9" fmla="*/ 603690 w 1726174"/>
              <a:gd name="connsiteY9" fmla="*/ 792152 h 876761"/>
              <a:gd name="connsiteX10" fmla="*/ 622547 w 1726174"/>
              <a:gd name="connsiteY10" fmla="*/ 723164 h 876761"/>
              <a:gd name="connsiteX0" fmla="*/ 596213 w 1726174"/>
              <a:gd name="connsiteY0" fmla="*/ 719029 h 876761"/>
              <a:gd name="connsiteX1" fmla="*/ 1155749 w 1726174"/>
              <a:gd name="connsiteY1" fmla="*/ 722386 h 876761"/>
              <a:gd name="connsiteX2" fmla="*/ 1623686 w 1726174"/>
              <a:gd name="connsiteY2" fmla="*/ 619618 h 876761"/>
              <a:gd name="connsiteX3" fmla="*/ 1668834 w 1726174"/>
              <a:gd name="connsiteY3" fmla="*/ 135843 h 876761"/>
              <a:gd name="connsiteX4" fmla="*/ 711953 w 1726174"/>
              <a:gd name="connsiteY4" fmla="*/ 302 h 876761"/>
              <a:gd name="connsiteX5" fmla="*/ 46296 w 1726174"/>
              <a:gd name="connsiteY5" fmla="*/ 158293 h 876761"/>
              <a:gd name="connsiteX6" fmla="*/ 100392 w 1726174"/>
              <a:gd name="connsiteY6" fmla="*/ 627288 h 876761"/>
              <a:gd name="connsiteX7" fmla="*/ 451431 w 1726174"/>
              <a:gd name="connsiteY7" fmla="*/ 707708 h 876761"/>
              <a:gd name="connsiteX8" fmla="*/ 655068 w 1726174"/>
              <a:gd name="connsiteY8" fmla="*/ 876761 h 876761"/>
              <a:gd name="connsiteX9" fmla="*/ 603690 w 1726174"/>
              <a:gd name="connsiteY9" fmla="*/ 792152 h 876761"/>
              <a:gd name="connsiteX10" fmla="*/ 596213 w 1726174"/>
              <a:gd name="connsiteY10" fmla="*/ 719029 h 876761"/>
              <a:gd name="connsiteX0" fmla="*/ 596213 w 1726174"/>
              <a:gd name="connsiteY0" fmla="*/ 719029 h 876761"/>
              <a:gd name="connsiteX1" fmla="*/ 1155749 w 1726174"/>
              <a:gd name="connsiteY1" fmla="*/ 722386 h 876761"/>
              <a:gd name="connsiteX2" fmla="*/ 1623686 w 1726174"/>
              <a:gd name="connsiteY2" fmla="*/ 619618 h 876761"/>
              <a:gd name="connsiteX3" fmla="*/ 1668834 w 1726174"/>
              <a:gd name="connsiteY3" fmla="*/ 135843 h 876761"/>
              <a:gd name="connsiteX4" fmla="*/ 711953 w 1726174"/>
              <a:gd name="connsiteY4" fmla="*/ 302 h 876761"/>
              <a:gd name="connsiteX5" fmla="*/ 46296 w 1726174"/>
              <a:gd name="connsiteY5" fmla="*/ 158293 h 876761"/>
              <a:gd name="connsiteX6" fmla="*/ 100392 w 1726174"/>
              <a:gd name="connsiteY6" fmla="*/ 627288 h 876761"/>
              <a:gd name="connsiteX7" fmla="*/ 451431 w 1726174"/>
              <a:gd name="connsiteY7" fmla="*/ 707708 h 876761"/>
              <a:gd name="connsiteX8" fmla="*/ 655068 w 1726174"/>
              <a:gd name="connsiteY8" fmla="*/ 876761 h 876761"/>
              <a:gd name="connsiteX9" fmla="*/ 597107 w 1726174"/>
              <a:gd name="connsiteY9" fmla="*/ 790084 h 876761"/>
              <a:gd name="connsiteX10" fmla="*/ 596213 w 1726174"/>
              <a:gd name="connsiteY10" fmla="*/ 719029 h 876761"/>
              <a:gd name="connsiteX0" fmla="*/ 596213 w 1726174"/>
              <a:gd name="connsiteY0" fmla="*/ 719029 h 856083"/>
              <a:gd name="connsiteX1" fmla="*/ 1155749 w 1726174"/>
              <a:gd name="connsiteY1" fmla="*/ 722386 h 856083"/>
              <a:gd name="connsiteX2" fmla="*/ 1623686 w 1726174"/>
              <a:gd name="connsiteY2" fmla="*/ 619618 h 856083"/>
              <a:gd name="connsiteX3" fmla="*/ 1668834 w 1726174"/>
              <a:gd name="connsiteY3" fmla="*/ 135843 h 856083"/>
              <a:gd name="connsiteX4" fmla="*/ 711953 w 1726174"/>
              <a:gd name="connsiteY4" fmla="*/ 302 h 856083"/>
              <a:gd name="connsiteX5" fmla="*/ 46296 w 1726174"/>
              <a:gd name="connsiteY5" fmla="*/ 158293 h 856083"/>
              <a:gd name="connsiteX6" fmla="*/ 100392 w 1726174"/>
              <a:gd name="connsiteY6" fmla="*/ 627288 h 856083"/>
              <a:gd name="connsiteX7" fmla="*/ 451431 w 1726174"/>
              <a:gd name="connsiteY7" fmla="*/ 707708 h 856083"/>
              <a:gd name="connsiteX8" fmla="*/ 640255 w 1726174"/>
              <a:gd name="connsiteY8" fmla="*/ 856083 h 856083"/>
              <a:gd name="connsiteX9" fmla="*/ 597107 w 1726174"/>
              <a:gd name="connsiteY9" fmla="*/ 790084 h 856083"/>
              <a:gd name="connsiteX10" fmla="*/ 596213 w 1726174"/>
              <a:gd name="connsiteY10" fmla="*/ 719029 h 856083"/>
              <a:gd name="connsiteX0" fmla="*/ 596213 w 1726174"/>
              <a:gd name="connsiteY0" fmla="*/ 719029 h 856083"/>
              <a:gd name="connsiteX1" fmla="*/ 1155749 w 1726174"/>
              <a:gd name="connsiteY1" fmla="*/ 722386 h 856083"/>
              <a:gd name="connsiteX2" fmla="*/ 1623686 w 1726174"/>
              <a:gd name="connsiteY2" fmla="*/ 619618 h 856083"/>
              <a:gd name="connsiteX3" fmla="*/ 1668834 w 1726174"/>
              <a:gd name="connsiteY3" fmla="*/ 135843 h 856083"/>
              <a:gd name="connsiteX4" fmla="*/ 711953 w 1726174"/>
              <a:gd name="connsiteY4" fmla="*/ 302 h 856083"/>
              <a:gd name="connsiteX5" fmla="*/ 46296 w 1726174"/>
              <a:gd name="connsiteY5" fmla="*/ 158293 h 856083"/>
              <a:gd name="connsiteX6" fmla="*/ 100392 w 1726174"/>
              <a:gd name="connsiteY6" fmla="*/ 627288 h 856083"/>
              <a:gd name="connsiteX7" fmla="*/ 451431 w 1726174"/>
              <a:gd name="connsiteY7" fmla="*/ 707708 h 856083"/>
              <a:gd name="connsiteX8" fmla="*/ 640255 w 1726174"/>
              <a:gd name="connsiteY8" fmla="*/ 856083 h 856083"/>
              <a:gd name="connsiteX9" fmla="*/ 592170 w 1726174"/>
              <a:gd name="connsiteY9" fmla="*/ 775610 h 856083"/>
              <a:gd name="connsiteX10" fmla="*/ 596213 w 1726174"/>
              <a:gd name="connsiteY10" fmla="*/ 719029 h 856083"/>
              <a:gd name="connsiteX0" fmla="*/ 596213 w 1726174"/>
              <a:gd name="connsiteY0" fmla="*/ 719029 h 856083"/>
              <a:gd name="connsiteX1" fmla="*/ 1155749 w 1726174"/>
              <a:gd name="connsiteY1" fmla="*/ 722386 h 856083"/>
              <a:gd name="connsiteX2" fmla="*/ 1623686 w 1726174"/>
              <a:gd name="connsiteY2" fmla="*/ 619618 h 856083"/>
              <a:gd name="connsiteX3" fmla="*/ 1668834 w 1726174"/>
              <a:gd name="connsiteY3" fmla="*/ 135843 h 856083"/>
              <a:gd name="connsiteX4" fmla="*/ 711953 w 1726174"/>
              <a:gd name="connsiteY4" fmla="*/ 302 h 856083"/>
              <a:gd name="connsiteX5" fmla="*/ 46296 w 1726174"/>
              <a:gd name="connsiteY5" fmla="*/ 158293 h 856083"/>
              <a:gd name="connsiteX6" fmla="*/ 100392 w 1726174"/>
              <a:gd name="connsiteY6" fmla="*/ 627288 h 856083"/>
              <a:gd name="connsiteX7" fmla="*/ 451431 w 1726174"/>
              <a:gd name="connsiteY7" fmla="*/ 707708 h 856083"/>
              <a:gd name="connsiteX8" fmla="*/ 640255 w 1726174"/>
              <a:gd name="connsiteY8" fmla="*/ 856083 h 856083"/>
              <a:gd name="connsiteX9" fmla="*/ 592170 w 1726174"/>
              <a:gd name="connsiteY9" fmla="*/ 775610 h 856083"/>
              <a:gd name="connsiteX10" fmla="*/ 596213 w 1726174"/>
              <a:gd name="connsiteY10" fmla="*/ 719029 h 856083"/>
              <a:gd name="connsiteX0" fmla="*/ 596213 w 1726174"/>
              <a:gd name="connsiteY0" fmla="*/ 719029 h 843676"/>
              <a:gd name="connsiteX1" fmla="*/ 1155749 w 1726174"/>
              <a:gd name="connsiteY1" fmla="*/ 722386 h 843676"/>
              <a:gd name="connsiteX2" fmla="*/ 1623686 w 1726174"/>
              <a:gd name="connsiteY2" fmla="*/ 619618 h 843676"/>
              <a:gd name="connsiteX3" fmla="*/ 1668834 w 1726174"/>
              <a:gd name="connsiteY3" fmla="*/ 135843 h 843676"/>
              <a:gd name="connsiteX4" fmla="*/ 711953 w 1726174"/>
              <a:gd name="connsiteY4" fmla="*/ 302 h 843676"/>
              <a:gd name="connsiteX5" fmla="*/ 46296 w 1726174"/>
              <a:gd name="connsiteY5" fmla="*/ 158293 h 843676"/>
              <a:gd name="connsiteX6" fmla="*/ 100392 w 1726174"/>
              <a:gd name="connsiteY6" fmla="*/ 627288 h 843676"/>
              <a:gd name="connsiteX7" fmla="*/ 451431 w 1726174"/>
              <a:gd name="connsiteY7" fmla="*/ 707708 h 843676"/>
              <a:gd name="connsiteX8" fmla="*/ 633672 w 1726174"/>
              <a:gd name="connsiteY8" fmla="*/ 843676 h 843676"/>
              <a:gd name="connsiteX9" fmla="*/ 592170 w 1726174"/>
              <a:gd name="connsiteY9" fmla="*/ 775610 h 843676"/>
              <a:gd name="connsiteX10" fmla="*/ 596213 w 1726174"/>
              <a:gd name="connsiteY10" fmla="*/ 719029 h 843676"/>
              <a:gd name="connsiteX0" fmla="*/ 596213 w 1726174"/>
              <a:gd name="connsiteY0" fmla="*/ 719029 h 843676"/>
              <a:gd name="connsiteX1" fmla="*/ 1155749 w 1726174"/>
              <a:gd name="connsiteY1" fmla="*/ 722386 h 843676"/>
              <a:gd name="connsiteX2" fmla="*/ 1623686 w 1726174"/>
              <a:gd name="connsiteY2" fmla="*/ 619618 h 843676"/>
              <a:gd name="connsiteX3" fmla="*/ 1668834 w 1726174"/>
              <a:gd name="connsiteY3" fmla="*/ 135843 h 843676"/>
              <a:gd name="connsiteX4" fmla="*/ 711953 w 1726174"/>
              <a:gd name="connsiteY4" fmla="*/ 302 h 843676"/>
              <a:gd name="connsiteX5" fmla="*/ 46296 w 1726174"/>
              <a:gd name="connsiteY5" fmla="*/ 158293 h 843676"/>
              <a:gd name="connsiteX6" fmla="*/ 100392 w 1726174"/>
              <a:gd name="connsiteY6" fmla="*/ 627288 h 843676"/>
              <a:gd name="connsiteX7" fmla="*/ 451431 w 1726174"/>
              <a:gd name="connsiteY7" fmla="*/ 707708 h 843676"/>
              <a:gd name="connsiteX8" fmla="*/ 633672 w 1726174"/>
              <a:gd name="connsiteY8" fmla="*/ 843676 h 843676"/>
              <a:gd name="connsiteX9" fmla="*/ 592170 w 1726174"/>
              <a:gd name="connsiteY9" fmla="*/ 775610 h 843676"/>
              <a:gd name="connsiteX10" fmla="*/ 596213 w 1726174"/>
              <a:gd name="connsiteY10" fmla="*/ 719029 h 843676"/>
              <a:gd name="connsiteX0" fmla="*/ 596213 w 1726174"/>
              <a:gd name="connsiteY0" fmla="*/ 719029 h 843785"/>
              <a:gd name="connsiteX1" fmla="*/ 1155749 w 1726174"/>
              <a:gd name="connsiteY1" fmla="*/ 722386 h 843785"/>
              <a:gd name="connsiteX2" fmla="*/ 1623686 w 1726174"/>
              <a:gd name="connsiteY2" fmla="*/ 619618 h 843785"/>
              <a:gd name="connsiteX3" fmla="*/ 1668834 w 1726174"/>
              <a:gd name="connsiteY3" fmla="*/ 135843 h 843785"/>
              <a:gd name="connsiteX4" fmla="*/ 711953 w 1726174"/>
              <a:gd name="connsiteY4" fmla="*/ 302 h 843785"/>
              <a:gd name="connsiteX5" fmla="*/ 46296 w 1726174"/>
              <a:gd name="connsiteY5" fmla="*/ 158293 h 843785"/>
              <a:gd name="connsiteX6" fmla="*/ 100392 w 1726174"/>
              <a:gd name="connsiteY6" fmla="*/ 627288 h 843785"/>
              <a:gd name="connsiteX7" fmla="*/ 451431 w 1726174"/>
              <a:gd name="connsiteY7" fmla="*/ 707708 h 843785"/>
              <a:gd name="connsiteX8" fmla="*/ 633672 w 1726174"/>
              <a:gd name="connsiteY8" fmla="*/ 843676 h 843785"/>
              <a:gd name="connsiteX9" fmla="*/ 592170 w 1726174"/>
              <a:gd name="connsiteY9" fmla="*/ 775610 h 843785"/>
              <a:gd name="connsiteX10" fmla="*/ 596213 w 1726174"/>
              <a:gd name="connsiteY10" fmla="*/ 719029 h 843785"/>
              <a:gd name="connsiteX0" fmla="*/ 596213 w 1726174"/>
              <a:gd name="connsiteY0" fmla="*/ 719029 h 843785"/>
              <a:gd name="connsiteX1" fmla="*/ 1155749 w 1726174"/>
              <a:gd name="connsiteY1" fmla="*/ 722386 h 843785"/>
              <a:gd name="connsiteX2" fmla="*/ 1623686 w 1726174"/>
              <a:gd name="connsiteY2" fmla="*/ 619618 h 843785"/>
              <a:gd name="connsiteX3" fmla="*/ 1668834 w 1726174"/>
              <a:gd name="connsiteY3" fmla="*/ 135843 h 843785"/>
              <a:gd name="connsiteX4" fmla="*/ 711953 w 1726174"/>
              <a:gd name="connsiteY4" fmla="*/ 302 h 843785"/>
              <a:gd name="connsiteX5" fmla="*/ 46296 w 1726174"/>
              <a:gd name="connsiteY5" fmla="*/ 158293 h 843785"/>
              <a:gd name="connsiteX6" fmla="*/ 100392 w 1726174"/>
              <a:gd name="connsiteY6" fmla="*/ 627288 h 843785"/>
              <a:gd name="connsiteX7" fmla="*/ 451431 w 1726174"/>
              <a:gd name="connsiteY7" fmla="*/ 707708 h 843785"/>
              <a:gd name="connsiteX8" fmla="*/ 633672 w 1726174"/>
              <a:gd name="connsiteY8" fmla="*/ 843676 h 843785"/>
              <a:gd name="connsiteX9" fmla="*/ 592170 w 1726174"/>
              <a:gd name="connsiteY9" fmla="*/ 775610 h 843785"/>
              <a:gd name="connsiteX10" fmla="*/ 596213 w 1726174"/>
              <a:gd name="connsiteY10" fmla="*/ 719029 h 843785"/>
              <a:gd name="connsiteX0" fmla="*/ 596213 w 1726174"/>
              <a:gd name="connsiteY0" fmla="*/ 719029 h 843785"/>
              <a:gd name="connsiteX1" fmla="*/ 1155749 w 1726174"/>
              <a:gd name="connsiteY1" fmla="*/ 722386 h 843785"/>
              <a:gd name="connsiteX2" fmla="*/ 1623686 w 1726174"/>
              <a:gd name="connsiteY2" fmla="*/ 619618 h 843785"/>
              <a:gd name="connsiteX3" fmla="*/ 1668834 w 1726174"/>
              <a:gd name="connsiteY3" fmla="*/ 135843 h 843785"/>
              <a:gd name="connsiteX4" fmla="*/ 711953 w 1726174"/>
              <a:gd name="connsiteY4" fmla="*/ 302 h 843785"/>
              <a:gd name="connsiteX5" fmla="*/ 46296 w 1726174"/>
              <a:gd name="connsiteY5" fmla="*/ 158293 h 843785"/>
              <a:gd name="connsiteX6" fmla="*/ 100392 w 1726174"/>
              <a:gd name="connsiteY6" fmla="*/ 627288 h 843785"/>
              <a:gd name="connsiteX7" fmla="*/ 451431 w 1726174"/>
              <a:gd name="connsiteY7" fmla="*/ 707708 h 843785"/>
              <a:gd name="connsiteX8" fmla="*/ 633672 w 1726174"/>
              <a:gd name="connsiteY8" fmla="*/ 843676 h 843785"/>
              <a:gd name="connsiteX9" fmla="*/ 603967 w 1726174"/>
              <a:gd name="connsiteY9" fmla="*/ 795371 h 843785"/>
              <a:gd name="connsiteX10" fmla="*/ 596213 w 1726174"/>
              <a:gd name="connsiteY10" fmla="*/ 719029 h 843785"/>
              <a:gd name="connsiteX0" fmla="*/ 596213 w 1726174"/>
              <a:gd name="connsiteY0" fmla="*/ 719029 h 833928"/>
              <a:gd name="connsiteX1" fmla="*/ 1155749 w 1726174"/>
              <a:gd name="connsiteY1" fmla="*/ 722386 h 833928"/>
              <a:gd name="connsiteX2" fmla="*/ 1623686 w 1726174"/>
              <a:gd name="connsiteY2" fmla="*/ 619618 h 833928"/>
              <a:gd name="connsiteX3" fmla="*/ 1668834 w 1726174"/>
              <a:gd name="connsiteY3" fmla="*/ 135843 h 833928"/>
              <a:gd name="connsiteX4" fmla="*/ 711953 w 1726174"/>
              <a:gd name="connsiteY4" fmla="*/ 302 h 833928"/>
              <a:gd name="connsiteX5" fmla="*/ 46296 w 1726174"/>
              <a:gd name="connsiteY5" fmla="*/ 158293 h 833928"/>
              <a:gd name="connsiteX6" fmla="*/ 100392 w 1726174"/>
              <a:gd name="connsiteY6" fmla="*/ 627288 h 833928"/>
              <a:gd name="connsiteX7" fmla="*/ 451431 w 1726174"/>
              <a:gd name="connsiteY7" fmla="*/ 707708 h 833928"/>
              <a:gd name="connsiteX8" fmla="*/ 629740 w 1726174"/>
              <a:gd name="connsiteY8" fmla="*/ 833796 h 833928"/>
              <a:gd name="connsiteX9" fmla="*/ 603967 w 1726174"/>
              <a:gd name="connsiteY9" fmla="*/ 795371 h 833928"/>
              <a:gd name="connsiteX10" fmla="*/ 596213 w 1726174"/>
              <a:gd name="connsiteY10" fmla="*/ 719029 h 833928"/>
              <a:gd name="connsiteX0" fmla="*/ 596213 w 1726174"/>
              <a:gd name="connsiteY0" fmla="*/ 719029 h 833928"/>
              <a:gd name="connsiteX1" fmla="*/ 1155749 w 1726174"/>
              <a:gd name="connsiteY1" fmla="*/ 722386 h 833928"/>
              <a:gd name="connsiteX2" fmla="*/ 1623686 w 1726174"/>
              <a:gd name="connsiteY2" fmla="*/ 619618 h 833928"/>
              <a:gd name="connsiteX3" fmla="*/ 1668834 w 1726174"/>
              <a:gd name="connsiteY3" fmla="*/ 135843 h 833928"/>
              <a:gd name="connsiteX4" fmla="*/ 711953 w 1726174"/>
              <a:gd name="connsiteY4" fmla="*/ 302 h 833928"/>
              <a:gd name="connsiteX5" fmla="*/ 46296 w 1726174"/>
              <a:gd name="connsiteY5" fmla="*/ 158293 h 833928"/>
              <a:gd name="connsiteX6" fmla="*/ 100392 w 1726174"/>
              <a:gd name="connsiteY6" fmla="*/ 627288 h 833928"/>
              <a:gd name="connsiteX7" fmla="*/ 451431 w 1726174"/>
              <a:gd name="connsiteY7" fmla="*/ 707708 h 833928"/>
              <a:gd name="connsiteX8" fmla="*/ 629740 w 1726174"/>
              <a:gd name="connsiteY8" fmla="*/ 833796 h 833928"/>
              <a:gd name="connsiteX9" fmla="*/ 602001 w 1726174"/>
              <a:gd name="connsiteY9" fmla="*/ 787961 h 833928"/>
              <a:gd name="connsiteX10" fmla="*/ 596213 w 1726174"/>
              <a:gd name="connsiteY10" fmla="*/ 719029 h 833928"/>
              <a:gd name="connsiteX0" fmla="*/ 596213 w 1726174"/>
              <a:gd name="connsiteY0" fmla="*/ 719029 h 833796"/>
              <a:gd name="connsiteX1" fmla="*/ 1155749 w 1726174"/>
              <a:gd name="connsiteY1" fmla="*/ 722386 h 833796"/>
              <a:gd name="connsiteX2" fmla="*/ 1623686 w 1726174"/>
              <a:gd name="connsiteY2" fmla="*/ 619618 h 833796"/>
              <a:gd name="connsiteX3" fmla="*/ 1668834 w 1726174"/>
              <a:gd name="connsiteY3" fmla="*/ 135843 h 833796"/>
              <a:gd name="connsiteX4" fmla="*/ 711953 w 1726174"/>
              <a:gd name="connsiteY4" fmla="*/ 302 h 833796"/>
              <a:gd name="connsiteX5" fmla="*/ 46296 w 1726174"/>
              <a:gd name="connsiteY5" fmla="*/ 158293 h 833796"/>
              <a:gd name="connsiteX6" fmla="*/ 100392 w 1726174"/>
              <a:gd name="connsiteY6" fmla="*/ 627288 h 833796"/>
              <a:gd name="connsiteX7" fmla="*/ 451431 w 1726174"/>
              <a:gd name="connsiteY7" fmla="*/ 707708 h 833796"/>
              <a:gd name="connsiteX8" fmla="*/ 629740 w 1726174"/>
              <a:gd name="connsiteY8" fmla="*/ 833796 h 833796"/>
              <a:gd name="connsiteX9" fmla="*/ 602001 w 1726174"/>
              <a:gd name="connsiteY9" fmla="*/ 787961 h 833796"/>
              <a:gd name="connsiteX10" fmla="*/ 596213 w 1726174"/>
              <a:gd name="connsiteY10" fmla="*/ 719029 h 833796"/>
              <a:gd name="connsiteX0" fmla="*/ 596213 w 1726174"/>
              <a:gd name="connsiteY0" fmla="*/ 719029 h 833796"/>
              <a:gd name="connsiteX1" fmla="*/ 1155749 w 1726174"/>
              <a:gd name="connsiteY1" fmla="*/ 722386 h 833796"/>
              <a:gd name="connsiteX2" fmla="*/ 1623686 w 1726174"/>
              <a:gd name="connsiteY2" fmla="*/ 619618 h 833796"/>
              <a:gd name="connsiteX3" fmla="*/ 1668834 w 1726174"/>
              <a:gd name="connsiteY3" fmla="*/ 135843 h 833796"/>
              <a:gd name="connsiteX4" fmla="*/ 711953 w 1726174"/>
              <a:gd name="connsiteY4" fmla="*/ 302 h 833796"/>
              <a:gd name="connsiteX5" fmla="*/ 46296 w 1726174"/>
              <a:gd name="connsiteY5" fmla="*/ 158293 h 833796"/>
              <a:gd name="connsiteX6" fmla="*/ 100392 w 1726174"/>
              <a:gd name="connsiteY6" fmla="*/ 627288 h 833796"/>
              <a:gd name="connsiteX7" fmla="*/ 451431 w 1726174"/>
              <a:gd name="connsiteY7" fmla="*/ 707708 h 833796"/>
              <a:gd name="connsiteX8" fmla="*/ 629740 w 1726174"/>
              <a:gd name="connsiteY8" fmla="*/ 833796 h 833796"/>
              <a:gd name="connsiteX9" fmla="*/ 602001 w 1726174"/>
              <a:gd name="connsiteY9" fmla="*/ 787961 h 833796"/>
              <a:gd name="connsiteX10" fmla="*/ 596213 w 1726174"/>
              <a:gd name="connsiteY10" fmla="*/ 719029 h 833796"/>
              <a:gd name="connsiteX0" fmla="*/ 596213 w 1726174"/>
              <a:gd name="connsiteY0" fmla="*/ 719029 h 833796"/>
              <a:gd name="connsiteX1" fmla="*/ 1155749 w 1726174"/>
              <a:gd name="connsiteY1" fmla="*/ 722386 h 833796"/>
              <a:gd name="connsiteX2" fmla="*/ 1623686 w 1726174"/>
              <a:gd name="connsiteY2" fmla="*/ 619618 h 833796"/>
              <a:gd name="connsiteX3" fmla="*/ 1668834 w 1726174"/>
              <a:gd name="connsiteY3" fmla="*/ 135843 h 833796"/>
              <a:gd name="connsiteX4" fmla="*/ 711953 w 1726174"/>
              <a:gd name="connsiteY4" fmla="*/ 302 h 833796"/>
              <a:gd name="connsiteX5" fmla="*/ 46296 w 1726174"/>
              <a:gd name="connsiteY5" fmla="*/ 158293 h 833796"/>
              <a:gd name="connsiteX6" fmla="*/ 100392 w 1726174"/>
              <a:gd name="connsiteY6" fmla="*/ 627288 h 833796"/>
              <a:gd name="connsiteX7" fmla="*/ 451431 w 1726174"/>
              <a:gd name="connsiteY7" fmla="*/ 707708 h 833796"/>
              <a:gd name="connsiteX8" fmla="*/ 629740 w 1726174"/>
              <a:gd name="connsiteY8" fmla="*/ 833796 h 833796"/>
              <a:gd name="connsiteX9" fmla="*/ 602001 w 1726174"/>
              <a:gd name="connsiteY9" fmla="*/ 787961 h 833796"/>
              <a:gd name="connsiteX10" fmla="*/ 596213 w 1726174"/>
              <a:gd name="connsiteY10" fmla="*/ 719029 h 833796"/>
              <a:gd name="connsiteX0" fmla="*/ 596095 w 1726056"/>
              <a:gd name="connsiteY0" fmla="*/ 728944 h 843711"/>
              <a:gd name="connsiteX1" fmla="*/ 1155631 w 1726056"/>
              <a:gd name="connsiteY1" fmla="*/ 732301 h 843711"/>
              <a:gd name="connsiteX2" fmla="*/ 1623568 w 1726056"/>
              <a:gd name="connsiteY2" fmla="*/ 629533 h 843711"/>
              <a:gd name="connsiteX3" fmla="*/ 1668716 w 1726056"/>
              <a:gd name="connsiteY3" fmla="*/ 145758 h 843711"/>
              <a:gd name="connsiteX4" fmla="*/ 710246 w 1726056"/>
              <a:gd name="connsiteY4" fmla="*/ 236 h 843711"/>
              <a:gd name="connsiteX5" fmla="*/ 46178 w 1726056"/>
              <a:gd name="connsiteY5" fmla="*/ 168208 h 843711"/>
              <a:gd name="connsiteX6" fmla="*/ 100274 w 1726056"/>
              <a:gd name="connsiteY6" fmla="*/ 637203 h 843711"/>
              <a:gd name="connsiteX7" fmla="*/ 451313 w 1726056"/>
              <a:gd name="connsiteY7" fmla="*/ 717623 h 843711"/>
              <a:gd name="connsiteX8" fmla="*/ 629622 w 1726056"/>
              <a:gd name="connsiteY8" fmla="*/ 843711 h 843711"/>
              <a:gd name="connsiteX9" fmla="*/ 601883 w 1726056"/>
              <a:gd name="connsiteY9" fmla="*/ 797876 h 843711"/>
              <a:gd name="connsiteX10" fmla="*/ 596095 w 1726056"/>
              <a:gd name="connsiteY10" fmla="*/ 728944 h 843711"/>
              <a:gd name="connsiteX0" fmla="*/ 596095 w 1726056"/>
              <a:gd name="connsiteY0" fmla="*/ 728944 h 843711"/>
              <a:gd name="connsiteX1" fmla="*/ 1155631 w 1726056"/>
              <a:gd name="connsiteY1" fmla="*/ 732301 h 843711"/>
              <a:gd name="connsiteX2" fmla="*/ 1623568 w 1726056"/>
              <a:gd name="connsiteY2" fmla="*/ 629533 h 843711"/>
              <a:gd name="connsiteX3" fmla="*/ 1668716 w 1726056"/>
              <a:gd name="connsiteY3" fmla="*/ 145758 h 843711"/>
              <a:gd name="connsiteX4" fmla="*/ 710246 w 1726056"/>
              <a:gd name="connsiteY4" fmla="*/ 236 h 843711"/>
              <a:gd name="connsiteX5" fmla="*/ 46178 w 1726056"/>
              <a:gd name="connsiteY5" fmla="*/ 168208 h 843711"/>
              <a:gd name="connsiteX6" fmla="*/ 100274 w 1726056"/>
              <a:gd name="connsiteY6" fmla="*/ 637203 h 843711"/>
              <a:gd name="connsiteX7" fmla="*/ 451313 w 1726056"/>
              <a:gd name="connsiteY7" fmla="*/ 717623 h 843711"/>
              <a:gd name="connsiteX8" fmla="*/ 629622 w 1726056"/>
              <a:gd name="connsiteY8" fmla="*/ 843711 h 843711"/>
              <a:gd name="connsiteX9" fmla="*/ 601883 w 1726056"/>
              <a:gd name="connsiteY9" fmla="*/ 797876 h 843711"/>
              <a:gd name="connsiteX10" fmla="*/ 596095 w 1726056"/>
              <a:gd name="connsiteY10" fmla="*/ 728944 h 843711"/>
              <a:gd name="connsiteX0" fmla="*/ 596095 w 1726056"/>
              <a:gd name="connsiteY0" fmla="*/ 729476 h 844243"/>
              <a:gd name="connsiteX1" fmla="*/ 1155631 w 1726056"/>
              <a:gd name="connsiteY1" fmla="*/ 732833 h 844243"/>
              <a:gd name="connsiteX2" fmla="*/ 1623568 w 1726056"/>
              <a:gd name="connsiteY2" fmla="*/ 630065 h 844243"/>
              <a:gd name="connsiteX3" fmla="*/ 1668716 w 1726056"/>
              <a:gd name="connsiteY3" fmla="*/ 146290 h 844243"/>
              <a:gd name="connsiteX4" fmla="*/ 710246 w 1726056"/>
              <a:gd name="connsiteY4" fmla="*/ 768 h 844243"/>
              <a:gd name="connsiteX5" fmla="*/ 46178 w 1726056"/>
              <a:gd name="connsiteY5" fmla="*/ 168740 h 844243"/>
              <a:gd name="connsiteX6" fmla="*/ 100274 w 1726056"/>
              <a:gd name="connsiteY6" fmla="*/ 637735 h 844243"/>
              <a:gd name="connsiteX7" fmla="*/ 451313 w 1726056"/>
              <a:gd name="connsiteY7" fmla="*/ 718155 h 844243"/>
              <a:gd name="connsiteX8" fmla="*/ 629622 w 1726056"/>
              <a:gd name="connsiteY8" fmla="*/ 844243 h 844243"/>
              <a:gd name="connsiteX9" fmla="*/ 601883 w 1726056"/>
              <a:gd name="connsiteY9" fmla="*/ 798408 h 844243"/>
              <a:gd name="connsiteX10" fmla="*/ 596095 w 1726056"/>
              <a:gd name="connsiteY10" fmla="*/ 729476 h 844243"/>
              <a:gd name="connsiteX0" fmla="*/ 596095 w 1726056"/>
              <a:gd name="connsiteY0" fmla="*/ 729476 h 844243"/>
              <a:gd name="connsiteX1" fmla="*/ 1155631 w 1726056"/>
              <a:gd name="connsiteY1" fmla="*/ 732833 h 844243"/>
              <a:gd name="connsiteX2" fmla="*/ 1623568 w 1726056"/>
              <a:gd name="connsiteY2" fmla="*/ 630065 h 844243"/>
              <a:gd name="connsiteX3" fmla="*/ 1668716 w 1726056"/>
              <a:gd name="connsiteY3" fmla="*/ 146290 h 844243"/>
              <a:gd name="connsiteX4" fmla="*/ 710246 w 1726056"/>
              <a:gd name="connsiteY4" fmla="*/ 768 h 844243"/>
              <a:gd name="connsiteX5" fmla="*/ 46178 w 1726056"/>
              <a:gd name="connsiteY5" fmla="*/ 168740 h 844243"/>
              <a:gd name="connsiteX6" fmla="*/ 100274 w 1726056"/>
              <a:gd name="connsiteY6" fmla="*/ 637735 h 844243"/>
              <a:gd name="connsiteX7" fmla="*/ 451313 w 1726056"/>
              <a:gd name="connsiteY7" fmla="*/ 718155 h 844243"/>
              <a:gd name="connsiteX8" fmla="*/ 629622 w 1726056"/>
              <a:gd name="connsiteY8" fmla="*/ 844243 h 844243"/>
              <a:gd name="connsiteX9" fmla="*/ 601883 w 1726056"/>
              <a:gd name="connsiteY9" fmla="*/ 798408 h 844243"/>
              <a:gd name="connsiteX10" fmla="*/ 596095 w 1726056"/>
              <a:gd name="connsiteY10" fmla="*/ 729476 h 844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26056" h="844243">
                <a:moveTo>
                  <a:pt x="596095" y="729476"/>
                </a:moveTo>
                <a:cubicBezTo>
                  <a:pt x="661109" y="739868"/>
                  <a:pt x="981208" y="743412"/>
                  <a:pt x="1155631" y="732833"/>
                </a:cubicBezTo>
                <a:cubicBezTo>
                  <a:pt x="1330054" y="722254"/>
                  <a:pt x="1538054" y="727822"/>
                  <a:pt x="1623568" y="630065"/>
                </a:cubicBezTo>
                <a:cubicBezTo>
                  <a:pt x="1709082" y="532308"/>
                  <a:pt x="1780349" y="377557"/>
                  <a:pt x="1668716" y="146290"/>
                </a:cubicBezTo>
                <a:cubicBezTo>
                  <a:pt x="1577926" y="1391"/>
                  <a:pt x="980669" y="-2974"/>
                  <a:pt x="710246" y="768"/>
                </a:cubicBezTo>
                <a:cubicBezTo>
                  <a:pt x="439823" y="4510"/>
                  <a:pt x="147840" y="62579"/>
                  <a:pt x="46178" y="168740"/>
                </a:cubicBezTo>
                <a:cubicBezTo>
                  <a:pt x="-55484" y="274901"/>
                  <a:pt x="32752" y="546166"/>
                  <a:pt x="100274" y="637735"/>
                </a:cubicBezTo>
                <a:cubicBezTo>
                  <a:pt x="167796" y="729304"/>
                  <a:pt x="405212" y="718155"/>
                  <a:pt x="451313" y="718155"/>
                </a:cubicBezTo>
                <a:cubicBezTo>
                  <a:pt x="526895" y="793049"/>
                  <a:pt x="550644" y="827154"/>
                  <a:pt x="629622" y="844243"/>
                </a:cubicBezTo>
                <a:cubicBezTo>
                  <a:pt x="615010" y="820248"/>
                  <a:pt x="617853" y="832539"/>
                  <a:pt x="601883" y="798408"/>
                </a:cubicBezTo>
                <a:cubicBezTo>
                  <a:pt x="585219" y="769261"/>
                  <a:pt x="596095" y="729476"/>
                  <a:pt x="596095" y="729476"/>
                </a:cubicBezTo>
                <a:close/>
              </a:path>
            </a:pathLst>
          </a:custGeom>
          <a:solidFill>
            <a:schemeClr val="bg2">
              <a:lumMod val="90000"/>
            </a:schemeClr>
          </a:solidFill>
          <a:ln w="19050"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E10B73D1-A4C3-4A71-836A-5FD28F3264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77662" y="659873"/>
            <a:ext cx="6247268" cy="2432162"/>
          </a:xfrm>
          <a:custGeom>
            <a:avLst/>
            <a:gdLst>
              <a:gd name="connsiteX0" fmla="*/ 702544 w 1731866"/>
              <a:gd name="connsiteY0" fmla="*/ 704513 h 898547"/>
              <a:gd name="connsiteX1" fmla="*/ 1151838 w 1731866"/>
              <a:gd name="connsiteY1" fmla="*/ 709752 h 898547"/>
              <a:gd name="connsiteX2" fmla="*/ 1632946 w 1731866"/>
              <a:gd name="connsiteY2" fmla="*/ 622027 h 898547"/>
              <a:gd name="connsiteX3" fmla="*/ 1678094 w 1731866"/>
              <a:gd name="connsiteY3" fmla="*/ 138252 h 898547"/>
              <a:gd name="connsiteX4" fmla="*/ 721213 w 1731866"/>
              <a:gd name="connsiteY4" fmla="*/ 2711 h 898547"/>
              <a:gd name="connsiteX5" fmla="*/ 29222 w 1731866"/>
              <a:gd name="connsiteY5" fmla="*/ 208261 h 898547"/>
              <a:gd name="connsiteX6" fmla="*/ 142569 w 1731866"/>
              <a:gd name="connsiteY6" fmla="*/ 668985 h 898547"/>
              <a:gd name="connsiteX7" fmla="*/ 426128 w 1731866"/>
              <a:gd name="connsiteY7" fmla="*/ 701846 h 898547"/>
              <a:gd name="connsiteX8" fmla="*/ 729119 w 1731866"/>
              <a:gd name="connsiteY8" fmla="*/ 898538 h 898547"/>
              <a:gd name="connsiteX9" fmla="*/ 670635 w 1731866"/>
              <a:gd name="connsiteY9" fmla="*/ 773570 h 898547"/>
              <a:gd name="connsiteX10" fmla="*/ 702544 w 1731866"/>
              <a:gd name="connsiteY10" fmla="*/ 704513 h 898547"/>
              <a:gd name="connsiteX0" fmla="*/ 629450 w 1731865"/>
              <a:gd name="connsiteY0" fmla="*/ 704522 h 898547"/>
              <a:gd name="connsiteX1" fmla="*/ 1151876 w 1731865"/>
              <a:gd name="connsiteY1" fmla="*/ 709761 h 898547"/>
              <a:gd name="connsiteX2" fmla="*/ 1632984 w 1731865"/>
              <a:gd name="connsiteY2" fmla="*/ 622036 h 898547"/>
              <a:gd name="connsiteX3" fmla="*/ 1678132 w 1731865"/>
              <a:gd name="connsiteY3" fmla="*/ 138261 h 898547"/>
              <a:gd name="connsiteX4" fmla="*/ 721251 w 1731865"/>
              <a:gd name="connsiteY4" fmla="*/ 2720 h 898547"/>
              <a:gd name="connsiteX5" fmla="*/ 29260 w 1731865"/>
              <a:gd name="connsiteY5" fmla="*/ 208270 h 898547"/>
              <a:gd name="connsiteX6" fmla="*/ 142607 w 1731865"/>
              <a:gd name="connsiteY6" fmla="*/ 668994 h 898547"/>
              <a:gd name="connsiteX7" fmla="*/ 426166 w 1731865"/>
              <a:gd name="connsiteY7" fmla="*/ 701855 h 898547"/>
              <a:gd name="connsiteX8" fmla="*/ 729157 w 1731865"/>
              <a:gd name="connsiteY8" fmla="*/ 898547 h 898547"/>
              <a:gd name="connsiteX9" fmla="*/ 670673 w 1731865"/>
              <a:gd name="connsiteY9" fmla="*/ 773579 h 898547"/>
              <a:gd name="connsiteX10" fmla="*/ 629450 w 1731865"/>
              <a:gd name="connsiteY10" fmla="*/ 704522 h 898547"/>
              <a:gd name="connsiteX0" fmla="*/ 629450 w 1731865"/>
              <a:gd name="connsiteY0" fmla="*/ 704522 h 898547"/>
              <a:gd name="connsiteX1" fmla="*/ 1151876 w 1731865"/>
              <a:gd name="connsiteY1" fmla="*/ 709761 h 898547"/>
              <a:gd name="connsiteX2" fmla="*/ 1632984 w 1731865"/>
              <a:gd name="connsiteY2" fmla="*/ 622036 h 898547"/>
              <a:gd name="connsiteX3" fmla="*/ 1678132 w 1731865"/>
              <a:gd name="connsiteY3" fmla="*/ 138261 h 898547"/>
              <a:gd name="connsiteX4" fmla="*/ 721251 w 1731865"/>
              <a:gd name="connsiteY4" fmla="*/ 2720 h 898547"/>
              <a:gd name="connsiteX5" fmla="*/ 29260 w 1731865"/>
              <a:gd name="connsiteY5" fmla="*/ 208270 h 898547"/>
              <a:gd name="connsiteX6" fmla="*/ 142607 w 1731865"/>
              <a:gd name="connsiteY6" fmla="*/ 668994 h 898547"/>
              <a:gd name="connsiteX7" fmla="*/ 426166 w 1731865"/>
              <a:gd name="connsiteY7" fmla="*/ 701855 h 898547"/>
              <a:gd name="connsiteX8" fmla="*/ 729157 w 1731865"/>
              <a:gd name="connsiteY8" fmla="*/ 898547 h 898547"/>
              <a:gd name="connsiteX9" fmla="*/ 647404 w 1731865"/>
              <a:gd name="connsiteY9" fmla="*/ 774971 h 898547"/>
              <a:gd name="connsiteX10" fmla="*/ 629450 w 1731865"/>
              <a:gd name="connsiteY10" fmla="*/ 704522 h 898547"/>
              <a:gd name="connsiteX0" fmla="*/ 629450 w 1731865"/>
              <a:gd name="connsiteY0" fmla="*/ 704522 h 898547"/>
              <a:gd name="connsiteX1" fmla="*/ 1151876 w 1731865"/>
              <a:gd name="connsiteY1" fmla="*/ 709761 h 898547"/>
              <a:gd name="connsiteX2" fmla="*/ 1632984 w 1731865"/>
              <a:gd name="connsiteY2" fmla="*/ 622036 h 898547"/>
              <a:gd name="connsiteX3" fmla="*/ 1678132 w 1731865"/>
              <a:gd name="connsiteY3" fmla="*/ 138261 h 898547"/>
              <a:gd name="connsiteX4" fmla="*/ 721251 w 1731865"/>
              <a:gd name="connsiteY4" fmla="*/ 2720 h 898547"/>
              <a:gd name="connsiteX5" fmla="*/ 29260 w 1731865"/>
              <a:gd name="connsiteY5" fmla="*/ 208270 h 898547"/>
              <a:gd name="connsiteX6" fmla="*/ 142607 w 1731865"/>
              <a:gd name="connsiteY6" fmla="*/ 668994 h 898547"/>
              <a:gd name="connsiteX7" fmla="*/ 426166 w 1731865"/>
              <a:gd name="connsiteY7" fmla="*/ 701855 h 898547"/>
              <a:gd name="connsiteX8" fmla="*/ 729157 w 1731865"/>
              <a:gd name="connsiteY8" fmla="*/ 898547 h 898547"/>
              <a:gd name="connsiteX9" fmla="*/ 647404 w 1731865"/>
              <a:gd name="connsiteY9" fmla="*/ 774971 h 898547"/>
              <a:gd name="connsiteX10" fmla="*/ 629450 w 1731865"/>
              <a:gd name="connsiteY10" fmla="*/ 704522 h 898547"/>
              <a:gd name="connsiteX0" fmla="*/ 629450 w 1731865"/>
              <a:gd name="connsiteY0" fmla="*/ 704522 h 898547"/>
              <a:gd name="connsiteX1" fmla="*/ 1151876 w 1731865"/>
              <a:gd name="connsiteY1" fmla="*/ 709761 h 898547"/>
              <a:gd name="connsiteX2" fmla="*/ 1632984 w 1731865"/>
              <a:gd name="connsiteY2" fmla="*/ 622036 h 898547"/>
              <a:gd name="connsiteX3" fmla="*/ 1678132 w 1731865"/>
              <a:gd name="connsiteY3" fmla="*/ 138261 h 898547"/>
              <a:gd name="connsiteX4" fmla="*/ 721251 w 1731865"/>
              <a:gd name="connsiteY4" fmla="*/ 2720 h 898547"/>
              <a:gd name="connsiteX5" fmla="*/ 29260 w 1731865"/>
              <a:gd name="connsiteY5" fmla="*/ 208270 h 898547"/>
              <a:gd name="connsiteX6" fmla="*/ 142607 w 1731865"/>
              <a:gd name="connsiteY6" fmla="*/ 668994 h 898547"/>
              <a:gd name="connsiteX7" fmla="*/ 426166 w 1731865"/>
              <a:gd name="connsiteY7" fmla="*/ 701855 h 898547"/>
              <a:gd name="connsiteX8" fmla="*/ 729157 w 1731865"/>
              <a:gd name="connsiteY8" fmla="*/ 898547 h 898547"/>
              <a:gd name="connsiteX9" fmla="*/ 647404 w 1731865"/>
              <a:gd name="connsiteY9" fmla="*/ 774971 h 898547"/>
              <a:gd name="connsiteX10" fmla="*/ 629450 w 1731865"/>
              <a:gd name="connsiteY10" fmla="*/ 704522 h 898547"/>
              <a:gd name="connsiteX0" fmla="*/ 629450 w 1731865"/>
              <a:gd name="connsiteY0" fmla="*/ 704522 h 898547"/>
              <a:gd name="connsiteX1" fmla="*/ 1151876 w 1731865"/>
              <a:gd name="connsiteY1" fmla="*/ 709761 h 898547"/>
              <a:gd name="connsiteX2" fmla="*/ 1632984 w 1731865"/>
              <a:gd name="connsiteY2" fmla="*/ 622036 h 898547"/>
              <a:gd name="connsiteX3" fmla="*/ 1678132 w 1731865"/>
              <a:gd name="connsiteY3" fmla="*/ 138261 h 898547"/>
              <a:gd name="connsiteX4" fmla="*/ 721251 w 1731865"/>
              <a:gd name="connsiteY4" fmla="*/ 2720 h 898547"/>
              <a:gd name="connsiteX5" fmla="*/ 29260 w 1731865"/>
              <a:gd name="connsiteY5" fmla="*/ 208270 h 898547"/>
              <a:gd name="connsiteX6" fmla="*/ 142607 w 1731865"/>
              <a:gd name="connsiteY6" fmla="*/ 668994 h 898547"/>
              <a:gd name="connsiteX7" fmla="*/ 426166 w 1731865"/>
              <a:gd name="connsiteY7" fmla="*/ 701855 h 898547"/>
              <a:gd name="connsiteX8" fmla="*/ 729157 w 1731865"/>
              <a:gd name="connsiteY8" fmla="*/ 898547 h 898547"/>
              <a:gd name="connsiteX9" fmla="*/ 641864 w 1731865"/>
              <a:gd name="connsiteY9" fmla="*/ 777755 h 898547"/>
              <a:gd name="connsiteX10" fmla="*/ 629450 w 1731865"/>
              <a:gd name="connsiteY10" fmla="*/ 704522 h 898547"/>
              <a:gd name="connsiteX0" fmla="*/ 629450 w 1731865"/>
              <a:gd name="connsiteY0" fmla="*/ 704522 h 898547"/>
              <a:gd name="connsiteX1" fmla="*/ 1151876 w 1731865"/>
              <a:gd name="connsiteY1" fmla="*/ 709761 h 898547"/>
              <a:gd name="connsiteX2" fmla="*/ 1632984 w 1731865"/>
              <a:gd name="connsiteY2" fmla="*/ 622036 h 898547"/>
              <a:gd name="connsiteX3" fmla="*/ 1678132 w 1731865"/>
              <a:gd name="connsiteY3" fmla="*/ 138261 h 898547"/>
              <a:gd name="connsiteX4" fmla="*/ 721251 w 1731865"/>
              <a:gd name="connsiteY4" fmla="*/ 2720 h 898547"/>
              <a:gd name="connsiteX5" fmla="*/ 29260 w 1731865"/>
              <a:gd name="connsiteY5" fmla="*/ 208270 h 898547"/>
              <a:gd name="connsiteX6" fmla="*/ 142607 w 1731865"/>
              <a:gd name="connsiteY6" fmla="*/ 668994 h 898547"/>
              <a:gd name="connsiteX7" fmla="*/ 426166 w 1731865"/>
              <a:gd name="connsiteY7" fmla="*/ 701855 h 898547"/>
              <a:gd name="connsiteX8" fmla="*/ 729157 w 1731865"/>
              <a:gd name="connsiteY8" fmla="*/ 898547 h 898547"/>
              <a:gd name="connsiteX9" fmla="*/ 641864 w 1731865"/>
              <a:gd name="connsiteY9" fmla="*/ 777755 h 898547"/>
              <a:gd name="connsiteX10" fmla="*/ 629450 w 1731865"/>
              <a:gd name="connsiteY10" fmla="*/ 704522 h 898547"/>
              <a:gd name="connsiteX0" fmla="*/ 629450 w 1731865"/>
              <a:gd name="connsiteY0" fmla="*/ 704522 h 898547"/>
              <a:gd name="connsiteX1" fmla="*/ 1151876 w 1731865"/>
              <a:gd name="connsiteY1" fmla="*/ 709761 h 898547"/>
              <a:gd name="connsiteX2" fmla="*/ 1632984 w 1731865"/>
              <a:gd name="connsiteY2" fmla="*/ 622036 h 898547"/>
              <a:gd name="connsiteX3" fmla="*/ 1678132 w 1731865"/>
              <a:gd name="connsiteY3" fmla="*/ 138261 h 898547"/>
              <a:gd name="connsiteX4" fmla="*/ 721251 w 1731865"/>
              <a:gd name="connsiteY4" fmla="*/ 2720 h 898547"/>
              <a:gd name="connsiteX5" fmla="*/ 29260 w 1731865"/>
              <a:gd name="connsiteY5" fmla="*/ 208270 h 898547"/>
              <a:gd name="connsiteX6" fmla="*/ 142607 w 1731865"/>
              <a:gd name="connsiteY6" fmla="*/ 668994 h 898547"/>
              <a:gd name="connsiteX7" fmla="*/ 426166 w 1731865"/>
              <a:gd name="connsiteY7" fmla="*/ 701855 h 898547"/>
              <a:gd name="connsiteX8" fmla="*/ 729157 w 1731865"/>
              <a:gd name="connsiteY8" fmla="*/ 898547 h 898547"/>
              <a:gd name="connsiteX9" fmla="*/ 641864 w 1731865"/>
              <a:gd name="connsiteY9" fmla="*/ 786108 h 898547"/>
              <a:gd name="connsiteX10" fmla="*/ 629450 w 1731865"/>
              <a:gd name="connsiteY10" fmla="*/ 704522 h 898547"/>
              <a:gd name="connsiteX0" fmla="*/ 629450 w 1731865"/>
              <a:gd name="connsiteY0" fmla="*/ 704522 h 898547"/>
              <a:gd name="connsiteX1" fmla="*/ 1151876 w 1731865"/>
              <a:gd name="connsiteY1" fmla="*/ 709761 h 898547"/>
              <a:gd name="connsiteX2" fmla="*/ 1632984 w 1731865"/>
              <a:gd name="connsiteY2" fmla="*/ 622036 h 898547"/>
              <a:gd name="connsiteX3" fmla="*/ 1678132 w 1731865"/>
              <a:gd name="connsiteY3" fmla="*/ 138261 h 898547"/>
              <a:gd name="connsiteX4" fmla="*/ 721251 w 1731865"/>
              <a:gd name="connsiteY4" fmla="*/ 2720 h 898547"/>
              <a:gd name="connsiteX5" fmla="*/ 29260 w 1731865"/>
              <a:gd name="connsiteY5" fmla="*/ 208270 h 898547"/>
              <a:gd name="connsiteX6" fmla="*/ 142607 w 1731865"/>
              <a:gd name="connsiteY6" fmla="*/ 668994 h 898547"/>
              <a:gd name="connsiteX7" fmla="*/ 426166 w 1731865"/>
              <a:gd name="connsiteY7" fmla="*/ 701855 h 898547"/>
              <a:gd name="connsiteX8" fmla="*/ 729157 w 1731865"/>
              <a:gd name="connsiteY8" fmla="*/ 898547 h 898547"/>
              <a:gd name="connsiteX9" fmla="*/ 641864 w 1731865"/>
              <a:gd name="connsiteY9" fmla="*/ 786108 h 898547"/>
              <a:gd name="connsiteX10" fmla="*/ 629450 w 1731865"/>
              <a:gd name="connsiteY10" fmla="*/ 704522 h 898547"/>
              <a:gd name="connsiteX0" fmla="*/ 629450 w 1731865"/>
              <a:gd name="connsiteY0" fmla="*/ 704522 h 891586"/>
              <a:gd name="connsiteX1" fmla="*/ 1151876 w 1731865"/>
              <a:gd name="connsiteY1" fmla="*/ 709761 h 891586"/>
              <a:gd name="connsiteX2" fmla="*/ 1632984 w 1731865"/>
              <a:gd name="connsiteY2" fmla="*/ 622036 h 891586"/>
              <a:gd name="connsiteX3" fmla="*/ 1678132 w 1731865"/>
              <a:gd name="connsiteY3" fmla="*/ 138261 h 891586"/>
              <a:gd name="connsiteX4" fmla="*/ 721251 w 1731865"/>
              <a:gd name="connsiteY4" fmla="*/ 2720 h 891586"/>
              <a:gd name="connsiteX5" fmla="*/ 29260 w 1731865"/>
              <a:gd name="connsiteY5" fmla="*/ 208270 h 891586"/>
              <a:gd name="connsiteX6" fmla="*/ 142607 w 1731865"/>
              <a:gd name="connsiteY6" fmla="*/ 668994 h 891586"/>
              <a:gd name="connsiteX7" fmla="*/ 426166 w 1731865"/>
              <a:gd name="connsiteY7" fmla="*/ 701855 h 891586"/>
              <a:gd name="connsiteX8" fmla="*/ 723617 w 1731865"/>
              <a:gd name="connsiteY8" fmla="*/ 891586 h 891586"/>
              <a:gd name="connsiteX9" fmla="*/ 641864 w 1731865"/>
              <a:gd name="connsiteY9" fmla="*/ 786108 h 891586"/>
              <a:gd name="connsiteX10" fmla="*/ 629450 w 1731865"/>
              <a:gd name="connsiteY10" fmla="*/ 704522 h 891586"/>
              <a:gd name="connsiteX0" fmla="*/ 629450 w 1731865"/>
              <a:gd name="connsiteY0" fmla="*/ 704522 h 891586"/>
              <a:gd name="connsiteX1" fmla="*/ 1151876 w 1731865"/>
              <a:gd name="connsiteY1" fmla="*/ 709761 h 891586"/>
              <a:gd name="connsiteX2" fmla="*/ 1632984 w 1731865"/>
              <a:gd name="connsiteY2" fmla="*/ 622036 h 891586"/>
              <a:gd name="connsiteX3" fmla="*/ 1678132 w 1731865"/>
              <a:gd name="connsiteY3" fmla="*/ 138261 h 891586"/>
              <a:gd name="connsiteX4" fmla="*/ 721251 w 1731865"/>
              <a:gd name="connsiteY4" fmla="*/ 2720 h 891586"/>
              <a:gd name="connsiteX5" fmla="*/ 29260 w 1731865"/>
              <a:gd name="connsiteY5" fmla="*/ 208270 h 891586"/>
              <a:gd name="connsiteX6" fmla="*/ 142607 w 1731865"/>
              <a:gd name="connsiteY6" fmla="*/ 668994 h 891586"/>
              <a:gd name="connsiteX7" fmla="*/ 426166 w 1731865"/>
              <a:gd name="connsiteY7" fmla="*/ 701855 h 891586"/>
              <a:gd name="connsiteX8" fmla="*/ 723617 w 1731865"/>
              <a:gd name="connsiteY8" fmla="*/ 891586 h 891586"/>
              <a:gd name="connsiteX9" fmla="*/ 641864 w 1731865"/>
              <a:gd name="connsiteY9" fmla="*/ 786108 h 891586"/>
              <a:gd name="connsiteX10" fmla="*/ 629450 w 1731865"/>
              <a:gd name="connsiteY10" fmla="*/ 704522 h 891586"/>
              <a:gd name="connsiteX0" fmla="*/ 629450 w 1731865"/>
              <a:gd name="connsiteY0" fmla="*/ 704522 h 891586"/>
              <a:gd name="connsiteX1" fmla="*/ 1151876 w 1731865"/>
              <a:gd name="connsiteY1" fmla="*/ 709761 h 891586"/>
              <a:gd name="connsiteX2" fmla="*/ 1632984 w 1731865"/>
              <a:gd name="connsiteY2" fmla="*/ 622036 h 891586"/>
              <a:gd name="connsiteX3" fmla="*/ 1678132 w 1731865"/>
              <a:gd name="connsiteY3" fmla="*/ 138261 h 891586"/>
              <a:gd name="connsiteX4" fmla="*/ 721251 w 1731865"/>
              <a:gd name="connsiteY4" fmla="*/ 2720 h 891586"/>
              <a:gd name="connsiteX5" fmla="*/ 29260 w 1731865"/>
              <a:gd name="connsiteY5" fmla="*/ 208270 h 891586"/>
              <a:gd name="connsiteX6" fmla="*/ 142607 w 1731865"/>
              <a:gd name="connsiteY6" fmla="*/ 668994 h 891586"/>
              <a:gd name="connsiteX7" fmla="*/ 426166 w 1731865"/>
              <a:gd name="connsiteY7" fmla="*/ 701855 h 891586"/>
              <a:gd name="connsiteX8" fmla="*/ 723617 w 1731865"/>
              <a:gd name="connsiteY8" fmla="*/ 891586 h 891586"/>
              <a:gd name="connsiteX9" fmla="*/ 641864 w 1731865"/>
              <a:gd name="connsiteY9" fmla="*/ 786108 h 891586"/>
              <a:gd name="connsiteX10" fmla="*/ 629450 w 1731865"/>
              <a:gd name="connsiteY10" fmla="*/ 704522 h 891586"/>
              <a:gd name="connsiteX0" fmla="*/ 629450 w 1731865"/>
              <a:gd name="connsiteY0" fmla="*/ 718060 h 891586"/>
              <a:gd name="connsiteX1" fmla="*/ 1151876 w 1731865"/>
              <a:gd name="connsiteY1" fmla="*/ 709761 h 891586"/>
              <a:gd name="connsiteX2" fmla="*/ 1632984 w 1731865"/>
              <a:gd name="connsiteY2" fmla="*/ 622036 h 891586"/>
              <a:gd name="connsiteX3" fmla="*/ 1678132 w 1731865"/>
              <a:gd name="connsiteY3" fmla="*/ 138261 h 891586"/>
              <a:gd name="connsiteX4" fmla="*/ 721251 w 1731865"/>
              <a:gd name="connsiteY4" fmla="*/ 2720 h 891586"/>
              <a:gd name="connsiteX5" fmla="*/ 29260 w 1731865"/>
              <a:gd name="connsiteY5" fmla="*/ 208270 h 891586"/>
              <a:gd name="connsiteX6" fmla="*/ 142607 w 1731865"/>
              <a:gd name="connsiteY6" fmla="*/ 668994 h 891586"/>
              <a:gd name="connsiteX7" fmla="*/ 426166 w 1731865"/>
              <a:gd name="connsiteY7" fmla="*/ 701855 h 891586"/>
              <a:gd name="connsiteX8" fmla="*/ 723617 w 1731865"/>
              <a:gd name="connsiteY8" fmla="*/ 891586 h 891586"/>
              <a:gd name="connsiteX9" fmla="*/ 641864 w 1731865"/>
              <a:gd name="connsiteY9" fmla="*/ 786108 h 891586"/>
              <a:gd name="connsiteX10" fmla="*/ 629450 w 1731865"/>
              <a:gd name="connsiteY10" fmla="*/ 718060 h 891586"/>
              <a:gd name="connsiteX0" fmla="*/ 629450 w 1731865"/>
              <a:gd name="connsiteY0" fmla="*/ 718060 h 891586"/>
              <a:gd name="connsiteX1" fmla="*/ 1151876 w 1731865"/>
              <a:gd name="connsiteY1" fmla="*/ 709761 h 891586"/>
              <a:gd name="connsiteX2" fmla="*/ 1632984 w 1731865"/>
              <a:gd name="connsiteY2" fmla="*/ 622036 h 891586"/>
              <a:gd name="connsiteX3" fmla="*/ 1678132 w 1731865"/>
              <a:gd name="connsiteY3" fmla="*/ 138261 h 891586"/>
              <a:gd name="connsiteX4" fmla="*/ 721251 w 1731865"/>
              <a:gd name="connsiteY4" fmla="*/ 2720 h 891586"/>
              <a:gd name="connsiteX5" fmla="*/ 29260 w 1731865"/>
              <a:gd name="connsiteY5" fmla="*/ 208270 h 891586"/>
              <a:gd name="connsiteX6" fmla="*/ 142607 w 1731865"/>
              <a:gd name="connsiteY6" fmla="*/ 668994 h 891586"/>
              <a:gd name="connsiteX7" fmla="*/ 426166 w 1731865"/>
              <a:gd name="connsiteY7" fmla="*/ 701855 h 891586"/>
              <a:gd name="connsiteX8" fmla="*/ 723617 w 1731865"/>
              <a:gd name="connsiteY8" fmla="*/ 891586 h 891586"/>
              <a:gd name="connsiteX9" fmla="*/ 641864 w 1731865"/>
              <a:gd name="connsiteY9" fmla="*/ 786108 h 891586"/>
              <a:gd name="connsiteX10" fmla="*/ 629450 w 1731865"/>
              <a:gd name="connsiteY10" fmla="*/ 718060 h 891586"/>
              <a:gd name="connsiteX0" fmla="*/ 629450 w 1735472"/>
              <a:gd name="connsiteY0" fmla="*/ 718060 h 891586"/>
              <a:gd name="connsiteX1" fmla="*/ 1165047 w 1735472"/>
              <a:gd name="connsiteY1" fmla="*/ 724804 h 891586"/>
              <a:gd name="connsiteX2" fmla="*/ 1632984 w 1735472"/>
              <a:gd name="connsiteY2" fmla="*/ 622036 h 891586"/>
              <a:gd name="connsiteX3" fmla="*/ 1678132 w 1735472"/>
              <a:gd name="connsiteY3" fmla="*/ 138261 h 891586"/>
              <a:gd name="connsiteX4" fmla="*/ 721251 w 1735472"/>
              <a:gd name="connsiteY4" fmla="*/ 2720 h 891586"/>
              <a:gd name="connsiteX5" fmla="*/ 29260 w 1735472"/>
              <a:gd name="connsiteY5" fmla="*/ 208270 h 891586"/>
              <a:gd name="connsiteX6" fmla="*/ 142607 w 1735472"/>
              <a:gd name="connsiteY6" fmla="*/ 668994 h 891586"/>
              <a:gd name="connsiteX7" fmla="*/ 426166 w 1735472"/>
              <a:gd name="connsiteY7" fmla="*/ 701855 h 891586"/>
              <a:gd name="connsiteX8" fmla="*/ 723617 w 1735472"/>
              <a:gd name="connsiteY8" fmla="*/ 891586 h 891586"/>
              <a:gd name="connsiteX9" fmla="*/ 641864 w 1735472"/>
              <a:gd name="connsiteY9" fmla="*/ 786108 h 891586"/>
              <a:gd name="connsiteX10" fmla="*/ 629450 w 1735472"/>
              <a:gd name="connsiteY10" fmla="*/ 718060 h 891586"/>
              <a:gd name="connsiteX0" fmla="*/ 631845 w 1735472"/>
              <a:gd name="connsiteY0" fmla="*/ 725582 h 891586"/>
              <a:gd name="connsiteX1" fmla="*/ 1165047 w 1735472"/>
              <a:gd name="connsiteY1" fmla="*/ 724804 h 891586"/>
              <a:gd name="connsiteX2" fmla="*/ 1632984 w 1735472"/>
              <a:gd name="connsiteY2" fmla="*/ 622036 h 891586"/>
              <a:gd name="connsiteX3" fmla="*/ 1678132 w 1735472"/>
              <a:gd name="connsiteY3" fmla="*/ 138261 h 891586"/>
              <a:gd name="connsiteX4" fmla="*/ 721251 w 1735472"/>
              <a:gd name="connsiteY4" fmla="*/ 2720 h 891586"/>
              <a:gd name="connsiteX5" fmla="*/ 29260 w 1735472"/>
              <a:gd name="connsiteY5" fmla="*/ 208270 h 891586"/>
              <a:gd name="connsiteX6" fmla="*/ 142607 w 1735472"/>
              <a:gd name="connsiteY6" fmla="*/ 668994 h 891586"/>
              <a:gd name="connsiteX7" fmla="*/ 426166 w 1735472"/>
              <a:gd name="connsiteY7" fmla="*/ 701855 h 891586"/>
              <a:gd name="connsiteX8" fmla="*/ 723617 w 1735472"/>
              <a:gd name="connsiteY8" fmla="*/ 891586 h 891586"/>
              <a:gd name="connsiteX9" fmla="*/ 641864 w 1735472"/>
              <a:gd name="connsiteY9" fmla="*/ 786108 h 891586"/>
              <a:gd name="connsiteX10" fmla="*/ 631845 w 1735472"/>
              <a:gd name="connsiteY10" fmla="*/ 725582 h 891586"/>
              <a:gd name="connsiteX0" fmla="*/ 631845 w 1735472"/>
              <a:gd name="connsiteY0" fmla="*/ 725582 h 891586"/>
              <a:gd name="connsiteX1" fmla="*/ 1165047 w 1735472"/>
              <a:gd name="connsiteY1" fmla="*/ 724804 h 891586"/>
              <a:gd name="connsiteX2" fmla="*/ 1632984 w 1735472"/>
              <a:gd name="connsiteY2" fmla="*/ 622036 h 891586"/>
              <a:gd name="connsiteX3" fmla="*/ 1678132 w 1735472"/>
              <a:gd name="connsiteY3" fmla="*/ 138261 h 891586"/>
              <a:gd name="connsiteX4" fmla="*/ 721251 w 1735472"/>
              <a:gd name="connsiteY4" fmla="*/ 2720 h 891586"/>
              <a:gd name="connsiteX5" fmla="*/ 29260 w 1735472"/>
              <a:gd name="connsiteY5" fmla="*/ 208270 h 891586"/>
              <a:gd name="connsiteX6" fmla="*/ 142607 w 1735472"/>
              <a:gd name="connsiteY6" fmla="*/ 668994 h 891586"/>
              <a:gd name="connsiteX7" fmla="*/ 426166 w 1735472"/>
              <a:gd name="connsiteY7" fmla="*/ 701855 h 891586"/>
              <a:gd name="connsiteX8" fmla="*/ 723617 w 1735472"/>
              <a:gd name="connsiteY8" fmla="*/ 891586 h 891586"/>
              <a:gd name="connsiteX9" fmla="*/ 644259 w 1735472"/>
              <a:gd name="connsiteY9" fmla="*/ 796638 h 891586"/>
              <a:gd name="connsiteX10" fmla="*/ 631845 w 1735472"/>
              <a:gd name="connsiteY10" fmla="*/ 725582 h 891586"/>
              <a:gd name="connsiteX0" fmla="*/ 631845 w 1735472"/>
              <a:gd name="connsiteY0" fmla="*/ 725582 h 891586"/>
              <a:gd name="connsiteX1" fmla="*/ 1165047 w 1735472"/>
              <a:gd name="connsiteY1" fmla="*/ 724804 h 891586"/>
              <a:gd name="connsiteX2" fmla="*/ 1632984 w 1735472"/>
              <a:gd name="connsiteY2" fmla="*/ 622036 h 891586"/>
              <a:gd name="connsiteX3" fmla="*/ 1678132 w 1735472"/>
              <a:gd name="connsiteY3" fmla="*/ 138261 h 891586"/>
              <a:gd name="connsiteX4" fmla="*/ 721251 w 1735472"/>
              <a:gd name="connsiteY4" fmla="*/ 2720 h 891586"/>
              <a:gd name="connsiteX5" fmla="*/ 29260 w 1735472"/>
              <a:gd name="connsiteY5" fmla="*/ 208270 h 891586"/>
              <a:gd name="connsiteX6" fmla="*/ 142607 w 1735472"/>
              <a:gd name="connsiteY6" fmla="*/ 668994 h 891586"/>
              <a:gd name="connsiteX7" fmla="*/ 426166 w 1735472"/>
              <a:gd name="connsiteY7" fmla="*/ 701855 h 891586"/>
              <a:gd name="connsiteX8" fmla="*/ 723617 w 1735472"/>
              <a:gd name="connsiteY8" fmla="*/ 891586 h 891586"/>
              <a:gd name="connsiteX9" fmla="*/ 644259 w 1735472"/>
              <a:gd name="connsiteY9" fmla="*/ 796638 h 891586"/>
              <a:gd name="connsiteX10" fmla="*/ 631845 w 1735472"/>
              <a:gd name="connsiteY10" fmla="*/ 725582 h 891586"/>
              <a:gd name="connsiteX0" fmla="*/ 618115 w 1721742"/>
              <a:gd name="connsiteY0" fmla="*/ 725582 h 891586"/>
              <a:gd name="connsiteX1" fmla="*/ 1151317 w 1721742"/>
              <a:gd name="connsiteY1" fmla="*/ 724804 h 891586"/>
              <a:gd name="connsiteX2" fmla="*/ 1619254 w 1721742"/>
              <a:gd name="connsiteY2" fmla="*/ 622036 h 891586"/>
              <a:gd name="connsiteX3" fmla="*/ 1664402 w 1721742"/>
              <a:gd name="connsiteY3" fmla="*/ 138261 h 891586"/>
              <a:gd name="connsiteX4" fmla="*/ 707521 w 1721742"/>
              <a:gd name="connsiteY4" fmla="*/ 2720 h 891586"/>
              <a:gd name="connsiteX5" fmla="*/ 15530 w 1721742"/>
              <a:gd name="connsiteY5" fmla="*/ 208270 h 891586"/>
              <a:gd name="connsiteX6" fmla="*/ 128877 w 1721742"/>
              <a:gd name="connsiteY6" fmla="*/ 668994 h 891586"/>
              <a:gd name="connsiteX7" fmla="*/ 446999 w 1721742"/>
              <a:gd name="connsiteY7" fmla="*/ 710126 h 891586"/>
              <a:gd name="connsiteX8" fmla="*/ 709887 w 1721742"/>
              <a:gd name="connsiteY8" fmla="*/ 891586 h 891586"/>
              <a:gd name="connsiteX9" fmla="*/ 630529 w 1721742"/>
              <a:gd name="connsiteY9" fmla="*/ 796638 h 891586"/>
              <a:gd name="connsiteX10" fmla="*/ 618115 w 1721742"/>
              <a:gd name="connsiteY10" fmla="*/ 725582 h 891586"/>
              <a:gd name="connsiteX0" fmla="*/ 647607 w 1751234"/>
              <a:gd name="connsiteY0" fmla="*/ 725582 h 891586"/>
              <a:gd name="connsiteX1" fmla="*/ 1180809 w 1751234"/>
              <a:gd name="connsiteY1" fmla="*/ 724804 h 891586"/>
              <a:gd name="connsiteX2" fmla="*/ 1648746 w 1751234"/>
              <a:gd name="connsiteY2" fmla="*/ 622036 h 891586"/>
              <a:gd name="connsiteX3" fmla="*/ 1693894 w 1751234"/>
              <a:gd name="connsiteY3" fmla="*/ 138261 h 891586"/>
              <a:gd name="connsiteX4" fmla="*/ 737013 w 1751234"/>
              <a:gd name="connsiteY4" fmla="*/ 2720 h 891586"/>
              <a:gd name="connsiteX5" fmla="*/ 45022 w 1751234"/>
              <a:gd name="connsiteY5" fmla="*/ 208270 h 891586"/>
              <a:gd name="connsiteX6" fmla="*/ 112285 w 1751234"/>
              <a:gd name="connsiteY6" fmla="*/ 648316 h 891586"/>
              <a:gd name="connsiteX7" fmla="*/ 476491 w 1751234"/>
              <a:gd name="connsiteY7" fmla="*/ 710126 h 891586"/>
              <a:gd name="connsiteX8" fmla="*/ 739379 w 1751234"/>
              <a:gd name="connsiteY8" fmla="*/ 891586 h 891586"/>
              <a:gd name="connsiteX9" fmla="*/ 660021 w 1751234"/>
              <a:gd name="connsiteY9" fmla="*/ 796638 h 891586"/>
              <a:gd name="connsiteX10" fmla="*/ 647607 w 1751234"/>
              <a:gd name="connsiteY10" fmla="*/ 725582 h 891586"/>
              <a:gd name="connsiteX0" fmla="*/ 643800 w 1747427"/>
              <a:gd name="connsiteY0" fmla="*/ 725582 h 891586"/>
              <a:gd name="connsiteX1" fmla="*/ 1177002 w 1747427"/>
              <a:gd name="connsiteY1" fmla="*/ 724804 h 891586"/>
              <a:gd name="connsiteX2" fmla="*/ 1644939 w 1747427"/>
              <a:gd name="connsiteY2" fmla="*/ 622036 h 891586"/>
              <a:gd name="connsiteX3" fmla="*/ 1690087 w 1747427"/>
              <a:gd name="connsiteY3" fmla="*/ 138261 h 891586"/>
              <a:gd name="connsiteX4" fmla="*/ 733206 w 1747427"/>
              <a:gd name="connsiteY4" fmla="*/ 2720 h 891586"/>
              <a:gd name="connsiteX5" fmla="*/ 41215 w 1747427"/>
              <a:gd name="connsiteY5" fmla="*/ 208270 h 891586"/>
              <a:gd name="connsiteX6" fmla="*/ 121645 w 1747427"/>
              <a:gd name="connsiteY6" fmla="*/ 629706 h 891586"/>
              <a:gd name="connsiteX7" fmla="*/ 472684 w 1747427"/>
              <a:gd name="connsiteY7" fmla="*/ 710126 h 891586"/>
              <a:gd name="connsiteX8" fmla="*/ 735572 w 1747427"/>
              <a:gd name="connsiteY8" fmla="*/ 891586 h 891586"/>
              <a:gd name="connsiteX9" fmla="*/ 656214 w 1747427"/>
              <a:gd name="connsiteY9" fmla="*/ 796638 h 891586"/>
              <a:gd name="connsiteX10" fmla="*/ 643800 w 1747427"/>
              <a:gd name="connsiteY10" fmla="*/ 725582 h 891586"/>
              <a:gd name="connsiteX0" fmla="*/ 622547 w 1726174"/>
              <a:gd name="connsiteY0" fmla="*/ 723164 h 889168"/>
              <a:gd name="connsiteX1" fmla="*/ 1155749 w 1726174"/>
              <a:gd name="connsiteY1" fmla="*/ 722386 h 889168"/>
              <a:gd name="connsiteX2" fmla="*/ 1623686 w 1726174"/>
              <a:gd name="connsiteY2" fmla="*/ 619618 h 889168"/>
              <a:gd name="connsiteX3" fmla="*/ 1668834 w 1726174"/>
              <a:gd name="connsiteY3" fmla="*/ 135843 h 889168"/>
              <a:gd name="connsiteX4" fmla="*/ 711953 w 1726174"/>
              <a:gd name="connsiteY4" fmla="*/ 302 h 889168"/>
              <a:gd name="connsiteX5" fmla="*/ 46296 w 1726174"/>
              <a:gd name="connsiteY5" fmla="*/ 158293 h 889168"/>
              <a:gd name="connsiteX6" fmla="*/ 100392 w 1726174"/>
              <a:gd name="connsiteY6" fmla="*/ 627288 h 889168"/>
              <a:gd name="connsiteX7" fmla="*/ 451431 w 1726174"/>
              <a:gd name="connsiteY7" fmla="*/ 707708 h 889168"/>
              <a:gd name="connsiteX8" fmla="*/ 714319 w 1726174"/>
              <a:gd name="connsiteY8" fmla="*/ 889168 h 889168"/>
              <a:gd name="connsiteX9" fmla="*/ 634961 w 1726174"/>
              <a:gd name="connsiteY9" fmla="*/ 794220 h 889168"/>
              <a:gd name="connsiteX10" fmla="*/ 622547 w 1726174"/>
              <a:gd name="connsiteY10" fmla="*/ 723164 h 889168"/>
              <a:gd name="connsiteX0" fmla="*/ 622547 w 1726174"/>
              <a:gd name="connsiteY0" fmla="*/ 723164 h 876761"/>
              <a:gd name="connsiteX1" fmla="*/ 1155749 w 1726174"/>
              <a:gd name="connsiteY1" fmla="*/ 722386 h 876761"/>
              <a:gd name="connsiteX2" fmla="*/ 1623686 w 1726174"/>
              <a:gd name="connsiteY2" fmla="*/ 619618 h 876761"/>
              <a:gd name="connsiteX3" fmla="*/ 1668834 w 1726174"/>
              <a:gd name="connsiteY3" fmla="*/ 135843 h 876761"/>
              <a:gd name="connsiteX4" fmla="*/ 711953 w 1726174"/>
              <a:gd name="connsiteY4" fmla="*/ 302 h 876761"/>
              <a:gd name="connsiteX5" fmla="*/ 46296 w 1726174"/>
              <a:gd name="connsiteY5" fmla="*/ 158293 h 876761"/>
              <a:gd name="connsiteX6" fmla="*/ 100392 w 1726174"/>
              <a:gd name="connsiteY6" fmla="*/ 627288 h 876761"/>
              <a:gd name="connsiteX7" fmla="*/ 451431 w 1726174"/>
              <a:gd name="connsiteY7" fmla="*/ 707708 h 876761"/>
              <a:gd name="connsiteX8" fmla="*/ 655068 w 1726174"/>
              <a:gd name="connsiteY8" fmla="*/ 876761 h 876761"/>
              <a:gd name="connsiteX9" fmla="*/ 634961 w 1726174"/>
              <a:gd name="connsiteY9" fmla="*/ 794220 h 876761"/>
              <a:gd name="connsiteX10" fmla="*/ 622547 w 1726174"/>
              <a:gd name="connsiteY10" fmla="*/ 723164 h 876761"/>
              <a:gd name="connsiteX0" fmla="*/ 622547 w 1726174"/>
              <a:gd name="connsiteY0" fmla="*/ 723164 h 876761"/>
              <a:gd name="connsiteX1" fmla="*/ 1155749 w 1726174"/>
              <a:gd name="connsiteY1" fmla="*/ 722386 h 876761"/>
              <a:gd name="connsiteX2" fmla="*/ 1623686 w 1726174"/>
              <a:gd name="connsiteY2" fmla="*/ 619618 h 876761"/>
              <a:gd name="connsiteX3" fmla="*/ 1668834 w 1726174"/>
              <a:gd name="connsiteY3" fmla="*/ 135843 h 876761"/>
              <a:gd name="connsiteX4" fmla="*/ 711953 w 1726174"/>
              <a:gd name="connsiteY4" fmla="*/ 302 h 876761"/>
              <a:gd name="connsiteX5" fmla="*/ 46296 w 1726174"/>
              <a:gd name="connsiteY5" fmla="*/ 158293 h 876761"/>
              <a:gd name="connsiteX6" fmla="*/ 100392 w 1726174"/>
              <a:gd name="connsiteY6" fmla="*/ 627288 h 876761"/>
              <a:gd name="connsiteX7" fmla="*/ 451431 w 1726174"/>
              <a:gd name="connsiteY7" fmla="*/ 707708 h 876761"/>
              <a:gd name="connsiteX8" fmla="*/ 655068 w 1726174"/>
              <a:gd name="connsiteY8" fmla="*/ 876761 h 876761"/>
              <a:gd name="connsiteX9" fmla="*/ 603690 w 1726174"/>
              <a:gd name="connsiteY9" fmla="*/ 792152 h 876761"/>
              <a:gd name="connsiteX10" fmla="*/ 622547 w 1726174"/>
              <a:gd name="connsiteY10" fmla="*/ 723164 h 876761"/>
              <a:gd name="connsiteX0" fmla="*/ 622547 w 1726174"/>
              <a:gd name="connsiteY0" fmla="*/ 723164 h 876761"/>
              <a:gd name="connsiteX1" fmla="*/ 1155749 w 1726174"/>
              <a:gd name="connsiteY1" fmla="*/ 722386 h 876761"/>
              <a:gd name="connsiteX2" fmla="*/ 1623686 w 1726174"/>
              <a:gd name="connsiteY2" fmla="*/ 619618 h 876761"/>
              <a:gd name="connsiteX3" fmla="*/ 1668834 w 1726174"/>
              <a:gd name="connsiteY3" fmla="*/ 135843 h 876761"/>
              <a:gd name="connsiteX4" fmla="*/ 711953 w 1726174"/>
              <a:gd name="connsiteY4" fmla="*/ 302 h 876761"/>
              <a:gd name="connsiteX5" fmla="*/ 46296 w 1726174"/>
              <a:gd name="connsiteY5" fmla="*/ 158293 h 876761"/>
              <a:gd name="connsiteX6" fmla="*/ 100392 w 1726174"/>
              <a:gd name="connsiteY6" fmla="*/ 627288 h 876761"/>
              <a:gd name="connsiteX7" fmla="*/ 451431 w 1726174"/>
              <a:gd name="connsiteY7" fmla="*/ 707708 h 876761"/>
              <a:gd name="connsiteX8" fmla="*/ 655068 w 1726174"/>
              <a:gd name="connsiteY8" fmla="*/ 876761 h 876761"/>
              <a:gd name="connsiteX9" fmla="*/ 603690 w 1726174"/>
              <a:gd name="connsiteY9" fmla="*/ 792152 h 876761"/>
              <a:gd name="connsiteX10" fmla="*/ 622547 w 1726174"/>
              <a:gd name="connsiteY10" fmla="*/ 723164 h 876761"/>
              <a:gd name="connsiteX0" fmla="*/ 596213 w 1726174"/>
              <a:gd name="connsiteY0" fmla="*/ 719029 h 876761"/>
              <a:gd name="connsiteX1" fmla="*/ 1155749 w 1726174"/>
              <a:gd name="connsiteY1" fmla="*/ 722386 h 876761"/>
              <a:gd name="connsiteX2" fmla="*/ 1623686 w 1726174"/>
              <a:gd name="connsiteY2" fmla="*/ 619618 h 876761"/>
              <a:gd name="connsiteX3" fmla="*/ 1668834 w 1726174"/>
              <a:gd name="connsiteY3" fmla="*/ 135843 h 876761"/>
              <a:gd name="connsiteX4" fmla="*/ 711953 w 1726174"/>
              <a:gd name="connsiteY4" fmla="*/ 302 h 876761"/>
              <a:gd name="connsiteX5" fmla="*/ 46296 w 1726174"/>
              <a:gd name="connsiteY5" fmla="*/ 158293 h 876761"/>
              <a:gd name="connsiteX6" fmla="*/ 100392 w 1726174"/>
              <a:gd name="connsiteY6" fmla="*/ 627288 h 876761"/>
              <a:gd name="connsiteX7" fmla="*/ 451431 w 1726174"/>
              <a:gd name="connsiteY7" fmla="*/ 707708 h 876761"/>
              <a:gd name="connsiteX8" fmla="*/ 655068 w 1726174"/>
              <a:gd name="connsiteY8" fmla="*/ 876761 h 876761"/>
              <a:gd name="connsiteX9" fmla="*/ 603690 w 1726174"/>
              <a:gd name="connsiteY9" fmla="*/ 792152 h 876761"/>
              <a:gd name="connsiteX10" fmla="*/ 596213 w 1726174"/>
              <a:gd name="connsiteY10" fmla="*/ 719029 h 876761"/>
              <a:gd name="connsiteX0" fmla="*/ 596213 w 1726174"/>
              <a:gd name="connsiteY0" fmla="*/ 719029 h 876761"/>
              <a:gd name="connsiteX1" fmla="*/ 1155749 w 1726174"/>
              <a:gd name="connsiteY1" fmla="*/ 722386 h 876761"/>
              <a:gd name="connsiteX2" fmla="*/ 1623686 w 1726174"/>
              <a:gd name="connsiteY2" fmla="*/ 619618 h 876761"/>
              <a:gd name="connsiteX3" fmla="*/ 1668834 w 1726174"/>
              <a:gd name="connsiteY3" fmla="*/ 135843 h 876761"/>
              <a:gd name="connsiteX4" fmla="*/ 711953 w 1726174"/>
              <a:gd name="connsiteY4" fmla="*/ 302 h 876761"/>
              <a:gd name="connsiteX5" fmla="*/ 46296 w 1726174"/>
              <a:gd name="connsiteY5" fmla="*/ 158293 h 876761"/>
              <a:gd name="connsiteX6" fmla="*/ 100392 w 1726174"/>
              <a:gd name="connsiteY6" fmla="*/ 627288 h 876761"/>
              <a:gd name="connsiteX7" fmla="*/ 451431 w 1726174"/>
              <a:gd name="connsiteY7" fmla="*/ 707708 h 876761"/>
              <a:gd name="connsiteX8" fmla="*/ 655068 w 1726174"/>
              <a:gd name="connsiteY8" fmla="*/ 876761 h 876761"/>
              <a:gd name="connsiteX9" fmla="*/ 597107 w 1726174"/>
              <a:gd name="connsiteY9" fmla="*/ 790084 h 876761"/>
              <a:gd name="connsiteX10" fmla="*/ 596213 w 1726174"/>
              <a:gd name="connsiteY10" fmla="*/ 719029 h 876761"/>
              <a:gd name="connsiteX0" fmla="*/ 596213 w 1726174"/>
              <a:gd name="connsiteY0" fmla="*/ 719029 h 856083"/>
              <a:gd name="connsiteX1" fmla="*/ 1155749 w 1726174"/>
              <a:gd name="connsiteY1" fmla="*/ 722386 h 856083"/>
              <a:gd name="connsiteX2" fmla="*/ 1623686 w 1726174"/>
              <a:gd name="connsiteY2" fmla="*/ 619618 h 856083"/>
              <a:gd name="connsiteX3" fmla="*/ 1668834 w 1726174"/>
              <a:gd name="connsiteY3" fmla="*/ 135843 h 856083"/>
              <a:gd name="connsiteX4" fmla="*/ 711953 w 1726174"/>
              <a:gd name="connsiteY4" fmla="*/ 302 h 856083"/>
              <a:gd name="connsiteX5" fmla="*/ 46296 w 1726174"/>
              <a:gd name="connsiteY5" fmla="*/ 158293 h 856083"/>
              <a:gd name="connsiteX6" fmla="*/ 100392 w 1726174"/>
              <a:gd name="connsiteY6" fmla="*/ 627288 h 856083"/>
              <a:gd name="connsiteX7" fmla="*/ 451431 w 1726174"/>
              <a:gd name="connsiteY7" fmla="*/ 707708 h 856083"/>
              <a:gd name="connsiteX8" fmla="*/ 640255 w 1726174"/>
              <a:gd name="connsiteY8" fmla="*/ 856083 h 856083"/>
              <a:gd name="connsiteX9" fmla="*/ 597107 w 1726174"/>
              <a:gd name="connsiteY9" fmla="*/ 790084 h 856083"/>
              <a:gd name="connsiteX10" fmla="*/ 596213 w 1726174"/>
              <a:gd name="connsiteY10" fmla="*/ 719029 h 856083"/>
              <a:gd name="connsiteX0" fmla="*/ 596213 w 1726174"/>
              <a:gd name="connsiteY0" fmla="*/ 719029 h 856083"/>
              <a:gd name="connsiteX1" fmla="*/ 1155749 w 1726174"/>
              <a:gd name="connsiteY1" fmla="*/ 722386 h 856083"/>
              <a:gd name="connsiteX2" fmla="*/ 1623686 w 1726174"/>
              <a:gd name="connsiteY2" fmla="*/ 619618 h 856083"/>
              <a:gd name="connsiteX3" fmla="*/ 1668834 w 1726174"/>
              <a:gd name="connsiteY3" fmla="*/ 135843 h 856083"/>
              <a:gd name="connsiteX4" fmla="*/ 711953 w 1726174"/>
              <a:gd name="connsiteY4" fmla="*/ 302 h 856083"/>
              <a:gd name="connsiteX5" fmla="*/ 46296 w 1726174"/>
              <a:gd name="connsiteY5" fmla="*/ 158293 h 856083"/>
              <a:gd name="connsiteX6" fmla="*/ 100392 w 1726174"/>
              <a:gd name="connsiteY6" fmla="*/ 627288 h 856083"/>
              <a:gd name="connsiteX7" fmla="*/ 451431 w 1726174"/>
              <a:gd name="connsiteY7" fmla="*/ 707708 h 856083"/>
              <a:gd name="connsiteX8" fmla="*/ 640255 w 1726174"/>
              <a:gd name="connsiteY8" fmla="*/ 856083 h 856083"/>
              <a:gd name="connsiteX9" fmla="*/ 592170 w 1726174"/>
              <a:gd name="connsiteY9" fmla="*/ 775610 h 856083"/>
              <a:gd name="connsiteX10" fmla="*/ 596213 w 1726174"/>
              <a:gd name="connsiteY10" fmla="*/ 719029 h 856083"/>
              <a:gd name="connsiteX0" fmla="*/ 596213 w 1726174"/>
              <a:gd name="connsiteY0" fmla="*/ 719029 h 856083"/>
              <a:gd name="connsiteX1" fmla="*/ 1155749 w 1726174"/>
              <a:gd name="connsiteY1" fmla="*/ 722386 h 856083"/>
              <a:gd name="connsiteX2" fmla="*/ 1623686 w 1726174"/>
              <a:gd name="connsiteY2" fmla="*/ 619618 h 856083"/>
              <a:gd name="connsiteX3" fmla="*/ 1668834 w 1726174"/>
              <a:gd name="connsiteY3" fmla="*/ 135843 h 856083"/>
              <a:gd name="connsiteX4" fmla="*/ 711953 w 1726174"/>
              <a:gd name="connsiteY4" fmla="*/ 302 h 856083"/>
              <a:gd name="connsiteX5" fmla="*/ 46296 w 1726174"/>
              <a:gd name="connsiteY5" fmla="*/ 158293 h 856083"/>
              <a:gd name="connsiteX6" fmla="*/ 100392 w 1726174"/>
              <a:gd name="connsiteY6" fmla="*/ 627288 h 856083"/>
              <a:gd name="connsiteX7" fmla="*/ 451431 w 1726174"/>
              <a:gd name="connsiteY7" fmla="*/ 707708 h 856083"/>
              <a:gd name="connsiteX8" fmla="*/ 640255 w 1726174"/>
              <a:gd name="connsiteY8" fmla="*/ 856083 h 856083"/>
              <a:gd name="connsiteX9" fmla="*/ 592170 w 1726174"/>
              <a:gd name="connsiteY9" fmla="*/ 775610 h 856083"/>
              <a:gd name="connsiteX10" fmla="*/ 596213 w 1726174"/>
              <a:gd name="connsiteY10" fmla="*/ 719029 h 856083"/>
              <a:gd name="connsiteX0" fmla="*/ 596213 w 1726174"/>
              <a:gd name="connsiteY0" fmla="*/ 719029 h 843676"/>
              <a:gd name="connsiteX1" fmla="*/ 1155749 w 1726174"/>
              <a:gd name="connsiteY1" fmla="*/ 722386 h 843676"/>
              <a:gd name="connsiteX2" fmla="*/ 1623686 w 1726174"/>
              <a:gd name="connsiteY2" fmla="*/ 619618 h 843676"/>
              <a:gd name="connsiteX3" fmla="*/ 1668834 w 1726174"/>
              <a:gd name="connsiteY3" fmla="*/ 135843 h 843676"/>
              <a:gd name="connsiteX4" fmla="*/ 711953 w 1726174"/>
              <a:gd name="connsiteY4" fmla="*/ 302 h 843676"/>
              <a:gd name="connsiteX5" fmla="*/ 46296 w 1726174"/>
              <a:gd name="connsiteY5" fmla="*/ 158293 h 843676"/>
              <a:gd name="connsiteX6" fmla="*/ 100392 w 1726174"/>
              <a:gd name="connsiteY6" fmla="*/ 627288 h 843676"/>
              <a:gd name="connsiteX7" fmla="*/ 451431 w 1726174"/>
              <a:gd name="connsiteY7" fmla="*/ 707708 h 843676"/>
              <a:gd name="connsiteX8" fmla="*/ 633672 w 1726174"/>
              <a:gd name="connsiteY8" fmla="*/ 843676 h 843676"/>
              <a:gd name="connsiteX9" fmla="*/ 592170 w 1726174"/>
              <a:gd name="connsiteY9" fmla="*/ 775610 h 843676"/>
              <a:gd name="connsiteX10" fmla="*/ 596213 w 1726174"/>
              <a:gd name="connsiteY10" fmla="*/ 719029 h 843676"/>
              <a:gd name="connsiteX0" fmla="*/ 596213 w 1726174"/>
              <a:gd name="connsiteY0" fmla="*/ 719029 h 843676"/>
              <a:gd name="connsiteX1" fmla="*/ 1155749 w 1726174"/>
              <a:gd name="connsiteY1" fmla="*/ 722386 h 843676"/>
              <a:gd name="connsiteX2" fmla="*/ 1623686 w 1726174"/>
              <a:gd name="connsiteY2" fmla="*/ 619618 h 843676"/>
              <a:gd name="connsiteX3" fmla="*/ 1668834 w 1726174"/>
              <a:gd name="connsiteY3" fmla="*/ 135843 h 843676"/>
              <a:gd name="connsiteX4" fmla="*/ 711953 w 1726174"/>
              <a:gd name="connsiteY4" fmla="*/ 302 h 843676"/>
              <a:gd name="connsiteX5" fmla="*/ 46296 w 1726174"/>
              <a:gd name="connsiteY5" fmla="*/ 158293 h 843676"/>
              <a:gd name="connsiteX6" fmla="*/ 100392 w 1726174"/>
              <a:gd name="connsiteY6" fmla="*/ 627288 h 843676"/>
              <a:gd name="connsiteX7" fmla="*/ 451431 w 1726174"/>
              <a:gd name="connsiteY7" fmla="*/ 707708 h 843676"/>
              <a:gd name="connsiteX8" fmla="*/ 633672 w 1726174"/>
              <a:gd name="connsiteY8" fmla="*/ 843676 h 843676"/>
              <a:gd name="connsiteX9" fmla="*/ 592170 w 1726174"/>
              <a:gd name="connsiteY9" fmla="*/ 775610 h 843676"/>
              <a:gd name="connsiteX10" fmla="*/ 596213 w 1726174"/>
              <a:gd name="connsiteY10" fmla="*/ 719029 h 843676"/>
              <a:gd name="connsiteX0" fmla="*/ 596213 w 1726174"/>
              <a:gd name="connsiteY0" fmla="*/ 719029 h 843785"/>
              <a:gd name="connsiteX1" fmla="*/ 1155749 w 1726174"/>
              <a:gd name="connsiteY1" fmla="*/ 722386 h 843785"/>
              <a:gd name="connsiteX2" fmla="*/ 1623686 w 1726174"/>
              <a:gd name="connsiteY2" fmla="*/ 619618 h 843785"/>
              <a:gd name="connsiteX3" fmla="*/ 1668834 w 1726174"/>
              <a:gd name="connsiteY3" fmla="*/ 135843 h 843785"/>
              <a:gd name="connsiteX4" fmla="*/ 711953 w 1726174"/>
              <a:gd name="connsiteY4" fmla="*/ 302 h 843785"/>
              <a:gd name="connsiteX5" fmla="*/ 46296 w 1726174"/>
              <a:gd name="connsiteY5" fmla="*/ 158293 h 843785"/>
              <a:gd name="connsiteX6" fmla="*/ 100392 w 1726174"/>
              <a:gd name="connsiteY6" fmla="*/ 627288 h 843785"/>
              <a:gd name="connsiteX7" fmla="*/ 451431 w 1726174"/>
              <a:gd name="connsiteY7" fmla="*/ 707708 h 843785"/>
              <a:gd name="connsiteX8" fmla="*/ 633672 w 1726174"/>
              <a:gd name="connsiteY8" fmla="*/ 843676 h 843785"/>
              <a:gd name="connsiteX9" fmla="*/ 592170 w 1726174"/>
              <a:gd name="connsiteY9" fmla="*/ 775610 h 843785"/>
              <a:gd name="connsiteX10" fmla="*/ 596213 w 1726174"/>
              <a:gd name="connsiteY10" fmla="*/ 719029 h 843785"/>
              <a:gd name="connsiteX0" fmla="*/ 596213 w 1726174"/>
              <a:gd name="connsiteY0" fmla="*/ 719029 h 843785"/>
              <a:gd name="connsiteX1" fmla="*/ 1155749 w 1726174"/>
              <a:gd name="connsiteY1" fmla="*/ 722386 h 843785"/>
              <a:gd name="connsiteX2" fmla="*/ 1623686 w 1726174"/>
              <a:gd name="connsiteY2" fmla="*/ 619618 h 843785"/>
              <a:gd name="connsiteX3" fmla="*/ 1668834 w 1726174"/>
              <a:gd name="connsiteY3" fmla="*/ 135843 h 843785"/>
              <a:gd name="connsiteX4" fmla="*/ 711953 w 1726174"/>
              <a:gd name="connsiteY4" fmla="*/ 302 h 843785"/>
              <a:gd name="connsiteX5" fmla="*/ 46296 w 1726174"/>
              <a:gd name="connsiteY5" fmla="*/ 158293 h 843785"/>
              <a:gd name="connsiteX6" fmla="*/ 100392 w 1726174"/>
              <a:gd name="connsiteY6" fmla="*/ 627288 h 843785"/>
              <a:gd name="connsiteX7" fmla="*/ 451431 w 1726174"/>
              <a:gd name="connsiteY7" fmla="*/ 707708 h 843785"/>
              <a:gd name="connsiteX8" fmla="*/ 633672 w 1726174"/>
              <a:gd name="connsiteY8" fmla="*/ 843676 h 843785"/>
              <a:gd name="connsiteX9" fmla="*/ 592170 w 1726174"/>
              <a:gd name="connsiteY9" fmla="*/ 775610 h 843785"/>
              <a:gd name="connsiteX10" fmla="*/ 596213 w 1726174"/>
              <a:gd name="connsiteY10" fmla="*/ 719029 h 843785"/>
              <a:gd name="connsiteX0" fmla="*/ 596213 w 1726174"/>
              <a:gd name="connsiteY0" fmla="*/ 719029 h 843785"/>
              <a:gd name="connsiteX1" fmla="*/ 1155749 w 1726174"/>
              <a:gd name="connsiteY1" fmla="*/ 722386 h 843785"/>
              <a:gd name="connsiteX2" fmla="*/ 1623686 w 1726174"/>
              <a:gd name="connsiteY2" fmla="*/ 619618 h 843785"/>
              <a:gd name="connsiteX3" fmla="*/ 1668834 w 1726174"/>
              <a:gd name="connsiteY3" fmla="*/ 135843 h 843785"/>
              <a:gd name="connsiteX4" fmla="*/ 711953 w 1726174"/>
              <a:gd name="connsiteY4" fmla="*/ 302 h 843785"/>
              <a:gd name="connsiteX5" fmla="*/ 46296 w 1726174"/>
              <a:gd name="connsiteY5" fmla="*/ 158293 h 843785"/>
              <a:gd name="connsiteX6" fmla="*/ 100392 w 1726174"/>
              <a:gd name="connsiteY6" fmla="*/ 627288 h 843785"/>
              <a:gd name="connsiteX7" fmla="*/ 451431 w 1726174"/>
              <a:gd name="connsiteY7" fmla="*/ 707708 h 843785"/>
              <a:gd name="connsiteX8" fmla="*/ 633672 w 1726174"/>
              <a:gd name="connsiteY8" fmla="*/ 843676 h 843785"/>
              <a:gd name="connsiteX9" fmla="*/ 603967 w 1726174"/>
              <a:gd name="connsiteY9" fmla="*/ 795371 h 843785"/>
              <a:gd name="connsiteX10" fmla="*/ 596213 w 1726174"/>
              <a:gd name="connsiteY10" fmla="*/ 719029 h 843785"/>
              <a:gd name="connsiteX0" fmla="*/ 596213 w 1726174"/>
              <a:gd name="connsiteY0" fmla="*/ 719029 h 833928"/>
              <a:gd name="connsiteX1" fmla="*/ 1155749 w 1726174"/>
              <a:gd name="connsiteY1" fmla="*/ 722386 h 833928"/>
              <a:gd name="connsiteX2" fmla="*/ 1623686 w 1726174"/>
              <a:gd name="connsiteY2" fmla="*/ 619618 h 833928"/>
              <a:gd name="connsiteX3" fmla="*/ 1668834 w 1726174"/>
              <a:gd name="connsiteY3" fmla="*/ 135843 h 833928"/>
              <a:gd name="connsiteX4" fmla="*/ 711953 w 1726174"/>
              <a:gd name="connsiteY4" fmla="*/ 302 h 833928"/>
              <a:gd name="connsiteX5" fmla="*/ 46296 w 1726174"/>
              <a:gd name="connsiteY5" fmla="*/ 158293 h 833928"/>
              <a:gd name="connsiteX6" fmla="*/ 100392 w 1726174"/>
              <a:gd name="connsiteY6" fmla="*/ 627288 h 833928"/>
              <a:gd name="connsiteX7" fmla="*/ 451431 w 1726174"/>
              <a:gd name="connsiteY7" fmla="*/ 707708 h 833928"/>
              <a:gd name="connsiteX8" fmla="*/ 629740 w 1726174"/>
              <a:gd name="connsiteY8" fmla="*/ 833796 h 833928"/>
              <a:gd name="connsiteX9" fmla="*/ 603967 w 1726174"/>
              <a:gd name="connsiteY9" fmla="*/ 795371 h 833928"/>
              <a:gd name="connsiteX10" fmla="*/ 596213 w 1726174"/>
              <a:gd name="connsiteY10" fmla="*/ 719029 h 833928"/>
              <a:gd name="connsiteX0" fmla="*/ 596213 w 1726174"/>
              <a:gd name="connsiteY0" fmla="*/ 719029 h 833928"/>
              <a:gd name="connsiteX1" fmla="*/ 1155749 w 1726174"/>
              <a:gd name="connsiteY1" fmla="*/ 722386 h 833928"/>
              <a:gd name="connsiteX2" fmla="*/ 1623686 w 1726174"/>
              <a:gd name="connsiteY2" fmla="*/ 619618 h 833928"/>
              <a:gd name="connsiteX3" fmla="*/ 1668834 w 1726174"/>
              <a:gd name="connsiteY3" fmla="*/ 135843 h 833928"/>
              <a:gd name="connsiteX4" fmla="*/ 711953 w 1726174"/>
              <a:gd name="connsiteY4" fmla="*/ 302 h 833928"/>
              <a:gd name="connsiteX5" fmla="*/ 46296 w 1726174"/>
              <a:gd name="connsiteY5" fmla="*/ 158293 h 833928"/>
              <a:gd name="connsiteX6" fmla="*/ 100392 w 1726174"/>
              <a:gd name="connsiteY6" fmla="*/ 627288 h 833928"/>
              <a:gd name="connsiteX7" fmla="*/ 451431 w 1726174"/>
              <a:gd name="connsiteY7" fmla="*/ 707708 h 833928"/>
              <a:gd name="connsiteX8" fmla="*/ 629740 w 1726174"/>
              <a:gd name="connsiteY8" fmla="*/ 833796 h 833928"/>
              <a:gd name="connsiteX9" fmla="*/ 602001 w 1726174"/>
              <a:gd name="connsiteY9" fmla="*/ 787961 h 833928"/>
              <a:gd name="connsiteX10" fmla="*/ 596213 w 1726174"/>
              <a:gd name="connsiteY10" fmla="*/ 719029 h 833928"/>
              <a:gd name="connsiteX0" fmla="*/ 596213 w 1726174"/>
              <a:gd name="connsiteY0" fmla="*/ 719029 h 833796"/>
              <a:gd name="connsiteX1" fmla="*/ 1155749 w 1726174"/>
              <a:gd name="connsiteY1" fmla="*/ 722386 h 833796"/>
              <a:gd name="connsiteX2" fmla="*/ 1623686 w 1726174"/>
              <a:gd name="connsiteY2" fmla="*/ 619618 h 833796"/>
              <a:gd name="connsiteX3" fmla="*/ 1668834 w 1726174"/>
              <a:gd name="connsiteY3" fmla="*/ 135843 h 833796"/>
              <a:gd name="connsiteX4" fmla="*/ 711953 w 1726174"/>
              <a:gd name="connsiteY4" fmla="*/ 302 h 833796"/>
              <a:gd name="connsiteX5" fmla="*/ 46296 w 1726174"/>
              <a:gd name="connsiteY5" fmla="*/ 158293 h 833796"/>
              <a:gd name="connsiteX6" fmla="*/ 100392 w 1726174"/>
              <a:gd name="connsiteY6" fmla="*/ 627288 h 833796"/>
              <a:gd name="connsiteX7" fmla="*/ 451431 w 1726174"/>
              <a:gd name="connsiteY7" fmla="*/ 707708 h 833796"/>
              <a:gd name="connsiteX8" fmla="*/ 629740 w 1726174"/>
              <a:gd name="connsiteY8" fmla="*/ 833796 h 833796"/>
              <a:gd name="connsiteX9" fmla="*/ 602001 w 1726174"/>
              <a:gd name="connsiteY9" fmla="*/ 787961 h 833796"/>
              <a:gd name="connsiteX10" fmla="*/ 596213 w 1726174"/>
              <a:gd name="connsiteY10" fmla="*/ 719029 h 833796"/>
              <a:gd name="connsiteX0" fmla="*/ 596213 w 1726174"/>
              <a:gd name="connsiteY0" fmla="*/ 719029 h 833796"/>
              <a:gd name="connsiteX1" fmla="*/ 1155749 w 1726174"/>
              <a:gd name="connsiteY1" fmla="*/ 722386 h 833796"/>
              <a:gd name="connsiteX2" fmla="*/ 1623686 w 1726174"/>
              <a:gd name="connsiteY2" fmla="*/ 619618 h 833796"/>
              <a:gd name="connsiteX3" fmla="*/ 1668834 w 1726174"/>
              <a:gd name="connsiteY3" fmla="*/ 135843 h 833796"/>
              <a:gd name="connsiteX4" fmla="*/ 711953 w 1726174"/>
              <a:gd name="connsiteY4" fmla="*/ 302 h 833796"/>
              <a:gd name="connsiteX5" fmla="*/ 46296 w 1726174"/>
              <a:gd name="connsiteY5" fmla="*/ 158293 h 833796"/>
              <a:gd name="connsiteX6" fmla="*/ 100392 w 1726174"/>
              <a:gd name="connsiteY6" fmla="*/ 627288 h 833796"/>
              <a:gd name="connsiteX7" fmla="*/ 451431 w 1726174"/>
              <a:gd name="connsiteY7" fmla="*/ 707708 h 833796"/>
              <a:gd name="connsiteX8" fmla="*/ 629740 w 1726174"/>
              <a:gd name="connsiteY8" fmla="*/ 833796 h 833796"/>
              <a:gd name="connsiteX9" fmla="*/ 602001 w 1726174"/>
              <a:gd name="connsiteY9" fmla="*/ 787961 h 833796"/>
              <a:gd name="connsiteX10" fmla="*/ 596213 w 1726174"/>
              <a:gd name="connsiteY10" fmla="*/ 719029 h 833796"/>
              <a:gd name="connsiteX0" fmla="*/ 596213 w 1726174"/>
              <a:gd name="connsiteY0" fmla="*/ 719029 h 833796"/>
              <a:gd name="connsiteX1" fmla="*/ 1155749 w 1726174"/>
              <a:gd name="connsiteY1" fmla="*/ 722386 h 833796"/>
              <a:gd name="connsiteX2" fmla="*/ 1623686 w 1726174"/>
              <a:gd name="connsiteY2" fmla="*/ 619618 h 833796"/>
              <a:gd name="connsiteX3" fmla="*/ 1668834 w 1726174"/>
              <a:gd name="connsiteY3" fmla="*/ 135843 h 833796"/>
              <a:gd name="connsiteX4" fmla="*/ 711953 w 1726174"/>
              <a:gd name="connsiteY4" fmla="*/ 302 h 833796"/>
              <a:gd name="connsiteX5" fmla="*/ 46296 w 1726174"/>
              <a:gd name="connsiteY5" fmla="*/ 158293 h 833796"/>
              <a:gd name="connsiteX6" fmla="*/ 100392 w 1726174"/>
              <a:gd name="connsiteY6" fmla="*/ 627288 h 833796"/>
              <a:gd name="connsiteX7" fmla="*/ 451431 w 1726174"/>
              <a:gd name="connsiteY7" fmla="*/ 707708 h 833796"/>
              <a:gd name="connsiteX8" fmla="*/ 629740 w 1726174"/>
              <a:gd name="connsiteY8" fmla="*/ 833796 h 833796"/>
              <a:gd name="connsiteX9" fmla="*/ 602001 w 1726174"/>
              <a:gd name="connsiteY9" fmla="*/ 787961 h 833796"/>
              <a:gd name="connsiteX10" fmla="*/ 596213 w 1726174"/>
              <a:gd name="connsiteY10" fmla="*/ 719029 h 833796"/>
              <a:gd name="connsiteX0" fmla="*/ 596095 w 1726056"/>
              <a:gd name="connsiteY0" fmla="*/ 728944 h 843711"/>
              <a:gd name="connsiteX1" fmla="*/ 1155631 w 1726056"/>
              <a:gd name="connsiteY1" fmla="*/ 732301 h 843711"/>
              <a:gd name="connsiteX2" fmla="*/ 1623568 w 1726056"/>
              <a:gd name="connsiteY2" fmla="*/ 629533 h 843711"/>
              <a:gd name="connsiteX3" fmla="*/ 1668716 w 1726056"/>
              <a:gd name="connsiteY3" fmla="*/ 145758 h 843711"/>
              <a:gd name="connsiteX4" fmla="*/ 710246 w 1726056"/>
              <a:gd name="connsiteY4" fmla="*/ 236 h 843711"/>
              <a:gd name="connsiteX5" fmla="*/ 46178 w 1726056"/>
              <a:gd name="connsiteY5" fmla="*/ 168208 h 843711"/>
              <a:gd name="connsiteX6" fmla="*/ 100274 w 1726056"/>
              <a:gd name="connsiteY6" fmla="*/ 637203 h 843711"/>
              <a:gd name="connsiteX7" fmla="*/ 451313 w 1726056"/>
              <a:gd name="connsiteY7" fmla="*/ 717623 h 843711"/>
              <a:gd name="connsiteX8" fmla="*/ 629622 w 1726056"/>
              <a:gd name="connsiteY8" fmla="*/ 843711 h 843711"/>
              <a:gd name="connsiteX9" fmla="*/ 601883 w 1726056"/>
              <a:gd name="connsiteY9" fmla="*/ 797876 h 843711"/>
              <a:gd name="connsiteX10" fmla="*/ 596095 w 1726056"/>
              <a:gd name="connsiteY10" fmla="*/ 728944 h 843711"/>
              <a:gd name="connsiteX0" fmla="*/ 596095 w 1726056"/>
              <a:gd name="connsiteY0" fmla="*/ 728944 h 843711"/>
              <a:gd name="connsiteX1" fmla="*/ 1155631 w 1726056"/>
              <a:gd name="connsiteY1" fmla="*/ 732301 h 843711"/>
              <a:gd name="connsiteX2" fmla="*/ 1623568 w 1726056"/>
              <a:gd name="connsiteY2" fmla="*/ 629533 h 843711"/>
              <a:gd name="connsiteX3" fmla="*/ 1668716 w 1726056"/>
              <a:gd name="connsiteY3" fmla="*/ 145758 h 843711"/>
              <a:gd name="connsiteX4" fmla="*/ 710246 w 1726056"/>
              <a:gd name="connsiteY4" fmla="*/ 236 h 843711"/>
              <a:gd name="connsiteX5" fmla="*/ 46178 w 1726056"/>
              <a:gd name="connsiteY5" fmla="*/ 168208 h 843711"/>
              <a:gd name="connsiteX6" fmla="*/ 100274 w 1726056"/>
              <a:gd name="connsiteY6" fmla="*/ 637203 h 843711"/>
              <a:gd name="connsiteX7" fmla="*/ 451313 w 1726056"/>
              <a:gd name="connsiteY7" fmla="*/ 717623 h 843711"/>
              <a:gd name="connsiteX8" fmla="*/ 629622 w 1726056"/>
              <a:gd name="connsiteY8" fmla="*/ 843711 h 843711"/>
              <a:gd name="connsiteX9" fmla="*/ 601883 w 1726056"/>
              <a:gd name="connsiteY9" fmla="*/ 797876 h 843711"/>
              <a:gd name="connsiteX10" fmla="*/ 596095 w 1726056"/>
              <a:gd name="connsiteY10" fmla="*/ 728944 h 843711"/>
              <a:gd name="connsiteX0" fmla="*/ 596095 w 1726056"/>
              <a:gd name="connsiteY0" fmla="*/ 729476 h 844243"/>
              <a:gd name="connsiteX1" fmla="*/ 1155631 w 1726056"/>
              <a:gd name="connsiteY1" fmla="*/ 732833 h 844243"/>
              <a:gd name="connsiteX2" fmla="*/ 1623568 w 1726056"/>
              <a:gd name="connsiteY2" fmla="*/ 630065 h 844243"/>
              <a:gd name="connsiteX3" fmla="*/ 1668716 w 1726056"/>
              <a:gd name="connsiteY3" fmla="*/ 146290 h 844243"/>
              <a:gd name="connsiteX4" fmla="*/ 710246 w 1726056"/>
              <a:gd name="connsiteY4" fmla="*/ 768 h 844243"/>
              <a:gd name="connsiteX5" fmla="*/ 46178 w 1726056"/>
              <a:gd name="connsiteY5" fmla="*/ 168740 h 844243"/>
              <a:gd name="connsiteX6" fmla="*/ 100274 w 1726056"/>
              <a:gd name="connsiteY6" fmla="*/ 637735 h 844243"/>
              <a:gd name="connsiteX7" fmla="*/ 451313 w 1726056"/>
              <a:gd name="connsiteY7" fmla="*/ 718155 h 844243"/>
              <a:gd name="connsiteX8" fmla="*/ 629622 w 1726056"/>
              <a:gd name="connsiteY8" fmla="*/ 844243 h 844243"/>
              <a:gd name="connsiteX9" fmla="*/ 601883 w 1726056"/>
              <a:gd name="connsiteY9" fmla="*/ 798408 h 844243"/>
              <a:gd name="connsiteX10" fmla="*/ 596095 w 1726056"/>
              <a:gd name="connsiteY10" fmla="*/ 729476 h 844243"/>
              <a:gd name="connsiteX0" fmla="*/ 596095 w 1726056"/>
              <a:gd name="connsiteY0" fmla="*/ 729476 h 844243"/>
              <a:gd name="connsiteX1" fmla="*/ 1155631 w 1726056"/>
              <a:gd name="connsiteY1" fmla="*/ 732833 h 844243"/>
              <a:gd name="connsiteX2" fmla="*/ 1623568 w 1726056"/>
              <a:gd name="connsiteY2" fmla="*/ 630065 h 844243"/>
              <a:gd name="connsiteX3" fmla="*/ 1668716 w 1726056"/>
              <a:gd name="connsiteY3" fmla="*/ 146290 h 844243"/>
              <a:gd name="connsiteX4" fmla="*/ 710246 w 1726056"/>
              <a:gd name="connsiteY4" fmla="*/ 768 h 844243"/>
              <a:gd name="connsiteX5" fmla="*/ 46178 w 1726056"/>
              <a:gd name="connsiteY5" fmla="*/ 168740 h 844243"/>
              <a:gd name="connsiteX6" fmla="*/ 100274 w 1726056"/>
              <a:gd name="connsiteY6" fmla="*/ 637735 h 844243"/>
              <a:gd name="connsiteX7" fmla="*/ 451313 w 1726056"/>
              <a:gd name="connsiteY7" fmla="*/ 718155 h 844243"/>
              <a:gd name="connsiteX8" fmla="*/ 629622 w 1726056"/>
              <a:gd name="connsiteY8" fmla="*/ 844243 h 844243"/>
              <a:gd name="connsiteX9" fmla="*/ 601883 w 1726056"/>
              <a:gd name="connsiteY9" fmla="*/ 798408 h 844243"/>
              <a:gd name="connsiteX10" fmla="*/ 596095 w 1726056"/>
              <a:gd name="connsiteY10" fmla="*/ 729476 h 844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26056" h="844243">
                <a:moveTo>
                  <a:pt x="596095" y="729476"/>
                </a:moveTo>
                <a:cubicBezTo>
                  <a:pt x="661109" y="739868"/>
                  <a:pt x="981208" y="743412"/>
                  <a:pt x="1155631" y="732833"/>
                </a:cubicBezTo>
                <a:cubicBezTo>
                  <a:pt x="1330054" y="722254"/>
                  <a:pt x="1538054" y="727822"/>
                  <a:pt x="1623568" y="630065"/>
                </a:cubicBezTo>
                <a:cubicBezTo>
                  <a:pt x="1709082" y="532308"/>
                  <a:pt x="1780349" y="377557"/>
                  <a:pt x="1668716" y="146290"/>
                </a:cubicBezTo>
                <a:cubicBezTo>
                  <a:pt x="1577926" y="1391"/>
                  <a:pt x="980669" y="-2974"/>
                  <a:pt x="710246" y="768"/>
                </a:cubicBezTo>
                <a:cubicBezTo>
                  <a:pt x="439823" y="4510"/>
                  <a:pt x="147840" y="62579"/>
                  <a:pt x="46178" y="168740"/>
                </a:cubicBezTo>
                <a:cubicBezTo>
                  <a:pt x="-55484" y="274901"/>
                  <a:pt x="32752" y="546166"/>
                  <a:pt x="100274" y="637735"/>
                </a:cubicBezTo>
                <a:cubicBezTo>
                  <a:pt x="167796" y="729304"/>
                  <a:pt x="405212" y="718155"/>
                  <a:pt x="451313" y="718155"/>
                </a:cubicBezTo>
                <a:cubicBezTo>
                  <a:pt x="526895" y="793049"/>
                  <a:pt x="550644" y="827154"/>
                  <a:pt x="629622" y="844243"/>
                </a:cubicBezTo>
                <a:cubicBezTo>
                  <a:pt x="615010" y="820248"/>
                  <a:pt x="617853" y="832539"/>
                  <a:pt x="601883" y="798408"/>
                </a:cubicBezTo>
                <a:cubicBezTo>
                  <a:pt x="585219" y="769261"/>
                  <a:pt x="596095" y="729476"/>
                  <a:pt x="596095" y="729476"/>
                </a:cubicBezTo>
                <a:close/>
              </a:path>
            </a:pathLst>
          </a:custGeom>
          <a:noFill/>
          <a:ln w="19050" cap="flat">
            <a:solidFill>
              <a:schemeClr val="tx1"/>
            </a:solidFill>
            <a:prstDash val="solid"/>
            <a:miter/>
          </a:ln>
        </p:spPr>
        <p:txBody>
          <a:bodyPr rtlCol="0" anchor="ctr"/>
          <a:lstStyle/>
          <a:p>
            <a:endParaRPr lang="en-US"/>
          </a:p>
        </p:txBody>
      </p:sp>
      <p:sp>
        <p:nvSpPr>
          <p:cNvPr id="2" name="Title 1">
            <a:extLst>
              <a:ext uri="{FF2B5EF4-FFF2-40B4-BE49-F238E27FC236}">
                <a16:creationId xmlns:a16="http://schemas.microsoft.com/office/drawing/2014/main" id="{56D5F371-A0D1-4610-A662-CE89241BF42E}"/>
              </a:ext>
            </a:extLst>
          </p:cNvPr>
          <p:cNvSpPr>
            <a:spLocks noGrp="1"/>
          </p:cNvSpPr>
          <p:nvPr>
            <p:ph type="title"/>
          </p:nvPr>
        </p:nvSpPr>
        <p:spPr>
          <a:xfrm>
            <a:off x="5876598" y="1083379"/>
            <a:ext cx="4947424" cy="1364106"/>
          </a:xfrm>
        </p:spPr>
        <p:txBody>
          <a:bodyPr>
            <a:normAutofit/>
          </a:bodyPr>
          <a:lstStyle/>
          <a:p>
            <a:pPr algn="ctr"/>
            <a:r>
              <a:rPr lang="en-GB" dirty="0"/>
              <a:t>TRUE or FALSE?</a:t>
            </a:r>
          </a:p>
        </p:txBody>
      </p:sp>
      <p:sp>
        <p:nvSpPr>
          <p:cNvPr id="3" name="Content Placeholder 2">
            <a:extLst>
              <a:ext uri="{FF2B5EF4-FFF2-40B4-BE49-F238E27FC236}">
                <a16:creationId xmlns:a16="http://schemas.microsoft.com/office/drawing/2014/main" id="{F11B6D19-5D19-4C1E-A7DF-1892DCBAA4B5}"/>
              </a:ext>
            </a:extLst>
          </p:cNvPr>
          <p:cNvSpPr>
            <a:spLocks noGrp="1"/>
          </p:cNvSpPr>
          <p:nvPr>
            <p:ph idx="1"/>
          </p:nvPr>
        </p:nvSpPr>
        <p:spPr>
          <a:xfrm>
            <a:off x="2022053" y="2870991"/>
            <a:ext cx="5864379" cy="2643119"/>
          </a:xfrm>
        </p:spPr>
        <p:txBody>
          <a:bodyPr anchor="ctr">
            <a:normAutofit/>
          </a:bodyPr>
          <a:lstStyle/>
          <a:p>
            <a:pPr lvl="0" algn="ctr"/>
            <a:r>
              <a:rPr lang="en-GB"/>
              <a:t>Women ‘took over’ from the male footballers when they were unavailable during World War 2.</a:t>
            </a:r>
          </a:p>
          <a:p>
            <a:pPr algn="ctr"/>
            <a:endParaRPr lang="en-GB" dirty="0"/>
          </a:p>
        </p:txBody>
      </p:sp>
      <p:sp>
        <p:nvSpPr>
          <p:cNvPr id="4" name="Left Arrow 3"/>
          <p:cNvSpPr/>
          <p:nvPr/>
        </p:nvSpPr>
        <p:spPr>
          <a:xfrm>
            <a:off x="4688458" y="1523116"/>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ight Arrow 4"/>
          <p:cNvSpPr/>
          <p:nvPr/>
        </p:nvSpPr>
        <p:spPr>
          <a:xfrm>
            <a:off x="10742345" y="152311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43398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C8D9769A-E1A8-4890-A4B7-FF5D5C1DC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65030541-939E-4D9D-82AB-34D32FD16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279057" y="2200234"/>
            <a:ext cx="7166759" cy="4187342"/>
          </a:xfrm>
          <a:custGeom>
            <a:avLst/>
            <a:gdLst>
              <a:gd name="connsiteX0" fmla="*/ 3063362 w 5358686"/>
              <a:gd name="connsiteY0" fmla="*/ 3429562 h 3905917"/>
              <a:gd name="connsiteX1" fmla="*/ 4752173 w 5358686"/>
              <a:gd name="connsiteY1" fmla="*/ 3086315 h 3905917"/>
              <a:gd name="connsiteX2" fmla="*/ 5358470 w 5358686"/>
              <a:gd name="connsiteY2" fmla="*/ 1525101 h 3905917"/>
              <a:gd name="connsiteX3" fmla="*/ 4960932 w 5358686"/>
              <a:gd name="connsiteY3" fmla="*/ 466701 h 3905917"/>
              <a:gd name="connsiteX4" fmla="*/ 932230 w 5358686"/>
              <a:gd name="connsiteY4" fmla="*/ 19557 h 3905917"/>
              <a:gd name="connsiteX5" fmla="*/ 62745 w 5358686"/>
              <a:gd name="connsiteY5" fmla="*/ 783491 h 3905917"/>
              <a:gd name="connsiteX6" fmla="*/ 230579 w 5358686"/>
              <a:gd name="connsiteY6" fmla="*/ 2939564 h 3905917"/>
              <a:gd name="connsiteX7" fmla="*/ 2493030 w 5358686"/>
              <a:gd name="connsiteY7" fmla="*/ 3459876 h 3905917"/>
              <a:gd name="connsiteX8" fmla="*/ 2539191 w 5358686"/>
              <a:gd name="connsiteY8" fmla="*/ 3905918 h 3905917"/>
              <a:gd name="connsiteX9" fmla="*/ 3063362 w 5358686"/>
              <a:gd name="connsiteY9" fmla="*/ 3429562 h 3905917"/>
              <a:gd name="connsiteX0" fmla="*/ 3495230 w 5358668"/>
              <a:gd name="connsiteY0" fmla="*/ 3367114 h 3905918"/>
              <a:gd name="connsiteX1" fmla="*/ 4752173 w 5358668"/>
              <a:gd name="connsiteY1" fmla="*/ 3086315 h 3905918"/>
              <a:gd name="connsiteX2" fmla="*/ 5358470 w 5358668"/>
              <a:gd name="connsiteY2" fmla="*/ 1525101 h 3905918"/>
              <a:gd name="connsiteX3" fmla="*/ 4960932 w 5358668"/>
              <a:gd name="connsiteY3" fmla="*/ 466701 h 3905918"/>
              <a:gd name="connsiteX4" fmla="*/ 932230 w 5358668"/>
              <a:gd name="connsiteY4" fmla="*/ 19557 h 3905918"/>
              <a:gd name="connsiteX5" fmla="*/ 62745 w 5358668"/>
              <a:gd name="connsiteY5" fmla="*/ 783491 h 3905918"/>
              <a:gd name="connsiteX6" fmla="*/ 230579 w 5358668"/>
              <a:gd name="connsiteY6" fmla="*/ 2939564 h 3905918"/>
              <a:gd name="connsiteX7" fmla="*/ 2493030 w 5358668"/>
              <a:gd name="connsiteY7" fmla="*/ 3459876 h 3905918"/>
              <a:gd name="connsiteX8" fmla="*/ 2539191 w 5358668"/>
              <a:gd name="connsiteY8" fmla="*/ 3905918 h 3905918"/>
              <a:gd name="connsiteX9" fmla="*/ 3495230 w 5358668"/>
              <a:gd name="connsiteY9" fmla="*/ 3367114 h 3905918"/>
              <a:gd name="connsiteX0" fmla="*/ 3573176 w 5436614"/>
              <a:gd name="connsiteY0" fmla="*/ 3367114 h 3905918"/>
              <a:gd name="connsiteX1" fmla="*/ 4830119 w 5436614"/>
              <a:gd name="connsiteY1" fmla="*/ 3086315 h 3905918"/>
              <a:gd name="connsiteX2" fmla="*/ 5436416 w 5436614"/>
              <a:gd name="connsiteY2" fmla="*/ 1525101 h 3905918"/>
              <a:gd name="connsiteX3" fmla="*/ 5038878 w 5436614"/>
              <a:gd name="connsiteY3" fmla="*/ 466701 h 3905918"/>
              <a:gd name="connsiteX4" fmla="*/ 1010176 w 5436614"/>
              <a:gd name="connsiteY4" fmla="*/ 19557 h 3905918"/>
              <a:gd name="connsiteX5" fmla="*/ 140691 w 5436614"/>
              <a:gd name="connsiteY5" fmla="*/ 783491 h 3905918"/>
              <a:gd name="connsiteX6" fmla="*/ 308525 w 5436614"/>
              <a:gd name="connsiteY6" fmla="*/ 2939564 h 3905918"/>
              <a:gd name="connsiteX7" fmla="*/ 3039861 w 5436614"/>
              <a:gd name="connsiteY7" fmla="*/ 3409918 h 3905918"/>
              <a:gd name="connsiteX8" fmla="*/ 2617137 w 5436614"/>
              <a:gd name="connsiteY8" fmla="*/ 3905918 h 3905918"/>
              <a:gd name="connsiteX9" fmla="*/ 3573176 w 5436614"/>
              <a:gd name="connsiteY9" fmla="*/ 3367114 h 3905918"/>
              <a:gd name="connsiteX0" fmla="*/ 3573176 w 5436614"/>
              <a:gd name="connsiteY0" fmla="*/ 3367114 h 3843470"/>
              <a:gd name="connsiteX1" fmla="*/ 4830119 w 5436614"/>
              <a:gd name="connsiteY1" fmla="*/ 3086315 h 3843470"/>
              <a:gd name="connsiteX2" fmla="*/ 5436416 w 5436614"/>
              <a:gd name="connsiteY2" fmla="*/ 1525101 h 3843470"/>
              <a:gd name="connsiteX3" fmla="*/ 5038878 w 5436614"/>
              <a:gd name="connsiteY3" fmla="*/ 466701 h 3843470"/>
              <a:gd name="connsiteX4" fmla="*/ 1010176 w 5436614"/>
              <a:gd name="connsiteY4" fmla="*/ 19557 h 3843470"/>
              <a:gd name="connsiteX5" fmla="*/ 140691 w 5436614"/>
              <a:gd name="connsiteY5" fmla="*/ 783491 h 3843470"/>
              <a:gd name="connsiteX6" fmla="*/ 308525 w 5436614"/>
              <a:gd name="connsiteY6" fmla="*/ 2939564 h 3843470"/>
              <a:gd name="connsiteX7" fmla="*/ 3039861 w 5436614"/>
              <a:gd name="connsiteY7" fmla="*/ 3409918 h 3843470"/>
              <a:gd name="connsiteX8" fmla="*/ 3123040 w 5436614"/>
              <a:gd name="connsiteY8" fmla="*/ 3843470 h 3843470"/>
              <a:gd name="connsiteX9" fmla="*/ 3573176 w 5436614"/>
              <a:gd name="connsiteY9" fmla="*/ 3367114 h 3843470"/>
              <a:gd name="connsiteX0" fmla="*/ 3733585 w 5436599"/>
              <a:gd name="connsiteY0" fmla="*/ 3417073 h 3843470"/>
              <a:gd name="connsiteX1" fmla="*/ 4830119 w 5436599"/>
              <a:gd name="connsiteY1" fmla="*/ 3086315 h 3843470"/>
              <a:gd name="connsiteX2" fmla="*/ 5436416 w 5436599"/>
              <a:gd name="connsiteY2" fmla="*/ 1525101 h 3843470"/>
              <a:gd name="connsiteX3" fmla="*/ 5038878 w 5436599"/>
              <a:gd name="connsiteY3" fmla="*/ 466701 h 3843470"/>
              <a:gd name="connsiteX4" fmla="*/ 1010176 w 5436599"/>
              <a:gd name="connsiteY4" fmla="*/ 19557 h 3843470"/>
              <a:gd name="connsiteX5" fmla="*/ 140691 w 5436599"/>
              <a:gd name="connsiteY5" fmla="*/ 783491 h 3843470"/>
              <a:gd name="connsiteX6" fmla="*/ 308525 w 5436599"/>
              <a:gd name="connsiteY6" fmla="*/ 2939564 h 3843470"/>
              <a:gd name="connsiteX7" fmla="*/ 3039861 w 5436599"/>
              <a:gd name="connsiteY7" fmla="*/ 3409918 h 3843470"/>
              <a:gd name="connsiteX8" fmla="*/ 3123040 w 5436599"/>
              <a:gd name="connsiteY8" fmla="*/ 3843470 h 3843470"/>
              <a:gd name="connsiteX9" fmla="*/ 3733585 w 5436599"/>
              <a:gd name="connsiteY9" fmla="*/ 3417073 h 3843470"/>
              <a:gd name="connsiteX0" fmla="*/ 3745572 w 5448586"/>
              <a:gd name="connsiteY0" fmla="*/ 3417073 h 3843470"/>
              <a:gd name="connsiteX1" fmla="*/ 4842106 w 5448586"/>
              <a:gd name="connsiteY1" fmla="*/ 3086315 h 3843470"/>
              <a:gd name="connsiteX2" fmla="*/ 5448403 w 5448586"/>
              <a:gd name="connsiteY2" fmla="*/ 1525101 h 3843470"/>
              <a:gd name="connsiteX3" fmla="*/ 5050865 w 5448586"/>
              <a:gd name="connsiteY3" fmla="*/ 466701 h 3843470"/>
              <a:gd name="connsiteX4" fmla="*/ 1022163 w 5448586"/>
              <a:gd name="connsiteY4" fmla="*/ 19557 h 3843470"/>
              <a:gd name="connsiteX5" fmla="*/ 152678 w 5448586"/>
              <a:gd name="connsiteY5" fmla="*/ 783491 h 3843470"/>
              <a:gd name="connsiteX6" fmla="*/ 320512 w 5448586"/>
              <a:gd name="connsiteY6" fmla="*/ 2939564 h 3843470"/>
              <a:gd name="connsiteX7" fmla="*/ 3236934 w 5448586"/>
              <a:gd name="connsiteY7" fmla="*/ 3422408 h 3843470"/>
              <a:gd name="connsiteX8" fmla="*/ 3135027 w 5448586"/>
              <a:gd name="connsiteY8" fmla="*/ 3843470 h 3843470"/>
              <a:gd name="connsiteX9" fmla="*/ 3745572 w 5448586"/>
              <a:gd name="connsiteY9" fmla="*/ 3417073 h 3843470"/>
              <a:gd name="connsiteX0" fmla="*/ 3745572 w 5448586"/>
              <a:gd name="connsiteY0" fmla="*/ 3417073 h 3793511"/>
              <a:gd name="connsiteX1" fmla="*/ 4842106 w 5448586"/>
              <a:gd name="connsiteY1" fmla="*/ 3086315 h 3793511"/>
              <a:gd name="connsiteX2" fmla="*/ 5448403 w 5448586"/>
              <a:gd name="connsiteY2" fmla="*/ 1525101 h 3793511"/>
              <a:gd name="connsiteX3" fmla="*/ 5050865 w 5448586"/>
              <a:gd name="connsiteY3" fmla="*/ 466701 h 3793511"/>
              <a:gd name="connsiteX4" fmla="*/ 1022163 w 5448586"/>
              <a:gd name="connsiteY4" fmla="*/ 19557 h 3793511"/>
              <a:gd name="connsiteX5" fmla="*/ 152678 w 5448586"/>
              <a:gd name="connsiteY5" fmla="*/ 783491 h 3793511"/>
              <a:gd name="connsiteX6" fmla="*/ 320512 w 5448586"/>
              <a:gd name="connsiteY6" fmla="*/ 2939564 h 3793511"/>
              <a:gd name="connsiteX7" fmla="*/ 3236934 w 5448586"/>
              <a:gd name="connsiteY7" fmla="*/ 3422408 h 3793511"/>
              <a:gd name="connsiteX8" fmla="*/ 3233739 w 5448586"/>
              <a:gd name="connsiteY8" fmla="*/ 3793511 h 3793511"/>
              <a:gd name="connsiteX9" fmla="*/ 3745572 w 5448586"/>
              <a:gd name="connsiteY9" fmla="*/ 3417073 h 3793511"/>
              <a:gd name="connsiteX0" fmla="*/ 3745572 w 5452948"/>
              <a:gd name="connsiteY0" fmla="*/ 3417073 h 3793511"/>
              <a:gd name="connsiteX1" fmla="*/ 4928480 w 5452948"/>
              <a:gd name="connsiteY1" fmla="*/ 3061336 h 3793511"/>
              <a:gd name="connsiteX2" fmla="*/ 5448403 w 5452948"/>
              <a:gd name="connsiteY2" fmla="*/ 1525101 h 3793511"/>
              <a:gd name="connsiteX3" fmla="*/ 5050865 w 5452948"/>
              <a:gd name="connsiteY3" fmla="*/ 466701 h 3793511"/>
              <a:gd name="connsiteX4" fmla="*/ 1022163 w 5452948"/>
              <a:gd name="connsiteY4" fmla="*/ 19557 h 3793511"/>
              <a:gd name="connsiteX5" fmla="*/ 152678 w 5452948"/>
              <a:gd name="connsiteY5" fmla="*/ 783491 h 3793511"/>
              <a:gd name="connsiteX6" fmla="*/ 320512 w 5452948"/>
              <a:gd name="connsiteY6" fmla="*/ 2939564 h 3793511"/>
              <a:gd name="connsiteX7" fmla="*/ 3236934 w 5452948"/>
              <a:gd name="connsiteY7" fmla="*/ 3422408 h 3793511"/>
              <a:gd name="connsiteX8" fmla="*/ 3233739 w 5452948"/>
              <a:gd name="connsiteY8" fmla="*/ 3793511 h 3793511"/>
              <a:gd name="connsiteX9" fmla="*/ 3745572 w 5452948"/>
              <a:gd name="connsiteY9" fmla="*/ 3417073 h 3793511"/>
              <a:gd name="connsiteX0" fmla="*/ 3745572 w 5452948"/>
              <a:gd name="connsiteY0" fmla="*/ 3417073 h 3793511"/>
              <a:gd name="connsiteX1" fmla="*/ 4928480 w 5452948"/>
              <a:gd name="connsiteY1" fmla="*/ 3061336 h 3793511"/>
              <a:gd name="connsiteX2" fmla="*/ 5448403 w 5452948"/>
              <a:gd name="connsiteY2" fmla="*/ 1525101 h 3793511"/>
              <a:gd name="connsiteX3" fmla="*/ 5050865 w 5452948"/>
              <a:gd name="connsiteY3" fmla="*/ 466701 h 3793511"/>
              <a:gd name="connsiteX4" fmla="*/ 1022163 w 5452948"/>
              <a:gd name="connsiteY4" fmla="*/ 19557 h 3793511"/>
              <a:gd name="connsiteX5" fmla="*/ 152678 w 5452948"/>
              <a:gd name="connsiteY5" fmla="*/ 783491 h 3793511"/>
              <a:gd name="connsiteX6" fmla="*/ 320512 w 5452948"/>
              <a:gd name="connsiteY6" fmla="*/ 2939564 h 3793511"/>
              <a:gd name="connsiteX7" fmla="*/ 3236934 w 5452948"/>
              <a:gd name="connsiteY7" fmla="*/ 3422408 h 3793511"/>
              <a:gd name="connsiteX8" fmla="*/ 3233739 w 5452948"/>
              <a:gd name="connsiteY8" fmla="*/ 3793511 h 3793511"/>
              <a:gd name="connsiteX9" fmla="*/ 3745572 w 5452948"/>
              <a:gd name="connsiteY9" fmla="*/ 3417073 h 3793511"/>
              <a:gd name="connsiteX0" fmla="*/ 3744403 w 5451779"/>
              <a:gd name="connsiteY0" fmla="*/ 3417073 h 3793511"/>
              <a:gd name="connsiteX1" fmla="*/ 4927311 w 5451779"/>
              <a:gd name="connsiteY1" fmla="*/ 3061336 h 3793511"/>
              <a:gd name="connsiteX2" fmla="*/ 5447234 w 5451779"/>
              <a:gd name="connsiteY2" fmla="*/ 1525101 h 3793511"/>
              <a:gd name="connsiteX3" fmla="*/ 5049696 w 5451779"/>
              <a:gd name="connsiteY3" fmla="*/ 466701 h 3793511"/>
              <a:gd name="connsiteX4" fmla="*/ 1020994 w 5451779"/>
              <a:gd name="connsiteY4" fmla="*/ 19557 h 3793511"/>
              <a:gd name="connsiteX5" fmla="*/ 151509 w 5451779"/>
              <a:gd name="connsiteY5" fmla="*/ 783491 h 3793511"/>
              <a:gd name="connsiteX6" fmla="*/ 319343 w 5451779"/>
              <a:gd name="connsiteY6" fmla="*/ 2939564 h 3793511"/>
              <a:gd name="connsiteX7" fmla="*/ 3217850 w 5451779"/>
              <a:gd name="connsiteY7" fmla="*/ 3422408 h 3793511"/>
              <a:gd name="connsiteX8" fmla="*/ 3232570 w 5451779"/>
              <a:gd name="connsiteY8" fmla="*/ 3793511 h 3793511"/>
              <a:gd name="connsiteX9" fmla="*/ 3744403 w 5451779"/>
              <a:gd name="connsiteY9" fmla="*/ 3417073 h 3793511"/>
              <a:gd name="connsiteX0" fmla="*/ 3744403 w 5451779"/>
              <a:gd name="connsiteY0" fmla="*/ 3417073 h 3793511"/>
              <a:gd name="connsiteX1" fmla="*/ 4927311 w 5451779"/>
              <a:gd name="connsiteY1" fmla="*/ 3061336 h 3793511"/>
              <a:gd name="connsiteX2" fmla="*/ 5447234 w 5451779"/>
              <a:gd name="connsiteY2" fmla="*/ 1525101 h 3793511"/>
              <a:gd name="connsiteX3" fmla="*/ 5049696 w 5451779"/>
              <a:gd name="connsiteY3" fmla="*/ 466701 h 3793511"/>
              <a:gd name="connsiteX4" fmla="*/ 1020994 w 5451779"/>
              <a:gd name="connsiteY4" fmla="*/ 19557 h 3793511"/>
              <a:gd name="connsiteX5" fmla="*/ 151509 w 5451779"/>
              <a:gd name="connsiteY5" fmla="*/ 783491 h 3793511"/>
              <a:gd name="connsiteX6" fmla="*/ 319343 w 5451779"/>
              <a:gd name="connsiteY6" fmla="*/ 2939564 h 3793511"/>
              <a:gd name="connsiteX7" fmla="*/ 3217850 w 5451779"/>
              <a:gd name="connsiteY7" fmla="*/ 3422408 h 3793511"/>
              <a:gd name="connsiteX8" fmla="*/ 3232570 w 5451779"/>
              <a:gd name="connsiteY8" fmla="*/ 3793511 h 3793511"/>
              <a:gd name="connsiteX9" fmla="*/ 3744403 w 5451779"/>
              <a:gd name="connsiteY9" fmla="*/ 3417073 h 3793511"/>
              <a:gd name="connsiteX0" fmla="*/ 3798149 w 5451779"/>
              <a:gd name="connsiteY0" fmla="*/ 3417073 h 3793511"/>
              <a:gd name="connsiteX1" fmla="*/ 4927311 w 5451779"/>
              <a:gd name="connsiteY1" fmla="*/ 3061336 h 3793511"/>
              <a:gd name="connsiteX2" fmla="*/ 5447234 w 5451779"/>
              <a:gd name="connsiteY2" fmla="*/ 1525101 h 3793511"/>
              <a:gd name="connsiteX3" fmla="*/ 5049696 w 5451779"/>
              <a:gd name="connsiteY3" fmla="*/ 466701 h 3793511"/>
              <a:gd name="connsiteX4" fmla="*/ 1020994 w 5451779"/>
              <a:gd name="connsiteY4" fmla="*/ 19557 h 3793511"/>
              <a:gd name="connsiteX5" fmla="*/ 151509 w 5451779"/>
              <a:gd name="connsiteY5" fmla="*/ 783491 h 3793511"/>
              <a:gd name="connsiteX6" fmla="*/ 319343 w 5451779"/>
              <a:gd name="connsiteY6" fmla="*/ 2939564 h 3793511"/>
              <a:gd name="connsiteX7" fmla="*/ 3217850 w 5451779"/>
              <a:gd name="connsiteY7" fmla="*/ 3422408 h 3793511"/>
              <a:gd name="connsiteX8" fmla="*/ 3232570 w 5451779"/>
              <a:gd name="connsiteY8" fmla="*/ 3793511 h 3793511"/>
              <a:gd name="connsiteX9" fmla="*/ 3798149 w 5451779"/>
              <a:gd name="connsiteY9" fmla="*/ 3417073 h 3793511"/>
              <a:gd name="connsiteX0" fmla="*/ 3798149 w 5451779"/>
              <a:gd name="connsiteY0" fmla="*/ 3417073 h 3793511"/>
              <a:gd name="connsiteX1" fmla="*/ 4927311 w 5451779"/>
              <a:gd name="connsiteY1" fmla="*/ 3061336 h 3793511"/>
              <a:gd name="connsiteX2" fmla="*/ 5447234 w 5451779"/>
              <a:gd name="connsiteY2" fmla="*/ 1525101 h 3793511"/>
              <a:gd name="connsiteX3" fmla="*/ 5049696 w 5451779"/>
              <a:gd name="connsiteY3" fmla="*/ 466701 h 3793511"/>
              <a:gd name="connsiteX4" fmla="*/ 1020994 w 5451779"/>
              <a:gd name="connsiteY4" fmla="*/ 19557 h 3793511"/>
              <a:gd name="connsiteX5" fmla="*/ 151509 w 5451779"/>
              <a:gd name="connsiteY5" fmla="*/ 783491 h 3793511"/>
              <a:gd name="connsiteX6" fmla="*/ 319343 w 5451779"/>
              <a:gd name="connsiteY6" fmla="*/ 2939564 h 3793511"/>
              <a:gd name="connsiteX7" fmla="*/ 3217850 w 5451779"/>
              <a:gd name="connsiteY7" fmla="*/ 3422408 h 3793511"/>
              <a:gd name="connsiteX8" fmla="*/ 3232570 w 5451779"/>
              <a:gd name="connsiteY8" fmla="*/ 3793511 h 3793511"/>
              <a:gd name="connsiteX9" fmla="*/ 3798149 w 5451779"/>
              <a:gd name="connsiteY9" fmla="*/ 3417073 h 37935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451779" h="3793511">
                <a:moveTo>
                  <a:pt x="3798149" y="3417073"/>
                </a:moveTo>
                <a:cubicBezTo>
                  <a:pt x="4257694" y="3448903"/>
                  <a:pt x="4652464" y="3376665"/>
                  <a:pt x="4927311" y="3061336"/>
                </a:cubicBezTo>
                <a:cubicBezTo>
                  <a:pt x="5202158" y="2746007"/>
                  <a:pt x="5426837" y="1957540"/>
                  <a:pt x="5447234" y="1525101"/>
                </a:cubicBezTo>
                <a:cubicBezTo>
                  <a:pt x="5467631" y="1092662"/>
                  <a:pt x="5433316" y="716660"/>
                  <a:pt x="5049696" y="466701"/>
                </a:cubicBezTo>
                <a:cubicBezTo>
                  <a:pt x="4607927" y="262351"/>
                  <a:pt x="2070438" y="-86269"/>
                  <a:pt x="1020994" y="19557"/>
                </a:cubicBezTo>
                <a:cubicBezTo>
                  <a:pt x="535543" y="83769"/>
                  <a:pt x="235013" y="410480"/>
                  <a:pt x="151509" y="783491"/>
                </a:cubicBezTo>
                <a:cubicBezTo>
                  <a:pt x="36175" y="1298843"/>
                  <a:pt x="-191714" y="2499745"/>
                  <a:pt x="319343" y="2939564"/>
                </a:cubicBezTo>
                <a:cubicBezTo>
                  <a:pt x="830400" y="3379383"/>
                  <a:pt x="1915828" y="3438255"/>
                  <a:pt x="3217850" y="3422408"/>
                </a:cubicBezTo>
                <a:cubicBezTo>
                  <a:pt x="3251514" y="3541738"/>
                  <a:pt x="3263298" y="3609004"/>
                  <a:pt x="3232570" y="3793511"/>
                </a:cubicBezTo>
                <a:cubicBezTo>
                  <a:pt x="3517123" y="3635902"/>
                  <a:pt x="3798149" y="3417073"/>
                  <a:pt x="3798149" y="3417073"/>
                </a:cubicBezTo>
                <a:close/>
              </a:path>
            </a:pathLst>
          </a:custGeom>
          <a:solidFill>
            <a:schemeClr val="bg1"/>
          </a:solidFill>
          <a:ln w="19050"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42C72092-2B09-4FBA-B639-9D86325451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237520" y="2255022"/>
            <a:ext cx="7166759" cy="4187342"/>
          </a:xfrm>
          <a:custGeom>
            <a:avLst/>
            <a:gdLst>
              <a:gd name="connsiteX0" fmla="*/ 3063362 w 5358686"/>
              <a:gd name="connsiteY0" fmla="*/ 3429562 h 3905917"/>
              <a:gd name="connsiteX1" fmla="*/ 4752173 w 5358686"/>
              <a:gd name="connsiteY1" fmla="*/ 3086315 h 3905917"/>
              <a:gd name="connsiteX2" fmla="*/ 5358470 w 5358686"/>
              <a:gd name="connsiteY2" fmla="*/ 1525101 h 3905917"/>
              <a:gd name="connsiteX3" fmla="*/ 4960932 w 5358686"/>
              <a:gd name="connsiteY3" fmla="*/ 466701 h 3905917"/>
              <a:gd name="connsiteX4" fmla="*/ 932230 w 5358686"/>
              <a:gd name="connsiteY4" fmla="*/ 19557 h 3905917"/>
              <a:gd name="connsiteX5" fmla="*/ 62745 w 5358686"/>
              <a:gd name="connsiteY5" fmla="*/ 783491 h 3905917"/>
              <a:gd name="connsiteX6" fmla="*/ 230579 w 5358686"/>
              <a:gd name="connsiteY6" fmla="*/ 2939564 h 3905917"/>
              <a:gd name="connsiteX7" fmla="*/ 2493030 w 5358686"/>
              <a:gd name="connsiteY7" fmla="*/ 3459876 h 3905917"/>
              <a:gd name="connsiteX8" fmla="*/ 2539191 w 5358686"/>
              <a:gd name="connsiteY8" fmla="*/ 3905918 h 3905917"/>
              <a:gd name="connsiteX9" fmla="*/ 3063362 w 5358686"/>
              <a:gd name="connsiteY9" fmla="*/ 3429562 h 3905917"/>
              <a:gd name="connsiteX0" fmla="*/ 3495230 w 5358668"/>
              <a:gd name="connsiteY0" fmla="*/ 3367114 h 3905918"/>
              <a:gd name="connsiteX1" fmla="*/ 4752173 w 5358668"/>
              <a:gd name="connsiteY1" fmla="*/ 3086315 h 3905918"/>
              <a:gd name="connsiteX2" fmla="*/ 5358470 w 5358668"/>
              <a:gd name="connsiteY2" fmla="*/ 1525101 h 3905918"/>
              <a:gd name="connsiteX3" fmla="*/ 4960932 w 5358668"/>
              <a:gd name="connsiteY3" fmla="*/ 466701 h 3905918"/>
              <a:gd name="connsiteX4" fmla="*/ 932230 w 5358668"/>
              <a:gd name="connsiteY4" fmla="*/ 19557 h 3905918"/>
              <a:gd name="connsiteX5" fmla="*/ 62745 w 5358668"/>
              <a:gd name="connsiteY5" fmla="*/ 783491 h 3905918"/>
              <a:gd name="connsiteX6" fmla="*/ 230579 w 5358668"/>
              <a:gd name="connsiteY6" fmla="*/ 2939564 h 3905918"/>
              <a:gd name="connsiteX7" fmla="*/ 2493030 w 5358668"/>
              <a:gd name="connsiteY7" fmla="*/ 3459876 h 3905918"/>
              <a:gd name="connsiteX8" fmla="*/ 2539191 w 5358668"/>
              <a:gd name="connsiteY8" fmla="*/ 3905918 h 3905918"/>
              <a:gd name="connsiteX9" fmla="*/ 3495230 w 5358668"/>
              <a:gd name="connsiteY9" fmla="*/ 3367114 h 3905918"/>
              <a:gd name="connsiteX0" fmla="*/ 3573176 w 5436614"/>
              <a:gd name="connsiteY0" fmla="*/ 3367114 h 3905918"/>
              <a:gd name="connsiteX1" fmla="*/ 4830119 w 5436614"/>
              <a:gd name="connsiteY1" fmla="*/ 3086315 h 3905918"/>
              <a:gd name="connsiteX2" fmla="*/ 5436416 w 5436614"/>
              <a:gd name="connsiteY2" fmla="*/ 1525101 h 3905918"/>
              <a:gd name="connsiteX3" fmla="*/ 5038878 w 5436614"/>
              <a:gd name="connsiteY3" fmla="*/ 466701 h 3905918"/>
              <a:gd name="connsiteX4" fmla="*/ 1010176 w 5436614"/>
              <a:gd name="connsiteY4" fmla="*/ 19557 h 3905918"/>
              <a:gd name="connsiteX5" fmla="*/ 140691 w 5436614"/>
              <a:gd name="connsiteY5" fmla="*/ 783491 h 3905918"/>
              <a:gd name="connsiteX6" fmla="*/ 308525 w 5436614"/>
              <a:gd name="connsiteY6" fmla="*/ 2939564 h 3905918"/>
              <a:gd name="connsiteX7" fmla="*/ 3039861 w 5436614"/>
              <a:gd name="connsiteY7" fmla="*/ 3409918 h 3905918"/>
              <a:gd name="connsiteX8" fmla="*/ 2617137 w 5436614"/>
              <a:gd name="connsiteY8" fmla="*/ 3905918 h 3905918"/>
              <a:gd name="connsiteX9" fmla="*/ 3573176 w 5436614"/>
              <a:gd name="connsiteY9" fmla="*/ 3367114 h 3905918"/>
              <a:gd name="connsiteX0" fmla="*/ 3573176 w 5436614"/>
              <a:gd name="connsiteY0" fmla="*/ 3367114 h 3843470"/>
              <a:gd name="connsiteX1" fmla="*/ 4830119 w 5436614"/>
              <a:gd name="connsiteY1" fmla="*/ 3086315 h 3843470"/>
              <a:gd name="connsiteX2" fmla="*/ 5436416 w 5436614"/>
              <a:gd name="connsiteY2" fmla="*/ 1525101 h 3843470"/>
              <a:gd name="connsiteX3" fmla="*/ 5038878 w 5436614"/>
              <a:gd name="connsiteY3" fmla="*/ 466701 h 3843470"/>
              <a:gd name="connsiteX4" fmla="*/ 1010176 w 5436614"/>
              <a:gd name="connsiteY4" fmla="*/ 19557 h 3843470"/>
              <a:gd name="connsiteX5" fmla="*/ 140691 w 5436614"/>
              <a:gd name="connsiteY5" fmla="*/ 783491 h 3843470"/>
              <a:gd name="connsiteX6" fmla="*/ 308525 w 5436614"/>
              <a:gd name="connsiteY6" fmla="*/ 2939564 h 3843470"/>
              <a:gd name="connsiteX7" fmla="*/ 3039861 w 5436614"/>
              <a:gd name="connsiteY7" fmla="*/ 3409918 h 3843470"/>
              <a:gd name="connsiteX8" fmla="*/ 3123040 w 5436614"/>
              <a:gd name="connsiteY8" fmla="*/ 3843470 h 3843470"/>
              <a:gd name="connsiteX9" fmla="*/ 3573176 w 5436614"/>
              <a:gd name="connsiteY9" fmla="*/ 3367114 h 3843470"/>
              <a:gd name="connsiteX0" fmla="*/ 3733585 w 5436599"/>
              <a:gd name="connsiteY0" fmla="*/ 3417073 h 3843470"/>
              <a:gd name="connsiteX1" fmla="*/ 4830119 w 5436599"/>
              <a:gd name="connsiteY1" fmla="*/ 3086315 h 3843470"/>
              <a:gd name="connsiteX2" fmla="*/ 5436416 w 5436599"/>
              <a:gd name="connsiteY2" fmla="*/ 1525101 h 3843470"/>
              <a:gd name="connsiteX3" fmla="*/ 5038878 w 5436599"/>
              <a:gd name="connsiteY3" fmla="*/ 466701 h 3843470"/>
              <a:gd name="connsiteX4" fmla="*/ 1010176 w 5436599"/>
              <a:gd name="connsiteY4" fmla="*/ 19557 h 3843470"/>
              <a:gd name="connsiteX5" fmla="*/ 140691 w 5436599"/>
              <a:gd name="connsiteY5" fmla="*/ 783491 h 3843470"/>
              <a:gd name="connsiteX6" fmla="*/ 308525 w 5436599"/>
              <a:gd name="connsiteY6" fmla="*/ 2939564 h 3843470"/>
              <a:gd name="connsiteX7" fmla="*/ 3039861 w 5436599"/>
              <a:gd name="connsiteY7" fmla="*/ 3409918 h 3843470"/>
              <a:gd name="connsiteX8" fmla="*/ 3123040 w 5436599"/>
              <a:gd name="connsiteY8" fmla="*/ 3843470 h 3843470"/>
              <a:gd name="connsiteX9" fmla="*/ 3733585 w 5436599"/>
              <a:gd name="connsiteY9" fmla="*/ 3417073 h 3843470"/>
              <a:gd name="connsiteX0" fmla="*/ 3745572 w 5448586"/>
              <a:gd name="connsiteY0" fmla="*/ 3417073 h 3843470"/>
              <a:gd name="connsiteX1" fmla="*/ 4842106 w 5448586"/>
              <a:gd name="connsiteY1" fmla="*/ 3086315 h 3843470"/>
              <a:gd name="connsiteX2" fmla="*/ 5448403 w 5448586"/>
              <a:gd name="connsiteY2" fmla="*/ 1525101 h 3843470"/>
              <a:gd name="connsiteX3" fmla="*/ 5050865 w 5448586"/>
              <a:gd name="connsiteY3" fmla="*/ 466701 h 3843470"/>
              <a:gd name="connsiteX4" fmla="*/ 1022163 w 5448586"/>
              <a:gd name="connsiteY4" fmla="*/ 19557 h 3843470"/>
              <a:gd name="connsiteX5" fmla="*/ 152678 w 5448586"/>
              <a:gd name="connsiteY5" fmla="*/ 783491 h 3843470"/>
              <a:gd name="connsiteX6" fmla="*/ 320512 w 5448586"/>
              <a:gd name="connsiteY6" fmla="*/ 2939564 h 3843470"/>
              <a:gd name="connsiteX7" fmla="*/ 3236934 w 5448586"/>
              <a:gd name="connsiteY7" fmla="*/ 3422408 h 3843470"/>
              <a:gd name="connsiteX8" fmla="*/ 3135027 w 5448586"/>
              <a:gd name="connsiteY8" fmla="*/ 3843470 h 3843470"/>
              <a:gd name="connsiteX9" fmla="*/ 3745572 w 5448586"/>
              <a:gd name="connsiteY9" fmla="*/ 3417073 h 3843470"/>
              <a:gd name="connsiteX0" fmla="*/ 3745572 w 5448586"/>
              <a:gd name="connsiteY0" fmla="*/ 3417073 h 3793511"/>
              <a:gd name="connsiteX1" fmla="*/ 4842106 w 5448586"/>
              <a:gd name="connsiteY1" fmla="*/ 3086315 h 3793511"/>
              <a:gd name="connsiteX2" fmla="*/ 5448403 w 5448586"/>
              <a:gd name="connsiteY2" fmla="*/ 1525101 h 3793511"/>
              <a:gd name="connsiteX3" fmla="*/ 5050865 w 5448586"/>
              <a:gd name="connsiteY3" fmla="*/ 466701 h 3793511"/>
              <a:gd name="connsiteX4" fmla="*/ 1022163 w 5448586"/>
              <a:gd name="connsiteY4" fmla="*/ 19557 h 3793511"/>
              <a:gd name="connsiteX5" fmla="*/ 152678 w 5448586"/>
              <a:gd name="connsiteY5" fmla="*/ 783491 h 3793511"/>
              <a:gd name="connsiteX6" fmla="*/ 320512 w 5448586"/>
              <a:gd name="connsiteY6" fmla="*/ 2939564 h 3793511"/>
              <a:gd name="connsiteX7" fmla="*/ 3236934 w 5448586"/>
              <a:gd name="connsiteY7" fmla="*/ 3422408 h 3793511"/>
              <a:gd name="connsiteX8" fmla="*/ 3233739 w 5448586"/>
              <a:gd name="connsiteY8" fmla="*/ 3793511 h 3793511"/>
              <a:gd name="connsiteX9" fmla="*/ 3745572 w 5448586"/>
              <a:gd name="connsiteY9" fmla="*/ 3417073 h 3793511"/>
              <a:gd name="connsiteX0" fmla="*/ 3745572 w 5452948"/>
              <a:gd name="connsiteY0" fmla="*/ 3417073 h 3793511"/>
              <a:gd name="connsiteX1" fmla="*/ 4928480 w 5452948"/>
              <a:gd name="connsiteY1" fmla="*/ 3061336 h 3793511"/>
              <a:gd name="connsiteX2" fmla="*/ 5448403 w 5452948"/>
              <a:gd name="connsiteY2" fmla="*/ 1525101 h 3793511"/>
              <a:gd name="connsiteX3" fmla="*/ 5050865 w 5452948"/>
              <a:gd name="connsiteY3" fmla="*/ 466701 h 3793511"/>
              <a:gd name="connsiteX4" fmla="*/ 1022163 w 5452948"/>
              <a:gd name="connsiteY4" fmla="*/ 19557 h 3793511"/>
              <a:gd name="connsiteX5" fmla="*/ 152678 w 5452948"/>
              <a:gd name="connsiteY5" fmla="*/ 783491 h 3793511"/>
              <a:gd name="connsiteX6" fmla="*/ 320512 w 5452948"/>
              <a:gd name="connsiteY6" fmla="*/ 2939564 h 3793511"/>
              <a:gd name="connsiteX7" fmla="*/ 3236934 w 5452948"/>
              <a:gd name="connsiteY7" fmla="*/ 3422408 h 3793511"/>
              <a:gd name="connsiteX8" fmla="*/ 3233739 w 5452948"/>
              <a:gd name="connsiteY8" fmla="*/ 3793511 h 3793511"/>
              <a:gd name="connsiteX9" fmla="*/ 3745572 w 5452948"/>
              <a:gd name="connsiteY9" fmla="*/ 3417073 h 3793511"/>
              <a:gd name="connsiteX0" fmla="*/ 3745572 w 5452948"/>
              <a:gd name="connsiteY0" fmla="*/ 3417073 h 3793511"/>
              <a:gd name="connsiteX1" fmla="*/ 4928480 w 5452948"/>
              <a:gd name="connsiteY1" fmla="*/ 3061336 h 3793511"/>
              <a:gd name="connsiteX2" fmla="*/ 5448403 w 5452948"/>
              <a:gd name="connsiteY2" fmla="*/ 1525101 h 3793511"/>
              <a:gd name="connsiteX3" fmla="*/ 5050865 w 5452948"/>
              <a:gd name="connsiteY3" fmla="*/ 466701 h 3793511"/>
              <a:gd name="connsiteX4" fmla="*/ 1022163 w 5452948"/>
              <a:gd name="connsiteY4" fmla="*/ 19557 h 3793511"/>
              <a:gd name="connsiteX5" fmla="*/ 152678 w 5452948"/>
              <a:gd name="connsiteY5" fmla="*/ 783491 h 3793511"/>
              <a:gd name="connsiteX6" fmla="*/ 320512 w 5452948"/>
              <a:gd name="connsiteY6" fmla="*/ 2939564 h 3793511"/>
              <a:gd name="connsiteX7" fmla="*/ 3236934 w 5452948"/>
              <a:gd name="connsiteY7" fmla="*/ 3422408 h 3793511"/>
              <a:gd name="connsiteX8" fmla="*/ 3233739 w 5452948"/>
              <a:gd name="connsiteY8" fmla="*/ 3793511 h 3793511"/>
              <a:gd name="connsiteX9" fmla="*/ 3745572 w 5452948"/>
              <a:gd name="connsiteY9" fmla="*/ 3417073 h 3793511"/>
              <a:gd name="connsiteX0" fmla="*/ 3744403 w 5451779"/>
              <a:gd name="connsiteY0" fmla="*/ 3417073 h 3793511"/>
              <a:gd name="connsiteX1" fmla="*/ 4927311 w 5451779"/>
              <a:gd name="connsiteY1" fmla="*/ 3061336 h 3793511"/>
              <a:gd name="connsiteX2" fmla="*/ 5447234 w 5451779"/>
              <a:gd name="connsiteY2" fmla="*/ 1525101 h 3793511"/>
              <a:gd name="connsiteX3" fmla="*/ 5049696 w 5451779"/>
              <a:gd name="connsiteY3" fmla="*/ 466701 h 3793511"/>
              <a:gd name="connsiteX4" fmla="*/ 1020994 w 5451779"/>
              <a:gd name="connsiteY4" fmla="*/ 19557 h 3793511"/>
              <a:gd name="connsiteX5" fmla="*/ 151509 w 5451779"/>
              <a:gd name="connsiteY5" fmla="*/ 783491 h 3793511"/>
              <a:gd name="connsiteX6" fmla="*/ 319343 w 5451779"/>
              <a:gd name="connsiteY6" fmla="*/ 2939564 h 3793511"/>
              <a:gd name="connsiteX7" fmla="*/ 3217850 w 5451779"/>
              <a:gd name="connsiteY7" fmla="*/ 3422408 h 3793511"/>
              <a:gd name="connsiteX8" fmla="*/ 3232570 w 5451779"/>
              <a:gd name="connsiteY8" fmla="*/ 3793511 h 3793511"/>
              <a:gd name="connsiteX9" fmla="*/ 3744403 w 5451779"/>
              <a:gd name="connsiteY9" fmla="*/ 3417073 h 3793511"/>
              <a:gd name="connsiteX0" fmla="*/ 3744403 w 5451779"/>
              <a:gd name="connsiteY0" fmla="*/ 3417073 h 3793511"/>
              <a:gd name="connsiteX1" fmla="*/ 4927311 w 5451779"/>
              <a:gd name="connsiteY1" fmla="*/ 3061336 h 3793511"/>
              <a:gd name="connsiteX2" fmla="*/ 5447234 w 5451779"/>
              <a:gd name="connsiteY2" fmla="*/ 1525101 h 3793511"/>
              <a:gd name="connsiteX3" fmla="*/ 5049696 w 5451779"/>
              <a:gd name="connsiteY3" fmla="*/ 466701 h 3793511"/>
              <a:gd name="connsiteX4" fmla="*/ 1020994 w 5451779"/>
              <a:gd name="connsiteY4" fmla="*/ 19557 h 3793511"/>
              <a:gd name="connsiteX5" fmla="*/ 151509 w 5451779"/>
              <a:gd name="connsiteY5" fmla="*/ 783491 h 3793511"/>
              <a:gd name="connsiteX6" fmla="*/ 319343 w 5451779"/>
              <a:gd name="connsiteY6" fmla="*/ 2939564 h 3793511"/>
              <a:gd name="connsiteX7" fmla="*/ 3217850 w 5451779"/>
              <a:gd name="connsiteY7" fmla="*/ 3422408 h 3793511"/>
              <a:gd name="connsiteX8" fmla="*/ 3232570 w 5451779"/>
              <a:gd name="connsiteY8" fmla="*/ 3793511 h 3793511"/>
              <a:gd name="connsiteX9" fmla="*/ 3744403 w 5451779"/>
              <a:gd name="connsiteY9" fmla="*/ 3417073 h 3793511"/>
              <a:gd name="connsiteX0" fmla="*/ 3798149 w 5451779"/>
              <a:gd name="connsiteY0" fmla="*/ 3417073 h 3793511"/>
              <a:gd name="connsiteX1" fmla="*/ 4927311 w 5451779"/>
              <a:gd name="connsiteY1" fmla="*/ 3061336 h 3793511"/>
              <a:gd name="connsiteX2" fmla="*/ 5447234 w 5451779"/>
              <a:gd name="connsiteY2" fmla="*/ 1525101 h 3793511"/>
              <a:gd name="connsiteX3" fmla="*/ 5049696 w 5451779"/>
              <a:gd name="connsiteY3" fmla="*/ 466701 h 3793511"/>
              <a:gd name="connsiteX4" fmla="*/ 1020994 w 5451779"/>
              <a:gd name="connsiteY4" fmla="*/ 19557 h 3793511"/>
              <a:gd name="connsiteX5" fmla="*/ 151509 w 5451779"/>
              <a:gd name="connsiteY5" fmla="*/ 783491 h 3793511"/>
              <a:gd name="connsiteX6" fmla="*/ 319343 w 5451779"/>
              <a:gd name="connsiteY6" fmla="*/ 2939564 h 3793511"/>
              <a:gd name="connsiteX7" fmla="*/ 3217850 w 5451779"/>
              <a:gd name="connsiteY7" fmla="*/ 3422408 h 3793511"/>
              <a:gd name="connsiteX8" fmla="*/ 3232570 w 5451779"/>
              <a:gd name="connsiteY8" fmla="*/ 3793511 h 3793511"/>
              <a:gd name="connsiteX9" fmla="*/ 3798149 w 5451779"/>
              <a:gd name="connsiteY9" fmla="*/ 3417073 h 3793511"/>
              <a:gd name="connsiteX0" fmla="*/ 3798149 w 5451779"/>
              <a:gd name="connsiteY0" fmla="*/ 3417073 h 3793511"/>
              <a:gd name="connsiteX1" fmla="*/ 4927311 w 5451779"/>
              <a:gd name="connsiteY1" fmla="*/ 3061336 h 3793511"/>
              <a:gd name="connsiteX2" fmla="*/ 5447234 w 5451779"/>
              <a:gd name="connsiteY2" fmla="*/ 1525101 h 3793511"/>
              <a:gd name="connsiteX3" fmla="*/ 5049696 w 5451779"/>
              <a:gd name="connsiteY3" fmla="*/ 466701 h 3793511"/>
              <a:gd name="connsiteX4" fmla="*/ 1020994 w 5451779"/>
              <a:gd name="connsiteY4" fmla="*/ 19557 h 3793511"/>
              <a:gd name="connsiteX5" fmla="*/ 151509 w 5451779"/>
              <a:gd name="connsiteY5" fmla="*/ 783491 h 3793511"/>
              <a:gd name="connsiteX6" fmla="*/ 319343 w 5451779"/>
              <a:gd name="connsiteY6" fmla="*/ 2939564 h 3793511"/>
              <a:gd name="connsiteX7" fmla="*/ 3217850 w 5451779"/>
              <a:gd name="connsiteY7" fmla="*/ 3422408 h 3793511"/>
              <a:gd name="connsiteX8" fmla="*/ 3232570 w 5451779"/>
              <a:gd name="connsiteY8" fmla="*/ 3793511 h 3793511"/>
              <a:gd name="connsiteX9" fmla="*/ 3798149 w 5451779"/>
              <a:gd name="connsiteY9" fmla="*/ 3417073 h 37935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451779" h="3793511">
                <a:moveTo>
                  <a:pt x="3798149" y="3417073"/>
                </a:moveTo>
                <a:cubicBezTo>
                  <a:pt x="4257694" y="3448903"/>
                  <a:pt x="4652464" y="3376665"/>
                  <a:pt x="4927311" y="3061336"/>
                </a:cubicBezTo>
                <a:cubicBezTo>
                  <a:pt x="5202158" y="2746007"/>
                  <a:pt x="5426837" y="1957540"/>
                  <a:pt x="5447234" y="1525101"/>
                </a:cubicBezTo>
                <a:cubicBezTo>
                  <a:pt x="5467631" y="1092662"/>
                  <a:pt x="5433316" y="716660"/>
                  <a:pt x="5049696" y="466701"/>
                </a:cubicBezTo>
                <a:cubicBezTo>
                  <a:pt x="4607927" y="262351"/>
                  <a:pt x="2070438" y="-86269"/>
                  <a:pt x="1020994" y="19557"/>
                </a:cubicBezTo>
                <a:cubicBezTo>
                  <a:pt x="535543" y="83769"/>
                  <a:pt x="235013" y="410480"/>
                  <a:pt x="151509" y="783491"/>
                </a:cubicBezTo>
                <a:cubicBezTo>
                  <a:pt x="36175" y="1298843"/>
                  <a:pt x="-191714" y="2499745"/>
                  <a:pt x="319343" y="2939564"/>
                </a:cubicBezTo>
                <a:cubicBezTo>
                  <a:pt x="830400" y="3379383"/>
                  <a:pt x="1915828" y="3438255"/>
                  <a:pt x="3217850" y="3422408"/>
                </a:cubicBezTo>
                <a:cubicBezTo>
                  <a:pt x="3251514" y="3541738"/>
                  <a:pt x="3263298" y="3609004"/>
                  <a:pt x="3232570" y="3793511"/>
                </a:cubicBezTo>
                <a:cubicBezTo>
                  <a:pt x="3517123" y="3635902"/>
                  <a:pt x="3798149" y="3417073"/>
                  <a:pt x="3798149" y="3417073"/>
                </a:cubicBezTo>
                <a:close/>
              </a:path>
            </a:pathLst>
          </a:custGeom>
          <a:noFill/>
          <a:ln w="19050" cap="flat">
            <a:solidFill>
              <a:schemeClr val="tx1"/>
            </a:solid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75DB81DD-8F8C-4933-94B4-0E5595C5A7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41748" y="618134"/>
            <a:ext cx="6247268" cy="2432162"/>
          </a:xfrm>
          <a:custGeom>
            <a:avLst/>
            <a:gdLst>
              <a:gd name="connsiteX0" fmla="*/ 702544 w 1731866"/>
              <a:gd name="connsiteY0" fmla="*/ 704513 h 898547"/>
              <a:gd name="connsiteX1" fmla="*/ 1151838 w 1731866"/>
              <a:gd name="connsiteY1" fmla="*/ 709752 h 898547"/>
              <a:gd name="connsiteX2" fmla="*/ 1632946 w 1731866"/>
              <a:gd name="connsiteY2" fmla="*/ 622027 h 898547"/>
              <a:gd name="connsiteX3" fmla="*/ 1678094 w 1731866"/>
              <a:gd name="connsiteY3" fmla="*/ 138252 h 898547"/>
              <a:gd name="connsiteX4" fmla="*/ 721213 w 1731866"/>
              <a:gd name="connsiteY4" fmla="*/ 2711 h 898547"/>
              <a:gd name="connsiteX5" fmla="*/ 29222 w 1731866"/>
              <a:gd name="connsiteY5" fmla="*/ 208261 h 898547"/>
              <a:gd name="connsiteX6" fmla="*/ 142569 w 1731866"/>
              <a:gd name="connsiteY6" fmla="*/ 668985 h 898547"/>
              <a:gd name="connsiteX7" fmla="*/ 426128 w 1731866"/>
              <a:gd name="connsiteY7" fmla="*/ 701846 h 898547"/>
              <a:gd name="connsiteX8" fmla="*/ 729119 w 1731866"/>
              <a:gd name="connsiteY8" fmla="*/ 898538 h 898547"/>
              <a:gd name="connsiteX9" fmla="*/ 670635 w 1731866"/>
              <a:gd name="connsiteY9" fmla="*/ 773570 h 898547"/>
              <a:gd name="connsiteX10" fmla="*/ 702544 w 1731866"/>
              <a:gd name="connsiteY10" fmla="*/ 704513 h 898547"/>
              <a:gd name="connsiteX0" fmla="*/ 629450 w 1731865"/>
              <a:gd name="connsiteY0" fmla="*/ 704522 h 898547"/>
              <a:gd name="connsiteX1" fmla="*/ 1151876 w 1731865"/>
              <a:gd name="connsiteY1" fmla="*/ 709761 h 898547"/>
              <a:gd name="connsiteX2" fmla="*/ 1632984 w 1731865"/>
              <a:gd name="connsiteY2" fmla="*/ 622036 h 898547"/>
              <a:gd name="connsiteX3" fmla="*/ 1678132 w 1731865"/>
              <a:gd name="connsiteY3" fmla="*/ 138261 h 898547"/>
              <a:gd name="connsiteX4" fmla="*/ 721251 w 1731865"/>
              <a:gd name="connsiteY4" fmla="*/ 2720 h 898547"/>
              <a:gd name="connsiteX5" fmla="*/ 29260 w 1731865"/>
              <a:gd name="connsiteY5" fmla="*/ 208270 h 898547"/>
              <a:gd name="connsiteX6" fmla="*/ 142607 w 1731865"/>
              <a:gd name="connsiteY6" fmla="*/ 668994 h 898547"/>
              <a:gd name="connsiteX7" fmla="*/ 426166 w 1731865"/>
              <a:gd name="connsiteY7" fmla="*/ 701855 h 898547"/>
              <a:gd name="connsiteX8" fmla="*/ 729157 w 1731865"/>
              <a:gd name="connsiteY8" fmla="*/ 898547 h 898547"/>
              <a:gd name="connsiteX9" fmla="*/ 670673 w 1731865"/>
              <a:gd name="connsiteY9" fmla="*/ 773579 h 898547"/>
              <a:gd name="connsiteX10" fmla="*/ 629450 w 1731865"/>
              <a:gd name="connsiteY10" fmla="*/ 704522 h 898547"/>
              <a:gd name="connsiteX0" fmla="*/ 629450 w 1731865"/>
              <a:gd name="connsiteY0" fmla="*/ 704522 h 898547"/>
              <a:gd name="connsiteX1" fmla="*/ 1151876 w 1731865"/>
              <a:gd name="connsiteY1" fmla="*/ 709761 h 898547"/>
              <a:gd name="connsiteX2" fmla="*/ 1632984 w 1731865"/>
              <a:gd name="connsiteY2" fmla="*/ 622036 h 898547"/>
              <a:gd name="connsiteX3" fmla="*/ 1678132 w 1731865"/>
              <a:gd name="connsiteY3" fmla="*/ 138261 h 898547"/>
              <a:gd name="connsiteX4" fmla="*/ 721251 w 1731865"/>
              <a:gd name="connsiteY4" fmla="*/ 2720 h 898547"/>
              <a:gd name="connsiteX5" fmla="*/ 29260 w 1731865"/>
              <a:gd name="connsiteY5" fmla="*/ 208270 h 898547"/>
              <a:gd name="connsiteX6" fmla="*/ 142607 w 1731865"/>
              <a:gd name="connsiteY6" fmla="*/ 668994 h 898547"/>
              <a:gd name="connsiteX7" fmla="*/ 426166 w 1731865"/>
              <a:gd name="connsiteY7" fmla="*/ 701855 h 898547"/>
              <a:gd name="connsiteX8" fmla="*/ 729157 w 1731865"/>
              <a:gd name="connsiteY8" fmla="*/ 898547 h 898547"/>
              <a:gd name="connsiteX9" fmla="*/ 647404 w 1731865"/>
              <a:gd name="connsiteY9" fmla="*/ 774971 h 898547"/>
              <a:gd name="connsiteX10" fmla="*/ 629450 w 1731865"/>
              <a:gd name="connsiteY10" fmla="*/ 704522 h 898547"/>
              <a:gd name="connsiteX0" fmla="*/ 629450 w 1731865"/>
              <a:gd name="connsiteY0" fmla="*/ 704522 h 898547"/>
              <a:gd name="connsiteX1" fmla="*/ 1151876 w 1731865"/>
              <a:gd name="connsiteY1" fmla="*/ 709761 h 898547"/>
              <a:gd name="connsiteX2" fmla="*/ 1632984 w 1731865"/>
              <a:gd name="connsiteY2" fmla="*/ 622036 h 898547"/>
              <a:gd name="connsiteX3" fmla="*/ 1678132 w 1731865"/>
              <a:gd name="connsiteY3" fmla="*/ 138261 h 898547"/>
              <a:gd name="connsiteX4" fmla="*/ 721251 w 1731865"/>
              <a:gd name="connsiteY4" fmla="*/ 2720 h 898547"/>
              <a:gd name="connsiteX5" fmla="*/ 29260 w 1731865"/>
              <a:gd name="connsiteY5" fmla="*/ 208270 h 898547"/>
              <a:gd name="connsiteX6" fmla="*/ 142607 w 1731865"/>
              <a:gd name="connsiteY6" fmla="*/ 668994 h 898547"/>
              <a:gd name="connsiteX7" fmla="*/ 426166 w 1731865"/>
              <a:gd name="connsiteY7" fmla="*/ 701855 h 898547"/>
              <a:gd name="connsiteX8" fmla="*/ 729157 w 1731865"/>
              <a:gd name="connsiteY8" fmla="*/ 898547 h 898547"/>
              <a:gd name="connsiteX9" fmla="*/ 647404 w 1731865"/>
              <a:gd name="connsiteY9" fmla="*/ 774971 h 898547"/>
              <a:gd name="connsiteX10" fmla="*/ 629450 w 1731865"/>
              <a:gd name="connsiteY10" fmla="*/ 704522 h 898547"/>
              <a:gd name="connsiteX0" fmla="*/ 629450 w 1731865"/>
              <a:gd name="connsiteY0" fmla="*/ 704522 h 898547"/>
              <a:gd name="connsiteX1" fmla="*/ 1151876 w 1731865"/>
              <a:gd name="connsiteY1" fmla="*/ 709761 h 898547"/>
              <a:gd name="connsiteX2" fmla="*/ 1632984 w 1731865"/>
              <a:gd name="connsiteY2" fmla="*/ 622036 h 898547"/>
              <a:gd name="connsiteX3" fmla="*/ 1678132 w 1731865"/>
              <a:gd name="connsiteY3" fmla="*/ 138261 h 898547"/>
              <a:gd name="connsiteX4" fmla="*/ 721251 w 1731865"/>
              <a:gd name="connsiteY4" fmla="*/ 2720 h 898547"/>
              <a:gd name="connsiteX5" fmla="*/ 29260 w 1731865"/>
              <a:gd name="connsiteY5" fmla="*/ 208270 h 898547"/>
              <a:gd name="connsiteX6" fmla="*/ 142607 w 1731865"/>
              <a:gd name="connsiteY6" fmla="*/ 668994 h 898547"/>
              <a:gd name="connsiteX7" fmla="*/ 426166 w 1731865"/>
              <a:gd name="connsiteY7" fmla="*/ 701855 h 898547"/>
              <a:gd name="connsiteX8" fmla="*/ 729157 w 1731865"/>
              <a:gd name="connsiteY8" fmla="*/ 898547 h 898547"/>
              <a:gd name="connsiteX9" fmla="*/ 647404 w 1731865"/>
              <a:gd name="connsiteY9" fmla="*/ 774971 h 898547"/>
              <a:gd name="connsiteX10" fmla="*/ 629450 w 1731865"/>
              <a:gd name="connsiteY10" fmla="*/ 704522 h 898547"/>
              <a:gd name="connsiteX0" fmla="*/ 629450 w 1731865"/>
              <a:gd name="connsiteY0" fmla="*/ 704522 h 898547"/>
              <a:gd name="connsiteX1" fmla="*/ 1151876 w 1731865"/>
              <a:gd name="connsiteY1" fmla="*/ 709761 h 898547"/>
              <a:gd name="connsiteX2" fmla="*/ 1632984 w 1731865"/>
              <a:gd name="connsiteY2" fmla="*/ 622036 h 898547"/>
              <a:gd name="connsiteX3" fmla="*/ 1678132 w 1731865"/>
              <a:gd name="connsiteY3" fmla="*/ 138261 h 898547"/>
              <a:gd name="connsiteX4" fmla="*/ 721251 w 1731865"/>
              <a:gd name="connsiteY4" fmla="*/ 2720 h 898547"/>
              <a:gd name="connsiteX5" fmla="*/ 29260 w 1731865"/>
              <a:gd name="connsiteY5" fmla="*/ 208270 h 898547"/>
              <a:gd name="connsiteX6" fmla="*/ 142607 w 1731865"/>
              <a:gd name="connsiteY6" fmla="*/ 668994 h 898547"/>
              <a:gd name="connsiteX7" fmla="*/ 426166 w 1731865"/>
              <a:gd name="connsiteY7" fmla="*/ 701855 h 898547"/>
              <a:gd name="connsiteX8" fmla="*/ 729157 w 1731865"/>
              <a:gd name="connsiteY8" fmla="*/ 898547 h 898547"/>
              <a:gd name="connsiteX9" fmla="*/ 641864 w 1731865"/>
              <a:gd name="connsiteY9" fmla="*/ 777755 h 898547"/>
              <a:gd name="connsiteX10" fmla="*/ 629450 w 1731865"/>
              <a:gd name="connsiteY10" fmla="*/ 704522 h 898547"/>
              <a:gd name="connsiteX0" fmla="*/ 629450 w 1731865"/>
              <a:gd name="connsiteY0" fmla="*/ 704522 h 898547"/>
              <a:gd name="connsiteX1" fmla="*/ 1151876 w 1731865"/>
              <a:gd name="connsiteY1" fmla="*/ 709761 h 898547"/>
              <a:gd name="connsiteX2" fmla="*/ 1632984 w 1731865"/>
              <a:gd name="connsiteY2" fmla="*/ 622036 h 898547"/>
              <a:gd name="connsiteX3" fmla="*/ 1678132 w 1731865"/>
              <a:gd name="connsiteY3" fmla="*/ 138261 h 898547"/>
              <a:gd name="connsiteX4" fmla="*/ 721251 w 1731865"/>
              <a:gd name="connsiteY4" fmla="*/ 2720 h 898547"/>
              <a:gd name="connsiteX5" fmla="*/ 29260 w 1731865"/>
              <a:gd name="connsiteY5" fmla="*/ 208270 h 898547"/>
              <a:gd name="connsiteX6" fmla="*/ 142607 w 1731865"/>
              <a:gd name="connsiteY6" fmla="*/ 668994 h 898547"/>
              <a:gd name="connsiteX7" fmla="*/ 426166 w 1731865"/>
              <a:gd name="connsiteY7" fmla="*/ 701855 h 898547"/>
              <a:gd name="connsiteX8" fmla="*/ 729157 w 1731865"/>
              <a:gd name="connsiteY8" fmla="*/ 898547 h 898547"/>
              <a:gd name="connsiteX9" fmla="*/ 641864 w 1731865"/>
              <a:gd name="connsiteY9" fmla="*/ 777755 h 898547"/>
              <a:gd name="connsiteX10" fmla="*/ 629450 w 1731865"/>
              <a:gd name="connsiteY10" fmla="*/ 704522 h 898547"/>
              <a:gd name="connsiteX0" fmla="*/ 629450 w 1731865"/>
              <a:gd name="connsiteY0" fmla="*/ 704522 h 898547"/>
              <a:gd name="connsiteX1" fmla="*/ 1151876 w 1731865"/>
              <a:gd name="connsiteY1" fmla="*/ 709761 h 898547"/>
              <a:gd name="connsiteX2" fmla="*/ 1632984 w 1731865"/>
              <a:gd name="connsiteY2" fmla="*/ 622036 h 898547"/>
              <a:gd name="connsiteX3" fmla="*/ 1678132 w 1731865"/>
              <a:gd name="connsiteY3" fmla="*/ 138261 h 898547"/>
              <a:gd name="connsiteX4" fmla="*/ 721251 w 1731865"/>
              <a:gd name="connsiteY4" fmla="*/ 2720 h 898547"/>
              <a:gd name="connsiteX5" fmla="*/ 29260 w 1731865"/>
              <a:gd name="connsiteY5" fmla="*/ 208270 h 898547"/>
              <a:gd name="connsiteX6" fmla="*/ 142607 w 1731865"/>
              <a:gd name="connsiteY6" fmla="*/ 668994 h 898547"/>
              <a:gd name="connsiteX7" fmla="*/ 426166 w 1731865"/>
              <a:gd name="connsiteY7" fmla="*/ 701855 h 898547"/>
              <a:gd name="connsiteX8" fmla="*/ 729157 w 1731865"/>
              <a:gd name="connsiteY8" fmla="*/ 898547 h 898547"/>
              <a:gd name="connsiteX9" fmla="*/ 641864 w 1731865"/>
              <a:gd name="connsiteY9" fmla="*/ 786108 h 898547"/>
              <a:gd name="connsiteX10" fmla="*/ 629450 w 1731865"/>
              <a:gd name="connsiteY10" fmla="*/ 704522 h 898547"/>
              <a:gd name="connsiteX0" fmla="*/ 629450 w 1731865"/>
              <a:gd name="connsiteY0" fmla="*/ 704522 h 898547"/>
              <a:gd name="connsiteX1" fmla="*/ 1151876 w 1731865"/>
              <a:gd name="connsiteY1" fmla="*/ 709761 h 898547"/>
              <a:gd name="connsiteX2" fmla="*/ 1632984 w 1731865"/>
              <a:gd name="connsiteY2" fmla="*/ 622036 h 898547"/>
              <a:gd name="connsiteX3" fmla="*/ 1678132 w 1731865"/>
              <a:gd name="connsiteY3" fmla="*/ 138261 h 898547"/>
              <a:gd name="connsiteX4" fmla="*/ 721251 w 1731865"/>
              <a:gd name="connsiteY4" fmla="*/ 2720 h 898547"/>
              <a:gd name="connsiteX5" fmla="*/ 29260 w 1731865"/>
              <a:gd name="connsiteY5" fmla="*/ 208270 h 898547"/>
              <a:gd name="connsiteX6" fmla="*/ 142607 w 1731865"/>
              <a:gd name="connsiteY6" fmla="*/ 668994 h 898547"/>
              <a:gd name="connsiteX7" fmla="*/ 426166 w 1731865"/>
              <a:gd name="connsiteY7" fmla="*/ 701855 h 898547"/>
              <a:gd name="connsiteX8" fmla="*/ 729157 w 1731865"/>
              <a:gd name="connsiteY8" fmla="*/ 898547 h 898547"/>
              <a:gd name="connsiteX9" fmla="*/ 641864 w 1731865"/>
              <a:gd name="connsiteY9" fmla="*/ 786108 h 898547"/>
              <a:gd name="connsiteX10" fmla="*/ 629450 w 1731865"/>
              <a:gd name="connsiteY10" fmla="*/ 704522 h 898547"/>
              <a:gd name="connsiteX0" fmla="*/ 629450 w 1731865"/>
              <a:gd name="connsiteY0" fmla="*/ 704522 h 891586"/>
              <a:gd name="connsiteX1" fmla="*/ 1151876 w 1731865"/>
              <a:gd name="connsiteY1" fmla="*/ 709761 h 891586"/>
              <a:gd name="connsiteX2" fmla="*/ 1632984 w 1731865"/>
              <a:gd name="connsiteY2" fmla="*/ 622036 h 891586"/>
              <a:gd name="connsiteX3" fmla="*/ 1678132 w 1731865"/>
              <a:gd name="connsiteY3" fmla="*/ 138261 h 891586"/>
              <a:gd name="connsiteX4" fmla="*/ 721251 w 1731865"/>
              <a:gd name="connsiteY4" fmla="*/ 2720 h 891586"/>
              <a:gd name="connsiteX5" fmla="*/ 29260 w 1731865"/>
              <a:gd name="connsiteY5" fmla="*/ 208270 h 891586"/>
              <a:gd name="connsiteX6" fmla="*/ 142607 w 1731865"/>
              <a:gd name="connsiteY6" fmla="*/ 668994 h 891586"/>
              <a:gd name="connsiteX7" fmla="*/ 426166 w 1731865"/>
              <a:gd name="connsiteY7" fmla="*/ 701855 h 891586"/>
              <a:gd name="connsiteX8" fmla="*/ 723617 w 1731865"/>
              <a:gd name="connsiteY8" fmla="*/ 891586 h 891586"/>
              <a:gd name="connsiteX9" fmla="*/ 641864 w 1731865"/>
              <a:gd name="connsiteY9" fmla="*/ 786108 h 891586"/>
              <a:gd name="connsiteX10" fmla="*/ 629450 w 1731865"/>
              <a:gd name="connsiteY10" fmla="*/ 704522 h 891586"/>
              <a:gd name="connsiteX0" fmla="*/ 629450 w 1731865"/>
              <a:gd name="connsiteY0" fmla="*/ 704522 h 891586"/>
              <a:gd name="connsiteX1" fmla="*/ 1151876 w 1731865"/>
              <a:gd name="connsiteY1" fmla="*/ 709761 h 891586"/>
              <a:gd name="connsiteX2" fmla="*/ 1632984 w 1731865"/>
              <a:gd name="connsiteY2" fmla="*/ 622036 h 891586"/>
              <a:gd name="connsiteX3" fmla="*/ 1678132 w 1731865"/>
              <a:gd name="connsiteY3" fmla="*/ 138261 h 891586"/>
              <a:gd name="connsiteX4" fmla="*/ 721251 w 1731865"/>
              <a:gd name="connsiteY4" fmla="*/ 2720 h 891586"/>
              <a:gd name="connsiteX5" fmla="*/ 29260 w 1731865"/>
              <a:gd name="connsiteY5" fmla="*/ 208270 h 891586"/>
              <a:gd name="connsiteX6" fmla="*/ 142607 w 1731865"/>
              <a:gd name="connsiteY6" fmla="*/ 668994 h 891586"/>
              <a:gd name="connsiteX7" fmla="*/ 426166 w 1731865"/>
              <a:gd name="connsiteY7" fmla="*/ 701855 h 891586"/>
              <a:gd name="connsiteX8" fmla="*/ 723617 w 1731865"/>
              <a:gd name="connsiteY8" fmla="*/ 891586 h 891586"/>
              <a:gd name="connsiteX9" fmla="*/ 641864 w 1731865"/>
              <a:gd name="connsiteY9" fmla="*/ 786108 h 891586"/>
              <a:gd name="connsiteX10" fmla="*/ 629450 w 1731865"/>
              <a:gd name="connsiteY10" fmla="*/ 704522 h 891586"/>
              <a:gd name="connsiteX0" fmla="*/ 629450 w 1731865"/>
              <a:gd name="connsiteY0" fmla="*/ 704522 h 891586"/>
              <a:gd name="connsiteX1" fmla="*/ 1151876 w 1731865"/>
              <a:gd name="connsiteY1" fmla="*/ 709761 h 891586"/>
              <a:gd name="connsiteX2" fmla="*/ 1632984 w 1731865"/>
              <a:gd name="connsiteY2" fmla="*/ 622036 h 891586"/>
              <a:gd name="connsiteX3" fmla="*/ 1678132 w 1731865"/>
              <a:gd name="connsiteY3" fmla="*/ 138261 h 891586"/>
              <a:gd name="connsiteX4" fmla="*/ 721251 w 1731865"/>
              <a:gd name="connsiteY4" fmla="*/ 2720 h 891586"/>
              <a:gd name="connsiteX5" fmla="*/ 29260 w 1731865"/>
              <a:gd name="connsiteY5" fmla="*/ 208270 h 891586"/>
              <a:gd name="connsiteX6" fmla="*/ 142607 w 1731865"/>
              <a:gd name="connsiteY6" fmla="*/ 668994 h 891586"/>
              <a:gd name="connsiteX7" fmla="*/ 426166 w 1731865"/>
              <a:gd name="connsiteY7" fmla="*/ 701855 h 891586"/>
              <a:gd name="connsiteX8" fmla="*/ 723617 w 1731865"/>
              <a:gd name="connsiteY8" fmla="*/ 891586 h 891586"/>
              <a:gd name="connsiteX9" fmla="*/ 641864 w 1731865"/>
              <a:gd name="connsiteY9" fmla="*/ 786108 h 891586"/>
              <a:gd name="connsiteX10" fmla="*/ 629450 w 1731865"/>
              <a:gd name="connsiteY10" fmla="*/ 704522 h 891586"/>
              <a:gd name="connsiteX0" fmla="*/ 629450 w 1731865"/>
              <a:gd name="connsiteY0" fmla="*/ 718060 h 891586"/>
              <a:gd name="connsiteX1" fmla="*/ 1151876 w 1731865"/>
              <a:gd name="connsiteY1" fmla="*/ 709761 h 891586"/>
              <a:gd name="connsiteX2" fmla="*/ 1632984 w 1731865"/>
              <a:gd name="connsiteY2" fmla="*/ 622036 h 891586"/>
              <a:gd name="connsiteX3" fmla="*/ 1678132 w 1731865"/>
              <a:gd name="connsiteY3" fmla="*/ 138261 h 891586"/>
              <a:gd name="connsiteX4" fmla="*/ 721251 w 1731865"/>
              <a:gd name="connsiteY4" fmla="*/ 2720 h 891586"/>
              <a:gd name="connsiteX5" fmla="*/ 29260 w 1731865"/>
              <a:gd name="connsiteY5" fmla="*/ 208270 h 891586"/>
              <a:gd name="connsiteX6" fmla="*/ 142607 w 1731865"/>
              <a:gd name="connsiteY6" fmla="*/ 668994 h 891586"/>
              <a:gd name="connsiteX7" fmla="*/ 426166 w 1731865"/>
              <a:gd name="connsiteY7" fmla="*/ 701855 h 891586"/>
              <a:gd name="connsiteX8" fmla="*/ 723617 w 1731865"/>
              <a:gd name="connsiteY8" fmla="*/ 891586 h 891586"/>
              <a:gd name="connsiteX9" fmla="*/ 641864 w 1731865"/>
              <a:gd name="connsiteY9" fmla="*/ 786108 h 891586"/>
              <a:gd name="connsiteX10" fmla="*/ 629450 w 1731865"/>
              <a:gd name="connsiteY10" fmla="*/ 718060 h 891586"/>
              <a:gd name="connsiteX0" fmla="*/ 629450 w 1731865"/>
              <a:gd name="connsiteY0" fmla="*/ 718060 h 891586"/>
              <a:gd name="connsiteX1" fmla="*/ 1151876 w 1731865"/>
              <a:gd name="connsiteY1" fmla="*/ 709761 h 891586"/>
              <a:gd name="connsiteX2" fmla="*/ 1632984 w 1731865"/>
              <a:gd name="connsiteY2" fmla="*/ 622036 h 891586"/>
              <a:gd name="connsiteX3" fmla="*/ 1678132 w 1731865"/>
              <a:gd name="connsiteY3" fmla="*/ 138261 h 891586"/>
              <a:gd name="connsiteX4" fmla="*/ 721251 w 1731865"/>
              <a:gd name="connsiteY4" fmla="*/ 2720 h 891586"/>
              <a:gd name="connsiteX5" fmla="*/ 29260 w 1731865"/>
              <a:gd name="connsiteY5" fmla="*/ 208270 h 891586"/>
              <a:gd name="connsiteX6" fmla="*/ 142607 w 1731865"/>
              <a:gd name="connsiteY6" fmla="*/ 668994 h 891586"/>
              <a:gd name="connsiteX7" fmla="*/ 426166 w 1731865"/>
              <a:gd name="connsiteY7" fmla="*/ 701855 h 891586"/>
              <a:gd name="connsiteX8" fmla="*/ 723617 w 1731865"/>
              <a:gd name="connsiteY8" fmla="*/ 891586 h 891586"/>
              <a:gd name="connsiteX9" fmla="*/ 641864 w 1731865"/>
              <a:gd name="connsiteY9" fmla="*/ 786108 h 891586"/>
              <a:gd name="connsiteX10" fmla="*/ 629450 w 1731865"/>
              <a:gd name="connsiteY10" fmla="*/ 718060 h 891586"/>
              <a:gd name="connsiteX0" fmla="*/ 629450 w 1735472"/>
              <a:gd name="connsiteY0" fmla="*/ 718060 h 891586"/>
              <a:gd name="connsiteX1" fmla="*/ 1165047 w 1735472"/>
              <a:gd name="connsiteY1" fmla="*/ 724804 h 891586"/>
              <a:gd name="connsiteX2" fmla="*/ 1632984 w 1735472"/>
              <a:gd name="connsiteY2" fmla="*/ 622036 h 891586"/>
              <a:gd name="connsiteX3" fmla="*/ 1678132 w 1735472"/>
              <a:gd name="connsiteY3" fmla="*/ 138261 h 891586"/>
              <a:gd name="connsiteX4" fmla="*/ 721251 w 1735472"/>
              <a:gd name="connsiteY4" fmla="*/ 2720 h 891586"/>
              <a:gd name="connsiteX5" fmla="*/ 29260 w 1735472"/>
              <a:gd name="connsiteY5" fmla="*/ 208270 h 891586"/>
              <a:gd name="connsiteX6" fmla="*/ 142607 w 1735472"/>
              <a:gd name="connsiteY6" fmla="*/ 668994 h 891586"/>
              <a:gd name="connsiteX7" fmla="*/ 426166 w 1735472"/>
              <a:gd name="connsiteY7" fmla="*/ 701855 h 891586"/>
              <a:gd name="connsiteX8" fmla="*/ 723617 w 1735472"/>
              <a:gd name="connsiteY8" fmla="*/ 891586 h 891586"/>
              <a:gd name="connsiteX9" fmla="*/ 641864 w 1735472"/>
              <a:gd name="connsiteY9" fmla="*/ 786108 h 891586"/>
              <a:gd name="connsiteX10" fmla="*/ 629450 w 1735472"/>
              <a:gd name="connsiteY10" fmla="*/ 718060 h 891586"/>
              <a:gd name="connsiteX0" fmla="*/ 631845 w 1735472"/>
              <a:gd name="connsiteY0" fmla="*/ 725582 h 891586"/>
              <a:gd name="connsiteX1" fmla="*/ 1165047 w 1735472"/>
              <a:gd name="connsiteY1" fmla="*/ 724804 h 891586"/>
              <a:gd name="connsiteX2" fmla="*/ 1632984 w 1735472"/>
              <a:gd name="connsiteY2" fmla="*/ 622036 h 891586"/>
              <a:gd name="connsiteX3" fmla="*/ 1678132 w 1735472"/>
              <a:gd name="connsiteY3" fmla="*/ 138261 h 891586"/>
              <a:gd name="connsiteX4" fmla="*/ 721251 w 1735472"/>
              <a:gd name="connsiteY4" fmla="*/ 2720 h 891586"/>
              <a:gd name="connsiteX5" fmla="*/ 29260 w 1735472"/>
              <a:gd name="connsiteY5" fmla="*/ 208270 h 891586"/>
              <a:gd name="connsiteX6" fmla="*/ 142607 w 1735472"/>
              <a:gd name="connsiteY6" fmla="*/ 668994 h 891586"/>
              <a:gd name="connsiteX7" fmla="*/ 426166 w 1735472"/>
              <a:gd name="connsiteY7" fmla="*/ 701855 h 891586"/>
              <a:gd name="connsiteX8" fmla="*/ 723617 w 1735472"/>
              <a:gd name="connsiteY8" fmla="*/ 891586 h 891586"/>
              <a:gd name="connsiteX9" fmla="*/ 641864 w 1735472"/>
              <a:gd name="connsiteY9" fmla="*/ 786108 h 891586"/>
              <a:gd name="connsiteX10" fmla="*/ 631845 w 1735472"/>
              <a:gd name="connsiteY10" fmla="*/ 725582 h 891586"/>
              <a:gd name="connsiteX0" fmla="*/ 631845 w 1735472"/>
              <a:gd name="connsiteY0" fmla="*/ 725582 h 891586"/>
              <a:gd name="connsiteX1" fmla="*/ 1165047 w 1735472"/>
              <a:gd name="connsiteY1" fmla="*/ 724804 h 891586"/>
              <a:gd name="connsiteX2" fmla="*/ 1632984 w 1735472"/>
              <a:gd name="connsiteY2" fmla="*/ 622036 h 891586"/>
              <a:gd name="connsiteX3" fmla="*/ 1678132 w 1735472"/>
              <a:gd name="connsiteY3" fmla="*/ 138261 h 891586"/>
              <a:gd name="connsiteX4" fmla="*/ 721251 w 1735472"/>
              <a:gd name="connsiteY4" fmla="*/ 2720 h 891586"/>
              <a:gd name="connsiteX5" fmla="*/ 29260 w 1735472"/>
              <a:gd name="connsiteY5" fmla="*/ 208270 h 891586"/>
              <a:gd name="connsiteX6" fmla="*/ 142607 w 1735472"/>
              <a:gd name="connsiteY6" fmla="*/ 668994 h 891586"/>
              <a:gd name="connsiteX7" fmla="*/ 426166 w 1735472"/>
              <a:gd name="connsiteY7" fmla="*/ 701855 h 891586"/>
              <a:gd name="connsiteX8" fmla="*/ 723617 w 1735472"/>
              <a:gd name="connsiteY8" fmla="*/ 891586 h 891586"/>
              <a:gd name="connsiteX9" fmla="*/ 644259 w 1735472"/>
              <a:gd name="connsiteY9" fmla="*/ 796638 h 891586"/>
              <a:gd name="connsiteX10" fmla="*/ 631845 w 1735472"/>
              <a:gd name="connsiteY10" fmla="*/ 725582 h 891586"/>
              <a:gd name="connsiteX0" fmla="*/ 631845 w 1735472"/>
              <a:gd name="connsiteY0" fmla="*/ 725582 h 891586"/>
              <a:gd name="connsiteX1" fmla="*/ 1165047 w 1735472"/>
              <a:gd name="connsiteY1" fmla="*/ 724804 h 891586"/>
              <a:gd name="connsiteX2" fmla="*/ 1632984 w 1735472"/>
              <a:gd name="connsiteY2" fmla="*/ 622036 h 891586"/>
              <a:gd name="connsiteX3" fmla="*/ 1678132 w 1735472"/>
              <a:gd name="connsiteY3" fmla="*/ 138261 h 891586"/>
              <a:gd name="connsiteX4" fmla="*/ 721251 w 1735472"/>
              <a:gd name="connsiteY4" fmla="*/ 2720 h 891586"/>
              <a:gd name="connsiteX5" fmla="*/ 29260 w 1735472"/>
              <a:gd name="connsiteY5" fmla="*/ 208270 h 891586"/>
              <a:gd name="connsiteX6" fmla="*/ 142607 w 1735472"/>
              <a:gd name="connsiteY6" fmla="*/ 668994 h 891586"/>
              <a:gd name="connsiteX7" fmla="*/ 426166 w 1735472"/>
              <a:gd name="connsiteY7" fmla="*/ 701855 h 891586"/>
              <a:gd name="connsiteX8" fmla="*/ 723617 w 1735472"/>
              <a:gd name="connsiteY8" fmla="*/ 891586 h 891586"/>
              <a:gd name="connsiteX9" fmla="*/ 644259 w 1735472"/>
              <a:gd name="connsiteY9" fmla="*/ 796638 h 891586"/>
              <a:gd name="connsiteX10" fmla="*/ 631845 w 1735472"/>
              <a:gd name="connsiteY10" fmla="*/ 725582 h 891586"/>
              <a:gd name="connsiteX0" fmla="*/ 618115 w 1721742"/>
              <a:gd name="connsiteY0" fmla="*/ 725582 h 891586"/>
              <a:gd name="connsiteX1" fmla="*/ 1151317 w 1721742"/>
              <a:gd name="connsiteY1" fmla="*/ 724804 h 891586"/>
              <a:gd name="connsiteX2" fmla="*/ 1619254 w 1721742"/>
              <a:gd name="connsiteY2" fmla="*/ 622036 h 891586"/>
              <a:gd name="connsiteX3" fmla="*/ 1664402 w 1721742"/>
              <a:gd name="connsiteY3" fmla="*/ 138261 h 891586"/>
              <a:gd name="connsiteX4" fmla="*/ 707521 w 1721742"/>
              <a:gd name="connsiteY4" fmla="*/ 2720 h 891586"/>
              <a:gd name="connsiteX5" fmla="*/ 15530 w 1721742"/>
              <a:gd name="connsiteY5" fmla="*/ 208270 h 891586"/>
              <a:gd name="connsiteX6" fmla="*/ 128877 w 1721742"/>
              <a:gd name="connsiteY6" fmla="*/ 668994 h 891586"/>
              <a:gd name="connsiteX7" fmla="*/ 446999 w 1721742"/>
              <a:gd name="connsiteY7" fmla="*/ 710126 h 891586"/>
              <a:gd name="connsiteX8" fmla="*/ 709887 w 1721742"/>
              <a:gd name="connsiteY8" fmla="*/ 891586 h 891586"/>
              <a:gd name="connsiteX9" fmla="*/ 630529 w 1721742"/>
              <a:gd name="connsiteY9" fmla="*/ 796638 h 891586"/>
              <a:gd name="connsiteX10" fmla="*/ 618115 w 1721742"/>
              <a:gd name="connsiteY10" fmla="*/ 725582 h 891586"/>
              <a:gd name="connsiteX0" fmla="*/ 647607 w 1751234"/>
              <a:gd name="connsiteY0" fmla="*/ 725582 h 891586"/>
              <a:gd name="connsiteX1" fmla="*/ 1180809 w 1751234"/>
              <a:gd name="connsiteY1" fmla="*/ 724804 h 891586"/>
              <a:gd name="connsiteX2" fmla="*/ 1648746 w 1751234"/>
              <a:gd name="connsiteY2" fmla="*/ 622036 h 891586"/>
              <a:gd name="connsiteX3" fmla="*/ 1693894 w 1751234"/>
              <a:gd name="connsiteY3" fmla="*/ 138261 h 891586"/>
              <a:gd name="connsiteX4" fmla="*/ 737013 w 1751234"/>
              <a:gd name="connsiteY4" fmla="*/ 2720 h 891586"/>
              <a:gd name="connsiteX5" fmla="*/ 45022 w 1751234"/>
              <a:gd name="connsiteY5" fmla="*/ 208270 h 891586"/>
              <a:gd name="connsiteX6" fmla="*/ 112285 w 1751234"/>
              <a:gd name="connsiteY6" fmla="*/ 648316 h 891586"/>
              <a:gd name="connsiteX7" fmla="*/ 476491 w 1751234"/>
              <a:gd name="connsiteY7" fmla="*/ 710126 h 891586"/>
              <a:gd name="connsiteX8" fmla="*/ 739379 w 1751234"/>
              <a:gd name="connsiteY8" fmla="*/ 891586 h 891586"/>
              <a:gd name="connsiteX9" fmla="*/ 660021 w 1751234"/>
              <a:gd name="connsiteY9" fmla="*/ 796638 h 891586"/>
              <a:gd name="connsiteX10" fmla="*/ 647607 w 1751234"/>
              <a:gd name="connsiteY10" fmla="*/ 725582 h 891586"/>
              <a:gd name="connsiteX0" fmla="*/ 643800 w 1747427"/>
              <a:gd name="connsiteY0" fmla="*/ 725582 h 891586"/>
              <a:gd name="connsiteX1" fmla="*/ 1177002 w 1747427"/>
              <a:gd name="connsiteY1" fmla="*/ 724804 h 891586"/>
              <a:gd name="connsiteX2" fmla="*/ 1644939 w 1747427"/>
              <a:gd name="connsiteY2" fmla="*/ 622036 h 891586"/>
              <a:gd name="connsiteX3" fmla="*/ 1690087 w 1747427"/>
              <a:gd name="connsiteY3" fmla="*/ 138261 h 891586"/>
              <a:gd name="connsiteX4" fmla="*/ 733206 w 1747427"/>
              <a:gd name="connsiteY4" fmla="*/ 2720 h 891586"/>
              <a:gd name="connsiteX5" fmla="*/ 41215 w 1747427"/>
              <a:gd name="connsiteY5" fmla="*/ 208270 h 891586"/>
              <a:gd name="connsiteX6" fmla="*/ 121645 w 1747427"/>
              <a:gd name="connsiteY6" fmla="*/ 629706 h 891586"/>
              <a:gd name="connsiteX7" fmla="*/ 472684 w 1747427"/>
              <a:gd name="connsiteY7" fmla="*/ 710126 h 891586"/>
              <a:gd name="connsiteX8" fmla="*/ 735572 w 1747427"/>
              <a:gd name="connsiteY8" fmla="*/ 891586 h 891586"/>
              <a:gd name="connsiteX9" fmla="*/ 656214 w 1747427"/>
              <a:gd name="connsiteY9" fmla="*/ 796638 h 891586"/>
              <a:gd name="connsiteX10" fmla="*/ 643800 w 1747427"/>
              <a:gd name="connsiteY10" fmla="*/ 725582 h 891586"/>
              <a:gd name="connsiteX0" fmla="*/ 622547 w 1726174"/>
              <a:gd name="connsiteY0" fmla="*/ 723164 h 889168"/>
              <a:gd name="connsiteX1" fmla="*/ 1155749 w 1726174"/>
              <a:gd name="connsiteY1" fmla="*/ 722386 h 889168"/>
              <a:gd name="connsiteX2" fmla="*/ 1623686 w 1726174"/>
              <a:gd name="connsiteY2" fmla="*/ 619618 h 889168"/>
              <a:gd name="connsiteX3" fmla="*/ 1668834 w 1726174"/>
              <a:gd name="connsiteY3" fmla="*/ 135843 h 889168"/>
              <a:gd name="connsiteX4" fmla="*/ 711953 w 1726174"/>
              <a:gd name="connsiteY4" fmla="*/ 302 h 889168"/>
              <a:gd name="connsiteX5" fmla="*/ 46296 w 1726174"/>
              <a:gd name="connsiteY5" fmla="*/ 158293 h 889168"/>
              <a:gd name="connsiteX6" fmla="*/ 100392 w 1726174"/>
              <a:gd name="connsiteY6" fmla="*/ 627288 h 889168"/>
              <a:gd name="connsiteX7" fmla="*/ 451431 w 1726174"/>
              <a:gd name="connsiteY7" fmla="*/ 707708 h 889168"/>
              <a:gd name="connsiteX8" fmla="*/ 714319 w 1726174"/>
              <a:gd name="connsiteY8" fmla="*/ 889168 h 889168"/>
              <a:gd name="connsiteX9" fmla="*/ 634961 w 1726174"/>
              <a:gd name="connsiteY9" fmla="*/ 794220 h 889168"/>
              <a:gd name="connsiteX10" fmla="*/ 622547 w 1726174"/>
              <a:gd name="connsiteY10" fmla="*/ 723164 h 889168"/>
              <a:gd name="connsiteX0" fmla="*/ 622547 w 1726174"/>
              <a:gd name="connsiteY0" fmla="*/ 723164 h 876761"/>
              <a:gd name="connsiteX1" fmla="*/ 1155749 w 1726174"/>
              <a:gd name="connsiteY1" fmla="*/ 722386 h 876761"/>
              <a:gd name="connsiteX2" fmla="*/ 1623686 w 1726174"/>
              <a:gd name="connsiteY2" fmla="*/ 619618 h 876761"/>
              <a:gd name="connsiteX3" fmla="*/ 1668834 w 1726174"/>
              <a:gd name="connsiteY3" fmla="*/ 135843 h 876761"/>
              <a:gd name="connsiteX4" fmla="*/ 711953 w 1726174"/>
              <a:gd name="connsiteY4" fmla="*/ 302 h 876761"/>
              <a:gd name="connsiteX5" fmla="*/ 46296 w 1726174"/>
              <a:gd name="connsiteY5" fmla="*/ 158293 h 876761"/>
              <a:gd name="connsiteX6" fmla="*/ 100392 w 1726174"/>
              <a:gd name="connsiteY6" fmla="*/ 627288 h 876761"/>
              <a:gd name="connsiteX7" fmla="*/ 451431 w 1726174"/>
              <a:gd name="connsiteY7" fmla="*/ 707708 h 876761"/>
              <a:gd name="connsiteX8" fmla="*/ 655068 w 1726174"/>
              <a:gd name="connsiteY8" fmla="*/ 876761 h 876761"/>
              <a:gd name="connsiteX9" fmla="*/ 634961 w 1726174"/>
              <a:gd name="connsiteY9" fmla="*/ 794220 h 876761"/>
              <a:gd name="connsiteX10" fmla="*/ 622547 w 1726174"/>
              <a:gd name="connsiteY10" fmla="*/ 723164 h 876761"/>
              <a:gd name="connsiteX0" fmla="*/ 622547 w 1726174"/>
              <a:gd name="connsiteY0" fmla="*/ 723164 h 876761"/>
              <a:gd name="connsiteX1" fmla="*/ 1155749 w 1726174"/>
              <a:gd name="connsiteY1" fmla="*/ 722386 h 876761"/>
              <a:gd name="connsiteX2" fmla="*/ 1623686 w 1726174"/>
              <a:gd name="connsiteY2" fmla="*/ 619618 h 876761"/>
              <a:gd name="connsiteX3" fmla="*/ 1668834 w 1726174"/>
              <a:gd name="connsiteY3" fmla="*/ 135843 h 876761"/>
              <a:gd name="connsiteX4" fmla="*/ 711953 w 1726174"/>
              <a:gd name="connsiteY4" fmla="*/ 302 h 876761"/>
              <a:gd name="connsiteX5" fmla="*/ 46296 w 1726174"/>
              <a:gd name="connsiteY5" fmla="*/ 158293 h 876761"/>
              <a:gd name="connsiteX6" fmla="*/ 100392 w 1726174"/>
              <a:gd name="connsiteY6" fmla="*/ 627288 h 876761"/>
              <a:gd name="connsiteX7" fmla="*/ 451431 w 1726174"/>
              <a:gd name="connsiteY7" fmla="*/ 707708 h 876761"/>
              <a:gd name="connsiteX8" fmla="*/ 655068 w 1726174"/>
              <a:gd name="connsiteY8" fmla="*/ 876761 h 876761"/>
              <a:gd name="connsiteX9" fmla="*/ 603690 w 1726174"/>
              <a:gd name="connsiteY9" fmla="*/ 792152 h 876761"/>
              <a:gd name="connsiteX10" fmla="*/ 622547 w 1726174"/>
              <a:gd name="connsiteY10" fmla="*/ 723164 h 876761"/>
              <a:gd name="connsiteX0" fmla="*/ 622547 w 1726174"/>
              <a:gd name="connsiteY0" fmla="*/ 723164 h 876761"/>
              <a:gd name="connsiteX1" fmla="*/ 1155749 w 1726174"/>
              <a:gd name="connsiteY1" fmla="*/ 722386 h 876761"/>
              <a:gd name="connsiteX2" fmla="*/ 1623686 w 1726174"/>
              <a:gd name="connsiteY2" fmla="*/ 619618 h 876761"/>
              <a:gd name="connsiteX3" fmla="*/ 1668834 w 1726174"/>
              <a:gd name="connsiteY3" fmla="*/ 135843 h 876761"/>
              <a:gd name="connsiteX4" fmla="*/ 711953 w 1726174"/>
              <a:gd name="connsiteY4" fmla="*/ 302 h 876761"/>
              <a:gd name="connsiteX5" fmla="*/ 46296 w 1726174"/>
              <a:gd name="connsiteY5" fmla="*/ 158293 h 876761"/>
              <a:gd name="connsiteX6" fmla="*/ 100392 w 1726174"/>
              <a:gd name="connsiteY6" fmla="*/ 627288 h 876761"/>
              <a:gd name="connsiteX7" fmla="*/ 451431 w 1726174"/>
              <a:gd name="connsiteY7" fmla="*/ 707708 h 876761"/>
              <a:gd name="connsiteX8" fmla="*/ 655068 w 1726174"/>
              <a:gd name="connsiteY8" fmla="*/ 876761 h 876761"/>
              <a:gd name="connsiteX9" fmla="*/ 603690 w 1726174"/>
              <a:gd name="connsiteY9" fmla="*/ 792152 h 876761"/>
              <a:gd name="connsiteX10" fmla="*/ 622547 w 1726174"/>
              <a:gd name="connsiteY10" fmla="*/ 723164 h 876761"/>
              <a:gd name="connsiteX0" fmla="*/ 596213 w 1726174"/>
              <a:gd name="connsiteY0" fmla="*/ 719029 h 876761"/>
              <a:gd name="connsiteX1" fmla="*/ 1155749 w 1726174"/>
              <a:gd name="connsiteY1" fmla="*/ 722386 h 876761"/>
              <a:gd name="connsiteX2" fmla="*/ 1623686 w 1726174"/>
              <a:gd name="connsiteY2" fmla="*/ 619618 h 876761"/>
              <a:gd name="connsiteX3" fmla="*/ 1668834 w 1726174"/>
              <a:gd name="connsiteY3" fmla="*/ 135843 h 876761"/>
              <a:gd name="connsiteX4" fmla="*/ 711953 w 1726174"/>
              <a:gd name="connsiteY4" fmla="*/ 302 h 876761"/>
              <a:gd name="connsiteX5" fmla="*/ 46296 w 1726174"/>
              <a:gd name="connsiteY5" fmla="*/ 158293 h 876761"/>
              <a:gd name="connsiteX6" fmla="*/ 100392 w 1726174"/>
              <a:gd name="connsiteY6" fmla="*/ 627288 h 876761"/>
              <a:gd name="connsiteX7" fmla="*/ 451431 w 1726174"/>
              <a:gd name="connsiteY7" fmla="*/ 707708 h 876761"/>
              <a:gd name="connsiteX8" fmla="*/ 655068 w 1726174"/>
              <a:gd name="connsiteY8" fmla="*/ 876761 h 876761"/>
              <a:gd name="connsiteX9" fmla="*/ 603690 w 1726174"/>
              <a:gd name="connsiteY9" fmla="*/ 792152 h 876761"/>
              <a:gd name="connsiteX10" fmla="*/ 596213 w 1726174"/>
              <a:gd name="connsiteY10" fmla="*/ 719029 h 876761"/>
              <a:gd name="connsiteX0" fmla="*/ 596213 w 1726174"/>
              <a:gd name="connsiteY0" fmla="*/ 719029 h 876761"/>
              <a:gd name="connsiteX1" fmla="*/ 1155749 w 1726174"/>
              <a:gd name="connsiteY1" fmla="*/ 722386 h 876761"/>
              <a:gd name="connsiteX2" fmla="*/ 1623686 w 1726174"/>
              <a:gd name="connsiteY2" fmla="*/ 619618 h 876761"/>
              <a:gd name="connsiteX3" fmla="*/ 1668834 w 1726174"/>
              <a:gd name="connsiteY3" fmla="*/ 135843 h 876761"/>
              <a:gd name="connsiteX4" fmla="*/ 711953 w 1726174"/>
              <a:gd name="connsiteY4" fmla="*/ 302 h 876761"/>
              <a:gd name="connsiteX5" fmla="*/ 46296 w 1726174"/>
              <a:gd name="connsiteY5" fmla="*/ 158293 h 876761"/>
              <a:gd name="connsiteX6" fmla="*/ 100392 w 1726174"/>
              <a:gd name="connsiteY6" fmla="*/ 627288 h 876761"/>
              <a:gd name="connsiteX7" fmla="*/ 451431 w 1726174"/>
              <a:gd name="connsiteY7" fmla="*/ 707708 h 876761"/>
              <a:gd name="connsiteX8" fmla="*/ 655068 w 1726174"/>
              <a:gd name="connsiteY8" fmla="*/ 876761 h 876761"/>
              <a:gd name="connsiteX9" fmla="*/ 597107 w 1726174"/>
              <a:gd name="connsiteY9" fmla="*/ 790084 h 876761"/>
              <a:gd name="connsiteX10" fmla="*/ 596213 w 1726174"/>
              <a:gd name="connsiteY10" fmla="*/ 719029 h 876761"/>
              <a:gd name="connsiteX0" fmla="*/ 596213 w 1726174"/>
              <a:gd name="connsiteY0" fmla="*/ 719029 h 856083"/>
              <a:gd name="connsiteX1" fmla="*/ 1155749 w 1726174"/>
              <a:gd name="connsiteY1" fmla="*/ 722386 h 856083"/>
              <a:gd name="connsiteX2" fmla="*/ 1623686 w 1726174"/>
              <a:gd name="connsiteY2" fmla="*/ 619618 h 856083"/>
              <a:gd name="connsiteX3" fmla="*/ 1668834 w 1726174"/>
              <a:gd name="connsiteY3" fmla="*/ 135843 h 856083"/>
              <a:gd name="connsiteX4" fmla="*/ 711953 w 1726174"/>
              <a:gd name="connsiteY4" fmla="*/ 302 h 856083"/>
              <a:gd name="connsiteX5" fmla="*/ 46296 w 1726174"/>
              <a:gd name="connsiteY5" fmla="*/ 158293 h 856083"/>
              <a:gd name="connsiteX6" fmla="*/ 100392 w 1726174"/>
              <a:gd name="connsiteY6" fmla="*/ 627288 h 856083"/>
              <a:gd name="connsiteX7" fmla="*/ 451431 w 1726174"/>
              <a:gd name="connsiteY7" fmla="*/ 707708 h 856083"/>
              <a:gd name="connsiteX8" fmla="*/ 640255 w 1726174"/>
              <a:gd name="connsiteY8" fmla="*/ 856083 h 856083"/>
              <a:gd name="connsiteX9" fmla="*/ 597107 w 1726174"/>
              <a:gd name="connsiteY9" fmla="*/ 790084 h 856083"/>
              <a:gd name="connsiteX10" fmla="*/ 596213 w 1726174"/>
              <a:gd name="connsiteY10" fmla="*/ 719029 h 856083"/>
              <a:gd name="connsiteX0" fmla="*/ 596213 w 1726174"/>
              <a:gd name="connsiteY0" fmla="*/ 719029 h 856083"/>
              <a:gd name="connsiteX1" fmla="*/ 1155749 w 1726174"/>
              <a:gd name="connsiteY1" fmla="*/ 722386 h 856083"/>
              <a:gd name="connsiteX2" fmla="*/ 1623686 w 1726174"/>
              <a:gd name="connsiteY2" fmla="*/ 619618 h 856083"/>
              <a:gd name="connsiteX3" fmla="*/ 1668834 w 1726174"/>
              <a:gd name="connsiteY3" fmla="*/ 135843 h 856083"/>
              <a:gd name="connsiteX4" fmla="*/ 711953 w 1726174"/>
              <a:gd name="connsiteY4" fmla="*/ 302 h 856083"/>
              <a:gd name="connsiteX5" fmla="*/ 46296 w 1726174"/>
              <a:gd name="connsiteY5" fmla="*/ 158293 h 856083"/>
              <a:gd name="connsiteX6" fmla="*/ 100392 w 1726174"/>
              <a:gd name="connsiteY6" fmla="*/ 627288 h 856083"/>
              <a:gd name="connsiteX7" fmla="*/ 451431 w 1726174"/>
              <a:gd name="connsiteY7" fmla="*/ 707708 h 856083"/>
              <a:gd name="connsiteX8" fmla="*/ 640255 w 1726174"/>
              <a:gd name="connsiteY8" fmla="*/ 856083 h 856083"/>
              <a:gd name="connsiteX9" fmla="*/ 592170 w 1726174"/>
              <a:gd name="connsiteY9" fmla="*/ 775610 h 856083"/>
              <a:gd name="connsiteX10" fmla="*/ 596213 w 1726174"/>
              <a:gd name="connsiteY10" fmla="*/ 719029 h 856083"/>
              <a:gd name="connsiteX0" fmla="*/ 596213 w 1726174"/>
              <a:gd name="connsiteY0" fmla="*/ 719029 h 856083"/>
              <a:gd name="connsiteX1" fmla="*/ 1155749 w 1726174"/>
              <a:gd name="connsiteY1" fmla="*/ 722386 h 856083"/>
              <a:gd name="connsiteX2" fmla="*/ 1623686 w 1726174"/>
              <a:gd name="connsiteY2" fmla="*/ 619618 h 856083"/>
              <a:gd name="connsiteX3" fmla="*/ 1668834 w 1726174"/>
              <a:gd name="connsiteY3" fmla="*/ 135843 h 856083"/>
              <a:gd name="connsiteX4" fmla="*/ 711953 w 1726174"/>
              <a:gd name="connsiteY4" fmla="*/ 302 h 856083"/>
              <a:gd name="connsiteX5" fmla="*/ 46296 w 1726174"/>
              <a:gd name="connsiteY5" fmla="*/ 158293 h 856083"/>
              <a:gd name="connsiteX6" fmla="*/ 100392 w 1726174"/>
              <a:gd name="connsiteY6" fmla="*/ 627288 h 856083"/>
              <a:gd name="connsiteX7" fmla="*/ 451431 w 1726174"/>
              <a:gd name="connsiteY7" fmla="*/ 707708 h 856083"/>
              <a:gd name="connsiteX8" fmla="*/ 640255 w 1726174"/>
              <a:gd name="connsiteY8" fmla="*/ 856083 h 856083"/>
              <a:gd name="connsiteX9" fmla="*/ 592170 w 1726174"/>
              <a:gd name="connsiteY9" fmla="*/ 775610 h 856083"/>
              <a:gd name="connsiteX10" fmla="*/ 596213 w 1726174"/>
              <a:gd name="connsiteY10" fmla="*/ 719029 h 856083"/>
              <a:gd name="connsiteX0" fmla="*/ 596213 w 1726174"/>
              <a:gd name="connsiteY0" fmla="*/ 719029 h 843676"/>
              <a:gd name="connsiteX1" fmla="*/ 1155749 w 1726174"/>
              <a:gd name="connsiteY1" fmla="*/ 722386 h 843676"/>
              <a:gd name="connsiteX2" fmla="*/ 1623686 w 1726174"/>
              <a:gd name="connsiteY2" fmla="*/ 619618 h 843676"/>
              <a:gd name="connsiteX3" fmla="*/ 1668834 w 1726174"/>
              <a:gd name="connsiteY3" fmla="*/ 135843 h 843676"/>
              <a:gd name="connsiteX4" fmla="*/ 711953 w 1726174"/>
              <a:gd name="connsiteY4" fmla="*/ 302 h 843676"/>
              <a:gd name="connsiteX5" fmla="*/ 46296 w 1726174"/>
              <a:gd name="connsiteY5" fmla="*/ 158293 h 843676"/>
              <a:gd name="connsiteX6" fmla="*/ 100392 w 1726174"/>
              <a:gd name="connsiteY6" fmla="*/ 627288 h 843676"/>
              <a:gd name="connsiteX7" fmla="*/ 451431 w 1726174"/>
              <a:gd name="connsiteY7" fmla="*/ 707708 h 843676"/>
              <a:gd name="connsiteX8" fmla="*/ 633672 w 1726174"/>
              <a:gd name="connsiteY8" fmla="*/ 843676 h 843676"/>
              <a:gd name="connsiteX9" fmla="*/ 592170 w 1726174"/>
              <a:gd name="connsiteY9" fmla="*/ 775610 h 843676"/>
              <a:gd name="connsiteX10" fmla="*/ 596213 w 1726174"/>
              <a:gd name="connsiteY10" fmla="*/ 719029 h 843676"/>
              <a:gd name="connsiteX0" fmla="*/ 596213 w 1726174"/>
              <a:gd name="connsiteY0" fmla="*/ 719029 h 843676"/>
              <a:gd name="connsiteX1" fmla="*/ 1155749 w 1726174"/>
              <a:gd name="connsiteY1" fmla="*/ 722386 h 843676"/>
              <a:gd name="connsiteX2" fmla="*/ 1623686 w 1726174"/>
              <a:gd name="connsiteY2" fmla="*/ 619618 h 843676"/>
              <a:gd name="connsiteX3" fmla="*/ 1668834 w 1726174"/>
              <a:gd name="connsiteY3" fmla="*/ 135843 h 843676"/>
              <a:gd name="connsiteX4" fmla="*/ 711953 w 1726174"/>
              <a:gd name="connsiteY4" fmla="*/ 302 h 843676"/>
              <a:gd name="connsiteX5" fmla="*/ 46296 w 1726174"/>
              <a:gd name="connsiteY5" fmla="*/ 158293 h 843676"/>
              <a:gd name="connsiteX6" fmla="*/ 100392 w 1726174"/>
              <a:gd name="connsiteY6" fmla="*/ 627288 h 843676"/>
              <a:gd name="connsiteX7" fmla="*/ 451431 w 1726174"/>
              <a:gd name="connsiteY7" fmla="*/ 707708 h 843676"/>
              <a:gd name="connsiteX8" fmla="*/ 633672 w 1726174"/>
              <a:gd name="connsiteY8" fmla="*/ 843676 h 843676"/>
              <a:gd name="connsiteX9" fmla="*/ 592170 w 1726174"/>
              <a:gd name="connsiteY9" fmla="*/ 775610 h 843676"/>
              <a:gd name="connsiteX10" fmla="*/ 596213 w 1726174"/>
              <a:gd name="connsiteY10" fmla="*/ 719029 h 843676"/>
              <a:gd name="connsiteX0" fmla="*/ 596213 w 1726174"/>
              <a:gd name="connsiteY0" fmla="*/ 719029 h 843785"/>
              <a:gd name="connsiteX1" fmla="*/ 1155749 w 1726174"/>
              <a:gd name="connsiteY1" fmla="*/ 722386 h 843785"/>
              <a:gd name="connsiteX2" fmla="*/ 1623686 w 1726174"/>
              <a:gd name="connsiteY2" fmla="*/ 619618 h 843785"/>
              <a:gd name="connsiteX3" fmla="*/ 1668834 w 1726174"/>
              <a:gd name="connsiteY3" fmla="*/ 135843 h 843785"/>
              <a:gd name="connsiteX4" fmla="*/ 711953 w 1726174"/>
              <a:gd name="connsiteY4" fmla="*/ 302 h 843785"/>
              <a:gd name="connsiteX5" fmla="*/ 46296 w 1726174"/>
              <a:gd name="connsiteY5" fmla="*/ 158293 h 843785"/>
              <a:gd name="connsiteX6" fmla="*/ 100392 w 1726174"/>
              <a:gd name="connsiteY6" fmla="*/ 627288 h 843785"/>
              <a:gd name="connsiteX7" fmla="*/ 451431 w 1726174"/>
              <a:gd name="connsiteY7" fmla="*/ 707708 h 843785"/>
              <a:gd name="connsiteX8" fmla="*/ 633672 w 1726174"/>
              <a:gd name="connsiteY8" fmla="*/ 843676 h 843785"/>
              <a:gd name="connsiteX9" fmla="*/ 592170 w 1726174"/>
              <a:gd name="connsiteY9" fmla="*/ 775610 h 843785"/>
              <a:gd name="connsiteX10" fmla="*/ 596213 w 1726174"/>
              <a:gd name="connsiteY10" fmla="*/ 719029 h 843785"/>
              <a:gd name="connsiteX0" fmla="*/ 596213 w 1726174"/>
              <a:gd name="connsiteY0" fmla="*/ 719029 h 843785"/>
              <a:gd name="connsiteX1" fmla="*/ 1155749 w 1726174"/>
              <a:gd name="connsiteY1" fmla="*/ 722386 h 843785"/>
              <a:gd name="connsiteX2" fmla="*/ 1623686 w 1726174"/>
              <a:gd name="connsiteY2" fmla="*/ 619618 h 843785"/>
              <a:gd name="connsiteX3" fmla="*/ 1668834 w 1726174"/>
              <a:gd name="connsiteY3" fmla="*/ 135843 h 843785"/>
              <a:gd name="connsiteX4" fmla="*/ 711953 w 1726174"/>
              <a:gd name="connsiteY4" fmla="*/ 302 h 843785"/>
              <a:gd name="connsiteX5" fmla="*/ 46296 w 1726174"/>
              <a:gd name="connsiteY5" fmla="*/ 158293 h 843785"/>
              <a:gd name="connsiteX6" fmla="*/ 100392 w 1726174"/>
              <a:gd name="connsiteY6" fmla="*/ 627288 h 843785"/>
              <a:gd name="connsiteX7" fmla="*/ 451431 w 1726174"/>
              <a:gd name="connsiteY7" fmla="*/ 707708 h 843785"/>
              <a:gd name="connsiteX8" fmla="*/ 633672 w 1726174"/>
              <a:gd name="connsiteY8" fmla="*/ 843676 h 843785"/>
              <a:gd name="connsiteX9" fmla="*/ 592170 w 1726174"/>
              <a:gd name="connsiteY9" fmla="*/ 775610 h 843785"/>
              <a:gd name="connsiteX10" fmla="*/ 596213 w 1726174"/>
              <a:gd name="connsiteY10" fmla="*/ 719029 h 843785"/>
              <a:gd name="connsiteX0" fmla="*/ 596213 w 1726174"/>
              <a:gd name="connsiteY0" fmla="*/ 719029 h 843785"/>
              <a:gd name="connsiteX1" fmla="*/ 1155749 w 1726174"/>
              <a:gd name="connsiteY1" fmla="*/ 722386 h 843785"/>
              <a:gd name="connsiteX2" fmla="*/ 1623686 w 1726174"/>
              <a:gd name="connsiteY2" fmla="*/ 619618 h 843785"/>
              <a:gd name="connsiteX3" fmla="*/ 1668834 w 1726174"/>
              <a:gd name="connsiteY3" fmla="*/ 135843 h 843785"/>
              <a:gd name="connsiteX4" fmla="*/ 711953 w 1726174"/>
              <a:gd name="connsiteY4" fmla="*/ 302 h 843785"/>
              <a:gd name="connsiteX5" fmla="*/ 46296 w 1726174"/>
              <a:gd name="connsiteY5" fmla="*/ 158293 h 843785"/>
              <a:gd name="connsiteX6" fmla="*/ 100392 w 1726174"/>
              <a:gd name="connsiteY6" fmla="*/ 627288 h 843785"/>
              <a:gd name="connsiteX7" fmla="*/ 451431 w 1726174"/>
              <a:gd name="connsiteY7" fmla="*/ 707708 h 843785"/>
              <a:gd name="connsiteX8" fmla="*/ 633672 w 1726174"/>
              <a:gd name="connsiteY8" fmla="*/ 843676 h 843785"/>
              <a:gd name="connsiteX9" fmla="*/ 603967 w 1726174"/>
              <a:gd name="connsiteY9" fmla="*/ 795371 h 843785"/>
              <a:gd name="connsiteX10" fmla="*/ 596213 w 1726174"/>
              <a:gd name="connsiteY10" fmla="*/ 719029 h 843785"/>
              <a:gd name="connsiteX0" fmla="*/ 596213 w 1726174"/>
              <a:gd name="connsiteY0" fmla="*/ 719029 h 833928"/>
              <a:gd name="connsiteX1" fmla="*/ 1155749 w 1726174"/>
              <a:gd name="connsiteY1" fmla="*/ 722386 h 833928"/>
              <a:gd name="connsiteX2" fmla="*/ 1623686 w 1726174"/>
              <a:gd name="connsiteY2" fmla="*/ 619618 h 833928"/>
              <a:gd name="connsiteX3" fmla="*/ 1668834 w 1726174"/>
              <a:gd name="connsiteY3" fmla="*/ 135843 h 833928"/>
              <a:gd name="connsiteX4" fmla="*/ 711953 w 1726174"/>
              <a:gd name="connsiteY4" fmla="*/ 302 h 833928"/>
              <a:gd name="connsiteX5" fmla="*/ 46296 w 1726174"/>
              <a:gd name="connsiteY5" fmla="*/ 158293 h 833928"/>
              <a:gd name="connsiteX6" fmla="*/ 100392 w 1726174"/>
              <a:gd name="connsiteY6" fmla="*/ 627288 h 833928"/>
              <a:gd name="connsiteX7" fmla="*/ 451431 w 1726174"/>
              <a:gd name="connsiteY7" fmla="*/ 707708 h 833928"/>
              <a:gd name="connsiteX8" fmla="*/ 629740 w 1726174"/>
              <a:gd name="connsiteY8" fmla="*/ 833796 h 833928"/>
              <a:gd name="connsiteX9" fmla="*/ 603967 w 1726174"/>
              <a:gd name="connsiteY9" fmla="*/ 795371 h 833928"/>
              <a:gd name="connsiteX10" fmla="*/ 596213 w 1726174"/>
              <a:gd name="connsiteY10" fmla="*/ 719029 h 833928"/>
              <a:gd name="connsiteX0" fmla="*/ 596213 w 1726174"/>
              <a:gd name="connsiteY0" fmla="*/ 719029 h 833928"/>
              <a:gd name="connsiteX1" fmla="*/ 1155749 w 1726174"/>
              <a:gd name="connsiteY1" fmla="*/ 722386 h 833928"/>
              <a:gd name="connsiteX2" fmla="*/ 1623686 w 1726174"/>
              <a:gd name="connsiteY2" fmla="*/ 619618 h 833928"/>
              <a:gd name="connsiteX3" fmla="*/ 1668834 w 1726174"/>
              <a:gd name="connsiteY3" fmla="*/ 135843 h 833928"/>
              <a:gd name="connsiteX4" fmla="*/ 711953 w 1726174"/>
              <a:gd name="connsiteY4" fmla="*/ 302 h 833928"/>
              <a:gd name="connsiteX5" fmla="*/ 46296 w 1726174"/>
              <a:gd name="connsiteY5" fmla="*/ 158293 h 833928"/>
              <a:gd name="connsiteX6" fmla="*/ 100392 w 1726174"/>
              <a:gd name="connsiteY6" fmla="*/ 627288 h 833928"/>
              <a:gd name="connsiteX7" fmla="*/ 451431 w 1726174"/>
              <a:gd name="connsiteY7" fmla="*/ 707708 h 833928"/>
              <a:gd name="connsiteX8" fmla="*/ 629740 w 1726174"/>
              <a:gd name="connsiteY8" fmla="*/ 833796 h 833928"/>
              <a:gd name="connsiteX9" fmla="*/ 602001 w 1726174"/>
              <a:gd name="connsiteY9" fmla="*/ 787961 h 833928"/>
              <a:gd name="connsiteX10" fmla="*/ 596213 w 1726174"/>
              <a:gd name="connsiteY10" fmla="*/ 719029 h 833928"/>
              <a:gd name="connsiteX0" fmla="*/ 596213 w 1726174"/>
              <a:gd name="connsiteY0" fmla="*/ 719029 h 833796"/>
              <a:gd name="connsiteX1" fmla="*/ 1155749 w 1726174"/>
              <a:gd name="connsiteY1" fmla="*/ 722386 h 833796"/>
              <a:gd name="connsiteX2" fmla="*/ 1623686 w 1726174"/>
              <a:gd name="connsiteY2" fmla="*/ 619618 h 833796"/>
              <a:gd name="connsiteX3" fmla="*/ 1668834 w 1726174"/>
              <a:gd name="connsiteY3" fmla="*/ 135843 h 833796"/>
              <a:gd name="connsiteX4" fmla="*/ 711953 w 1726174"/>
              <a:gd name="connsiteY4" fmla="*/ 302 h 833796"/>
              <a:gd name="connsiteX5" fmla="*/ 46296 w 1726174"/>
              <a:gd name="connsiteY5" fmla="*/ 158293 h 833796"/>
              <a:gd name="connsiteX6" fmla="*/ 100392 w 1726174"/>
              <a:gd name="connsiteY6" fmla="*/ 627288 h 833796"/>
              <a:gd name="connsiteX7" fmla="*/ 451431 w 1726174"/>
              <a:gd name="connsiteY7" fmla="*/ 707708 h 833796"/>
              <a:gd name="connsiteX8" fmla="*/ 629740 w 1726174"/>
              <a:gd name="connsiteY8" fmla="*/ 833796 h 833796"/>
              <a:gd name="connsiteX9" fmla="*/ 602001 w 1726174"/>
              <a:gd name="connsiteY9" fmla="*/ 787961 h 833796"/>
              <a:gd name="connsiteX10" fmla="*/ 596213 w 1726174"/>
              <a:gd name="connsiteY10" fmla="*/ 719029 h 833796"/>
              <a:gd name="connsiteX0" fmla="*/ 596213 w 1726174"/>
              <a:gd name="connsiteY0" fmla="*/ 719029 h 833796"/>
              <a:gd name="connsiteX1" fmla="*/ 1155749 w 1726174"/>
              <a:gd name="connsiteY1" fmla="*/ 722386 h 833796"/>
              <a:gd name="connsiteX2" fmla="*/ 1623686 w 1726174"/>
              <a:gd name="connsiteY2" fmla="*/ 619618 h 833796"/>
              <a:gd name="connsiteX3" fmla="*/ 1668834 w 1726174"/>
              <a:gd name="connsiteY3" fmla="*/ 135843 h 833796"/>
              <a:gd name="connsiteX4" fmla="*/ 711953 w 1726174"/>
              <a:gd name="connsiteY4" fmla="*/ 302 h 833796"/>
              <a:gd name="connsiteX5" fmla="*/ 46296 w 1726174"/>
              <a:gd name="connsiteY5" fmla="*/ 158293 h 833796"/>
              <a:gd name="connsiteX6" fmla="*/ 100392 w 1726174"/>
              <a:gd name="connsiteY6" fmla="*/ 627288 h 833796"/>
              <a:gd name="connsiteX7" fmla="*/ 451431 w 1726174"/>
              <a:gd name="connsiteY7" fmla="*/ 707708 h 833796"/>
              <a:gd name="connsiteX8" fmla="*/ 629740 w 1726174"/>
              <a:gd name="connsiteY8" fmla="*/ 833796 h 833796"/>
              <a:gd name="connsiteX9" fmla="*/ 602001 w 1726174"/>
              <a:gd name="connsiteY9" fmla="*/ 787961 h 833796"/>
              <a:gd name="connsiteX10" fmla="*/ 596213 w 1726174"/>
              <a:gd name="connsiteY10" fmla="*/ 719029 h 833796"/>
              <a:gd name="connsiteX0" fmla="*/ 596213 w 1726174"/>
              <a:gd name="connsiteY0" fmla="*/ 719029 h 833796"/>
              <a:gd name="connsiteX1" fmla="*/ 1155749 w 1726174"/>
              <a:gd name="connsiteY1" fmla="*/ 722386 h 833796"/>
              <a:gd name="connsiteX2" fmla="*/ 1623686 w 1726174"/>
              <a:gd name="connsiteY2" fmla="*/ 619618 h 833796"/>
              <a:gd name="connsiteX3" fmla="*/ 1668834 w 1726174"/>
              <a:gd name="connsiteY3" fmla="*/ 135843 h 833796"/>
              <a:gd name="connsiteX4" fmla="*/ 711953 w 1726174"/>
              <a:gd name="connsiteY4" fmla="*/ 302 h 833796"/>
              <a:gd name="connsiteX5" fmla="*/ 46296 w 1726174"/>
              <a:gd name="connsiteY5" fmla="*/ 158293 h 833796"/>
              <a:gd name="connsiteX6" fmla="*/ 100392 w 1726174"/>
              <a:gd name="connsiteY6" fmla="*/ 627288 h 833796"/>
              <a:gd name="connsiteX7" fmla="*/ 451431 w 1726174"/>
              <a:gd name="connsiteY7" fmla="*/ 707708 h 833796"/>
              <a:gd name="connsiteX8" fmla="*/ 629740 w 1726174"/>
              <a:gd name="connsiteY8" fmla="*/ 833796 h 833796"/>
              <a:gd name="connsiteX9" fmla="*/ 602001 w 1726174"/>
              <a:gd name="connsiteY9" fmla="*/ 787961 h 833796"/>
              <a:gd name="connsiteX10" fmla="*/ 596213 w 1726174"/>
              <a:gd name="connsiteY10" fmla="*/ 719029 h 833796"/>
              <a:gd name="connsiteX0" fmla="*/ 596095 w 1726056"/>
              <a:gd name="connsiteY0" fmla="*/ 728944 h 843711"/>
              <a:gd name="connsiteX1" fmla="*/ 1155631 w 1726056"/>
              <a:gd name="connsiteY1" fmla="*/ 732301 h 843711"/>
              <a:gd name="connsiteX2" fmla="*/ 1623568 w 1726056"/>
              <a:gd name="connsiteY2" fmla="*/ 629533 h 843711"/>
              <a:gd name="connsiteX3" fmla="*/ 1668716 w 1726056"/>
              <a:gd name="connsiteY3" fmla="*/ 145758 h 843711"/>
              <a:gd name="connsiteX4" fmla="*/ 710246 w 1726056"/>
              <a:gd name="connsiteY4" fmla="*/ 236 h 843711"/>
              <a:gd name="connsiteX5" fmla="*/ 46178 w 1726056"/>
              <a:gd name="connsiteY5" fmla="*/ 168208 h 843711"/>
              <a:gd name="connsiteX6" fmla="*/ 100274 w 1726056"/>
              <a:gd name="connsiteY6" fmla="*/ 637203 h 843711"/>
              <a:gd name="connsiteX7" fmla="*/ 451313 w 1726056"/>
              <a:gd name="connsiteY7" fmla="*/ 717623 h 843711"/>
              <a:gd name="connsiteX8" fmla="*/ 629622 w 1726056"/>
              <a:gd name="connsiteY8" fmla="*/ 843711 h 843711"/>
              <a:gd name="connsiteX9" fmla="*/ 601883 w 1726056"/>
              <a:gd name="connsiteY9" fmla="*/ 797876 h 843711"/>
              <a:gd name="connsiteX10" fmla="*/ 596095 w 1726056"/>
              <a:gd name="connsiteY10" fmla="*/ 728944 h 843711"/>
              <a:gd name="connsiteX0" fmla="*/ 596095 w 1726056"/>
              <a:gd name="connsiteY0" fmla="*/ 728944 h 843711"/>
              <a:gd name="connsiteX1" fmla="*/ 1155631 w 1726056"/>
              <a:gd name="connsiteY1" fmla="*/ 732301 h 843711"/>
              <a:gd name="connsiteX2" fmla="*/ 1623568 w 1726056"/>
              <a:gd name="connsiteY2" fmla="*/ 629533 h 843711"/>
              <a:gd name="connsiteX3" fmla="*/ 1668716 w 1726056"/>
              <a:gd name="connsiteY3" fmla="*/ 145758 h 843711"/>
              <a:gd name="connsiteX4" fmla="*/ 710246 w 1726056"/>
              <a:gd name="connsiteY4" fmla="*/ 236 h 843711"/>
              <a:gd name="connsiteX5" fmla="*/ 46178 w 1726056"/>
              <a:gd name="connsiteY5" fmla="*/ 168208 h 843711"/>
              <a:gd name="connsiteX6" fmla="*/ 100274 w 1726056"/>
              <a:gd name="connsiteY6" fmla="*/ 637203 h 843711"/>
              <a:gd name="connsiteX7" fmla="*/ 451313 w 1726056"/>
              <a:gd name="connsiteY7" fmla="*/ 717623 h 843711"/>
              <a:gd name="connsiteX8" fmla="*/ 629622 w 1726056"/>
              <a:gd name="connsiteY8" fmla="*/ 843711 h 843711"/>
              <a:gd name="connsiteX9" fmla="*/ 601883 w 1726056"/>
              <a:gd name="connsiteY9" fmla="*/ 797876 h 843711"/>
              <a:gd name="connsiteX10" fmla="*/ 596095 w 1726056"/>
              <a:gd name="connsiteY10" fmla="*/ 728944 h 843711"/>
              <a:gd name="connsiteX0" fmla="*/ 596095 w 1726056"/>
              <a:gd name="connsiteY0" fmla="*/ 729476 h 844243"/>
              <a:gd name="connsiteX1" fmla="*/ 1155631 w 1726056"/>
              <a:gd name="connsiteY1" fmla="*/ 732833 h 844243"/>
              <a:gd name="connsiteX2" fmla="*/ 1623568 w 1726056"/>
              <a:gd name="connsiteY2" fmla="*/ 630065 h 844243"/>
              <a:gd name="connsiteX3" fmla="*/ 1668716 w 1726056"/>
              <a:gd name="connsiteY3" fmla="*/ 146290 h 844243"/>
              <a:gd name="connsiteX4" fmla="*/ 710246 w 1726056"/>
              <a:gd name="connsiteY4" fmla="*/ 768 h 844243"/>
              <a:gd name="connsiteX5" fmla="*/ 46178 w 1726056"/>
              <a:gd name="connsiteY5" fmla="*/ 168740 h 844243"/>
              <a:gd name="connsiteX6" fmla="*/ 100274 w 1726056"/>
              <a:gd name="connsiteY6" fmla="*/ 637735 h 844243"/>
              <a:gd name="connsiteX7" fmla="*/ 451313 w 1726056"/>
              <a:gd name="connsiteY7" fmla="*/ 718155 h 844243"/>
              <a:gd name="connsiteX8" fmla="*/ 629622 w 1726056"/>
              <a:gd name="connsiteY8" fmla="*/ 844243 h 844243"/>
              <a:gd name="connsiteX9" fmla="*/ 601883 w 1726056"/>
              <a:gd name="connsiteY9" fmla="*/ 798408 h 844243"/>
              <a:gd name="connsiteX10" fmla="*/ 596095 w 1726056"/>
              <a:gd name="connsiteY10" fmla="*/ 729476 h 844243"/>
              <a:gd name="connsiteX0" fmla="*/ 596095 w 1726056"/>
              <a:gd name="connsiteY0" fmla="*/ 729476 h 844243"/>
              <a:gd name="connsiteX1" fmla="*/ 1155631 w 1726056"/>
              <a:gd name="connsiteY1" fmla="*/ 732833 h 844243"/>
              <a:gd name="connsiteX2" fmla="*/ 1623568 w 1726056"/>
              <a:gd name="connsiteY2" fmla="*/ 630065 h 844243"/>
              <a:gd name="connsiteX3" fmla="*/ 1668716 w 1726056"/>
              <a:gd name="connsiteY3" fmla="*/ 146290 h 844243"/>
              <a:gd name="connsiteX4" fmla="*/ 710246 w 1726056"/>
              <a:gd name="connsiteY4" fmla="*/ 768 h 844243"/>
              <a:gd name="connsiteX5" fmla="*/ 46178 w 1726056"/>
              <a:gd name="connsiteY5" fmla="*/ 168740 h 844243"/>
              <a:gd name="connsiteX6" fmla="*/ 100274 w 1726056"/>
              <a:gd name="connsiteY6" fmla="*/ 637735 h 844243"/>
              <a:gd name="connsiteX7" fmla="*/ 451313 w 1726056"/>
              <a:gd name="connsiteY7" fmla="*/ 718155 h 844243"/>
              <a:gd name="connsiteX8" fmla="*/ 629622 w 1726056"/>
              <a:gd name="connsiteY8" fmla="*/ 844243 h 844243"/>
              <a:gd name="connsiteX9" fmla="*/ 601883 w 1726056"/>
              <a:gd name="connsiteY9" fmla="*/ 798408 h 844243"/>
              <a:gd name="connsiteX10" fmla="*/ 596095 w 1726056"/>
              <a:gd name="connsiteY10" fmla="*/ 729476 h 844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26056" h="844243">
                <a:moveTo>
                  <a:pt x="596095" y="729476"/>
                </a:moveTo>
                <a:cubicBezTo>
                  <a:pt x="661109" y="739868"/>
                  <a:pt x="981208" y="743412"/>
                  <a:pt x="1155631" y="732833"/>
                </a:cubicBezTo>
                <a:cubicBezTo>
                  <a:pt x="1330054" y="722254"/>
                  <a:pt x="1538054" y="727822"/>
                  <a:pt x="1623568" y="630065"/>
                </a:cubicBezTo>
                <a:cubicBezTo>
                  <a:pt x="1709082" y="532308"/>
                  <a:pt x="1780349" y="377557"/>
                  <a:pt x="1668716" y="146290"/>
                </a:cubicBezTo>
                <a:cubicBezTo>
                  <a:pt x="1577926" y="1391"/>
                  <a:pt x="980669" y="-2974"/>
                  <a:pt x="710246" y="768"/>
                </a:cubicBezTo>
                <a:cubicBezTo>
                  <a:pt x="439823" y="4510"/>
                  <a:pt x="147840" y="62579"/>
                  <a:pt x="46178" y="168740"/>
                </a:cubicBezTo>
                <a:cubicBezTo>
                  <a:pt x="-55484" y="274901"/>
                  <a:pt x="32752" y="546166"/>
                  <a:pt x="100274" y="637735"/>
                </a:cubicBezTo>
                <a:cubicBezTo>
                  <a:pt x="167796" y="729304"/>
                  <a:pt x="405212" y="718155"/>
                  <a:pt x="451313" y="718155"/>
                </a:cubicBezTo>
                <a:cubicBezTo>
                  <a:pt x="526895" y="793049"/>
                  <a:pt x="550644" y="827154"/>
                  <a:pt x="629622" y="844243"/>
                </a:cubicBezTo>
                <a:cubicBezTo>
                  <a:pt x="615010" y="820248"/>
                  <a:pt x="617853" y="832539"/>
                  <a:pt x="601883" y="798408"/>
                </a:cubicBezTo>
                <a:cubicBezTo>
                  <a:pt x="585219" y="769261"/>
                  <a:pt x="596095" y="729476"/>
                  <a:pt x="596095" y="729476"/>
                </a:cubicBezTo>
                <a:close/>
              </a:path>
            </a:pathLst>
          </a:custGeom>
          <a:solidFill>
            <a:schemeClr val="bg2">
              <a:lumMod val="90000"/>
            </a:schemeClr>
          </a:solidFill>
          <a:ln w="19050"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E10B73D1-A4C3-4A71-836A-5FD28F3264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77662" y="659873"/>
            <a:ext cx="6247268" cy="2432162"/>
          </a:xfrm>
          <a:custGeom>
            <a:avLst/>
            <a:gdLst>
              <a:gd name="connsiteX0" fmla="*/ 702544 w 1731866"/>
              <a:gd name="connsiteY0" fmla="*/ 704513 h 898547"/>
              <a:gd name="connsiteX1" fmla="*/ 1151838 w 1731866"/>
              <a:gd name="connsiteY1" fmla="*/ 709752 h 898547"/>
              <a:gd name="connsiteX2" fmla="*/ 1632946 w 1731866"/>
              <a:gd name="connsiteY2" fmla="*/ 622027 h 898547"/>
              <a:gd name="connsiteX3" fmla="*/ 1678094 w 1731866"/>
              <a:gd name="connsiteY3" fmla="*/ 138252 h 898547"/>
              <a:gd name="connsiteX4" fmla="*/ 721213 w 1731866"/>
              <a:gd name="connsiteY4" fmla="*/ 2711 h 898547"/>
              <a:gd name="connsiteX5" fmla="*/ 29222 w 1731866"/>
              <a:gd name="connsiteY5" fmla="*/ 208261 h 898547"/>
              <a:gd name="connsiteX6" fmla="*/ 142569 w 1731866"/>
              <a:gd name="connsiteY6" fmla="*/ 668985 h 898547"/>
              <a:gd name="connsiteX7" fmla="*/ 426128 w 1731866"/>
              <a:gd name="connsiteY7" fmla="*/ 701846 h 898547"/>
              <a:gd name="connsiteX8" fmla="*/ 729119 w 1731866"/>
              <a:gd name="connsiteY8" fmla="*/ 898538 h 898547"/>
              <a:gd name="connsiteX9" fmla="*/ 670635 w 1731866"/>
              <a:gd name="connsiteY9" fmla="*/ 773570 h 898547"/>
              <a:gd name="connsiteX10" fmla="*/ 702544 w 1731866"/>
              <a:gd name="connsiteY10" fmla="*/ 704513 h 898547"/>
              <a:gd name="connsiteX0" fmla="*/ 629450 w 1731865"/>
              <a:gd name="connsiteY0" fmla="*/ 704522 h 898547"/>
              <a:gd name="connsiteX1" fmla="*/ 1151876 w 1731865"/>
              <a:gd name="connsiteY1" fmla="*/ 709761 h 898547"/>
              <a:gd name="connsiteX2" fmla="*/ 1632984 w 1731865"/>
              <a:gd name="connsiteY2" fmla="*/ 622036 h 898547"/>
              <a:gd name="connsiteX3" fmla="*/ 1678132 w 1731865"/>
              <a:gd name="connsiteY3" fmla="*/ 138261 h 898547"/>
              <a:gd name="connsiteX4" fmla="*/ 721251 w 1731865"/>
              <a:gd name="connsiteY4" fmla="*/ 2720 h 898547"/>
              <a:gd name="connsiteX5" fmla="*/ 29260 w 1731865"/>
              <a:gd name="connsiteY5" fmla="*/ 208270 h 898547"/>
              <a:gd name="connsiteX6" fmla="*/ 142607 w 1731865"/>
              <a:gd name="connsiteY6" fmla="*/ 668994 h 898547"/>
              <a:gd name="connsiteX7" fmla="*/ 426166 w 1731865"/>
              <a:gd name="connsiteY7" fmla="*/ 701855 h 898547"/>
              <a:gd name="connsiteX8" fmla="*/ 729157 w 1731865"/>
              <a:gd name="connsiteY8" fmla="*/ 898547 h 898547"/>
              <a:gd name="connsiteX9" fmla="*/ 670673 w 1731865"/>
              <a:gd name="connsiteY9" fmla="*/ 773579 h 898547"/>
              <a:gd name="connsiteX10" fmla="*/ 629450 w 1731865"/>
              <a:gd name="connsiteY10" fmla="*/ 704522 h 898547"/>
              <a:gd name="connsiteX0" fmla="*/ 629450 w 1731865"/>
              <a:gd name="connsiteY0" fmla="*/ 704522 h 898547"/>
              <a:gd name="connsiteX1" fmla="*/ 1151876 w 1731865"/>
              <a:gd name="connsiteY1" fmla="*/ 709761 h 898547"/>
              <a:gd name="connsiteX2" fmla="*/ 1632984 w 1731865"/>
              <a:gd name="connsiteY2" fmla="*/ 622036 h 898547"/>
              <a:gd name="connsiteX3" fmla="*/ 1678132 w 1731865"/>
              <a:gd name="connsiteY3" fmla="*/ 138261 h 898547"/>
              <a:gd name="connsiteX4" fmla="*/ 721251 w 1731865"/>
              <a:gd name="connsiteY4" fmla="*/ 2720 h 898547"/>
              <a:gd name="connsiteX5" fmla="*/ 29260 w 1731865"/>
              <a:gd name="connsiteY5" fmla="*/ 208270 h 898547"/>
              <a:gd name="connsiteX6" fmla="*/ 142607 w 1731865"/>
              <a:gd name="connsiteY6" fmla="*/ 668994 h 898547"/>
              <a:gd name="connsiteX7" fmla="*/ 426166 w 1731865"/>
              <a:gd name="connsiteY7" fmla="*/ 701855 h 898547"/>
              <a:gd name="connsiteX8" fmla="*/ 729157 w 1731865"/>
              <a:gd name="connsiteY8" fmla="*/ 898547 h 898547"/>
              <a:gd name="connsiteX9" fmla="*/ 647404 w 1731865"/>
              <a:gd name="connsiteY9" fmla="*/ 774971 h 898547"/>
              <a:gd name="connsiteX10" fmla="*/ 629450 w 1731865"/>
              <a:gd name="connsiteY10" fmla="*/ 704522 h 898547"/>
              <a:gd name="connsiteX0" fmla="*/ 629450 w 1731865"/>
              <a:gd name="connsiteY0" fmla="*/ 704522 h 898547"/>
              <a:gd name="connsiteX1" fmla="*/ 1151876 w 1731865"/>
              <a:gd name="connsiteY1" fmla="*/ 709761 h 898547"/>
              <a:gd name="connsiteX2" fmla="*/ 1632984 w 1731865"/>
              <a:gd name="connsiteY2" fmla="*/ 622036 h 898547"/>
              <a:gd name="connsiteX3" fmla="*/ 1678132 w 1731865"/>
              <a:gd name="connsiteY3" fmla="*/ 138261 h 898547"/>
              <a:gd name="connsiteX4" fmla="*/ 721251 w 1731865"/>
              <a:gd name="connsiteY4" fmla="*/ 2720 h 898547"/>
              <a:gd name="connsiteX5" fmla="*/ 29260 w 1731865"/>
              <a:gd name="connsiteY5" fmla="*/ 208270 h 898547"/>
              <a:gd name="connsiteX6" fmla="*/ 142607 w 1731865"/>
              <a:gd name="connsiteY6" fmla="*/ 668994 h 898547"/>
              <a:gd name="connsiteX7" fmla="*/ 426166 w 1731865"/>
              <a:gd name="connsiteY7" fmla="*/ 701855 h 898547"/>
              <a:gd name="connsiteX8" fmla="*/ 729157 w 1731865"/>
              <a:gd name="connsiteY8" fmla="*/ 898547 h 898547"/>
              <a:gd name="connsiteX9" fmla="*/ 647404 w 1731865"/>
              <a:gd name="connsiteY9" fmla="*/ 774971 h 898547"/>
              <a:gd name="connsiteX10" fmla="*/ 629450 w 1731865"/>
              <a:gd name="connsiteY10" fmla="*/ 704522 h 898547"/>
              <a:gd name="connsiteX0" fmla="*/ 629450 w 1731865"/>
              <a:gd name="connsiteY0" fmla="*/ 704522 h 898547"/>
              <a:gd name="connsiteX1" fmla="*/ 1151876 w 1731865"/>
              <a:gd name="connsiteY1" fmla="*/ 709761 h 898547"/>
              <a:gd name="connsiteX2" fmla="*/ 1632984 w 1731865"/>
              <a:gd name="connsiteY2" fmla="*/ 622036 h 898547"/>
              <a:gd name="connsiteX3" fmla="*/ 1678132 w 1731865"/>
              <a:gd name="connsiteY3" fmla="*/ 138261 h 898547"/>
              <a:gd name="connsiteX4" fmla="*/ 721251 w 1731865"/>
              <a:gd name="connsiteY4" fmla="*/ 2720 h 898547"/>
              <a:gd name="connsiteX5" fmla="*/ 29260 w 1731865"/>
              <a:gd name="connsiteY5" fmla="*/ 208270 h 898547"/>
              <a:gd name="connsiteX6" fmla="*/ 142607 w 1731865"/>
              <a:gd name="connsiteY6" fmla="*/ 668994 h 898547"/>
              <a:gd name="connsiteX7" fmla="*/ 426166 w 1731865"/>
              <a:gd name="connsiteY7" fmla="*/ 701855 h 898547"/>
              <a:gd name="connsiteX8" fmla="*/ 729157 w 1731865"/>
              <a:gd name="connsiteY8" fmla="*/ 898547 h 898547"/>
              <a:gd name="connsiteX9" fmla="*/ 647404 w 1731865"/>
              <a:gd name="connsiteY9" fmla="*/ 774971 h 898547"/>
              <a:gd name="connsiteX10" fmla="*/ 629450 w 1731865"/>
              <a:gd name="connsiteY10" fmla="*/ 704522 h 898547"/>
              <a:gd name="connsiteX0" fmla="*/ 629450 w 1731865"/>
              <a:gd name="connsiteY0" fmla="*/ 704522 h 898547"/>
              <a:gd name="connsiteX1" fmla="*/ 1151876 w 1731865"/>
              <a:gd name="connsiteY1" fmla="*/ 709761 h 898547"/>
              <a:gd name="connsiteX2" fmla="*/ 1632984 w 1731865"/>
              <a:gd name="connsiteY2" fmla="*/ 622036 h 898547"/>
              <a:gd name="connsiteX3" fmla="*/ 1678132 w 1731865"/>
              <a:gd name="connsiteY3" fmla="*/ 138261 h 898547"/>
              <a:gd name="connsiteX4" fmla="*/ 721251 w 1731865"/>
              <a:gd name="connsiteY4" fmla="*/ 2720 h 898547"/>
              <a:gd name="connsiteX5" fmla="*/ 29260 w 1731865"/>
              <a:gd name="connsiteY5" fmla="*/ 208270 h 898547"/>
              <a:gd name="connsiteX6" fmla="*/ 142607 w 1731865"/>
              <a:gd name="connsiteY6" fmla="*/ 668994 h 898547"/>
              <a:gd name="connsiteX7" fmla="*/ 426166 w 1731865"/>
              <a:gd name="connsiteY7" fmla="*/ 701855 h 898547"/>
              <a:gd name="connsiteX8" fmla="*/ 729157 w 1731865"/>
              <a:gd name="connsiteY8" fmla="*/ 898547 h 898547"/>
              <a:gd name="connsiteX9" fmla="*/ 641864 w 1731865"/>
              <a:gd name="connsiteY9" fmla="*/ 777755 h 898547"/>
              <a:gd name="connsiteX10" fmla="*/ 629450 w 1731865"/>
              <a:gd name="connsiteY10" fmla="*/ 704522 h 898547"/>
              <a:gd name="connsiteX0" fmla="*/ 629450 w 1731865"/>
              <a:gd name="connsiteY0" fmla="*/ 704522 h 898547"/>
              <a:gd name="connsiteX1" fmla="*/ 1151876 w 1731865"/>
              <a:gd name="connsiteY1" fmla="*/ 709761 h 898547"/>
              <a:gd name="connsiteX2" fmla="*/ 1632984 w 1731865"/>
              <a:gd name="connsiteY2" fmla="*/ 622036 h 898547"/>
              <a:gd name="connsiteX3" fmla="*/ 1678132 w 1731865"/>
              <a:gd name="connsiteY3" fmla="*/ 138261 h 898547"/>
              <a:gd name="connsiteX4" fmla="*/ 721251 w 1731865"/>
              <a:gd name="connsiteY4" fmla="*/ 2720 h 898547"/>
              <a:gd name="connsiteX5" fmla="*/ 29260 w 1731865"/>
              <a:gd name="connsiteY5" fmla="*/ 208270 h 898547"/>
              <a:gd name="connsiteX6" fmla="*/ 142607 w 1731865"/>
              <a:gd name="connsiteY6" fmla="*/ 668994 h 898547"/>
              <a:gd name="connsiteX7" fmla="*/ 426166 w 1731865"/>
              <a:gd name="connsiteY7" fmla="*/ 701855 h 898547"/>
              <a:gd name="connsiteX8" fmla="*/ 729157 w 1731865"/>
              <a:gd name="connsiteY8" fmla="*/ 898547 h 898547"/>
              <a:gd name="connsiteX9" fmla="*/ 641864 w 1731865"/>
              <a:gd name="connsiteY9" fmla="*/ 777755 h 898547"/>
              <a:gd name="connsiteX10" fmla="*/ 629450 w 1731865"/>
              <a:gd name="connsiteY10" fmla="*/ 704522 h 898547"/>
              <a:gd name="connsiteX0" fmla="*/ 629450 w 1731865"/>
              <a:gd name="connsiteY0" fmla="*/ 704522 h 898547"/>
              <a:gd name="connsiteX1" fmla="*/ 1151876 w 1731865"/>
              <a:gd name="connsiteY1" fmla="*/ 709761 h 898547"/>
              <a:gd name="connsiteX2" fmla="*/ 1632984 w 1731865"/>
              <a:gd name="connsiteY2" fmla="*/ 622036 h 898547"/>
              <a:gd name="connsiteX3" fmla="*/ 1678132 w 1731865"/>
              <a:gd name="connsiteY3" fmla="*/ 138261 h 898547"/>
              <a:gd name="connsiteX4" fmla="*/ 721251 w 1731865"/>
              <a:gd name="connsiteY4" fmla="*/ 2720 h 898547"/>
              <a:gd name="connsiteX5" fmla="*/ 29260 w 1731865"/>
              <a:gd name="connsiteY5" fmla="*/ 208270 h 898547"/>
              <a:gd name="connsiteX6" fmla="*/ 142607 w 1731865"/>
              <a:gd name="connsiteY6" fmla="*/ 668994 h 898547"/>
              <a:gd name="connsiteX7" fmla="*/ 426166 w 1731865"/>
              <a:gd name="connsiteY7" fmla="*/ 701855 h 898547"/>
              <a:gd name="connsiteX8" fmla="*/ 729157 w 1731865"/>
              <a:gd name="connsiteY8" fmla="*/ 898547 h 898547"/>
              <a:gd name="connsiteX9" fmla="*/ 641864 w 1731865"/>
              <a:gd name="connsiteY9" fmla="*/ 786108 h 898547"/>
              <a:gd name="connsiteX10" fmla="*/ 629450 w 1731865"/>
              <a:gd name="connsiteY10" fmla="*/ 704522 h 898547"/>
              <a:gd name="connsiteX0" fmla="*/ 629450 w 1731865"/>
              <a:gd name="connsiteY0" fmla="*/ 704522 h 898547"/>
              <a:gd name="connsiteX1" fmla="*/ 1151876 w 1731865"/>
              <a:gd name="connsiteY1" fmla="*/ 709761 h 898547"/>
              <a:gd name="connsiteX2" fmla="*/ 1632984 w 1731865"/>
              <a:gd name="connsiteY2" fmla="*/ 622036 h 898547"/>
              <a:gd name="connsiteX3" fmla="*/ 1678132 w 1731865"/>
              <a:gd name="connsiteY3" fmla="*/ 138261 h 898547"/>
              <a:gd name="connsiteX4" fmla="*/ 721251 w 1731865"/>
              <a:gd name="connsiteY4" fmla="*/ 2720 h 898547"/>
              <a:gd name="connsiteX5" fmla="*/ 29260 w 1731865"/>
              <a:gd name="connsiteY5" fmla="*/ 208270 h 898547"/>
              <a:gd name="connsiteX6" fmla="*/ 142607 w 1731865"/>
              <a:gd name="connsiteY6" fmla="*/ 668994 h 898547"/>
              <a:gd name="connsiteX7" fmla="*/ 426166 w 1731865"/>
              <a:gd name="connsiteY7" fmla="*/ 701855 h 898547"/>
              <a:gd name="connsiteX8" fmla="*/ 729157 w 1731865"/>
              <a:gd name="connsiteY8" fmla="*/ 898547 h 898547"/>
              <a:gd name="connsiteX9" fmla="*/ 641864 w 1731865"/>
              <a:gd name="connsiteY9" fmla="*/ 786108 h 898547"/>
              <a:gd name="connsiteX10" fmla="*/ 629450 w 1731865"/>
              <a:gd name="connsiteY10" fmla="*/ 704522 h 898547"/>
              <a:gd name="connsiteX0" fmla="*/ 629450 w 1731865"/>
              <a:gd name="connsiteY0" fmla="*/ 704522 h 891586"/>
              <a:gd name="connsiteX1" fmla="*/ 1151876 w 1731865"/>
              <a:gd name="connsiteY1" fmla="*/ 709761 h 891586"/>
              <a:gd name="connsiteX2" fmla="*/ 1632984 w 1731865"/>
              <a:gd name="connsiteY2" fmla="*/ 622036 h 891586"/>
              <a:gd name="connsiteX3" fmla="*/ 1678132 w 1731865"/>
              <a:gd name="connsiteY3" fmla="*/ 138261 h 891586"/>
              <a:gd name="connsiteX4" fmla="*/ 721251 w 1731865"/>
              <a:gd name="connsiteY4" fmla="*/ 2720 h 891586"/>
              <a:gd name="connsiteX5" fmla="*/ 29260 w 1731865"/>
              <a:gd name="connsiteY5" fmla="*/ 208270 h 891586"/>
              <a:gd name="connsiteX6" fmla="*/ 142607 w 1731865"/>
              <a:gd name="connsiteY6" fmla="*/ 668994 h 891586"/>
              <a:gd name="connsiteX7" fmla="*/ 426166 w 1731865"/>
              <a:gd name="connsiteY7" fmla="*/ 701855 h 891586"/>
              <a:gd name="connsiteX8" fmla="*/ 723617 w 1731865"/>
              <a:gd name="connsiteY8" fmla="*/ 891586 h 891586"/>
              <a:gd name="connsiteX9" fmla="*/ 641864 w 1731865"/>
              <a:gd name="connsiteY9" fmla="*/ 786108 h 891586"/>
              <a:gd name="connsiteX10" fmla="*/ 629450 w 1731865"/>
              <a:gd name="connsiteY10" fmla="*/ 704522 h 891586"/>
              <a:gd name="connsiteX0" fmla="*/ 629450 w 1731865"/>
              <a:gd name="connsiteY0" fmla="*/ 704522 h 891586"/>
              <a:gd name="connsiteX1" fmla="*/ 1151876 w 1731865"/>
              <a:gd name="connsiteY1" fmla="*/ 709761 h 891586"/>
              <a:gd name="connsiteX2" fmla="*/ 1632984 w 1731865"/>
              <a:gd name="connsiteY2" fmla="*/ 622036 h 891586"/>
              <a:gd name="connsiteX3" fmla="*/ 1678132 w 1731865"/>
              <a:gd name="connsiteY3" fmla="*/ 138261 h 891586"/>
              <a:gd name="connsiteX4" fmla="*/ 721251 w 1731865"/>
              <a:gd name="connsiteY4" fmla="*/ 2720 h 891586"/>
              <a:gd name="connsiteX5" fmla="*/ 29260 w 1731865"/>
              <a:gd name="connsiteY5" fmla="*/ 208270 h 891586"/>
              <a:gd name="connsiteX6" fmla="*/ 142607 w 1731865"/>
              <a:gd name="connsiteY6" fmla="*/ 668994 h 891586"/>
              <a:gd name="connsiteX7" fmla="*/ 426166 w 1731865"/>
              <a:gd name="connsiteY7" fmla="*/ 701855 h 891586"/>
              <a:gd name="connsiteX8" fmla="*/ 723617 w 1731865"/>
              <a:gd name="connsiteY8" fmla="*/ 891586 h 891586"/>
              <a:gd name="connsiteX9" fmla="*/ 641864 w 1731865"/>
              <a:gd name="connsiteY9" fmla="*/ 786108 h 891586"/>
              <a:gd name="connsiteX10" fmla="*/ 629450 w 1731865"/>
              <a:gd name="connsiteY10" fmla="*/ 704522 h 891586"/>
              <a:gd name="connsiteX0" fmla="*/ 629450 w 1731865"/>
              <a:gd name="connsiteY0" fmla="*/ 704522 h 891586"/>
              <a:gd name="connsiteX1" fmla="*/ 1151876 w 1731865"/>
              <a:gd name="connsiteY1" fmla="*/ 709761 h 891586"/>
              <a:gd name="connsiteX2" fmla="*/ 1632984 w 1731865"/>
              <a:gd name="connsiteY2" fmla="*/ 622036 h 891586"/>
              <a:gd name="connsiteX3" fmla="*/ 1678132 w 1731865"/>
              <a:gd name="connsiteY3" fmla="*/ 138261 h 891586"/>
              <a:gd name="connsiteX4" fmla="*/ 721251 w 1731865"/>
              <a:gd name="connsiteY4" fmla="*/ 2720 h 891586"/>
              <a:gd name="connsiteX5" fmla="*/ 29260 w 1731865"/>
              <a:gd name="connsiteY5" fmla="*/ 208270 h 891586"/>
              <a:gd name="connsiteX6" fmla="*/ 142607 w 1731865"/>
              <a:gd name="connsiteY6" fmla="*/ 668994 h 891586"/>
              <a:gd name="connsiteX7" fmla="*/ 426166 w 1731865"/>
              <a:gd name="connsiteY7" fmla="*/ 701855 h 891586"/>
              <a:gd name="connsiteX8" fmla="*/ 723617 w 1731865"/>
              <a:gd name="connsiteY8" fmla="*/ 891586 h 891586"/>
              <a:gd name="connsiteX9" fmla="*/ 641864 w 1731865"/>
              <a:gd name="connsiteY9" fmla="*/ 786108 h 891586"/>
              <a:gd name="connsiteX10" fmla="*/ 629450 w 1731865"/>
              <a:gd name="connsiteY10" fmla="*/ 704522 h 891586"/>
              <a:gd name="connsiteX0" fmla="*/ 629450 w 1731865"/>
              <a:gd name="connsiteY0" fmla="*/ 718060 h 891586"/>
              <a:gd name="connsiteX1" fmla="*/ 1151876 w 1731865"/>
              <a:gd name="connsiteY1" fmla="*/ 709761 h 891586"/>
              <a:gd name="connsiteX2" fmla="*/ 1632984 w 1731865"/>
              <a:gd name="connsiteY2" fmla="*/ 622036 h 891586"/>
              <a:gd name="connsiteX3" fmla="*/ 1678132 w 1731865"/>
              <a:gd name="connsiteY3" fmla="*/ 138261 h 891586"/>
              <a:gd name="connsiteX4" fmla="*/ 721251 w 1731865"/>
              <a:gd name="connsiteY4" fmla="*/ 2720 h 891586"/>
              <a:gd name="connsiteX5" fmla="*/ 29260 w 1731865"/>
              <a:gd name="connsiteY5" fmla="*/ 208270 h 891586"/>
              <a:gd name="connsiteX6" fmla="*/ 142607 w 1731865"/>
              <a:gd name="connsiteY6" fmla="*/ 668994 h 891586"/>
              <a:gd name="connsiteX7" fmla="*/ 426166 w 1731865"/>
              <a:gd name="connsiteY7" fmla="*/ 701855 h 891586"/>
              <a:gd name="connsiteX8" fmla="*/ 723617 w 1731865"/>
              <a:gd name="connsiteY8" fmla="*/ 891586 h 891586"/>
              <a:gd name="connsiteX9" fmla="*/ 641864 w 1731865"/>
              <a:gd name="connsiteY9" fmla="*/ 786108 h 891586"/>
              <a:gd name="connsiteX10" fmla="*/ 629450 w 1731865"/>
              <a:gd name="connsiteY10" fmla="*/ 718060 h 891586"/>
              <a:gd name="connsiteX0" fmla="*/ 629450 w 1731865"/>
              <a:gd name="connsiteY0" fmla="*/ 718060 h 891586"/>
              <a:gd name="connsiteX1" fmla="*/ 1151876 w 1731865"/>
              <a:gd name="connsiteY1" fmla="*/ 709761 h 891586"/>
              <a:gd name="connsiteX2" fmla="*/ 1632984 w 1731865"/>
              <a:gd name="connsiteY2" fmla="*/ 622036 h 891586"/>
              <a:gd name="connsiteX3" fmla="*/ 1678132 w 1731865"/>
              <a:gd name="connsiteY3" fmla="*/ 138261 h 891586"/>
              <a:gd name="connsiteX4" fmla="*/ 721251 w 1731865"/>
              <a:gd name="connsiteY4" fmla="*/ 2720 h 891586"/>
              <a:gd name="connsiteX5" fmla="*/ 29260 w 1731865"/>
              <a:gd name="connsiteY5" fmla="*/ 208270 h 891586"/>
              <a:gd name="connsiteX6" fmla="*/ 142607 w 1731865"/>
              <a:gd name="connsiteY6" fmla="*/ 668994 h 891586"/>
              <a:gd name="connsiteX7" fmla="*/ 426166 w 1731865"/>
              <a:gd name="connsiteY7" fmla="*/ 701855 h 891586"/>
              <a:gd name="connsiteX8" fmla="*/ 723617 w 1731865"/>
              <a:gd name="connsiteY8" fmla="*/ 891586 h 891586"/>
              <a:gd name="connsiteX9" fmla="*/ 641864 w 1731865"/>
              <a:gd name="connsiteY9" fmla="*/ 786108 h 891586"/>
              <a:gd name="connsiteX10" fmla="*/ 629450 w 1731865"/>
              <a:gd name="connsiteY10" fmla="*/ 718060 h 891586"/>
              <a:gd name="connsiteX0" fmla="*/ 629450 w 1735472"/>
              <a:gd name="connsiteY0" fmla="*/ 718060 h 891586"/>
              <a:gd name="connsiteX1" fmla="*/ 1165047 w 1735472"/>
              <a:gd name="connsiteY1" fmla="*/ 724804 h 891586"/>
              <a:gd name="connsiteX2" fmla="*/ 1632984 w 1735472"/>
              <a:gd name="connsiteY2" fmla="*/ 622036 h 891586"/>
              <a:gd name="connsiteX3" fmla="*/ 1678132 w 1735472"/>
              <a:gd name="connsiteY3" fmla="*/ 138261 h 891586"/>
              <a:gd name="connsiteX4" fmla="*/ 721251 w 1735472"/>
              <a:gd name="connsiteY4" fmla="*/ 2720 h 891586"/>
              <a:gd name="connsiteX5" fmla="*/ 29260 w 1735472"/>
              <a:gd name="connsiteY5" fmla="*/ 208270 h 891586"/>
              <a:gd name="connsiteX6" fmla="*/ 142607 w 1735472"/>
              <a:gd name="connsiteY6" fmla="*/ 668994 h 891586"/>
              <a:gd name="connsiteX7" fmla="*/ 426166 w 1735472"/>
              <a:gd name="connsiteY7" fmla="*/ 701855 h 891586"/>
              <a:gd name="connsiteX8" fmla="*/ 723617 w 1735472"/>
              <a:gd name="connsiteY8" fmla="*/ 891586 h 891586"/>
              <a:gd name="connsiteX9" fmla="*/ 641864 w 1735472"/>
              <a:gd name="connsiteY9" fmla="*/ 786108 h 891586"/>
              <a:gd name="connsiteX10" fmla="*/ 629450 w 1735472"/>
              <a:gd name="connsiteY10" fmla="*/ 718060 h 891586"/>
              <a:gd name="connsiteX0" fmla="*/ 631845 w 1735472"/>
              <a:gd name="connsiteY0" fmla="*/ 725582 h 891586"/>
              <a:gd name="connsiteX1" fmla="*/ 1165047 w 1735472"/>
              <a:gd name="connsiteY1" fmla="*/ 724804 h 891586"/>
              <a:gd name="connsiteX2" fmla="*/ 1632984 w 1735472"/>
              <a:gd name="connsiteY2" fmla="*/ 622036 h 891586"/>
              <a:gd name="connsiteX3" fmla="*/ 1678132 w 1735472"/>
              <a:gd name="connsiteY3" fmla="*/ 138261 h 891586"/>
              <a:gd name="connsiteX4" fmla="*/ 721251 w 1735472"/>
              <a:gd name="connsiteY4" fmla="*/ 2720 h 891586"/>
              <a:gd name="connsiteX5" fmla="*/ 29260 w 1735472"/>
              <a:gd name="connsiteY5" fmla="*/ 208270 h 891586"/>
              <a:gd name="connsiteX6" fmla="*/ 142607 w 1735472"/>
              <a:gd name="connsiteY6" fmla="*/ 668994 h 891586"/>
              <a:gd name="connsiteX7" fmla="*/ 426166 w 1735472"/>
              <a:gd name="connsiteY7" fmla="*/ 701855 h 891586"/>
              <a:gd name="connsiteX8" fmla="*/ 723617 w 1735472"/>
              <a:gd name="connsiteY8" fmla="*/ 891586 h 891586"/>
              <a:gd name="connsiteX9" fmla="*/ 641864 w 1735472"/>
              <a:gd name="connsiteY9" fmla="*/ 786108 h 891586"/>
              <a:gd name="connsiteX10" fmla="*/ 631845 w 1735472"/>
              <a:gd name="connsiteY10" fmla="*/ 725582 h 891586"/>
              <a:gd name="connsiteX0" fmla="*/ 631845 w 1735472"/>
              <a:gd name="connsiteY0" fmla="*/ 725582 h 891586"/>
              <a:gd name="connsiteX1" fmla="*/ 1165047 w 1735472"/>
              <a:gd name="connsiteY1" fmla="*/ 724804 h 891586"/>
              <a:gd name="connsiteX2" fmla="*/ 1632984 w 1735472"/>
              <a:gd name="connsiteY2" fmla="*/ 622036 h 891586"/>
              <a:gd name="connsiteX3" fmla="*/ 1678132 w 1735472"/>
              <a:gd name="connsiteY3" fmla="*/ 138261 h 891586"/>
              <a:gd name="connsiteX4" fmla="*/ 721251 w 1735472"/>
              <a:gd name="connsiteY4" fmla="*/ 2720 h 891586"/>
              <a:gd name="connsiteX5" fmla="*/ 29260 w 1735472"/>
              <a:gd name="connsiteY5" fmla="*/ 208270 h 891586"/>
              <a:gd name="connsiteX6" fmla="*/ 142607 w 1735472"/>
              <a:gd name="connsiteY6" fmla="*/ 668994 h 891586"/>
              <a:gd name="connsiteX7" fmla="*/ 426166 w 1735472"/>
              <a:gd name="connsiteY7" fmla="*/ 701855 h 891586"/>
              <a:gd name="connsiteX8" fmla="*/ 723617 w 1735472"/>
              <a:gd name="connsiteY8" fmla="*/ 891586 h 891586"/>
              <a:gd name="connsiteX9" fmla="*/ 644259 w 1735472"/>
              <a:gd name="connsiteY9" fmla="*/ 796638 h 891586"/>
              <a:gd name="connsiteX10" fmla="*/ 631845 w 1735472"/>
              <a:gd name="connsiteY10" fmla="*/ 725582 h 891586"/>
              <a:gd name="connsiteX0" fmla="*/ 631845 w 1735472"/>
              <a:gd name="connsiteY0" fmla="*/ 725582 h 891586"/>
              <a:gd name="connsiteX1" fmla="*/ 1165047 w 1735472"/>
              <a:gd name="connsiteY1" fmla="*/ 724804 h 891586"/>
              <a:gd name="connsiteX2" fmla="*/ 1632984 w 1735472"/>
              <a:gd name="connsiteY2" fmla="*/ 622036 h 891586"/>
              <a:gd name="connsiteX3" fmla="*/ 1678132 w 1735472"/>
              <a:gd name="connsiteY3" fmla="*/ 138261 h 891586"/>
              <a:gd name="connsiteX4" fmla="*/ 721251 w 1735472"/>
              <a:gd name="connsiteY4" fmla="*/ 2720 h 891586"/>
              <a:gd name="connsiteX5" fmla="*/ 29260 w 1735472"/>
              <a:gd name="connsiteY5" fmla="*/ 208270 h 891586"/>
              <a:gd name="connsiteX6" fmla="*/ 142607 w 1735472"/>
              <a:gd name="connsiteY6" fmla="*/ 668994 h 891586"/>
              <a:gd name="connsiteX7" fmla="*/ 426166 w 1735472"/>
              <a:gd name="connsiteY7" fmla="*/ 701855 h 891586"/>
              <a:gd name="connsiteX8" fmla="*/ 723617 w 1735472"/>
              <a:gd name="connsiteY8" fmla="*/ 891586 h 891586"/>
              <a:gd name="connsiteX9" fmla="*/ 644259 w 1735472"/>
              <a:gd name="connsiteY9" fmla="*/ 796638 h 891586"/>
              <a:gd name="connsiteX10" fmla="*/ 631845 w 1735472"/>
              <a:gd name="connsiteY10" fmla="*/ 725582 h 891586"/>
              <a:gd name="connsiteX0" fmla="*/ 618115 w 1721742"/>
              <a:gd name="connsiteY0" fmla="*/ 725582 h 891586"/>
              <a:gd name="connsiteX1" fmla="*/ 1151317 w 1721742"/>
              <a:gd name="connsiteY1" fmla="*/ 724804 h 891586"/>
              <a:gd name="connsiteX2" fmla="*/ 1619254 w 1721742"/>
              <a:gd name="connsiteY2" fmla="*/ 622036 h 891586"/>
              <a:gd name="connsiteX3" fmla="*/ 1664402 w 1721742"/>
              <a:gd name="connsiteY3" fmla="*/ 138261 h 891586"/>
              <a:gd name="connsiteX4" fmla="*/ 707521 w 1721742"/>
              <a:gd name="connsiteY4" fmla="*/ 2720 h 891586"/>
              <a:gd name="connsiteX5" fmla="*/ 15530 w 1721742"/>
              <a:gd name="connsiteY5" fmla="*/ 208270 h 891586"/>
              <a:gd name="connsiteX6" fmla="*/ 128877 w 1721742"/>
              <a:gd name="connsiteY6" fmla="*/ 668994 h 891586"/>
              <a:gd name="connsiteX7" fmla="*/ 446999 w 1721742"/>
              <a:gd name="connsiteY7" fmla="*/ 710126 h 891586"/>
              <a:gd name="connsiteX8" fmla="*/ 709887 w 1721742"/>
              <a:gd name="connsiteY8" fmla="*/ 891586 h 891586"/>
              <a:gd name="connsiteX9" fmla="*/ 630529 w 1721742"/>
              <a:gd name="connsiteY9" fmla="*/ 796638 h 891586"/>
              <a:gd name="connsiteX10" fmla="*/ 618115 w 1721742"/>
              <a:gd name="connsiteY10" fmla="*/ 725582 h 891586"/>
              <a:gd name="connsiteX0" fmla="*/ 647607 w 1751234"/>
              <a:gd name="connsiteY0" fmla="*/ 725582 h 891586"/>
              <a:gd name="connsiteX1" fmla="*/ 1180809 w 1751234"/>
              <a:gd name="connsiteY1" fmla="*/ 724804 h 891586"/>
              <a:gd name="connsiteX2" fmla="*/ 1648746 w 1751234"/>
              <a:gd name="connsiteY2" fmla="*/ 622036 h 891586"/>
              <a:gd name="connsiteX3" fmla="*/ 1693894 w 1751234"/>
              <a:gd name="connsiteY3" fmla="*/ 138261 h 891586"/>
              <a:gd name="connsiteX4" fmla="*/ 737013 w 1751234"/>
              <a:gd name="connsiteY4" fmla="*/ 2720 h 891586"/>
              <a:gd name="connsiteX5" fmla="*/ 45022 w 1751234"/>
              <a:gd name="connsiteY5" fmla="*/ 208270 h 891586"/>
              <a:gd name="connsiteX6" fmla="*/ 112285 w 1751234"/>
              <a:gd name="connsiteY6" fmla="*/ 648316 h 891586"/>
              <a:gd name="connsiteX7" fmla="*/ 476491 w 1751234"/>
              <a:gd name="connsiteY7" fmla="*/ 710126 h 891586"/>
              <a:gd name="connsiteX8" fmla="*/ 739379 w 1751234"/>
              <a:gd name="connsiteY8" fmla="*/ 891586 h 891586"/>
              <a:gd name="connsiteX9" fmla="*/ 660021 w 1751234"/>
              <a:gd name="connsiteY9" fmla="*/ 796638 h 891586"/>
              <a:gd name="connsiteX10" fmla="*/ 647607 w 1751234"/>
              <a:gd name="connsiteY10" fmla="*/ 725582 h 891586"/>
              <a:gd name="connsiteX0" fmla="*/ 643800 w 1747427"/>
              <a:gd name="connsiteY0" fmla="*/ 725582 h 891586"/>
              <a:gd name="connsiteX1" fmla="*/ 1177002 w 1747427"/>
              <a:gd name="connsiteY1" fmla="*/ 724804 h 891586"/>
              <a:gd name="connsiteX2" fmla="*/ 1644939 w 1747427"/>
              <a:gd name="connsiteY2" fmla="*/ 622036 h 891586"/>
              <a:gd name="connsiteX3" fmla="*/ 1690087 w 1747427"/>
              <a:gd name="connsiteY3" fmla="*/ 138261 h 891586"/>
              <a:gd name="connsiteX4" fmla="*/ 733206 w 1747427"/>
              <a:gd name="connsiteY4" fmla="*/ 2720 h 891586"/>
              <a:gd name="connsiteX5" fmla="*/ 41215 w 1747427"/>
              <a:gd name="connsiteY5" fmla="*/ 208270 h 891586"/>
              <a:gd name="connsiteX6" fmla="*/ 121645 w 1747427"/>
              <a:gd name="connsiteY6" fmla="*/ 629706 h 891586"/>
              <a:gd name="connsiteX7" fmla="*/ 472684 w 1747427"/>
              <a:gd name="connsiteY7" fmla="*/ 710126 h 891586"/>
              <a:gd name="connsiteX8" fmla="*/ 735572 w 1747427"/>
              <a:gd name="connsiteY8" fmla="*/ 891586 h 891586"/>
              <a:gd name="connsiteX9" fmla="*/ 656214 w 1747427"/>
              <a:gd name="connsiteY9" fmla="*/ 796638 h 891586"/>
              <a:gd name="connsiteX10" fmla="*/ 643800 w 1747427"/>
              <a:gd name="connsiteY10" fmla="*/ 725582 h 891586"/>
              <a:gd name="connsiteX0" fmla="*/ 622547 w 1726174"/>
              <a:gd name="connsiteY0" fmla="*/ 723164 h 889168"/>
              <a:gd name="connsiteX1" fmla="*/ 1155749 w 1726174"/>
              <a:gd name="connsiteY1" fmla="*/ 722386 h 889168"/>
              <a:gd name="connsiteX2" fmla="*/ 1623686 w 1726174"/>
              <a:gd name="connsiteY2" fmla="*/ 619618 h 889168"/>
              <a:gd name="connsiteX3" fmla="*/ 1668834 w 1726174"/>
              <a:gd name="connsiteY3" fmla="*/ 135843 h 889168"/>
              <a:gd name="connsiteX4" fmla="*/ 711953 w 1726174"/>
              <a:gd name="connsiteY4" fmla="*/ 302 h 889168"/>
              <a:gd name="connsiteX5" fmla="*/ 46296 w 1726174"/>
              <a:gd name="connsiteY5" fmla="*/ 158293 h 889168"/>
              <a:gd name="connsiteX6" fmla="*/ 100392 w 1726174"/>
              <a:gd name="connsiteY6" fmla="*/ 627288 h 889168"/>
              <a:gd name="connsiteX7" fmla="*/ 451431 w 1726174"/>
              <a:gd name="connsiteY7" fmla="*/ 707708 h 889168"/>
              <a:gd name="connsiteX8" fmla="*/ 714319 w 1726174"/>
              <a:gd name="connsiteY8" fmla="*/ 889168 h 889168"/>
              <a:gd name="connsiteX9" fmla="*/ 634961 w 1726174"/>
              <a:gd name="connsiteY9" fmla="*/ 794220 h 889168"/>
              <a:gd name="connsiteX10" fmla="*/ 622547 w 1726174"/>
              <a:gd name="connsiteY10" fmla="*/ 723164 h 889168"/>
              <a:gd name="connsiteX0" fmla="*/ 622547 w 1726174"/>
              <a:gd name="connsiteY0" fmla="*/ 723164 h 876761"/>
              <a:gd name="connsiteX1" fmla="*/ 1155749 w 1726174"/>
              <a:gd name="connsiteY1" fmla="*/ 722386 h 876761"/>
              <a:gd name="connsiteX2" fmla="*/ 1623686 w 1726174"/>
              <a:gd name="connsiteY2" fmla="*/ 619618 h 876761"/>
              <a:gd name="connsiteX3" fmla="*/ 1668834 w 1726174"/>
              <a:gd name="connsiteY3" fmla="*/ 135843 h 876761"/>
              <a:gd name="connsiteX4" fmla="*/ 711953 w 1726174"/>
              <a:gd name="connsiteY4" fmla="*/ 302 h 876761"/>
              <a:gd name="connsiteX5" fmla="*/ 46296 w 1726174"/>
              <a:gd name="connsiteY5" fmla="*/ 158293 h 876761"/>
              <a:gd name="connsiteX6" fmla="*/ 100392 w 1726174"/>
              <a:gd name="connsiteY6" fmla="*/ 627288 h 876761"/>
              <a:gd name="connsiteX7" fmla="*/ 451431 w 1726174"/>
              <a:gd name="connsiteY7" fmla="*/ 707708 h 876761"/>
              <a:gd name="connsiteX8" fmla="*/ 655068 w 1726174"/>
              <a:gd name="connsiteY8" fmla="*/ 876761 h 876761"/>
              <a:gd name="connsiteX9" fmla="*/ 634961 w 1726174"/>
              <a:gd name="connsiteY9" fmla="*/ 794220 h 876761"/>
              <a:gd name="connsiteX10" fmla="*/ 622547 w 1726174"/>
              <a:gd name="connsiteY10" fmla="*/ 723164 h 876761"/>
              <a:gd name="connsiteX0" fmla="*/ 622547 w 1726174"/>
              <a:gd name="connsiteY0" fmla="*/ 723164 h 876761"/>
              <a:gd name="connsiteX1" fmla="*/ 1155749 w 1726174"/>
              <a:gd name="connsiteY1" fmla="*/ 722386 h 876761"/>
              <a:gd name="connsiteX2" fmla="*/ 1623686 w 1726174"/>
              <a:gd name="connsiteY2" fmla="*/ 619618 h 876761"/>
              <a:gd name="connsiteX3" fmla="*/ 1668834 w 1726174"/>
              <a:gd name="connsiteY3" fmla="*/ 135843 h 876761"/>
              <a:gd name="connsiteX4" fmla="*/ 711953 w 1726174"/>
              <a:gd name="connsiteY4" fmla="*/ 302 h 876761"/>
              <a:gd name="connsiteX5" fmla="*/ 46296 w 1726174"/>
              <a:gd name="connsiteY5" fmla="*/ 158293 h 876761"/>
              <a:gd name="connsiteX6" fmla="*/ 100392 w 1726174"/>
              <a:gd name="connsiteY6" fmla="*/ 627288 h 876761"/>
              <a:gd name="connsiteX7" fmla="*/ 451431 w 1726174"/>
              <a:gd name="connsiteY7" fmla="*/ 707708 h 876761"/>
              <a:gd name="connsiteX8" fmla="*/ 655068 w 1726174"/>
              <a:gd name="connsiteY8" fmla="*/ 876761 h 876761"/>
              <a:gd name="connsiteX9" fmla="*/ 603690 w 1726174"/>
              <a:gd name="connsiteY9" fmla="*/ 792152 h 876761"/>
              <a:gd name="connsiteX10" fmla="*/ 622547 w 1726174"/>
              <a:gd name="connsiteY10" fmla="*/ 723164 h 876761"/>
              <a:gd name="connsiteX0" fmla="*/ 622547 w 1726174"/>
              <a:gd name="connsiteY0" fmla="*/ 723164 h 876761"/>
              <a:gd name="connsiteX1" fmla="*/ 1155749 w 1726174"/>
              <a:gd name="connsiteY1" fmla="*/ 722386 h 876761"/>
              <a:gd name="connsiteX2" fmla="*/ 1623686 w 1726174"/>
              <a:gd name="connsiteY2" fmla="*/ 619618 h 876761"/>
              <a:gd name="connsiteX3" fmla="*/ 1668834 w 1726174"/>
              <a:gd name="connsiteY3" fmla="*/ 135843 h 876761"/>
              <a:gd name="connsiteX4" fmla="*/ 711953 w 1726174"/>
              <a:gd name="connsiteY4" fmla="*/ 302 h 876761"/>
              <a:gd name="connsiteX5" fmla="*/ 46296 w 1726174"/>
              <a:gd name="connsiteY5" fmla="*/ 158293 h 876761"/>
              <a:gd name="connsiteX6" fmla="*/ 100392 w 1726174"/>
              <a:gd name="connsiteY6" fmla="*/ 627288 h 876761"/>
              <a:gd name="connsiteX7" fmla="*/ 451431 w 1726174"/>
              <a:gd name="connsiteY7" fmla="*/ 707708 h 876761"/>
              <a:gd name="connsiteX8" fmla="*/ 655068 w 1726174"/>
              <a:gd name="connsiteY8" fmla="*/ 876761 h 876761"/>
              <a:gd name="connsiteX9" fmla="*/ 603690 w 1726174"/>
              <a:gd name="connsiteY9" fmla="*/ 792152 h 876761"/>
              <a:gd name="connsiteX10" fmla="*/ 622547 w 1726174"/>
              <a:gd name="connsiteY10" fmla="*/ 723164 h 876761"/>
              <a:gd name="connsiteX0" fmla="*/ 596213 w 1726174"/>
              <a:gd name="connsiteY0" fmla="*/ 719029 h 876761"/>
              <a:gd name="connsiteX1" fmla="*/ 1155749 w 1726174"/>
              <a:gd name="connsiteY1" fmla="*/ 722386 h 876761"/>
              <a:gd name="connsiteX2" fmla="*/ 1623686 w 1726174"/>
              <a:gd name="connsiteY2" fmla="*/ 619618 h 876761"/>
              <a:gd name="connsiteX3" fmla="*/ 1668834 w 1726174"/>
              <a:gd name="connsiteY3" fmla="*/ 135843 h 876761"/>
              <a:gd name="connsiteX4" fmla="*/ 711953 w 1726174"/>
              <a:gd name="connsiteY4" fmla="*/ 302 h 876761"/>
              <a:gd name="connsiteX5" fmla="*/ 46296 w 1726174"/>
              <a:gd name="connsiteY5" fmla="*/ 158293 h 876761"/>
              <a:gd name="connsiteX6" fmla="*/ 100392 w 1726174"/>
              <a:gd name="connsiteY6" fmla="*/ 627288 h 876761"/>
              <a:gd name="connsiteX7" fmla="*/ 451431 w 1726174"/>
              <a:gd name="connsiteY7" fmla="*/ 707708 h 876761"/>
              <a:gd name="connsiteX8" fmla="*/ 655068 w 1726174"/>
              <a:gd name="connsiteY8" fmla="*/ 876761 h 876761"/>
              <a:gd name="connsiteX9" fmla="*/ 603690 w 1726174"/>
              <a:gd name="connsiteY9" fmla="*/ 792152 h 876761"/>
              <a:gd name="connsiteX10" fmla="*/ 596213 w 1726174"/>
              <a:gd name="connsiteY10" fmla="*/ 719029 h 876761"/>
              <a:gd name="connsiteX0" fmla="*/ 596213 w 1726174"/>
              <a:gd name="connsiteY0" fmla="*/ 719029 h 876761"/>
              <a:gd name="connsiteX1" fmla="*/ 1155749 w 1726174"/>
              <a:gd name="connsiteY1" fmla="*/ 722386 h 876761"/>
              <a:gd name="connsiteX2" fmla="*/ 1623686 w 1726174"/>
              <a:gd name="connsiteY2" fmla="*/ 619618 h 876761"/>
              <a:gd name="connsiteX3" fmla="*/ 1668834 w 1726174"/>
              <a:gd name="connsiteY3" fmla="*/ 135843 h 876761"/>
              <a:gd name="connsiteX4" fmla="*/ 711953 w 1726174"/>
              <a:gd name="connsiteY4" fmla="*/ 302 h 876761"/>
              <a:gd name="connsiteX5" fmla="*/ 46296 w 1726174"/>
              <a:gd name="connsiteY5" fmla="*/ 158293 h 876761"/>
              <a:gd name="connsiteX6" fmla="*/ 100392 w 1726174"/>
              <a:gd name="connsiteY6" fmla="*/ 627288 h 876761"/>
              <a:gd name="connsiteX7" fmla="*/ 451431 w 1726174"/>
              <a:gd name="connsiteY7" fmla="*/ 707708 h 876761"/>
              <a:gd name="connsiteX8" fmla="*/ 655068 w 1726174"/>
              <a:gd name="connsiteY8" fmla="*/ 876761 h 876761"/>
              <a:gd name="connsiteX9" fmla="*/ 597107 w 1726174"/>
              <a:gd name="connsiteY9" fmla="*/ 790084 h 876761"/>
              <a:gd name="connsiteX10" fmla="*/ 596213 w 1726174"/>
              <a:gd name="connsiteY10" fmla="*/ 719029 h 876761"/>
              <a:gd name="connsiteX0" fmla="*/ 596213 w 1726174"/>
              <a:gd name="connsiteY0" fmla="*/ 719029 h 856083"/>
              <a:gd name="connsiteX1" fmla="*/ 1155749 w 1726174"/>
              <a:gd name="connsiteY1" fmla="*/ 722386 h 856083"/>
              <a:gd name="connsiteX2" fmla="*/ 1623686 w 1726174"/>
              <a:gd name="connsiteY2" fmla="*/ 619618 h 856083"/>
              <a:gd name="connsiteX3" fmla="*/ 1668834 w 1726174"/>
              <a:gd name="connsiteY3" fmla="*/ 135843 h 856083"/>
              <a:gd name="connsiteX4" fmla="*/ 711953 w 1726174"/>
              <a:gd name="connsiteY4" fmla="*/ 302 h 856083"/>
              <a:gd name="connsiteX5" fmla="*/ 46296 w 1726174"/>
              <a:gd name="connsiteY5" fmla="*/ 158293 h 856083"/>
              <a:gd name="connsiteX6" fmla="*/ 100392 w 1726174"/>
              <a:gd name="connsiteY6" fmla="*/ 627288 h 856083"/>
              <a:gd name="connsiteX7" fmla="*/ 451431 w 1726174"/>
              <a:gd name="connsiteY7" fmla="*/ 707708 h 856083"/>
              <a:gd name="connsiteX8" fmla="*/ 640255 w 1726174"/>
              <a:gd name="connsiteY8" fmla="*/ 856083 h 856083"/>
              <a:gd name="connsiteX9" fmla="*/ 597107 w 1726174"/>
              <a:gd name="connsiteY9" fmla="*/ 790084 h 856083"/>
              <a:gd name="connsiteX10" fmla="*/ 596213 w 1726174"/>
              <a:gd name="connsiteY10" fmla="*/ 719029 h 856083"/>
              <a:gd name="connsiteX0" fmla="*/ 596213 w 1726174"/>
              <a:gd name="connsiteY0" fmla="*/ 719029 h 856083"/>
              <a:gd name="connsiteX1" fmla="*/ 1155749 w 1726174"/>
              <a:gd name="connsiteY1" fmla="*/ 722386 h 856083"/>
              <a:gd name="connsiteX2" fmla="*/ 1623686 w 1726174"/>
              <a:gd name="connsiteY2" fmla="*/ 619618 h 856083"/>
              <a:gd name="connsiteX3" fmla="*/ 1668834 w 1726174"/>
              <a:gd name="connsiteY3" fmla="*/ 135843 h 856083"/>
              <a:gd name="connsiteX4" fmla="*/ 711953 w 1726174"/>
              <a:gd name="connsiteY4" fmla="*/ 302 h 856083"/>
              <a:gd name="connsiteX5" fmla="*/ 46296 w 1726174"/>
              <a:gd name="connsiteY5" fmla="*/ 158293 h 856083"/>
              <a:gd name="connsiteX6" fmla="*/ 100392 w 1726174"/>
              <a:gd name="connsiteY6" fmla="*/ 627288 h 856083"/>
              <a:gd name="connsiteX7" fmla="*/ 451431 w 1726174"/>
              <a:gd name="connsiteY7" fmla="*/ 707708 h 856083"/>
              <a:gd name="connsiteX8" fmla="*/ 640255 w 1726174"/>
              <a:gd name="connsiteY8" fmla="*/ 856083 h 856083"/>
              <a:gd name="connsiteX9" fmla="*/ 592170 w 1726174"/>
              <a:gd name="connsiteY9" fmla="*/ 775610 h 856083"/>
              <a:gd name="connsiteX10" fmla="*/ 596213 w 1726174"/>
              <a:gd name="connsiteY10" fmla="*/ 719029 h 856083"/>
              <a:gd name="connsiteX0" fmla="*/ 596213 w 1726174"/>
              <a:gd name="connsiteY0" fmla="*/ 719029 h 856083"/>
              <a:gd name="connsiteX1" fmla="*/ 1155749 w 1726174"/>
              <a:gd name="connsiteY1" fmla="*/ 722386 h 856083"/>
              <a:gd name="connsiteX2" fmla="*/ 1623686 w 1726174"/>
              <a:gd name="connsiteY2" fmla="*/ 619618 h 856083"/>
              <a:gd name="connsiteX3" fmla="*/ 1668834 w 1726174"/>
              <a:gd name="connsiteY3" fmla="*/ 135843 h 856083"/>
              <a:gd name="connsiteX4" fmla="*/ 711953 w 1726174"/>
              <a:gd name="connsiteY4" fmla="*/ 302 h 856083"/>
              <a:gd name="connsiteX5" fmla="*/ 46296 w 1726174"/>
              <a:gd name="connsiteY5" fmla="*/ 158293 h 856083"/>
              <a:gd name="connsiteX6" fmla="*/ 100392 w 1726174"/>
              <a:gd name="connsiteY6" fmla="*/ 627288 h 856083"/>
              <a:gd name="connsiteX7" fmla="*/ 451431 w 1726174"/>
              <a:gd name="connsiteY7" fmla="*/ 707708 h 856083"/>
              <a:gd name="connsiteX8" fmla="*/ 640255 w 1726174"/>
              <a:gd name="connsiteY8" fmla="*/ 856083 h 856083"/>
              <a:gd name="connsiteX9" fmla="*/ 592170 w 1726174"/>
              <a:gd name="connsiteY9" fmla="*/ 775610 h 856083"/>
              <a:gd name="connsiteX10" fmla="*/ 596213 w 1726174"/>
              <a:gd name="connsiteY10" fmla="*/ 719029 h 856083"/>
              <a:gd name="connsiteX0" fmla="*/ 596213 w 1726174"/>
              <a:gd name="connsiteY0" fmla="*/ 719029 h 843676"/>
              <a:gd name="connsiteX1" fmla="*/ 1155749 w 1726174"/>
              <a:gd name="connsiteY1" fmla="*/ 722386 h 843676"/>
              <a:gd name="connsiteX2" fmla="*/ 1623686 w 1726174"/>
              <a:gd name="connsiteY2" fmla="*/ 619618 h 843676"/>
              <a:gd name="connsiteX3" fmla="*/ 1668834 w 1726174"/>
              <a:gd name="connsiteY3" fmla="*/ 135843 h 843676"/>
              <a:gd name="connsiteX4" fmla="*/ 711953 w 1726174"/>
              <a:gd name="connsiteY4" fmla="*/ 302 h 843676"/>
              <a:gd name="connsiteX5" fmla="*/ 46296 w 1726174"/>
              <a:gd name="connsiteY5" fmla="*/ 158293 h 843676"/>
              <a:gd name="connsiteX6" fmla="*/ 100392 w 1726174"/>
              <a:gd name="connsiteY6" fmla="*/ 627288 h 843676"/>
              <a:gd name="connsiteX7" fmla="*/ 451431 w 1726174"/>
              <a:gd name="connsiteY7" fmla="*/ 707708 h 843676"/>
              <a:gd name="connsiteX8" fmla="*/ 633672 w 1726174"/>
              <a:gd name="connsiteY8" fmla="*/ 843676 h 843676"/>
              <a:gd name="connsiteX9" fmla="*/ 592170 w 1726174"/>
              <a:gd name="connsiteY9" fmla="*/ 775610 h 843676"/>
              <a:gd name="connsiteX10" fmla="*/ 596213 w 1726174"/>
              <a:gd name="connsiteY10" fmla="*/ 719029 h 843676"/>
              <a:gd name="connsiteX0" fmla="*/ 596213 w 1726174"/>
              <a:gd name="connsiteY0" fmla="*/ 719029 h 843676"/>
              <a:gd name="connsiteX1" fmla="*/ 1155749 w 1726174"/>
              <a:gd name="connsiteY1" fmla="*/ 722386 h 843676"/>
              <a:gd name="connsiteX2" fmla="*/ 1623686 w 1726174"/>
              <a:gd name="connsiteY2" fmla="*/ 619618 h 843676"/>
              <a:gd name="connsiteX3" fmla="*/ 1668834 w 1726174"/>
              <a:gd name="connsiteY3" fmla="*/ 135843 h 843676"/>
              <a:gd name="connsiteX4" fmla="*/ 711953 w 1726174"/>
              <a:gd name="connsiteY4" fmla="*/ 302 h 843676"/>
              <a:gd name="connsiteX5" fmla="*/ 46296 w 1726174"/>
              <a:gd name="connsiteY5" fmla="*/ 158293 h 843676"/>
              <a:gd name="connsiteX6" fmla="*/ 100392 w 1726174"/>
              <a:gd name="connsiteY6" fmla="*/ 627288 h 843676"/>
              <a:gd name="connsiteX7" fmla="*/ 451431 w 1726174"/>
              <a:gd name="connsiteY7" fmla="*/ 707708 h 843676"/>
              <a:gd name="connsiteX8" fmla="*/ 633672 w 1726174"/>
              <a:gd name="connsiteY8" fmla="*/ 843676 h 843676"/>
              <a:gd name="connsiteX9" fmla="*/ 592170 w 1726174"/>
              <a:gd name="connsiteY9" fmla="*/ 775610 h 843676"/>
              <a:gd name="connsiteX10" fmla="*/ 596213 w 1726174"/>
              <a:gd name="connsiteY10" fmla="*/ 719029 h 843676"/>
              <a:gd name="connsiteX0" fmla="*/ 596213 w 1726174"/>
              <a:gd name="connsiteY0" fmla="*/ 719029 h 843785"/>
              <a:gd name="connsiteX1" fmla="*/ 1155749 w 1726174"/>
              <a:gd name="connsiteY1" fmla="*/ 722386 h 843785"/>
              <a:gd name="connsiteX2" fmla="*/ 1623686 w 1726174"/>
              <a:gd name="connsiteY2" fmla="*/ 619618 h 843785"/>
              <a:gd name="connsiteX3" fmla="*/ 1668834 w 1726174"/>
              <a:gd name="connsiteY3" fmla="*/ 135843 h 843785"/>
              <a:gd name="connsiteX4" fmla="*/ 711953 w 1726174"/>
              <a:gd name="connsiteY4" fmla="*/ 302 h 843785"/>
              <a:gd name="connsiteX5" fmla="*/ 46296 w 1726174"/>
              <a:gd name="connsiteY5" fmla="*/ 158293 h 843785"/>
              <a:gd name="connsiteX6" fmla="*/ 100392 w 1726174"/>
              <a:gd name="connsiteY6" fmla="*/ 627288 h 843785"/>
              <a:gd name="connsiteX7" fmla="*/ 451431 w 1726174"/>
              <a:gd name="connsiteY7" fmla="*/ 707708 h 843785"/>
              <a:gd name="connsiteX8" fmla="*/ 633672 w 1726174"/>
              <a:gd name="connsiteY8" fmla="*/ 843676 h 843785"/>
              <a:gd name="connsiteX9" fmla="*/ 592170 w 1726174"/>
              <a:gd name="connsiteY9" fmla="*/ 775610 h 843785"/>
              <a:gd name="connsiteX10" fmla="*/ 596213 w 1726174"/>
              <a:gd name="connsiteY10" fmla="*/ 719029 h 843785"/>
              <a:gd name="connsiteX0" fmla="*/ 596213 w 1726174"/>
              <a:gd name="connsiteY0" fmla="*/ 719029 h 843785"/>
              <a:gd name="connsiteX1" fmla="*/ 1155749 w 1726174"/>
              <a:gd name="connsiteY1" fmla="*/ 722386 h 843785"/>
              <a:gd name="connsiteX2" fmla="*/ 1623686 w 1726174"/>
              <a:gd name="connsiteY2" fmla="*/ 619618 h 843785"/>
              <a:gd name="connsiteX3" fmla="*/ 1668834 w 1726174"/>
              <a:gd name="connsiteY3" fmla="*/ 135843 h 843785"/>
              <a:gd name="connsiteX4" fmla="*/ 711953 w 1726174"/>
              <a:gd name="connsiteY4" fmla="*/ 302 h 843785"/>
              <a:gd name="connsiteX5" fmla="*/ 46296 w 1726174"/>
              <a:gd name="connsiteY5" fmla="*/ 158293 h 843785"/>
              <a:gd name="connsiteX6" fmla="*/ 100392 w 1726174"/>
              <a:gd name="connsiteY6" fmla="*/ 627288 h 843785"/>
              <a:gd name="connsiteX7" fmla="*/ 451431 w 1726174"/>
              <a:gd name="connsiteY7" fmla="*/ 707708 h 843785"/>
              <a:gd name="connsiteX8" fmla="*/ 633672 w 1726174"/>
              <a:gd name="connsiteY8" fmla="*/ 843676 h 843785"/>
              <a:gd name="connsiteX9" fmla="*/ 592170 w 1726174"/>
              <a:gd name="connsiteY9" fmla="*/ 775610 h 843785"/>
              <a:gd name="connsiteX10" fmla="*/ 596213 w 1726174"/>
              <a:gd name="connsiteY10" fmla="*/ 719029 h 843785"/>
              <a:gd name="connsiteX0" fmla="*/ 596213 w 1726174"/>
              <a:gd name="connsiteY0" fmla="*/ 719029 h 843785"/>
              <a:gd name="connsiteX1" fmla="*/ 1155749 w 1726174"/>
              <a:gd name="connsiteY1" fmla="*/ 722386 h 843785"/>
              <a:gd name="connsiteX2" fmla="*/ 1623686 w 1726174"/>
              <a:gd name="connsiteY2" fmla="*/ 619618 h 843785"/>
              <a:gd name="connsiteX3" fmla="*/ 1668834 w 1726174"/>
              <a:gd name="connsiteY3" fmla="*/ 135843 h 843785"/>
              <a:gd name="connsiteX4" fmla="*/ 711953 w 1726174"/>
              <a:gd name="connsiteY4" fmla="*/ 302 h 843785"/>
              <a:gd name="connsiteX5" fmla="*/ 46296 w 1726174"/>
              <a:gd name="connsiteY5" fmla="*/ 158293 h 843785"/>
              <a:gd name="connsiteX6" fmla="*/ 100392 w 1726174"/>
              <a:gd name="connsiteY6" fmla="*/ 627288 h 843785"/>
              <a:gd name="connsiteX7" fmla="*/ 451431 w 1726174"/>
              <a:gd name="connsiteY7" fmla="*/ 707708 h 843785"/>
              <a:gd name="connsiteX8" fmla="*/ 633672 w 1726174"/>
              <a:gd name="connsiteY8" fmla="*/ 843676 h 843785"/>
              <a:gd name="connsiteX9" fmla="*/ 603967 w 1726174"/>
              <a:gd name="connsiteY9" fmla="*/ 795371 h 843785"/>
              <a:gd name="connsiteX10" fmla="*/ 596213 w 1726174"/>
              <a:gd name="connsiteY10" fmla="*/ 719029 h 843785"/>
              <a:gd name="connsiteX0" fmla="*/ 596213 w 1726174"/>
              <a:gd name="connsiteY0" fmla="*/ 719029 h 833928"/>
              <a:gd name="connsiteX1" fmla="*/ 1155749 w 1726174"/>
              <a:gd name="connsiteY1" fmla="*/ 722386 h 833928"/>
              <a:gd name="connsiteX2" fmla="*/ 1623686 w 1726174"/>
              <a:gd name="connsiteY2" fmla="*/ 619618 h 833928"/>
              <a:gd name="connsiteX3" fmla="*/ 1668834 w 1726174"/>
              <a:gd name="connsiteY3" fmla="*/ 135843 h 833928"/>
              <a:gd name="connsiteX4" fmla="*/ 711953 w 1726174"/>
              <a:gd name="connsiteY4" fmla="*/ 302 h 833928"/>
              <a:gd name="connsiteX5" fmla="*/ 46296 w 1726174"/>
              <a:gd name="connsiteY5" fmla="*/ 158293 h 833928"/>
              <a:gd name="connsiteX6" fmla="*/ 100392 w 1726174"/>
              <a:gd name="connsiteY6" fmla="*/ 627288 h 833928"/>
              <a:gd name="connsiteX7" fmla="*/ 451431 w 1726174"/>
              <a:gd name="connsiteY7" fmla="*/ 707708 h 833928"/>
              <a:gd name="connsiteX8" fmla="*/ 629740 w 1726174"/>
              <a:gd name="connsiteY8" fmla="*/ 833796 h 833928"/>
              <a:gd name="connsiteX9" fmla="*/ 603967 w 1726174"/>
              <a:gd name="connsiteY9" fmla="*/ 795371 h 833928"/>
              <a:gd name="connsiteX10" fmla="*/ 596213 w 1726174"/>
              <a:gd name="connsiteY10" fmla="*/ 719029 h 833928"/>
              <a:gd name="connsiteX0" fmla="*/ 596213 w 1726174"/>
              <a:gd name="connsiteY0" fmla="*/ 719029 h 833928"/>
              <a:gd name="connsiteX1" fmla="*/ 1155749 w 1726174"/>
              <a:gd name="connsiteY1" fmla="*/ 722386 h 833928"/>
              <a:gd name="connsiteX2" fmla="*/ 1623686 w 1726174"/>
              <a:gd name="connsiteY2" fmla="*/ 619618 h 833928"/>
              <a:gd name="connsiteX3" fmla="*/ 1668834 w 1726174"/>
              <a:gd name="connsiteY3" fmla="*/ 135843 h 833928"/>
              <a:gd name="connsiteX4" fmla="*/ 711953 w 1726174"/>
              <a:gd name="connsiteY4" fmla="*/ 302 h 833928"/>
              <a:gd name="connsiteX5" fmla="*/ 46296 w 1726174"/>
              <a:gd name="connsiteY5" fmla="*/ 158293 h 833928"/>
              <a:gd name="connsiteX6" fmla="*/ 100392 w 1726174"/>
              <a:gd name="connsiteY6" fmla="*/ 627288 h 833928"/>
              <a:gd name="connsiteX7" fmla="*/ 451431 w 1726174"/>
              <a:gd name="connsiteY7" fmla="*/ 707708 h 833928"/>
              <a:gd name="connsiteX8" fmla="*/ 629740 w 1726174"/>
              <a:gd name="connsiteY8" fmla="*/ 833796 h 833928"/>
              <a:gd name="connsiteX9" fmla="*/ 602001 w 1726174"/>
              <a:gd name="connsiteY9" fmla="*/ 787961 h 833928"/>
              <a:gd name="connsiteX10" fmla="*/ 596213 w 1726174"/>
              <a:gd name="connsiteY10" fmla="*/ 719029 h 833928"/>
              <a:gd name="connsiteX0" fmla="*/ 596213 w 1726174"/>
              <a:gd name="connsiteY0" fmla="*/ 719029 h 833796"/>
              <a:gd name="connsiteX1" fmla="*/ 1155749 w 1726174"/>
              <a:gd name="connsiteY1" fmla="*/ 722386 h 833796"/>
              <a:gd name="connsiteX2" fmla="*/ 1623686 w 1726174"/>
              <a:gd name="connsiteY2" fmla="*/ 619618 h 833796"/>
              <a:gd name="connsiteX3" fmla="*/ 1668834 w 1726174"/>
              <a:gd name="connsiteY3" fmla="*/ 135843 h 833796"/>
              <a:gd name="connsiteX4" fmla="*/ 711953 w 1726174"/>
              <a:gd name="connsiteY4" fmla="*/ 302 h 833796"/>
              <a:gd name="connsiteX5" fmla="*/ 46296 w 1726174"/>
              <a:gd name="connsiteY5" fmla="*/ 158293 h 833796"/>
              <a:gd name="connsiteX6" fmla="*/ 100392 w 1726174"/>
              <a:gd name="connsiteY6" fmla="*/ 627288 h 833796"/>
              <a:gd name="connsiteX7" fmla="*/ 451431 w 1726174"/>
              <a:gd name="connsiteY7" fmla="*/ 707708 h 833796"/>
              <a:gd name="connsiteX8" fmla="*/ 629740 w 1726174"/>
              <a:gd name="connsiteY8" fmla="*/ 833796 h 833796"/>
              <a:gd name="connsiteX9" fmla="*/ 602001 w 1726174"/>
              <a:gd name="connsiteY9" fmla="*/ 787961 h 833796"/>
              <a:gd name="connsiteX10" fmla="*/ 596213 w 1726174"/>
              <a:gd name="connsiteY10" fmla="*/ 719029 h 833796"/>
              <a:gd name="connsiteX0" fmla="*/ 596213 w 1726174"/>
              <a:gd name="connsiteY0" fmla="*/ 719029 h 833796"/>
              <a:gd name="connsiteX1" fmla="*/ 1155749 w 1726174"/>
              <a:gd name="connsiteY1" fmla="*/ 722386 h 833796"/>
              <a:gd name="connsiteX2" fmla="*/ 1623686 w 1726174"/>
              <a:gd name="connsiteY2" fmla="*/ 619618 h 833796"/>
              <a:gd name="connsiteX3" fmla="*/ 1668834 w 1726174"/>
              <a:gd name="connsiteY3" fmla="*/ 135843 h 833796"/>
              <a:gd name="connsiteX4" fmla="*/ 711953 w 1726174"/>
              <a:gd name="connsiteY4" fmla="*/ 302 h 833796"/>
              <a:gd name="connsiteX5" fmla="*/ 46296 w 1726174"/>
              <a:gd name="connsiteY5" fmla="*/ 158293 h 833796"/>
              <a:gd name="connsiteX6" fmla="*/ 100392 w 1726174"/>
              <a:gd name="connsiteY6" fmla="*/ 627288 h 833796"/>
              <a:gd name="connsiteX7" fmla="*/ 451431 w 1726174"/>
              <a:gd name="connsiteY7" fmla="*/ 707708 h 833796"/>
              <a:gd name="connsiteX8" fmla="*/ 629740 w 1726174"/>
              <a:gd name="connsiteY8" fmla="*/ 833796 h 833796"/>
              <a:gd name="connsiteX9" fmla="*/ 602001 w 1726174"/>
              <a:gd name="connsiteY9" fmla="*/ 787961 h 833796"/>
              <a:gd name="connsiteX10" fmla="*/ 596213 w 1726174"/>
              <a:gd name="connsiteY10" fmla="*/ 719029 h 833796"/>
              <a:gd name="connsiteX0" fmla="*/ 596213 w 1726174"/>
              <a:gd name="connsiteY0" fmla="*/ 719029 h 833796"/>
              <a:gd name="connsiteX1" fmla="*/ 1155749 w 1726174"/>
              <a:gd name="connsiteY1" fmla="*/ 722386 h 833796"/>
              <a:gd name="connsiteX2" fmla="*/ 1623686 w 1726174"/>
              <a:gd name="connsiteY2" fmla="*/ 619618 h 833796"/>
              <a:gd name="connsiteX3" fmla="*/ 1668834 w 1726174"/>
              <a:gd name="connsiteY3" fmla="*/ 135843 h 833796"/>
              <a:gd name="connsiteX4" fmla="*/ 711953 w 1726174"/>
              <a:gd name="connsiteY4" fmla="*/ 302 h 833796"/>
              <a:gd name="connsiteX5" fmla="*/ 46296 w 1726174"/>
              <a:gd name="connsiteY5" fmla="*/ 158293 h 833796"/>
              <a:gd name="connsiteX6" fmla="*/ 100392 w 1726174"/>
              <a:gd name="connsiteY6" fmla="*/ 627288 h 833796"/>
              <a:gd name="connsiteX7" fmla="*/ 451431 w 1726174"/>
              <a:gd name="connsiteY7" fmla="*/ 707708 h 833796"/>
              <a:gd name="connsiteX8" fmla="*/ 629740 w 1726174"/>
              <a:gd name="connsiteY8" fmla="*/ 833796 h 833796"/>
              <a:gd name="connsiteX9" fmla="*/ 602001 w 1726174"/>
              <a:gd name="connsiteY9" fmla="*/ 787961 h 833796"/>
              <a:gd name="connsiteX10" fmla="*/ 596213 w 1726174"/>
              <a:gd name="connsiteY10" fmla="*/ 719029 h 833796"/>
              <a:gd name="connsiteX0" fmla="*/ 596095 w 1726056"/>
              <a:gd name="connsiteY0" fmla="*/ 728944 h 843711"/>
              <a:gd name="connsiteX1" fmla="*/ 1155631 w 1726056"/>
              <a:gd name="connsiteY1" fmla="*/ 732301 h 843711"/>
              <a:gd name="connsiteX2" fmla="*/ 1623568 w 1726056"/>
              <a:gd name="connsiteY2" fmla="*/ 629533 h 843711"/>
              <a:gd name="connsiteX3" fmla="*/ 1668716 w 1726056"/>
              <a:gd name="connsiteY3" fmla="*/ 145758 h 843711"/>
              <a:gd name="connsiteX4" fmla="*/ 710246 w 1726056"/>
              <a:gd name="connsiteY4" fmla="*/ 236 h 843711"/>
              <a:gd name="connsiteX5" fmla="*/ 46178 w 1726056"/>
              <a:gd name="connsiteY5" fmla="*/ 168208 h 843711"/>
              <a:gd name="connsiteX6" fmla="*/ 100274 w 1726056"/>
              <a:gd name="connsiteY6" fmla="*/ 637203 h 843711"/>
              <a:gd name="connsiteX7" fmla="*/ 451313 w 1726056"/>
              <a:gd name="connsiteY7" fmla="*/ 717623 h 843711"/>
              <a:gd name="connsiteX8" fmla="*/ 629622 w 1726056"/>
              <a:gd name="connsiteY8" fmla="*/ 843711 h 843711"/>
              <a:gd name="connsiteX9" fmla="*/ 601883 w 1726056"/>
              <a:gd name="connsiteY9" fmla="*/ 797876 h 843711"/>
              <a:gd name="connsiteX10" fmla="*/ 596095 w 1726056"/>
              <a:gd name="connsiteY10" fmla="*/ 728944 h 843711"/>
              <a:gd name="connsiteX0" fmla="*/ 596095 w 1726056"/>
              <a:gd name="connsiteY0" fmla="*/ 728944 h 843711"/>
              <a:gd name="connsiteX1" fmla="*/ 1155631 w 1726056"/>
              <a:gd name="connsiteY1" fmla="*/ 732301 h 843711"/>
              <a:gd name="connsiteX2" fmla="*/ 1623568 w 1726056"/>
              <a:gd name="connsiteY2" fmla="*/ 629533 h 843711"/>
              <a:gd name="connsiteX3" fmla="*/ 1668716 w 1726056"/>
              <a:gd name="connsiteY3" fmla="*/ 145758 h 843711"/>
              <a:gd name="connsiteX4" fmla="*/ 710246 w 1726056"/>
              <a:gd name="connsiteY4" fmla="*/ 236 h 843711"/>
              <a:gd name="connsiteX5" fmla="*/ 46178 w 1726056"/>
              <a:gd name="connsiteY5" fmla="*/ 168208 h 843711"/>
              <a:gd name="connsiteX6" fmla="*/ 100274 w 1726056"/>
              <a:gd name="connsiteY6" fmla="*/ 637203 h 843711"/>
              <a:gd name="connsiteX7" fmla="*/ 451313 w 1726056"/>
              <a:gd name="connsiteY7" fmla="*/ 717623 h 843711"/>
              <a:gd name="connsiteX8" fmla="*/ 629622 w 1726056"/>
              <a:gd name="connsiteY8" fmla="*/ 843711 h 843711"/>
              <a:gd name="connsiteX9" fmla="*/ 601883 w 1726056"/>
              <a:gd name="connsiteY9" fmla="*/ 797876 h 843711"/>
              <a:gd name="connsiteX10" fmla="*/ 596095 w 1726056"/>
              <a:gd name="connsiteY10" fmla="*/ 728944 h 843711"/>
              <a:gd name="connsiteX0" fmla="*/ 596095 w 1726056"/>
              <a:gd name="connsiteY0" fmla="*/ 729476 h 844243"/>
              <a:gd name="connsiteX1" fmla="*/ 1155631 w 1726056"/>
              <a:gd name="connsiteY1" fmla="*/ 732833 h 844243"/>
              <a:gd name="connsiteX2" fmla="*/ 1623568 w 1726056"/>
              <a:gd name="connsiteY2" fmla="*/ 630065 h 844243"/>
              <a:gd name="connsiteX3" fmla="*/ 1668716 w 1726056"/>
              <a:gd name="connsiteY3" fmla="*/ 146290 h 844243"/>
              <a:gd name="connsiteX4" fmla="*/ 710246 w 1726056"/>
              <a:gd name="connsiteY4" fmla="*/ 768 h 844243"/>
              <a:gd name="connsiteX5" fmla="*/ 46178 w 1726056"/>
              <a:gd name="connsiteY5" fmla="*/ 168740 h 844243"/>
              <a:gd name="connsiteX6" fmla="*/ 100274 w 1726056"/>
              <a:gd name="connsiteY6" fmla="*/ 637735 h 844243"/>
              <a:gd name="connsiteX7" fmla="*/ 451313 w 1726056"/>
              <a:gd name="connsiteY7" fmla="*/ 718155 h 844243"/>
              <a:gd name="connsiteX8" fmla="*/ 629622 w 1726056"/>
              <a:gd name="connsiteY8" fmla="*/ 844243 h 844243"/>
              <a:gd name="connsiteX9" fmla="*/ 601883 w 1726056"/>
              <a:gd name="connsiteY9" fmla="*/ 798408 h 844243"/>
              <a:gd name="connsiteX10" fmla="*/ 596095 w 1726056"/>
              <a:gd name="connsiteY10" fmla="*/ 729476 h 844243"/>
              <a:gd name="connsiteX0" fmla="*/ 596095 w 1726056"/>
              <a:gd name="connsiteY0" fmla="*/ 729476 h 844243"/>
              <a:gd name="connsiteX1" fmla="*/ 1155631 w 1726056"/>
              <a:gd name="connsiteY1" fmla="*/ 732833 h 844243"/>
              <a:gd name="connsiteX2" fmla="*/ 1623568 w 1726056"/>
              <a:gd name="connsiteY2" fmla="*/ 630065 h 844243"/>
              <a:gd name="connsiteX3" fmla="*/ 1668716 w 1726056"/>
              <a:gd name="connsiteY3" fmla="*/ 146290 h 844243"/>
              <a:gd name="connsiteX4" fmla="*/ 710246 w 1726056"/>
              <a:gd name="connsiteY4" fmla="*/ 768 h 844243"/>
              <a:gd name="connsiteX5" fmla="*/ 46178 w 1726056"/>
              <a:gd name="connsiteY5" fmla="*/ 168740 h 844243"/>
              <a:gd name="connsiteX6" fmla="*/ 100274 w 1726056"/>
              <a:gd name="connsiteY6" fmla="*/ 637735 h 844243"/>
              <a:gd name="connsiteX7" fmla="*/ 451313 w 1726056"/>
              <a:gd name="connsiteY7" fmla="*/ 718155 h 844243"/>
              <a:gd name="connsiteX8" fmla="*/ 629622 w 1726056"/>
              <a:gd name="connsiteY8" fmla="*/ 844243 h 844243"/>
              <a:gd name="connsiteX9" fmla="*/ 601883 w 1726056"/>
              <a:gd name="connsiteY9" fmla="*/ 798408 h 844243"/>
              <a:gd name="connsiteX10" fmla="*/ 596095 w 1726056"/>
              <a:gd name="connsiteY10" fmla="*/ 729476 h 844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26056" h="844243">
                <a:moveTo>
                  <a:pt x="596095" y="729476"/>
                </a:moveTo>
                <a:cubicBezTo>
                  <a:pt x="661109" y="739868"/>
                  <a:pt x="981208" y="743412"/>
                  <a:pt x="1155631" y="732833"/>
                </a:cubicBezTo>
                <a:cubicBezTo>
                  <a:pt x="1330054" y="722254"/>
                  <a:pt x="1538054" y="727822"/>
                  <a:pt x="1623568" y="630065"/>
                </a:cubicBezTo>
                <a:cubicBezTo>
                  <a:pt x="1709082" y="532308"/>
                  <a:pt x="1780349" y="377557"/>
                  <a:pt x="1668716" y="146290"/>
                </a:cubicBezTo>
                <a:cubicBezTo>
                  <a:pt x="1577926" y="1391"/>
                  <a:pt x="980669" y="-2974"/>
                  <a:pt x="710246" y="768"/>
                </a:cubicBezTo>
                <a:cubicBezTo>
                  <a:pt x="439823" y="4510"/>
                  <a:pt x="147840" y="62579"/>
                  <a:pt x="46178" y="168740"/>
                </a:cubicBezTo>
                <a:cubicBezTo>
                  <a:pt x="-55484" y="274901"/>
                  <a:pt x="32752" y="546166"/>
                  <a:pt x="100274" y="637735"/>
                </a:cubicBezTo>
                <a:cubicBezTo>
                  <a:pt x="167796" y="729304"/>
                  <a:pt x="405212" y="718155"/>
                  <a:pt x="451313" y="718155"/>
                </a:cubicBezTo>
                <a:cubicBezTo>
                  <a:pt x="526895" y="793049"/>
                  <a:pt x="550644" y="827154"/>
                  <a:pt x="629622" y="844243"/>
                </a:cubicBezTo>
                <a:cubicBezTo>
                  <a:pt x="615010" y="820248"/>
                  <a:pt x="617853" y="832539"/>
                  <a:pt x="601883" y="798408"/>
                </a:cubicBezTo>
                <a:cubicBezTo>
                  <a:pt x="585219" y="769261"/>
                  <a:pt x="596095" y="729476"/>
                  <a:pt x="596095" y="729476"/>
                </a:cubicBezTo>
                <a:close/>
              </a:path>
            </a:pathLst>
          </a:custGeom>
          <a:noFill/>
          <a:ln w="19050" cap="flat">
            <a:solidFill>
              <a:schemeClr val="tx1"/>
            </a:solidFill>
            <a:prstDash val="solid"/>
            <a:miter/>
          </a:ln>
        </p:spPr>
        <p:txBody>
          <a:bodyPr rtlCol="0" anchor="ctr"/>
          <a:lstStyle/>
          <a:p>
            <a:endParaRPr lang="en-US"/>
          </a:p>
        </p:txBody>
      </p:sp>
      <p:sp>
        <p:nvSpPr>
          <p:cNvPr id="2" name="Title 1">
            <a:extLst>
              <a:ext uri="{FF2B5EF4-FFF2-40B4-BE49-F238E27FC236}">
                <a16:creationId xmlns:a16="http://schemas.microsoft.com/office/drawing/2014/main" id="{56D5F371-A0D1-4610-A662-CE89241BF42E}"/>
              </a:ext>
            </a:extLst>
          </p:cNvPr>
          <p:cNvSpPr>
            <a:spLocks noGrp="1"/>
          </p:cNvSpPr>
          <p:nvPr>
            <p:ph type="title"/>
          </p:nvPr>
        </p:nvSpPr>
        <p:spPr>
          <a:xfrm>
            <a:off x="5876598" y="1083379"/>
            <a:ext cx="4947424" cy="1364106"/>
          </a:xfrm>
        </p:spPr>
        <p:txBody>
          <a:bodyPr>
            <a:normAutofit/>
          </a:bodyPr>
          <a:lstStyle/>
          <a:p>
            <a:pPr algn="ctr"/>
            <a:r>
              <a:rPr lang="en-GB" dirty="0"/>
              <a:t>TRUE!</a:t>
            </a:r>
          </a:p>
        </p:txBody>
      </p:sp>
      <p:sp>
        <p:nvSpPr>
          <p:cNvPr id="3" name="Content Placeholder 2">
            <a:extLst>
              <a:ext uri="{FF2B5EF4-FFF2-40B4-BE49-F238E27FC236}">
                <a16:creationId xmlns:a16="http://schemas.microsoft.com/office/drawing/2014/main" id="{F11B6D19-5D19-4C1E-A7DF-1892DCBAA4B5}"/>
              </a:ext>
            </a:extLst>
          </p:cNvPr>
          <p:cNvSpPr>
            <a:spLocks noGrp="1"/>
          </p:cNvSpPr>
          <p:nvPr>
            <p:ph idx="1"/>
          </p:nvPr>
        </p:nvSpPr>
        <p:spPr>
          <a:xfrm>
            <a:off x="1982914" y="3088956"/>
            <a:ext cx="5864379" cy="2643119"/>
          </a:xfrm>
        </p:spPr>
        <p:txBody>
          <a:bodyPr anchor="ctr">
            <a:normAutofit/>
          </a:bodyPr>
          <a:lstStyle/>
          <a:p>
            <a:pPr lvl="0" algn="ctr"/>
            <a:r>
              <a:rPr lang="en-GB" dirty="0"/>
              <a:t>During WW2 women were called up for war work in munitions factories as mechanics, engineers, drivers and other roles. These women also joined the football teams associated with the factories. The FA still banned them from playing in the large inner city stadiums though.</a:t>
            </a:r>
          </a:p>
          <a:p>
            <a:pPr algn="ctr"/>
            <a:endParaRPr lang="en-GB" dirty="0"/>
          </a:p>
        </p:txBody>
      </p:sp>
      <p:sp>
        <p:nvSpPr>
          <p:cNvPr id="4" name="Left Arrow 3"/>
          <p:cNvSpPr/>
          <p:nvPr/>
        </p:nvSpPr>
        <p:spPr>
          <a:xfrm>
            <a:off x="4688458" y="1523116"/>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ight Arrow 4"/>
          <p:cNvSpPr/>
          <p:nvPr/>
        </p:nvSpPr>
        <p:spPr>
          <a:xfrm>
            <a:off x="10742345" y="152311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21133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0B80D39A-0BA2-4F75-B566-6236661898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D1DE4653-4C0D-4C98-9FD1-95AD4A0C67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449824" flipH="1">
            <a:off x="4803301" y="377320"/>
            <a:ext cx="6912706" cy="5902624"/>
          </a:xfrm>
          <a:custGeom>
            <a:avLst/>
            <a:gdLst>
              <a:gd name="connsiteX0" fmla="*/ 1289525 w 6745768"/>
              <a:gd name="connsiteY0" fmla="*/ 2301903 h 2794242"/>
              <a:gd name="connsiteX1" fmla="*/ 182620 w 6745768"/>
              <a:gd name="connsiteY1" fmla="*/ 1797161 h 2794242"/>
              <a:gd name="connsiteX2" fmla="*/ 12857 w 6745768"/>
              <a:gd name="connsiteY2" fmla="*/ 794567 h 2794242"/>
              <a:gd name="connsiteX3" fmla="*/ 697283 w 6745768"/>
              <a:gd name="connsiteY3" fmla="*/ 56263 h 2794242"/>
              <a:gd name="connsiteX4" fmla="*/ 6042476 w 6745768"/>
              <a:gd name="connsiteY4" fmla="*/ 156302 h 2794242"/>
              <a:gd name="connsiteX5" fmla="*/ 6744264 w 6745768"/>
              <a:gd name="connsiteY5" fmla="*/ 865255 h 2794242"/>
              <a:gd name="connsiteX6" fmla="*/ 6299463 w 6745768"/>
              <a:gd name="connsiteY6" fmla="*/ 2129659 h 2794242"/>
              <a:gd name="connsiteX7" fmla="*/ 1843321 w 6745768"/>
              <a:gd name="connsiteY7" fmla="*/ 2302040 h 2794242"/>
              <a:gd name="connsiteX8" fmla="*/ 1297241 w 6745768"/>
              <a:gd name="connsiteY8" fmla="*/ 2794243 h 2794242"/>
              <a:gd name="connsiteX9" fmla="*/ 1289525 w 6745768"/>
              <a:gd name="connsiteY9" fmla="*/ 2301903 h 2794242"/>
              <a:gd name="connsiteX0" fmla="*/ 1289525 w 6745768"/>
              <a:gd name="connsiteY0" fmla="*/ 2301903 h 2633547"/>
              <a:gd name="connsiteX1" fmla="*/ 182620 w 6745768"/>
              <a:gd name="connsiteY1" fmla="*/ 1797161 h 2633547"/>
              <a:gd name="connsiteX2" fmla="*/ 12857 w 6745768"/>
              <a:gd name="connsiteY2" fmla="*/ 794567 h 2633547"/>
              <a:gd name="connsiteX3" fmla="*/ 697283 w 6745768"/>
              <a:gd name="connsiteY3" fmla="*/ 56263 h 2633547"/>
              <a:gd name="connsiteX4" fmla="*/ 6042476 w 6745768"/>
              <a:gd name="connsiteY4" fmla="*/ 156302 h 2633547"/>
              <a:gd name="connsiteX5" fmla="*/ 6744264 w 6745768"/>
              <a:gd name="connsiteY5" fmla="*/ 865255 h 2633547"/>
              <a:gd name="connsiteX6" fmla="*/ 6299463 w 6745768"/>
              <a:gd name="connsiteY6" fmla="*/ 2129659 h 2633547"/>
              <a:gd name="connsiteX7" fmla="*/ 1843321 w 6745768"/>
              <a:gd name="connsiteY7" fmla="*/ 2302040 h 2633547"/>
              <a:gd name="connsiteX8" fmla="*/ 1297241 w 6745768"/>
              <a:gd name="connsiteY8" fmla="*/ 2633547 h 2633547"/>
              <a:gd name="connsiteX9" fmla="*/ 1289525 w 6745768"/>
              <a:gd name="connsiteY9" fmla="*/ 2301903 h 2633547"/>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6299463 w 6745768"/>
              <a:gd name="connsiteY6" fmla="*/ 2129659 h 2588909"/>
              <a:gd name="connsiteX7" fmla="*/ 1843321 w 6745768"/>
              <a:gd name="connsiteY7" fmla="*/ 2302040 h 2588909"/>
              <a:gd name="connsiteX8" fmla="*/ 1321290 w 6745768"/>
              <a:gd name="connsiteY8" fmla="*/ 2588909 h 2588909"/>
              <a:gd name="connsiteX9" fmla="*/ 1289525 w 6745768"/>
              <a:gd name="connsiteY9" fmla="*/ 2301903 h 2588909"/>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6299463 w 6745768"/>
              <a:gd name="connsiteY6" fmla="*/ 2129659 h 2588909"/>
              <a:gd name="connsiteX7" fmla="*/ 1843321 w 6745768"/>
              <a:gd name="connsiteY7" fmla="*/ 2302040 h 2588909"/>
              <a:gd name="connsiteX8" fmla="*/ 1321290 w 6745768"/>
              <a:gd name="connsiteY8" fmla="*/ 2588909 h 2588909"/>
              <a:gd name="connsiteX9" fmla="*/ 1289525 w 6745768"/>
              <a:gd name="connsiteY9" fmla="*/ 2301903 h 2588909"/>
              <a:gd name="connsiteX0" fmla="*/ 1289525 w 6813483"/>
              <a:gd name="connsiteY0" fmla="*/ 2301903 h 2588909"/>
              <a:gd name="connsiteX1" fmla="*/ 182620 w 6813483"/>
              <a:gd name="connsiteY1" fmla="*/ 1797161 h 2588909"/>
              <a:gd name="connsiteX2" fmla="*/ 12857 w 6813483"/>
              <a:gd name="connsiteY2" fmla="*/ 794567 h 2588909"/>
              <a:gd name="connsiteX3" fmla="*/ 697283 w 6813483"/>
              <a:gd name="connsiteY3" fmla="*/ 56263 h 2588909"/>
              <a:gd name="connsiteX4" fmla="*/ 6042476 w 6813483"/>
              <a:gd name="connsiteY4" fmla="*/ 156302 h 2588909"/>
              <a:gd name="connsiteX5" fmla="*/ 6744264 w 6813483"/>
              <a:gd name="connsiteY5" fmla="*/ 865255 h 2588909"/>
              <a:gd name="connsiteX6" fmla="*/ 6299463 w 6813483"/>
              <a:gd name="connsiteY6" fmla="*/ 2129659 h 2588909"/>
              <a:gd name="connsiteX7" fmla="*/ 1855346 w 6813483"/>
              <a:gd name="connsiteY7" fmla="*/ 2302040 h 2588909"/>
              <a:gd name="connsiteX8" fmla="*/ 1321290 w 6813483"/>
              <a:gd name="connsiteY8" fmla="*/ 2588909 h 2588909"/>
              <a:gd name="connsiteX9" fmla="*/ 1289525 w 6813483"/>
              <a:gd name="connsiteY9" fmla="*/ 2301903 h 2588909"/>
              <a:gd name="connsiteX0" fmla="*/ 1289525 w 6813483"/>
              <a:gd name="connsiteY0" fmla="*/ 2301903 h 2588909"/>
              <a:gd name="connsiteX1" fmla="*/ 182620 w 6813483"/>
              <a:gd name="connsiteY1" fmla="*/ 1797161 h 2588909"/>
              <a:gd name="connsiteX2" fmla="*/ 12857 w 6813483"/>
              <a:gd name="connsiteY2" fmla="*/ 794567 h 2588909"/>
              <a:gd name="connsiteX3" fmla="*/ 697283 w 6813483"/>
              <a:gd name="connsiteY3" fmla="*/ 56263 h 2588909"/>
              <a:gd name="connsiteX4" fmla="*/ 6042476 w 6813483"/>
              <a:gd name="connsiteY4" fmla="*/ 156302 h 2588909"/>
              <a:gd name="connsiteX5" fmla="*/ 6744264 w 6813483"/>
              <a:gd name="connsiteY5" fmla="*/ 865255 h 2588909"/>
              <a:gd name="connsiteX6" fmla="*/ 6299463 w 6813483"/>
              <a:gd name="connsiteY6" fmla="*/ 2129659 h 2588909"/>
              <a:gd name="connsiteX7" fmla="*/ 1855346 w 6813483"/>
              <a:gd name="connsiteY7" fmla="*/ 2302040 h 2588909"/>
              <a:gd name="connsiteX8" fmla="*/ 1321290 w 6813483"/>
              <a:gd name="connsiteY8" fmla="*/ 2588909 h 2588909"/>
              <a:gd name="connsiteX9" fmla="*/ 1289525 w 6813483"/>
              <a:gd name="connsiteY9" fmla="*/ 2301903 h 2588909"/>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6046952 w 6745768"/>
              <a:gd name="connsiteY6" fmla="*/ 2129659 h 2588909"/>
              <a:gd name="connsiteX7" fmla="*/ 1855346 w 6745768"/>
              <a:gd name="connsiteY7" fmla="*/ 2302040 h 2588909"/>
              <a:gd name="connsiteX8" fmla="*/ 1321290 w 6745768"/>
              <a:gd name="connsiteY8" fmla="*/ 2588909 h 2588909"/>
              <a:gd name="connsiteX9" fmla="*/ 1289525 w 6745768"/>
              <a:gd name="connsiteY9" fmla="*/ 2301903 h 2588909"/>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5926709 w 6745768"/>
              <a:gd name="connsiteY6" fmla="*/ 2129659 h 2588909"/>
              <a:gd name="connsiteX7" fmla="*/ 1855346 w 6745768"/>
              <a:gd name="connsiteY7" fmla="*/ 2302040 h 2588909"/>
              <a:gd name="connsiteX8" fmla="*/ 1321290 w 6745768"/>
              <a:gd name="connsiteY8" fmla="*/ 2588909 h 2588909"/>
              <a:gd name="connsiteX9" fmla="*/ 1289525 w 6745768"/>
              <a:gd name="connsiteY9" fmla="*/ 2301903 h 2588909"/>
              <a:gd name="connsiteX0" fmla="*/ 1289525 w 6745768"/>
              <a:gd name="connsiteY0" fmla="*/ 2301903 h 2555846"/>
              <a:gd name="connsiteX1" fmla="*/ 182620 w 6745768"/>
              <a:gd name="connsiteY1" fmla="*/ 1797161 h 2555846"/>
              <a:gd name="connsiteX2" fmla="*/ 12857 w 6745768"/>
              <a:gd name="connsiteY2" fmla="*/ 794567 h 2555846"/>
              <a:gd name="connsiteX3" fmla="*/ 697283 w 6745768"/>
              <a:gd name="connsiteY3" fmla="*/ 56263 h 2555846"/>
              <a:gd name="connsiteX4" fmla="*/ 6042476 w 6745768"/>
              <a:gd name="connsiteY4" fmla="*/ 156302 h 2555846"/>
              <a:gd name="connsiteX5" fmla="*/ 6744264 w 6745768"/>
              <a:gd name="connsiteY5" fmla="*/ 865255 h 2555846"/>
              <a:gd name="connsiteX6" fmla="*/ 5926709 w 6745768"/>
              <a:gd name="connsiteY6" fmla="*/ 2129659 h 2555846"/>
              <a:gd name="connsiteX7" fmla="*/ 1855346 w 6745768"/>
              <a:gd name="connsiteY7" fmla="*/ 2302040 h 2555846"/>
              <a:gd name="connsiteX8" fmla="*/ 1321290 w 6745768"/>
              <a:gd name="connsiteY8" fmla="*/ 2555846 h 2555846"/>
              <a:gd name="connsiteX9" fmla="*/ 1289525 w 6745768"/>
              <a:gd name="connsiteY9" fmla="*/ 2301903 h 2555846"/>
              <a:gd name="connsiteX0" fmla="*/ 1289525 w 6745768"/>
              <a:gd name="connsiteY0" fmla="*/ 2301903 h 2555846"/>
              <a:gd name="connsiteX1" fmla="*/ 182620 w 6745768"/>
              <a:gd name="connsiteY1" fmla="*/ 1797161 h 2555846"/>
              <a:gd name="connsiteX2" fmla="*/ 12857 w 6745768"/>
              <a:gd name="connsiteY2" fmla="*/ 794567 h 2555846"/>
              <a:gd name="connsiteX3" fmla="*/ 697283 w 6745768"/>
              <a:gd name="connsiteY3" fmla="*/ 56263 h 2555846"/>
              <a:gd name="connsiteX4" fmla="*/ 6042476 w 6745768"/>
              <a:gd name="connsiteY4" fmla="*/ 156302 h 2555846"/>
              <a:gd name="connsiteX5" fmla="*/ 6744264 w 6745768"/>
              <a:gd name="connsiteY5" fmla="*/ 865255 h 2555846"/>
              <a:gd name="connsiteX6" fmla="*/ 5926709 w 6745768"/>
              <a:gd name="connsiteY6" fmla="*/ 2129659 h 2555846"/>
              <a:gd name="connsiteX7" fmla="*/ 1855346 w 6745768"/>
              <a:gd name="connsiteY7" fmla="*/ 2302040 h 2555846"/>
              <a:gd name="connsiteX8" fmla="*/ 1321290 w 6745768"/>
              <a:gd name="connsiteY8" fmla="*/ 2555846 h 2555846"/>
              <a:gd name="connsiteX9" fmla="*/ 1289525 w 6745768"/>
              <a:gd name="connsiteY9" fmla="*/ 2301903 h 2555846"/>
              <a:gd name="connsiteX0" fmla="*/ 1289525 w 6745768"/>
              <a:gd name="connsiteY0" fmla="*/ 2301903 h 2522783"/>
              <a:gd name="connsiteX1" fmla="*/ 182620 w 6745768"/>
              <a:gd name="connsiteY1" fmla="*/ 1797161 h 2522783"/>
              <a:gd name="connsiteX2" fmla="*/ 12857 w 6745768"/>
              <a:gd name="connsiteY2" fmla="*/ 794567 h 2522783"/>
              <a:gd name="connsiteX3" fmla="*/ 697283 w 6745768"/>
              <a:gd name="connsiteY3" fmla="*/ 56263 h 2522783"/>
              <a:gd name="connsiteX4" fmla="*/ 6042476 w 6745768"/>
              <a:gd name="connsiteY4" fmla="*/ 156302 h 2522783"/>
              <a:gd name="connsiteX5" fmla="*/ 6744264 w 6745768"/>
              <a:gd name="connsiteY5" fmla="*/ 865255 h 2522783"/>
              <a:gd name="connsiteX6" fmla="*/ 5926709 w 6745768"/>
              <a:gd name="connsiteY6" fmla="*/ 2129659 h 2522783"/>
              <a:gd name="connsiteX7" fmla="*/ 1855346 w 6745768"/>
              <a:gd name="connsiteY7" fmla="*/ 2302040 h 2522783"/>
              <a:gd name="connsiteX8" fmla="*/ 1303420 w 6745768"/>
              <a:gd name="connsiteY8" fmla="*/ 2522783 h 2522783"/>
              <a:gd name="connsiteX9" fmla="*/ 1289525 w 6745768"/>
              <a:gd name="connsiteY9" fmla="*/ 2301903 h 2522783"/>
              <a:gd name="connsiteX0" fmla="*/ 1289525 w 6745768"/>
              <a:gd name="connsiteY0" fmla="*/ 2301903 h 2522783"/>
              <a:gd name="connsiteX1" fmla="*/ 182620 w 6745768"/>
              <a:gd name="connsiteY1" fmla="*/ 1797161 h 2522783"/>
              <a:gd name="connsiteX2" fmla="*/ 12857 w 6745768"/>
              <a:gd name="connsiteY2" fmla="*/ 794567 h 2522783"/>
              <a:gd name="connsiteX3" fmla="*/ 697283 w 6745768"/>
              <a:gd name="connsiteY3" fmla="*/ 56263 h 2522783"/>
              <a:gd name="connsiteX4" fmla="*/ 6042476 w 6745768"/>
              <a:gd name="connsiteY4" fmla="*/ 156302 h 2522783"/>
              <a:gd name="connsiteX5" fmla="*/ 6744264 w 6745768"/>
              <a:gd name="connsiteY5" fmla="*/ 865255 h 2522783"/>
              <a:gd name="connsiteX6" fmla="*/ 5926709 w 6745768"/>
              <a:gd name="connsiteY6" fmla="*/ 2129659 h 2522783"/>
              <a:gd name="connsiteX7" fmla="*/ 1855346 w 6745768"/>
              <a:gd name="connsiteY7" fmla="*/ 2302040 h 2522783"/>
              <a:gd name="connsiteX8" fmla="*/ 1303420 w 6745768"/>
              <a:gd name="connsiteY8" fmla="*/ 2522783 h 2522783"/>
              <a:gd name="connsiteX9" fmla="*/ 1289525 w 6745768"/>
              <a:gd name="connsiteY9" fmla="*/ 2301903 h 2522783"/>
              <a:gd name="connsiteX0" fmla="*/ 1289525 w 6745768"/>
              <a:gd name="connsiteY0" fmla="*/ 2301903 h 2522783"/>
              <a:gd name="connsiteX1" fmla="*/ 182620 w 6745768"/>
              <a:gd name="connsiteY1" fmla="*/ 1797161 h 2522783"/>
              <a:gd name="connsiteX2" fmla="*/ 12857 w 6745768"/>
              <a:gd name="connsiteY2" fmla="*/ 794567 h 2522783"/>
              <a:gd name="connsiteX3" fmla="*/ 697283 w 6745768"/>
              <a:gd name="connsiteY3" fmla="*/ 56263 h 2522783"/>
              <a:gd name="connsiteX4" fmla="*/ 6042476 w 6745768"/>
              <a:gd name="connsiteY4" fmla="*/ 156302 h 2522783"/>
              <a:gd name="connsiteX5" fmla="*/ 6744264 w 6745768"/>
              <a:gd name="connsiteY5" fmla="*/ 865255 h 2522783"/>
              <a:gd name="connsiteX6" fmla="*/ 5926709 w 6745768"/>
              <a:gd name="connsiteY6" fmla="*/ 2129659 h 2522783"/>
              <a:gd name="connsiteX7" fmla="*/ 2018095 w 6745768"/>
              <a:gd name="connsiteY7" fmla="*/ 2302040 h 2522783"/>
              <a:gd name="connsiteX8" fmla="*/ 1303420 w 6745768"/>
              <a:gd name="connsiteY8" fmla="*/ 2522783 h 2522783"/>
              <a:gd name="connsiteX9" fmla="*/ 1289525 w 6745768"/>
              <a:gd name="connsiteY9" fmla="*/ 2301903 h 2522783"/>
              <a:gd name="connsiteX0" fmla="*/ 1289525 w 6745768"/>
              <a:gd name="connsiteY0" fmla="*/ 2301903 h 2502083"/>
              <a:gd name="connsiteX1" fmla="*/ 182620 w 6745768"/>
              <a:gd name="connsiteY1" fmla="*/ 1797161 h 2502083"/>
              <a:gd name="connsiteX2" fmla="*/ 12857 w 6745768"/>
              <a:gd name="connsiteY2" fmla="*/ 794567 h 2502083"/>
              <a:gd name="connsiteX3" fmla="*/ 697283 w 6745768"/>
              <a:gd name="connsiteY3" fmla="*/ 56263 h 2502083"/>
              <a:gd name="connsiteX4" fmla="*/ 6042476 w 6745768"/>
              <a:gd name="connsiteY4" fmla="*/ 156302 h 2502083"/>
              <a:gd name="connsiteX5" fmla="*/ 6744264 w 6745768"/>
              <a:gd name="connsiteY5" fmla="*/ 865255 h 2502083"/>
              <a:gd name="connsiteX6" fmla="*/ 5926709 w 6745768"/>
              <a:gd name="connsiteY6" fmla="*/ 2129659 h 2502083"/>
              <a:gd name="connsiteX7" fmla="*/ 2018095 w 6745768"/>
              <a:gd name="connsiteY7" fmla="*/ 2302040 h 2502083"/>
              <a:gd name="connsiteX8" fmla="*/ 1303420 w 6745768"/>
              <a:gd name="connsiteY8" fmla="*/ 2502083 h 2502083"/>
              <a:gd name="connsiteX9" fmla="*/ 1289525 w 6745768"/>
              <a:gd name="connsiteY9" fmla="*/ 2301903 h 2502083"/>
              <a:gd name="connsiteX0" fmla="*/ 1198511 w 6749690"/>
              <a:gd name="connsiteY0" fmla="*/ 2291553 h 2502083"/>
              <a:gd name="connsiteX1" fmla="*/ 186542 w 6749690"/>
              <a:gd name="connsiteY1" fmla="*/ 1797161 h 2502083"/>
              <a:gd name="connsiteX2" fmla="*/ 16779 w 6749690"/>
              <a:gd name="connsiteY2" fmla="*/ 794567 h 2502083"/>
              <a:gd name="connsiteX3" fmla="*/ 701205 w 6749690"/>
              <a:gd name="connsiteY3" fmla="*/ 56263 h 2502083"/>
              <a:gd name="connsiteX4" fmla="*/ 6046398 w 6749690"/>
              <a:gd name="connsiteY4" fmla="*/ 156302 h 2502083"/>
              <a:gd name="connsiteX5" fmla="*/ 6748186 w 6749690"/>
              <a:gd name="connsiteY5" fmla="*/ 865255 h 2502083"/>
              <a:gd name="connsiteX6" fmla="*/ 5930631 w 6749690"/>
              <a:gd name="connsiteY6" fmla="*/ 2129659 h 2502083"/>
              <a:gd name="connsiteX7" fmla="*/ 2022017 w 6749690"/>
              <a:gd name="connsiteY7" fmla="*/ 2302040 h 2502083"/>
              <a:gd name="connsiteX8" fmla="*/ 1307342 w 6749690"/>
              <a:gd name="connsiteY8" fmla="*/ 2502083 h 2502083"/>
              <a:gd name="connsiteX9" fmla="*/ 1198511 w 6749690"/>
              <a:gd name="connsiteY9" fmla="*/ 2291553 h 2502083"/>
              <a:gd name="connsiteX0" fmla="*/ 1198511 w 6749690"/>
              <a:gd name="connsiteY0" fmla="*/ 2291553 h 2502083"/>
              <a:gd name="connsiteX1" fmla="*/ 186542 w 6749690"/>
              <a:gd name="connsiteY1" fmla="*/ 1797161 h 2502083"/>
              <a:gd name="connsiteX2" fmla="*/ 16779 w 6749690"/>
              <a:gd name="connsiteY2" fmla="*/ 794567 h 2502083"/>
              <a:gd name="connsiteX3" fmla="*/ 701205 w 6749690"/>
              <a:gd name="connsiteY3" fmla="*/ 56263 h 2502083"/>
              <a:gd name="connsiteX4" fmla="*/ 6046398 w 6749690"/>
              <a:gd name="connsiteY4" fmla="*/ 156302 h 2502083"/>
              <a:gd name="connsiteX5" fmla="*/ 6748186 w 6749690"/>
              <a:gd name="connsiteY5" fmla="*/ 865255 h 2502083"/>
              <a:gd name="connsiteX6" fmla="*/ 5930631 w 6749690"/>
              <a:gd name="connsiteY6" fmla="*/ 2129659 h 2502083"/>
              <a:gd name="connsiteX7" fmla="*/ 2022017 w 6749690"/>
              <a:gd name="connsiteY7" fmla="*/ 2302040 h 2502083"/>
              <a:gd name="connsiteX8" fmla="*/ 1307342 w 6749690"/>
              <a:gd name="connsiteY8" fmla="*/ 2502083 h 2502083"/>
              <a:gd name="connsiteX9" fmla="*/ 1198511 w 6749690"/>
              <a:gd name="connsiteY9" fmla="*/ 2291553 h 2502083"/>
              <a:gd name="connsiteX0" fmla="*/ 1188693 w 6739872"/>
              <a:gd name="connsiteY0" fmla="*/ 2291553 h 2502083"/>
              <a:gd name="connsiteX1" fmla="*/ 556806 w 6739872"/>
              <a:gd name="connsiteY1" fmla="*/ 2240036 h 2502083"/>
              <a:gd name="connsiteX2" fmla="*/ 176724 w 6739872"/>
              <a:gd name="connsiteY2" fmla="*/ 1797161 h 2502083"/>
              <a:gd name="connsiteX3" fmla="*/ 6961 w 6739872"/>
              <a:gd name="connsiteY3" fmla="*/ 794567 h 2502083"/>
              <a:gd name="connsiteX4" fmla="*/ 691387 w 6739872"/>
              <a:gd name="connsiteY4" fmla="*/ 56263 h 2502083"/>
              <a:gd name="connsiteX5" fmla="*/ 6036580 w 6739872"/>
              <a:gd name="connsiteY5" fmla="*/ 156302 h 2502083"/>
              <a:gd name="connsiteX6" fmla="*/ 6738368 w 6739872"/>
              <a:gd name="connsiteY6" fmla="*/ 865255 h 2502083"/>
              <a:gd name="connsiteX7" fmla="*/ 5920813 w 6739872"/>
              <a:gd name="connsiteY7" fmla="*/ 2129659 h 2502083"/>
              <a:gd name="connsiteX8" fmla="*/ 2012199 w 6739872"/>
              <a:gd name="connsiteY8" fmla="*/ 2302040 h 2502083"/>
              <a:gd name="connsiteX9" fmla="*/ 1297524 w 6739872"/>
              <a:gd name="connsiteY9" fmla="*/ 2502083 h 2502083"/>
              <a:gd name="connsiteX10" fmla="*/ 1188693 w 6739872"/>
              <a:gd name="connsiteY10" fmla="*/ 2291553 h 2502083"/>
              <a:gd name="connsiteX0" fmla="*/ 1188693 w 6739872"/>
              <a:gd name="connsiteY0" fmla="*/ 2291553 h 2502083"/>
              <a:gd name="connsiteX1" fmla="*/ 556806 w 6739872"/>
              <a:gd name="connsiteY1" fmla="*/ 2240036 h 2502083"/>
              <a:gd name="connsiteX2" fmla="*/ 176724 w 6739872"/>
              <a:gd name="connsiteY2" fmla="*/ 1797161 h 2502083"/>
              <a:gd name="connsiteX3" fmla="*/ 6961 w 6739872"/>
              <a:gd name="connsiteY3" fmla="*/ 794567 h 2502083"/>
              <a:gd name="connsiteX4" fmla="*/ 691387 w 6739872"/>
              <a:gd name="connsiteY4" fmla="*/ 56263 h 2502083"/>
              <a:gd name="connsiteX5" fmla="*/ 6036580 w 6739872"/>
              <a:gd name="connsiteY5" fmla="*/ 156302 h 2502083"/>
              <a:gd name="connsiteX6" fmla="*/ 6738368 w 6739872"/>
              <a:gd name="connsiteY6" fmla="*/ 865255 h 2502083"/>
              <a:gd name="connsiteX7" fmla="*/ 5920813 w 6739872"/>
              <a:gd name="connsiteY7" fmla="*/ 2129659 h 2502083"/>
              <a:gd name="connsiteX8" fmla="*/ 2012199 w 6739872"/>
              <a:gd name="connsiteY8" fmla="*/ 2302040 h 2502083"/>
              <a:gd name="connsiteX9" fmla="*/ 1297524 w 6739872"/>
              <a:gd name="connsiteY9" fmla="*/ 2502083 h 2502083"/>
              <a:gd name="connsiteX10" fmla="*/ 1188693 w 6739872"/>
              <a:gd name="connsiteY10" fmla="*/ 2291553 h 2502083"/>
              <a:gd name="connsiteX0" fmla="*/ 1187858 w 6739037"/>
              <a:gd name="connsiteY0" fmla="*/ 2291553 h 2502083"/>
              <a:gd name="connsiteX1" fmla="*/ 429511 w 6739037"/>
              <a:gd name="connsiteY1" fmla="*/ 2224594 h 2502083"/>
              <a:gd name="connsiteX2" fmla="*/ 175889 w 6739037"/>
              <a:gd name="connsiteY2" fmla="*/ 1797161 h 2502083"/>
              <a:gd name="connsiteX3" fmla="*/ 6126 w 6739037"/>
              <a:gd name="connsiteY3" fmla="*/ 794567 h 2502083"/>
              <a:gd name="connsiteX4" fmla="*/ 690552 w 6739037"/>
              <a:gd name="connsiteY4" fmla="*/ 56263 h 2502083"/>
              <a:gd name="connsiteX5" fmla="*/ 6035745 w 6739037"/>
              <a:gd name="connsiteY5" fmla="*/ 156302 h 2502083"/>
              <a:gd name="connsiteX6" fmla="*/ 6737533 w 6739037"/>
              <a:gd name="connsiteY6" fmla="*/ 865255 h 2502083"/>
              <a:gd name="connsiteX7" fmla="*/ 5919978 w 6739037"/>
              <a:gd name="connsiteY7" fmla="*/ 2129659 h 2502083"/>
              <a:gd name="connsiteX8" fmla="*/ 2011364 w 6739037"/>
              <a:gd name="connsiteY8" fmla="*/ 2302040 h 2502083"/>
              <a:gd name="connsiteX9" fmla="*/ 1296689 w 6739037"/>
              <a:gd name="connsiteY9" fmla="*/ 2502083 h 2502083"/>
              <a:gd name="connsiteX10" fmla="*/ 1187858 w 6739037"/>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8071 w 6739250"/>
              <a:gd name="connsiteY0" fmla="*/ 2291553 h 2502083"/>
              <a:gd name="connsiteX1" fmla="*/ 464950 w 6739250"/>
              <a:gd name="connsiteY1" fmla="*/ 2162792 h 2502083"/>
              <a:gd name="connsiteX2" fmla="*/ 176102 w 6739250"/>
              <a:gd name="connsiteY2" fmla="*/ 1797161 h 2502083"/>
              <a:gd name="connsiteX3" fmla="*/ 6339 w 6739250"/>
              <a:gd name="connsiteY3" fmla="*/ 794567 h 2502083"/>
              <a:gd name="connsiteX4" fmla="*/ 690765 w 6739250"/>
              <a:gd name="connsiteY4" fmla="*/ 56263 h 2502083"/>
              <a:gd name="connsiteX5" fmla="*/ 6035958 w 6739250"/>
              <a:gd name="connsiteY5" fmla="*/ 156302 h 2502083"/>
              <a:gd name="connsiteX6" fmla="*/ 6737746 w 6739250"/>
              <a:gd name="connsiteY6" fmla="*/ 865255 h 2502083"/>
              <a:gd name="connsiteX7" fmla="*/ 5920191 w 6739250"/>
              <a:gd name="connsiteY7" fmla="*/ 2129659 h 2502083"/>
              <a:gd name="connsiteX8" fmla="*/ 2011577 w 6739250"/>
              <a:gd name="connsiteY8" fmla="*/ 2302040 h 2502083"/>
              <a:gd name="connsiteX9" fmla="*/ 1296902 w 6739250"/>
              <a:gd name="connsiteY9" fmla="*/ 2502083 h 2502083"/>
              <a:gd name="connsiteX10" fmla="*/ 1188071 w 6739250"/>
              <a:gd name="connsiteY10" fmla="*/ 2291553 h 2502083"/>
              <a:gd name="connsiteX0" fmla="*/ 1218613 w 6769792"/>
              <a:gd name="connsiteY0" fmla="*/ 2291553 h 2502083"/>
              <a:gd name="connsiteX1" fmla="*/ 495492 w 6769792"/>
              <a:gd name="connsiteY1" fmla="*/ 2162792 h 2502083"/>
              <a:gd name="connsiteX2" fmla="*/ 134625 w 6769792"/>
              <a:gd name="connsiteY2" fmla="*/ 1835847 h 2502083"/>
              <a:gd name="connsiteX3" fmla="*/ 36881 w 6769792"/>
              <a:gd name="connsiteY3" fmla="*/ 794567 h 2502083"/>
              <a:gd name="connsiteX4" fmla="*/ 721307 w 6769792"/>
              <a:gd name="connsiteY4" fmla="*/ 56263 h 2502083"/>
              <a:gd name="connsiteX5" fmla="*/ 6066500 w 6769792"/>
              <a:gd name="connsiteY5" fmla="*/ 156302 h 2502083"/>
              <a:gd name="connsiteX6" fmla="*/ 6768288 w 6769792"/>
              <a:gd name="connsiteY6" fmla="*/ 865255 h 2502083"/>
              <a:gd name="connsiteX7" fmla="*/ 5950733 w 6769792"/>
              <a:gd name="connsiteY7" fmla="*/ 2129659 h 2502083"/>
              <a:gd name="connsiteX8" fmla="*/ 2042119 w 6769792"/>
              <a:gd name="connsiteY8" fmla="*/ 2302040 h 2502083"/>
              <a:gd name="connsiteX9" fmla="*/ 1327444 w 6769792"/>
              <a:gd name="connsiteY9" fmla="*/ 2502083 h 2502083"/>
              <a:gd name="connsiteX10" fmla="*/ 1218613 w 6769792"/>
              <a:gd name="connsiteY10" fmla="*/ 2291553 h 2502083"/>
              <a:gd name="connsiteX0" fmla="*/ 1218613 w 6769792"/>
              <a:gd name="connsiteY0" fmla="*/ 2291553 h 2468349"/>
              <a:gd name="connsiteX1" fmla="*/ 495492 w 6769792"/>
              <a:gd name="connsiteY1" fmla="*/ 2162792 h 2468349"/>
              <a:gd name="connsiteX2" fmla="*/ 134625 w 6769792"/>
              <a:gd name="connsiteY2" fmla="*/ 1835847 h 2468349"/>
              <a:gd name="connsiteX3" fmla="*/ 36881 w 6769792"/>
              <a:gd name="connsiteY3" fmla="*/ 794567 h 2468349"/>
              <a:gd name="connsiteX4" fmla="*/ 721307 w 6769792"/>
              <a:gd name="connsiteY4" fmla="*/ 56263 h 2468349"/>
              <a:gd name="connsiteX5" fmla="*/ 6066500 w 6769792"/>
              <a:gd name="connsiteY5" fmla="*/ 156302 h 2468349"/>
              <a:gd name="connsiteX6" fmla="*/ 6768288 w 6769792"/>
              <a:gd name="connsiteY6" fmla="*/ 865255 h 2468349"/>
              <a:gd name="connsiteX7" fmla="*/ 5950733 w 6769792"/>
              <a:gd name="connsiteY7" fmla="*/ 2129659 h 2468349"/>
              <a:gd name="connsiteX8" fmla="*/ 2042119 w 6769792"/>
              <a:gd name="connsiteY8" fmla="*/ 2302040 h 2468349"/>
              <a:gd name="connsiteX9" fmla="*/ 1300505 w 6769792"/>
              <a:gd name="connsiteY9" fmla="*/ 2468349 h 2468349"/>
              <a:gd name="connsiteX10" fmla="*/ 1218613 w 6769792"/>
              <a:gd name="connsiteY10" fmla="*/ 2291553 h 2468349"/>
              <a:gd name="connsiteX0" fmla="*/ 1227232 w 6769792"/>
              <a:gd name="connsiteY0" fmla="*/ 2262059 h 2468349"/>
              <a:gd name="connsiteX1" fmla="*/ 495492 w 6769792"/>
              <a:gd name="connsiteY1" fmla="*/ 2162792 h 2468349"/>
              <a:gd name="connsiteX2" fmla="*/ 134625 w 6769792"/>
              <a:gd name="connsiteY2" fmla="*/ 1835847 h 2468349"/>
              <a:gd name="connsiteX3" fmla="*/ 36881 w 6769792"/>
              <a:gd name="connsiteY3" fmla="*/ 794567 h 2468349"/>
              <a:gd name="connsiteX4" fmla="*/ 721307 w 6769792"/>
              <a:gd name="connsiteY4" fmla="*/ 56263 h 2468349"/>
              <a:gd name="connsiteX5" fmla="*/ 6066500 w 6769792"/>
              <a:gd name="connsiteY5" fmla="*/ 156302 h 2468349"/>
              <a:gd name="connsiteX6" fmla="*/ 6768288 w 6769792"/>
              <a:gd name="connsiteY6" fmla="*/ 865255 h 2468349"/>
              <a:gd name="connsiteX7" fmla="*/ 5950733 w 6769792"/>
              <a:gd name="connsiteY7" fmla="*/ 2129659 h 2468349"/>
              <a:gd name="connsiteX8" fmla="*/ 2042119 w 6769792"/>
              <a:gd name="connsiteY8" fmla="*/ 2302040 h 2468349"/>
              <a:gd name="connsiteX9" fmla="*/ 1300505 w 6769792"/>
              <a:gd name="connsiteY9" fmla="*/ 2468349 h 2468349"/>
              <a:gd name="connsiteX10" fmla="*/ 1227232 w 6769792"/>
              <a:gd name="connsiteY10" fmla="*/ 2262059 h 2468349"/>
              <a:gd name="connsiteX0" fmla="*/ 1227139 w 6769699"/>
              <a:gd name="connsiteY0" fmla="*/ 2262059 h 2468349"/>
              <a:gd name="connsiteX1" fmla="*/ 491824 w 6769699"/>
              <a:gd name="connsiteY1" fmla="*/ 2128631 h 2468349"/>
              <a:gd name="connsiteX2" fmla="*/ 134532 w 6769699"/>
              <a:gd name="connsiteY2" fmla="*/ 1835847 h 2468349"/>
              <a:gd name="connsiteX3" fmla="*/ 36788 w 6769699"/>
              <a:gd name="connsiteY3" fmla="*/ 794567 h 2468349"/>
              <a:gd name="connsiteX4" fmla="*/ 721214 w 6769699"/>
              <a:gd name="connsiteY4" fmla="*/ 56263 h 2468349"/>
              <a:gd name="connsiteX5" fmla="*/ 6066407 w 6769699"/>
              <a:gd name="connsiteY5" fmla="*/ 156302 h 2468349"/>
              <a:gd name="connsiteX6" fmla="*/ 6768195 w 6769699"/>
              <a:gd name="connsiteY6" fmla="*/ 865255 h 2468349"/>
              <a:gd name="connsiteX7" fmla="*/ 5950640 w 6769699"/>
              <a:gd name="connsiteY7" fmla="*/ 2129659 h 2468349"/>
              <a:gd name="connsiteX8" fmla="*/ 2042026 w 6769699"/>
              <a:gd name="connsiteY8" fmla="*/ 2302040 h 2468349"/>
              <a:gd name="connsiteX9" fmla="*/ 1300412 w 6769699"/>
              <a:gd name="connsiteY9" fmla="*/ 2468349 h 2468349"/>
              <a:gd name="connsiteX10" fmla="*/ 1227139 w 6769699"/>
              <a:gd name="connsiteY10" fmla="*/ 2262059 h 2468349"/>
              <a:gd name="connsiteX0" fmla="*/ 1231573 w 6774133"/>
              <a:gd name="connsiteY0" fmla="*/ 2262059 h 2468349"/>
              <a:gd name="connsiteX1" fmla="*/ 496258 w 6774133"/>
              <a:gd name="connsiteY1" fmla="*/ 2128631 h 2468349"/>
              <a:gd name="connsiteX2" fmla="*/ 122177 w 6774133"/>
              <a:gd name="connsiteY2" fmla="*/ 1787259 h 2468349"/>
              <a:gd name="connsiteX3" fmla="*/ 41222 w 6774133"/>
              <a:gd name="connsiteY3" fmla="*/ 794567 h 2468349"/>
              <a:gd name="connsiteX4" fmla="*/ 725648 w 6774133"/>
              <a:gd name="connsiteY4" fmla="*/ 56263 h 2468349"/>
              <a:gd name="connsiteX5" fmla="*/ 6070841 w 6774133"/>
              <a:gd name="connsiteY5" fmla="*/ 156302 h 2468349"/>
              <a:gd name="connsiteX6" fmla="*/ 6772629 w 6774133"/>
              <a:gd name="connsiteY6" fmla="*/ 865255 h 2468349"/>
              <a:gd name="connsiteX7" fmla="*/ 5955074 w 6774133"/>
              <a:gd name="connsiteY7" fmla="*/ 2129659 h 2468349"/>
              <a:gd name="connsiteX8" fmla="*/ 2046460 w 6774133"/>
              <a:gd name="connsiteY8" fmla="*/ 2302040 h 2468349"/>
              <a:gd name="connsiteX9" fmla="*/ 1304846 w 6774133"/>
              <a:gd name="connsiteY9" fmla="*/ 2468349 h 2468349"/>
              <a:gd name="connsiteX10" fmla="*/ 1231573 w 6774133"/>
              <a:gd name="connsiteY10" fmla="*/ 2262059 h 2468349"/>
              <a:gd name="connsiteX0" fmla="*/ 1231573 w 6774133"/>
              <a:gd name="connsiteY0" fmla="*/ 2262059 h 2464962"/>
              <a:gd name="connsiteX1" fmla="*/ 496258 w 6774133"/>
              <a:gd name="connsiteY1" fmla="*/ 2128631 h 2464962"/>
              <a:gd name="connsiteX2" fmla="*/ 122177 w 6774133"/>
              <a:gd name="connsiteY2" fmla="*/ 1787259 h 2464962"/>
              <a:gd name="connsiteX3" fmla="*/ 41222 w 6774133"/>
              <a:gd name="connsiteY3" fmla="*/ 794567 h 2464962"/>
              <a:gd name="connsiteX4" fmla="*/ 725648 w 6774133"/>
              <a:gd name="connsiteY4" fmla="*/ 56263 h 2464962"/>
              <a:gd name="connsiteX5" fmla="*/ 6070841 w 6774133"/>
              <a:gd name="connsiteY5" fmla="*/ 156302 h 2464962"/>
              <a:gd name="connsiteX6" fmla="*/ 6772629 w 6774133"/>
              <a:gd name="connsiteY6" fmla="*/ 865255 h 2464962"/>
              <a:gd name="connsiteX7" fmla="*/ 5955074 w 6774133"/>
              <a:gd name="connsiteY7" fmla="*/ 2129659 h 2464962"/>
              <a:gd name="connsiteX8" fmla="*/ 2046460 w 6774133"/>
              <a:gd name="connsiteY8" fmla="*/ 2302040 h 2464962"/>
              <a:gd name="connsiteX9" fmla="*/ 1222559 w 6774133"/>
              <a:gd name="connsiteY9" fmla="*/ 2464962 h 2464962"/>
              <a:gd name="connsiteX10" fmla="*/ 1231573 w 6774133"/>
              <a:gd name="connsiteY10" fmla="*/ 2262059 h 2464962"/>
              <a:gd name="connsiteX0" fmla="*/ 1231573 w 6774133"/>
              <a:gd name="connsiteY0" fmla="*/ 2262059 h 2464962"/>
              <a:gd name="connsiteX1" fmla="*/ 496258 w 6774133"/>
              <a:gd name="connsiteY1" fmla="*/ 2128631 h 2464962"/>
              <a:gd name="connsiteX2" fmla="*/ 122177 w 6774133"/>
              <a:gd name="connsiteY2" fmla="*/ 1787259 h 2464962"/>
              <a:gd name="connsiteX3" fmla="*/ 41222 w 6774133"/>
              <a:gd name="connsiteY3" fmla="*/ 794567 h 2464962"/>
              <a:gd name="connsiteX4" fmla="*/ 725648 w 6774133"/>
              <a:gd name="connsiteY4" fmla="*/ 56263 h 2464962"/>
              <a:gd name="connsiteX5" fmla="*/ 6070841 w 6774133"/>
              <a:gd name="connsiteY5" fmla="*/ 156302 h 2464962"/>
              <a:gd name="connsiteX6" fmla="*/ 6772629 w 6774133"/>
              <a:gd name="connsiteY6" fmla="*/ 865255 h 2464962"/>
              <a:gd name="connsiteX7" fmla="*/ 5955074 w 6774133"/>
              <a:gd name="connsiteY7" fmla="*/ 2129659 h 2464962"/>
              <a:gd name="connsiteX8" fmla="*/ 2046460 w 6774133"/>
              <a:gd name="connsiteY8" fmla="*/ 2302040 h 2464962"/>
              <a:gd name="connsiteX9" fmla="*/ 1222559 w 6774133"/>
              <a:gd name="connsiteY9" fmla="*/ 2464962 h 2464962"/>
              <a:gd name="connsiteX10" fmla="*/ 1231573 w 6774133"/>
              <a:gd name="connsiteY10" fmla="*/ 2262059 h 2464962"/>
              <a:gd name="connsiteX0" fmla="*/ 1231573 w 6774133"/>
              <a:gd name="connsiteY0" fmla="*/ 2262059 h 2464962"/>
              <a:gd name="connsiteX1" fmla="*/ 496258 w 6774133"/>
              <a:gd name="connsiteY1" fmla="*/ 2128631 h 2464962"/>
              <a:gd name="connsiteX2" fmla="*/ 122177 w 6774133"/>
              <a:gd name="connsiteY2" fmla="*/ 1787259 h 2464962"/>
              <a:gd name="connsiteX3" fmla="*/ 41222 w 6774133"/>
              <a:gd name="connsiteY3" fmla="*/ 794567 h 2464962"/>
              <a:gd name="connsiteX4" fmla="*/ 725648 w 6774133"/>
              <a:gd name="connsiteY4" fmla="*/ 56263 h 2464962"/>
              <a:gd name="connsiteX5" fmla="*/ 6070841 w 6774133"/>
              <a:gd name="connsiteY5" fmla="*/ 156302 h 2464962"/>
              <a:gd name="connsiteX6" fmla="*/ 6772629 w 6774133"/>
              <a:gd name="connsiteY6" fmla="*/ 865255 h 2464962"/>
              <a:gd name="connsiteX7" fmla="*/ 6125712 w 6774133"/>
              <a:gd name="connsiteY7" fmla="*/ 2082537 h 2464962"/>
              <a:gd name="connsiteX8" fmla="*/ 2046460 w 6774133"/>
              <a:gd name="connsiteY8" fmla="*/ 2302040 h 2464962"/>
              <a:gd name="connsiteX9" fmla="*/ 1222559 w 6774133"/>
              <a:gd name="connsiteY9" fmla="*/ 2464962 h 2464962"/>
              <a:gd name="connsiteX10" fmla="*/ 1231573 w 6774133"/>
              <a:gd name="connsiteY10" fmla="*/ 2262059 h 2464962"/>
              <a:gd name="connsiteX0" fmla="*/ 1231573 w 6774133"/>
              <a:gd name="connsiteY0" fmla="*/ 2262059 h 2464962"/>
              <a:gd name="connsiteX1" fmla="*/ 496258 w 6774133"/>
              <a:gd name="connsiteY1" fmla="*/ 2128631 h 2464962"/>
              <a:gd name="connsiteX2" fmla="*/ 122177 w 6774133"/>
              <a:gd name="connsiteY2" fmla="*/ 1787259 h 2464962"/>
              <a:gd name="connsiteX3" fmla="*/ 41222 w 6774133"/>
              <a:gd name="connsiteY3" fmla="*/ 794567 h 2464962"/>
              <a:gd name="connsiteX4" fmla="*/ 725648 w 6774133"/>
              <a:gd name="connsiteY4" fmla="*/ 56263 h 2464962"/>
              <a:gd name="connsiteX5" fmla="*/ 6070841 w 6774133"/>
              <a:gd name="connsiteY5" fmla="*/ 156302 h 2464962"/>
              <a:gd name="connsiteX6" fmla="*/ 6772629 w 6774133"/>
              <a:gd name="connsiteY6" fmla="*/ 865255 h 2464962"/>
              <a:gd name="connsiteX7" fmla="*/ 6123669 w 6774133"/>
              <a:gd name="connsiteY7" fmla="*/ 2063016 h 2464962"/>
              <a:gd name="connsiteX8" fmla="*/ 2046460 w 6774133"/>
              <a:gd name="connsiteY8" fmla="*/ 2302040 h 2464962"/>
              <a:gd name="connsiteX9" fmla="*/ 1222559 w 6774133"/>
              <a:gd name="connsiteY9" fmla="*/ 2464962 h 2464962"/>
              <a:gd name="connsiteX10" fmla="*/ 1231573 w 6774133"/>
              <a:gd name="connsiteY10" fmla="*/ 2262059 h 2464962"/>
              <a:gd name="connsiteX0" fmla="*/ 1231573 w 6830714"/>
              <a:gd name="connsiteY0" fmla="*/ 2285938 h 2488841"/>
              <a:gd name="connsiteX1" fmla="*/ 496258 w 6830714"/>
              <a:gd name="connsiteY1" fmla="*/ 2152510 h 2488841"/>
              <a:gd name="connsiteX2" fmla="*/ 122177 w 6830714"/>
              <a:gd name="connsiteY2" fmla="*/ 1811138 h 2488841"/>
              <a:gd name="connsiteX3" fmla="*/ 41222 w 6830714"/>
              <a:gd name="connsiteY3" fmla="*/ 818446 h 2488841"/>
              <a:gd name="connsiteX4" fmla="*/ 725648 w 6830714"/>
              <a:gd name="connsiteY4" fmla="*/ 80142 h 2488841"/>
              <a:gd name="connsiteX5" fmla="*/ 6070841 w 6830714"/>
              <a:gd name="connsiteY5" fmla="*/ 180181 h 2488841"/>
              <a:gd name="connsiteX6" fmla="*/ 6772693 w 6830714"/>
              <a:gd name="connsiteY6" fmla="*/ 1001592 h 2488841"/>
              <a:gd name="connsiteX7" fmla="*/ 6123669 w 6830714"/>
              <a:gd name="connsiteY7" fmla="*/ 2086895 h 2488841"/>
              <a:gd name="connsiteX8" fmla="*/ 2046460 w 6830714"/>
              <a:gd name="connsiteY8" fmla="*/ 2325919 h 2488841"/>
              <a:gd name="connsiteX9" fmla="*/ 1222559 w 6830714"/>
              <a:gd name="connsiteY9" fmla="*/ 2488841 h 2488841"/>
              <a:gd name="connsiteX10" fmla="*/ 1231573 w 6830714"/>
              <a:gd name="connsiteY10" fmla="*/ 2285938 h 2488841"/>
              <a:gd name="connsiteX0" fmla="*/ 1231573 w 6775421"/>
              <a:gd name="connsiteY0" fmla="*/ 2285174 h 2488077"/>
              <a:gd name="connsiteX1" fmla="*/ 496258 w 6775421"/>
              <a:gd name="connsiteY1" fmla="*/ 2151746 h 2488077"/>
              <a:gd name="connsiteX2" fmla="*/ 122177 w 6775421"/>
              <a:gd name="connsiteY2" fmla="*/ 1810374 h 2488077"/>
              <a:gd name="connsiteX3" fmla="*/ 41222 w 6775421"/>
              <a:gd name="connsiteY3" fmla="*/ 817682 h 2488077"/>
              <a:gd name="connsiteX4" fmla="*/ 725648 w 6775421"/>
              <a:gd name="connsiteY4" fmla="*/ 79378 h 2488077"/>
              <a:gd name="connsiteX5" fmla="*/ 6070841 w 6775421"/>
              <a:gd name="connsiteY5" fmla="*/ 179417 h 2488077"/>
              <a:gd name="connsiteX6" fmla="*/ 6772693 w 6775421"/>
              <a:gd name="connsiteY6" fmla="*/ 1000828 h 2488077"/>
              <a:gd name="connsiteX7" fmla="*/ 6123669 w 6775421"/>
              <a:gd name="connsiteY7" fmla="*/ 2086131 h 2488077"/>
              <a:gd name="connsiteX8" fmla="*/ 2046460 w 6775421"/>
              <a:gd name="connsiteY8" fmla="*/ 2325155 h 2488077"/>
              <a:gd name="connsiteX9" fmla="*/ 1222559 w 6775421"/>
              <a:gd name="connsiteY9" fmla="*/ 2488077 h 2488077"/>
              <a:gd name="connsiteX10" fmla="*/ 1231573 w 6775421"/>
              <a:gd name="connsiteY10" fmla="*/ 2285174 h 2488077"/>
              <a:gd name="connsiteX0" fmla="*/ 1231573 w 6851024"/>
              <a:gd name="connsiteY0" fmla="*/ 2287499 h 2490402"/>
              <a:gd name="connsiteX1" fmla="*/ 496258 w 6851024"/>
              <a:gd name="connsiteY1" fmla="*/ 2154071 h 2490402"/>
              <a:gd name="connsiteX2" fmla="*/ 122177 w 6851024"/>
              <a:gd name="connsiteY2" fmla="*/ 1812699 h 2490402"/>
              <a:gd name="connsiteX3" fmla="*/ 41222 w 6851024"/>
              <a:gd name="connsiteY3" fmla="*/ 820007 h 2490402"/>
              <a:gd name="connsiteX4" fmla="*/ 725648 w 6851024"/>
              <a:gd name="connsiteY4" fmla="*/ 81703 h 2490402"/>
              <a:gd name="connsiteX5" fmla="*/ 6070841 w 6851024"/>
              <a:gd name="connsiteY5" fmla="*/ 181742 h 2490402"/>
              <a:gd name="connsiteX6" fmla="*/ 6800142 w 6851024"/>
              <a:gd name="connsiteY6" fmla="*/ 1041768 h 2490402"/>
              <a:gd name="connsiteX7" fmla="*/ 6123669 w 6851024"/>
              <a:gd name="connsiteY7" fmla="*/ 2088456 h 2490402"/>
              <a:gd name="connsiteX8" fmla="*/ 2046460 w 6851024"/>
              <a:gd name="connsiteY8" fmla="*/ 2327480 h 2490402"/>
              <a:gd name="connsiteX9" fmla="*/ 1222559 w 6851024"/>
              <a:gd name="connsiteY9" fmla="*/ 2490402 h 2490402"/>
              <a:gd name="connsiteX10" fmla="*/ 1231573 w 6851024"/>
              <a:gd name="connsiteY10" fmla="*/ 2287499 h 2490402"/>
              <a:gd name="connsiteX0" fmla="*/ 1231573 w 6851024"/>
              <a:gd name="connsiteY0" fmla="*/ 2287499 h 2486130"/>
              <a:gd name="connsiteX1" fmla="*/ 496258 w 6851024"/>
              <a:gd name="connsiteY1" fmla="*/ 2154071 h 2486130"/>
              <a:gd name="connsiteX2" fmla="*/ 122177 w 6851024"/>
              <a:gd name="connsiteY2" fmla="*/ 1812699 h 2486130"/>
              <a:gd name="connsiteX3" fmla="*/ 41222 w 6851024"/>
              <a:gd name="connsiteY3" fmla="*/ 820007 h 2486130"/>
              <a:gd name="connsiteX4" fmla="*/ 725648 w 6851024"/>
              <a:gd name="connsiteY4" fmla="*/ 81703 h 2486130"/>
              <a:gd name="connsiteX5" fmla="*/ 6070841 w 6851024"/>
              <a:gd name="connsiteY5" fmla="*/ 181742 h 2486130"/>
              <a:gd name="connsiteX6" fmla="*/ 6800142 w 6851024"/>
              <a:gd name="connsiteY6" fmla="*/ 1041768 h 2486130"/>
              <a:gd name="connsiteX7" fmla="*/ 6123669 w 6851024"/>
              <a:gd name="connsiteY7" fmla="*/ 2088456 h 2486130"/>
              <a:gd name="connsiteX8" fmla="*/ 2046460 w 6851024"/>
              <a:gd name="connsiteY8" fmla="*/ 2327480 h 2486130"/>
              <a:gd name="connsiteX9" fmla="*/ 1187001 w 6851024"/>
              <a:gd name="connsiteY9" fmla="*/ 2486130 h 2486130"/>
              <a:gd name="connsiteX10" fmla="*/ 1231573 w 6851024"/>
              <a:gd name="connsiteY10" fmla="*/ 2287499 h 2486130"/>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046460 w 6851024"/>
              <a:gd name="connsiteY8" fmla="*/ 2327480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851024" h="2461764">
                <a:moveTo>
                  <a:pt x="1231573" y="2287499"/>
                </a:moveTo>
                <a:cubicBezTo>
                  <a:pt x="1112336" y="2271169"/>
                  <a:pt x="681157" y="2233204"/>
                  <a:pt x="496258" y="2154071"/>
                </a:cubicBezTo>
                <a:cubicBezTo>
                  <a:pt x="311359" y="2074938"/>
                  <a:pt x="198016" y="2035043"/>
                  <a:pt x="122177" y="1812699"/>
                </a:cubicBezTo>
                <a:cubicBezTo>
                  <a:pt x="46338" y="1590355"/>
                  <a:pt x="-59356" y="1108506"/>
                  <a:pt x="41222" y="820007"/>
                </a:cubicBezTo>
                <a:cubicBezTo>
                  <a:pt x="141800" y="531508"/>
                  <a:pt x="395768" y="136683"/>
                  <a:pt x="725648" y="81703"/>
                </a:cubicBezTo>
                <a:cubicBezTo>
                  <a:pt x="1694758" y="-79792"/>
                  <a:pt x="5058425" y="21731"/>
                  <a:pt x="6070841" y="181742"/>
                </a:cubicBezTo>
                <a:cubicBezTo>
                  <a:pt x="7083257" y="341753"/>
                  <a:pt x="6832799" y="565274"/>
                  <a:pt x="6800142" y="1041768"/>
                </a:cubicBezTo>
                <a:cubicBezTo>
                  <a:pt x="6762524" y="1588400"/>
                  <a:pt x="6896479" y="1874529"/>
                  <a:pt x="6123669" y="2088456"/>
                </a:cubicBezTo>
                <a:cubicBezTo>
                  <a:pt x="5350859" y="2302383"/>
                  <a:pt x="2371629" y="2317340"/>
                  <a:pt x="2163283" y="2325332"/>
                </a:cubicBezTo>
                <a:cubicBezTo>
                  <a:pt x="1581595" y="2463408"/>
                  <a:pt x="1234045" y="2459053"/>
                  <a:pt x="1172765" y="2461764"/>
                </a:cubicBezTo>
                <a:cubicBezTo>
                  <a:pt x="1538023" y="2321109"/>
                  <a:pt x="1231573" y="2287499"/>
                  <a:pt x="1231573" y="2287499"/>
                </a:cubicBezTo>
                <a:close/>
              </a:path>
            </a:pathLst>
          </a:custGeom>
          <a:solidFill>
            <a:schemeClr val="bg1"/>
          </a:solidFill>
          <a:ln w="19050"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D4FB7586-D41B-4287-9864-5CA49B350F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449824" flipH="1">
            <a:off x="4868349" y="422322"/>
            <a:ext cx="6912706" cy="5902624"/>
          </a:xfrm>
          <a:custGeom>
            <a:avLst/>
            <a:gdLst>
              <a:gd name="connsiteX0" fmla="*/ 1289525 w 6745768"/>
              <a:gd name="connsiteY0" fmla="*/ 2301903 h 2794242"/>
              <a:gd name="connsiteX1" fmla="*/ 182620 w 6745768"/>
              <a:gd name="connsiteY1" fmla="*/ 1797161 h 2794242"/>
              <a:gd name="connsiteX2" fmla="*/ 12857 w 6745768"/>
              <a:gd name="connsiteY2" fmla="*/ 794567 h 2794242"/>
              <a:gd name="connsiteX3" fmla="*/ 697283 w 6745768"/>
              <a:gd name="connsiteY3" fmla="*/ 56263 h 2794242"/>
              <a:gd name="connsiteX4" fmla="*/ 6042476 w 6745768"/>
              <a:gd name="connsiteY4" fmla="*/ 156302 h 2794242"/>
              <a:gd name="connsiteX5" fmla="*/ 6744264 w 6745768"/>
              <a:gd name="connsiteY5" fmla="*/ 865255 h 2794242"/>
              <a:gd name="connsiteX6" fmla="*/ 6299463 w 6745768"/>
              <a:gd name="connsiteY6" fmla="*/ 2129659 h 2794242"/>
              <a:gd name="connsiteX7" fmla="*/ 1843321 w 6745768"/>
              <a:gd name="connsiteY7" fmla="*/ 2302040 h 2794242"/>
              <a:gd name="connsiteX8" fmla="*/ 1297241 w 6745768"/>
              <a:gd name="connsiteY8" fmla="*/ 2794243 h 2794242"/>
              <a:gd name="connsiteX9" fmla="*/ 1289525 w 6745768"/>
              <a:gd name="connsiteY9" fmla="*/ 2301903 h 2794242"/>
              <a:gd name="connsiteX0" fmla="*/ 1289525 w 6745768"/>
              <a:gd name="connsiteY0" fmla="*/ 2301903 h 2633547"/>
              <a:gd name="connsiteX1" fmla="*/ 182620 w 6745768"/>
              <a:gd name="connsiteY1" fmla="*/ 1797161 h 2633547"/>
              <a:gd name="connsiteX2" fmla="*/ 12857 w 6745768"/>
              <a:gd name="connsiteY2" fmla="*/ 794567 h 2633547"/>
              <a:gd name="connsiteX3" fmla="*/ 697283 w 6745768"/>
              <a:gd name="connsiteY3" fmla="*/ 56263 h 2633547"/>
              <a:gd name="connsiteX4" fmla="*/ 6042476 w 6745768"/>
              <a:gd name="connsiteY4" fmla="*/ 156302 h 2633547"/>
              <a:gd name="connsiteX5" fmla="*/ 6744264 w 6745768"/>
              <a:gd name="connsiteY5" fmla="*/ 865255 h 2633547"/>
              <a:gd name="connsiteX6" fmla="*/ 6299463 w 6745768"/>
              <a:gd name="connsiteY6" fmla="*/ 2129659 h 2633547"/>
              <a:gd name="connsiteX7" fmla="*/ 1843321 w 6745768"/>
              <a:gd name="connsiteY7" fmla="*/ 2302040 h 2633547"/>
              <a:gd name="connsiteX8" fmla="*/ 1297241 w 6745768"/>
              <a:gd name="connsiteY8" fmla="*/ 2633547 h 2633547"/>
              <a:gd name="connsiteX9" fmla="*/ 1289525 w 6745768"/>
              <a:gd name="connsiteY9" fmla="*/ 2301903 h 2633547"/>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6299463 w 6745768"/>
              <a:gd name="connsiteY6" fmla="*/ 2129659 h 2588909"/>
              <a:gd name="connsiteX7" fmla="*/ 1843321 w 6745768"/>
              <a:gd name="connsiteY7" fmla="*/ 2302040 h 2588909"/>
              <a:gd name="connsiteX8" fmla="*/ 1321290 w 6745768"/>
              <a:gd name="connsiteY8" fmla="*/ 2588909 h 2588909"/>
              <a:gd name="connsiteX9" fmla="*/ 1289525 w 6745768"/>
              <a:gd name="connsiteY9" fmla="*/ 2301903 h 2588909"/>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6299463 w 6745768"/>
              <a:gd name="connsiteY6" fmla="*/ 2129659 h 2588909"/>
              <a:gd name="connsiteX7" fmla="*/ 1843321 w 6745768"/>
              <a:gd name="connsiteY7" fmla="*/ 2302040 h 2588909"/>
              <a:gd name="connsiteX8" fmla="*/ 1321290 w 6745768"/>
              <a:gd name="connsiteY8" fmla="*/ 2588909 h 2588909"/>
              <a:gd name="connsiteX9" fmla="*/ 1289525 w 6745768"/>
              <a:gd name="connsiteY9" fmla="*/ 2301903 h 2588909"/>
              <a:gd name="connsiteX0" fmla="*/ 1289525 w 6813483"/>
              <a:gd name="connsiteY0" fmla="*/ 2301903 h 2588909"/>
              <a:gd name="connsiteX1" fmla="*/ 182620 w 6813483"/>
              <a:gd name="connsiteY1" fmla="*/ 1797161 h 2588909"/>
              <a:gd name="connsiteX2" fmla="*/ 12857 w 6813483"/>
              <a:gd name="connsiteY2" fmla="*/ 794567 h 2588909"/>
              <a:gd name="connsiteX3" fmla="*/ 697283 w 6813483"/>
              <a:gd name="connsiteY3" fmla="*/ 56263 h 2588909"/>
              <a:gd name="connsiteX4" fmla="*/ 6042476 w 6813483"/>
              <a:gd name="connsiteY4" fmla="*/ 156302 h 2588909"/>
              <a:gd name="connsiteX5" fmla="*/ 6744264 w 6813483"/>
              <a:gd name="connsiteY5" fmla="*/ 865255 h 2588909"/>
              <a:gd name="connsiteX6" fmla="*/ 6299463 w 6813483"/>
              <a:gd name="connsiteY6" fmla="*/ 2129659 h 2588909"/>
              <a:gd name="connsiteX7" fmla="*/ 1855346 w 6813483"/>
              <a:gd name="connsiteY7" fmla="*/ 2302040 h 2588909"/>
              <a:gd name="connsiteX8" fmla="*/ 1321290 w 6813483"/>
              <a:gd name="connsiteY8" fmla="*/ 2588909 h 2588909"/>
              <a:gd name="connsiteX9" fmla="*/ 1289525 w 6813483"/>
              <a:gd name="connsiteY9" fmla="*/ 2301903 h 2588909"/>
              <a:gd name="connsiteX0" fmla="*/ 1289525 w 6813483"/>
              <a:gd name="connsiteY0" fmla="*/ 2301903 h 2588909"/>
              <a:gd name="connsiteX1" fmla="*/ 182620 w 6813483"/>
              <a:gd name="connsiteY1" fmla="*/ 1797161 h 2588909"/>
              <a:gd name="connsiteX2" fmla="*/ 12857 w 6813483"/>
              <a:gd name="connsiteY2" fmla="*/ 794567 h 2588909"/>
              <a:gd name="connsiteX3" fmla="*/ 697283 w 6813483"/>
              <a:gd name="connsiteY3" fmla="*/ 56263 h 2588909"/>
              <a:gd name="connsiteX4" fmla="*/ 6042476 w 6813483"/>
              <a:gd name="connsiteY4" fmla="*/ 156302 h 2588909"/>
              <a:gd name="connsiteX5" fmla="*/ 6744264 w 6813483"/>
              <a:gd name="connsiteY5" fmla="*/ 865255 h 2588909"/>
              <a:gd name="connsiteX6" fmla="*/ 6299463 w 6813483"/>
              <a:gd name="connsiteY6" fmla="*/ 2129659 h 2588909"/>
              <a:gd name="connsiteX7" fmla="*/ 1855346 w 6813483"/>
              <a:gd name="connsiteY7" fmla="*/ 2302040 h 2588909"/>
              <a:gd name="connsiteX8" fmla="*/ 1321290 w 6813483"/>
              <a:gd name="connsiteY8" fmla="*/ 2588909 h 2588909"/>
              <a:gd name="connsiteX9" fmla="*/ 1289525 w 6813483"/>
              <a:gd name="connsiteY9" fmla="*/ 2301903 h 2588909"/>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6046952 w 6745768"/>
              <a:gd name="connsiteY6" fmla="*/ 2129659 h 2588909"/>
              <a:gd name="connsiteX7" fmla="*/ 1855346 w 6745768"/>
              <a:gd name="connsiteY7" fmla="*/ 2302040 h 2588909"/>
              <a:gd name="connsiteX8" fmla="*/ 1321290 w 6745768"/>
              <a:gd name="connsiteY8" fmla="*/ 2588909 h 2588909"/>
              <a:gd name="connsiteX9" fmla="*/ 1289525 w 6745768"/>
              <a:gd name="connsiteY9" fmla="*/ 2301903 h 2588909"/>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5926709 w 6745768"/>
              <a:gd name="connsiteY6" fmla="*/ 2129659 h 2588909"/>
              <a:gd name="connsiteX7" fmla="*/ 1855346 w 6745768"/>
              <a:gd name="connsiteY7" fmla="*/ 2302040 h 2588909"/>
              <a:gd name="connsiteX8" fmla="*/ 1321290 w 6745768"/>
              <a:gd name="connsiteY8" fmla="*/ 2588909 h 2588909"/>
              <a:gd name="connsiteX9" fmla="*/ 1289525 w 6745768"/>
              <a:gd name="connsiteY9" fmla="*/ 2301903 h 2588909"/>
              <a:gd name="connsiteX0" fmla="*/ 1289525 w 6745768"/>
              <a:gd name="connsiteY0" fmla="*/ 2301903 h 2555846"/>
              <a:gd name="connsiteX1" fmla="*/ 182620 w 6745768"/>
              <a:gd name="connsiteY1" fmla="*/ 1797161 h 2555846"/>
              <a:gd name="connsiteX2" fmla="*/ 12857 w 6745768"/>
              <a:gd name="connsiteY2" fmla="*/ 794567 h 2555846"/>
              <a:gd name="connsiteX3" fmla="*/ 697283 w 6745768"/>
              <a:gd name="connsiteY3" fmla="*/ 56263 h 2555846"/>
              <a:gd name="connsiteX4" fmla="*/ 6042476 w 6745768"/>
              <a:gd name="connsiteY4" fmla="*/ 156302 h 2555846"/>
              <a:gd name="connsiteX5" fmla="*/ 6744264 w 6745768"/>
              <a:gd name="connsiteY5" fmla="*/ 865255 h 2555846"/>
              <a:gd name="connsiteX6" fmla="*/ 5926709 w 6745768"/>
              <a:gd name="connsiteY6" fmla="*/ 2129659 h 2555846"/>
              <a:gd name="connsiteX7" fmla="*/ 1855346 w 6745768"/>
              <a:gd name="connsiteY7" fmla="*/ 2302040 h 2555846"/>
              <a:gd name="connsiteX8" fmla="*/ 1321290 w 6745768"/>
              <a:gd name="connsiteY8" fmla="*/ 2555846 h 2555846"/>
              <a:gd name="connsiteX9" fmla="*/ 1289525 w 6745768"/>
              <a:gd name="connsiteY9" fmla="*/ 2301903 h 2555846"/>
              <a:gd name="connsiteX0" fmla="*/ 1289525 w 6745768"/>
              <a:gd name="connsiteY0" fmla="*/ 2301903 h 2555846"/>
              <a:gd name="connsiteX1" fmla="*/ 182620 w 6745768"/>
              <a:gd name="connsiteY1" fmla="*/ 1797161 h 2555846"/>
              <a:gd name="connsiteX2" fmla="*/ 12857 w 6745768"/>
              <a:gd name="connsiteY2" fmla="*/ 794567 h 2555846"/>
              <a:gd name="connsiteX3" fmla="*/ 697283 w 6745768"/>
              <a:gd name="connsiteY3" fmla="*/ 56263 h 2555846"/>
              <a:gd name="connsiteX4" fmla="*/ 6042476 w 6745768"/>
              <a:gd name="connsiteY4" fmla="*/ 156302 h 2555846"/>
              <a:gd name="connsiteX5" fmla="*/ 6744264 w 6745768"/>
              <a:gd name="connsiteY5" fmla="*/ 865255 h 2555846"/>
              <a:gd name="connsiteX6" fmla="*/ 5926709 w 6745768"/>
              <a:gd name="connsiteY6" fmla="*/ 2129659 h 2555846"/>
              <a:gd name="connsiteX7" fmla="*/ 1855346 w 6745768"/>
              <a:gd name="connsiteY7" fmla="*/ 2302040 h 2555846"/>
              <a:gd name="connsiteX8" fmla="*/ 1321290 w 6745768"/>
              <a:gd name="connsiteY8" fmla="*/ 2555846 h 2555846"/>
              <a:gd name="connsiteX9" fmla="*/ 1289525 w 6745768"/>
              <a:gd name="connsiteY9" fmla="*/ 2301903 h 2555846"/>
              <a:gd name="connsiteX0" fmla="*/ 1289525 w 6745768"/>
              <a:gd name="connsiteY0" fmla="*/ 2301903 h 2522783"/>
              <a:gd name="connsiteX1" fmla="*/ 182620 w 6745768"/>
              <a:gd name="connsiteY1" fmla="*/ 1797161 h 2522783"/>
              <a:gd name="connsiteX2" fmla="*/ 12857 w 6745768"/>
              <a:gd name="connsiteY2" fmla="*/ 794567 h 2522783"/>
              <a:gd name="connsiteX3" fmla="*/ 697283 w 6745768"/>
              <a:gd name="connsiteY3" fmla="*/ 56263 h 2522783"/>
              <a:gd name="connsiteX4" fmla="*/ 6042476 w 6745768"/>
              <a:gd name="connsiteY4" fmla="*/ 156302 h 2522783"/>
              <a:gd name="connsiteX5" fmla="*/ 6744264 w 6745768"/>
              <a:gd name="connsiteY5" fmla="*/ 865255 h 2522783"/>
              <a:gd name="connsiteX6" fmla="*/ 5926709 w 6745768"/>
              <a:gd name="connsiteY6" fmla="*/ 2129659 h 2522783"/>
              <a:gd name="connsiteX7" fmla="*/ 1855346 w 6745768"/>
              <a:gd name="connsiteY7" fmla="*/ 2302040 h 2522783"/>
              <a:gd name="connsiteX8" fmla="*/ 1303420 w 6745768"/>
              <a:gd name="connsiteY8" fmla="*/ 2522783 h 2522783"/>
              <a:gd name="connsiteX9" fmla="*/ 1289525 w 6745768"/>
              <a:gd name="connsiteY9" fmla="*/ 2301903 h 2522783"/>
              <a:gd name="connsiteX0" fmla="*/ 1289525 w 6745768"/>
              <a:gd name="connsiteY0" fmla="*/ 2301903 h 2522783"/>
              <a:gd name="connsiteX1" fmla="*/ 182620 w 6745768"/>
              <a:gd name="connsiteY1" fmla="*/ 1797161 h 2522783"/>
              <a:gd name="connsiteX2" fmla="*/ 12857 w 6745768"/>
              <a:gd name="connsiteY2" fmla="*/ 794567 h 2522783"/>
              <a:gd name="connsiteX3" fmla="*/ 697283 w 6745768"/>
              <a:gd name="connsiteY3" fmla="*/ 56263 h 2522783"/>
              <a:gd name="connsiteX4" fmla="*/ 6042476 w 6745768"/>
              <a:gd name="connsiteY4" fmla="*/ 156302 h 2522783"/>
              <a:gd name="connsiteX5" fmla="*/ 6744264 w 6745768"/>
              <a:gd name="connsiteY5" fmla="*/ 865255 h 2522783"/>
              <a:gd name="connsiteX6" fmla="*/ 5926709 w 6745768"/>
              <a:gd name="connsiteY6" fmla="*/ 2129659 h 2522783"/>
              <a:gd name="connsiteX7" fmla="*/ 1855346 w 6745768"/>
              <a:gd name="connsiteY7" fmla="*/ 2302040 h 2522783"/>
              <a:gd name="connsiteX8" fmla="*/ 1303420 w 6745768"/>
              <a:gd name="connsiteY8" fmla="*/ 2522783 h 2522783"/>
              <a:gd name="connsiteX9" fmla="*/ 1289525 w 6745768"/>
              <a:gd name="connsiteY9" fmla="*/ 2301903 h 2522783"/>
              <a:gd name="connsiteX0" fmla="*/ 1289525 w 6745768"/>
              <a:gd name="connsiteY0" fmla="*/ 2301903 h 2522783"/>
              <a:gd name="connsiteX1" fmla="*/ 182620 w 6745768"/>
              <a:gd name="connsiteY1" fmla="*/ 1797161 h 2522783"/>
              <a:gd name="connsiteX2" fmla="*/ 12857 w 6745768"/>
              <a:gd name="connsiteY2" fmla="*/ 794567 h 2522783"/>
              <a:gd name="connsiteX3" fmla="*/ 697283 w 6745768"/>
              <a:gd name="connsiteY3" fmla="*/ 56263 h 2522783"/>
              <a:gd name="connsiteX4" fmla="*/ 6042476 w 6745768"/>
              <a:gd name="connsiteY4" fmla="*/ 156302 h 2522783"/>
              <a:gd name="connsiteX5" fmla="*/ 6744264 w 6745768"/>
              <a:gd name="connsiteY5" fmla="*/ 865255 h 2522783"/>
              <a:gd name="connsiteX6" fmla="*/ 5926709 w 6745768"/>
              <a:gd name="connsiteY6" fmla="*/ 2129659 h 2522783"/>
              <a:gd name="connsiteX7" fmla="*/ 2018095 w 6745768"/>
              <a:gd name="connsiteY7" fmla="*/ 2302040 h 2522783"/>
              <a:gd name="connsiteX8" fmla="*/ 1303420 w 6745768"/>
              <a:gd name="connsiteY8" fmla="*/ 2522783 h 2522783"/>
              <a:gd name="connsiteX9" fmla="*/ 1289525 w 6745768"/>
              <a:gd name="connsiteY9" fmla="*/ 2301903 h 2522783"/>
              <a:gd name="connsiteX0" fmla="*/ 1289525 w 6745768"/>
              <a:gd name="connsiteY0" fmla="*/ 2301903 h 2502083"/>
              <a:gd name="connsiteX1" fmla="*/ 182620 w 6745768"/>
              <a:gd name="connsiteY1" fmla="*/ 1797161 h 2502083"/>
              <a:gd name="connsiteX2" fmla="*/ 12857 w 6745768"/>
              <a:gd name="connsiteY2" fmla="*/ 794567 h 2502083"/>
              <a:gd name="connsiteX3" fmla="*/ 697283 w 6745768"/>
              <a:gd name="connsiteY3" fmla="*/ 56263 h 2502083"/>
              <a:gd name="connsiteX4" fmla="*/ 6042476 w 6745768"/>
              <a:gd name="connsiteY4" fmla="*/ 156302 h 2502083"/>
              <a:gd name="connsiteX5" fmla="*/ 6744264 w 6745768"/>
              <a:gd name="connsiteY5" fmla="*/ 865255 h 2502083"/>
              <a:gd name="connsiteX6" fmla="*/ 5926709 w 6745768"/>
              <a:gd name="connsiteY6" fmla="*/ 2129659 h 2502083"/>
              <a:gd name="connsiteX7" fmla="*/ 2018095 w 6745768"/>
              <a:gd name="connsiteY7" fmla="*/ 2302040 h 2502083"/>
              <a:gd name="connsiteX8" fmla="*/ 1303420 w 6745768"/>
              <a:gd name="connsiteY8" fmla="*/ 2502083 h 2502083"/>
              <a:gd name="connsiteX9" fmla="*/ 1289525 w 6745768"/>
              <a:gd name="connsiteY9" fmla="*/ 2301903 h 2502083"/>
              <a:gd name="connsiteX0" fmla="*/ 1198511 w 6749690"/>
              <a:gd name="connsiteY0" fmla="*/ 2291553 h 2502083"/>
              <a:gd name="connsiteX1" fmla="*/ 186542 w 6749690"/>
              <a:gd name="connsiteY1" fmla="*/ 1797161 h 2502083"/>
              <a:gd name="connsiteX2" fmla="*/ 16779 w 6749690"/>
              <a:gd name="connsiteY2" fmla="*/ 794567 h 2502083"/>
              <a:gd name="connsiteX3" fmla="*/ 701205 w 6749690"/>
              <a:gd name="connsiteY3" fmla="*/ 56263 h 2502083"/>
              <a:gd name="connsiteX4" fmla="*/ 6046398 w 6749690"/>
              <a:gd name="connsiteY4" fmla="*/ 156302 h 2502083"/>
              <a:gd name="connsiteX5" fmla="*/ 6748186 w 6749690"/>
              <a:gd name="connsiteY5" fmla="*/ 865255 h 2502083"/>
              <a:gd name="connsiteX6" fmla="*/ 5930631 w 6749690"/>
              <a:gd name="connsiteY6" fmla="*/ 2129659 h 2502083"/>
              <a:gd name="connsiteX7" fmla="*/ 2022017 w 6749690"/>
              <a:gd name="connsiteY7" fmla="*/ 2302040 h 2502083"/>
              <a:gd name="connsiteX8" fmla="*/ 1307342 w 6749690"/>
              <a:gd name="connsiteY8" fmla="*/ 2502083 h 2502083"/>
              <a:gd name="connsiteX9" fmla="*/ 1198511 w 6749690"/>
              <a:gd name="connsiteY9" fmla="*/ 2291553 h 2502083"/>
              <a:gd name="connsiteX0" fmla="*/ 1198511 w 6749690"/>
              <a:gd name="connsiteY0" fmla="*/ 2291553 h 2502083"/>
              <a:gd name="connsiteX1" fmla="*/ 186542 w 6749690"/>
              <a:gd name="connsiteY1" fmla="*/ 1797161 h 2502083"/>
              <a:gd name="connsiteX2" fmla="*/ 16779 w 6749690"/>
              <a:gd name="connsiteY2" fmla="*/ 794567 h 2502083"/>
              <a:gd name="connsiteX3" fmla="*/ 701205 w 6749690"/>
              <a:gd name="connsiteY3" fmla="*/ 56263 h 2502083"/>
              <a:gd name="connsiteX4" fmla="*/ 6046398 w 6749690"/>
              <a:gd name="connsiteY4" fmla="*/ 156302 h 2502083"/>
              <a:gd name="connsiteX5" fmla="*/ 6748186 w 6749690"/>
              <a:gd name="connsiteY5" fmla="*/ 865255 h 2502083"/>
              <a:gd name="connsiteX6" fmla="*/ 5930631 w 6749690"/>
              <a:gd name="connsiteY6" fmla="*/ 2129659 h 2502083"/>
              <a:gd name="connsiteX7" fmla="*/ 2022017 w 6749690"/>
              <a:gd name="connsiteY7" fmla="*/ 2302040 h 2502083"/>
              <a:gd name="connsiteX8" fmla="*/ 1307342 w 6749690"/>
              <a:gd name="connsiteY8" fmla="*/ 2502083 h 2502083"/>
              <a:gd name="connsiteX9" fmla="*/ 1198511 w 6749690"/>
              <a:gd name="connsiteY9" fmla="*/ 2291553 h 2502083"/>
              <a:gd name="connsiteX0" fmla="*/ 1188693 w 6739872"/>
              <a:gd name="connsiteY0" fmla="*/ 2291553 h 2502083"/>
              <a:gd name="connsiteX1" fmla="*/ 556806 w 6739872"/>
              <a:gd name="connsiteY1" fmla="*/ 2240036 h 2502083"/>
              <a:gd name="connsiteX2" fmla="*/ 176724 w 6739872"/>
              <a:gd name="connsiteY2" fmla="*/ 1797161 h 2502083"/>
              <a:gd name="connsiteX3" fmla="*/ 6961 w 6739872"/>
              <a:gd name="connsiteY3" fmla="*/ 794567 h 2502083"/>
              <a:gd name="connsiteX4" fmla="*/ 691387 w 6739872"/>
              <a:gd name="connsiteY4" fmla="*/ 56263 h 2502083"/>
              <a:gd name="connsiteX5" fmla="*/ 6036580 w 6739872"/>
              <a:gd name="connsiteY5" fmla="*/ 156302 h 2502083"/>
              <a:gd name="connsiteX6" fmla="*/ 6738368 w 6739872"/>
              <a:gd name="connsiteY6" fmla="*/ 865255 h 2502083"/>
              <a:gd name="connsiteX7" fmla="*/ 5920813 w 6739872"/>
              <a:gd name="connsiteY7" fmla="*/ 2129659 h 2502083"/>
              <a:gd name="connsiteX8" fmla="*/ 2012199 w 6739872"/>
              <a:gd name="connsiteY8" fmla="*/ 2302040 h 2502083"/>
              <a:gd name="connsiteX9" fmla="*/ 1297524 w 6739872"/>
              <a:gd name="connsiteY9" fmla="*/ 2502083 h 2502083"/>
              <a:gd name="connsiteX10" fmla="*/ 1188693 w 6739872"/>
              <a:gd name="connsiteY10" fmla="*/ 2291553 h 2502083"/>
              <a:gd name="connsiteX0" fmla="*/ 1188693 w 6739872"/>
              <a:gd name="connsiteY0" fmla="*/ 2291553 h 2502083"/>
              <a:gd name="connsiteX1" fmla="*/ 556806 w 6739872"/>
              <a:gd name="connsiteY1" fmla="*/ 2240036 h 2502083"/>
              <a:gd name="connsiteX2" fmla="*/ 176724 w 6739872"/>
              <a:gd name="connsiteY2" fmla="*/ 1797161 h 2502083"/>
              <a:gd name="connsiteX3" fmla="*/ 6961 w 6739872"/>
              <a:gd name="connsiteY3" fmla="*/ 794567 h 2502083"/>
              <a:gd name="connsiteX4" fmla="*/ 691387 w 6739872"/>
              <a:gd name="connsiteY4" fmla="*/ 56263 h 2502083"/>
              <a:gd name="connsiteX5" fmla="*/ 6036580 w 6739872"/>
              <a:gd name="connsiteY5" fmla="*/ 156302 h 2502083"/>
              <a:gd name="connsiteX6" fmla="*/ 6738368 w 6739872"/>
              <a:gd name="connsiteY6" fmla="*/ 865255 h 2502083"/>
              <a:gd name="connsiteX7" fmla="*/ 5920813 w 6739872"/>
              <a:gd name="connsiteY7" fmla="*/ 2129659 h 2502083"/>
              <a:gd name="connsiteX8" fmla="*/ 2012199 w 6739872"/>
              <a:gd name="connsiteY8" fmla="*/ 2302040 h 2502083"/>
              <a:gd name="connsiteX9" fmla="*/ 1297524 w 6739872"/>
              <a:gd name="connsiteY9" fmla="*/ 2502083 h 2502083"/>
              <a:gd name="connsiteX10" fmla="*/ 1188693 w 6739872"/>
              <a:gd name="connsiteY10" fmla="*/ 2291553 h 2502083"/>
              <a:gd name="connsiteX0" fmla="*/ 1187858 w 6739037"/>
              <a:gd name="connsiteY0" fmla="*/ 2291553 h 2502083"/>
              <a:gd name="connsiteX1" fmla="*/ 429511 w 6739037"/>
              <a:gd name="connsiteY1" fmla="*/ 2224594 h 2502083"/>
              <a:gd name="connsiteX2" fmla="*/ 175889 w 6739037"/>
              <a:gd name="connsiteY2" fmla="*/ 1797161 h 2502083"/>
              <a:gd name="connsiteX3" fmla="*/ 6126 w 6739037"/>
              <a:gd name="connsiteY3" fmla="*/ 794567 h 2502083"/>
              <a:gd name="connsiteX4" fmla="*/ 690552 w 6739037"/>
              <a:gd name="connsiteY4" fmla="*/ 56263 h 2502083"/>
              <a:gd name="connsiteX5" fmla="*/ 6035745 w 6739037"/>
              <a:gd name="connsiteY5" fmla="*/ 156302 h 2502083"/>
              <a:gd name="connsiteX6" fmla="*/ 6737533 w 6739037"/>
              <a:gd name="connsiteY6" fmla="*/ 865255 h 2502083"/>
              <a:gd name="connsiteX7" fmla="*/ 5919978 w 6739037"/>
              <a:gd name="connsiteY7" fmla="*/ 2129659 h 2502083"/>
              <a:gd name="connsiteX8" fmla="*/ 2011364 w 6739037"/>
              <a:gd name="connsiteY8" fmla="*/ 2302040 h 2502083"/>
              <a:gd name="connsiteX9" fmla="*/ 1296689 w 6739037"/>
              <a:gd name="connsiteY9" fmla="*/ 2502083 h 2502083"/>
              <a:gd name="connsiteX10" fmla="*/ 1187858 w 6739037"/>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8071 w 6739250"/>
              <a:gd name="connsiteY0" fmla="*/ 2291553 h 2502083"/>
              <a:gd name="connsiteX1" fmla="*/ 464950 w 6739250"/>
              <a:gd name="connsiteY1" fmla="*/ 2162792 h 2502083"/>
              <a:gd name="connsiteX2" fmla="*/ 176102 w 6739250"/>
              <a:gd name="connsiteY2" fmla="*/ 1797161 h 2502083"/>
              <a:gd name="connsiteX3" fmla="*/ 6339 w 6739250"/>
              <a:gd name="connsiteY3" fmla="*/ 794567 h 2502083"/>
              <a:gd name="connsiteX4" fmla="*/ 690765 w 6739250"/>
              <a:gd name="connsiteY4" fmla="*/ 56263 h 2502083"/>
              <a:gd name="connsiteX5" fmla="*/ 6035958 w 6739250"/>
              <a:gd name="connsiteY5" fmla="*/ 156302 h 2502083"/>
              <a:gd name="connsiteX6" fmla="*/ 6737746 w 6739250"/>
              <a:gd name="connsiteY6" fmla="*/ 865255 h 2502083"/>
              <a:gd name="connsiteX7" fmla="*/ 5920191 w 6739250"/>
              <a:gd name="connsiteY7" fmla="*/ 2129659 h 2502083"/>
              <a:gd name="connsiteX8" fmla="*/ 2011577 w 6739250"/>
              <a:gd name="connsiteY8" fmla="*/ 2302040 h 2502083"/>
              <a:gd name="connsiteX9" fmla="*/ 1296902 w 6739250"/>
              <a:gd name="connsiteY9" fmla="*/ 2502083 h 2502083"/>
              <a:gd name="connsiteX10" fmla="*/ 1188071 w 6739250"/>
              <a:gd name="connsiteY10" fmla="*/ 2291553 h 2502083"/>
              <a:gd name="connsiteX0" fmla="*/ 1218613 w 6769792"/>
              <a:gd name="connsiteY0" fmla="*/ 2291553 h 2502083"/>
              <a:gd name="connsiteX1" fmla="*/ 495492 w 6769792"/>
              <a:gd name="connsiteY1" fmla="*/ 2162792 h 2502083"/>
              <a:gd name="connsiteX2" fmla="*/ 134625 w 6769792"/>
              <a:gd name="connsiteY2" fmla="*/ 1835847 h 2502083"/>
              <a:gd name="connsiteX3" fmla="*/ 36881 w 6769792"/>
              <a:gd name="connsiteY3" fmla="*/ 794567 h 2502083"/>
              <a:gd name="connsiteX4" fmla="*/ 721307 w 6769792"/>
              <a:gd name="connsiteY4" fmla="*/ 56263 h 2502083"/>
              <a:gd name="connsiteX5" fmla="*/ 6066500 w 6769792"/>
              <a:gd name="connsiteY5" fmla="*/ 156302 h 2502083"/>
              <a:gd name="connsiteX6" fmla="*/ 6768288 w 6769792"/>
              <a:gd name="connsiteY6" fmla="*/ 865255 h 2502083"/>
              <a:gd name="connsiteX7" fmla="*/ 5950733 w 6769792"/>
              <a:gd name="connsiteY7" fmla="*/ 2129659 h 2502083"/>
              <a:gd name="connsiteX8" fmla="*/ 2042119 w 6769792"/>
              <a:gd name="connsiteY8" fmla="*/ 2302040 h 2502083"/>
              <a:gd name="connsiteX9" fmla="*/ 1327444 w 6769792"/>
              <a:gd name="connsiteY9" fmla="*/ 2502083 h 2502083"/>
              <a:gd name="connsiteX10" fmla="*/ 1218613 w 6769792"/>
              <a:gd name="connsiteY10" fmla="*/ 2291553 h 2502083"/>
              <a:gd name="connsiteX0" fmla="*/ 1218613 w 6769792"/>
              <a:gd name="connsiteY0" fmla="*/ 2291553 h 2468349"/>
              <a:gd name="connsiteX1" fmla="*/ 495492 w 6769792"/>
              <a:gd name="connsiteY1" fmla="*/ 2162792 h 2468349"/>
              <a:gd name="connsiteX2" fmla="*/ 134625 w 6769792"/>
              <a:gd name="connsiteY2" fmla="*/ 1835847 h 2468349"/>
              <a:gd name="connsiteX3" fmla="*/ 36881 w 6769792"/>
              <a:gd name="connsiteY3" fmla="*/ 794567 h 2468349"/>
              <a:gd name="connsiteX4" fmla="*/ 721307 w 6769792"/>
              <a:gd name="connsiteY4" fmla="*/ 56263 h 2468349"/>
              <a:gd name="connsiteX5" fmla="*/ 6066500 w 6769792"/>
              <a:gd name="connsiteY5" fmla="*/ 156302 h 2468349"/>
              <a:gd name="connsiteX6" fmla="*/ 6768288 w 6769792"/>
              <a:gd name="connsiteY6" fmla="*/ 865255 h 2468349"/>
              <a:gd name="connsiteX7" fmla="*/ 5950733 w 6769792"/>
              <a:gd name="connsiteY7" fmla="*/ 2129659 h 2468349"/>
              <a:gd name="connsiteX8" fmla="*/ 2042119 w 6769792"/>
              <a:gd name="connsiteY8" fmla="*/ 2302040 h 2468349"/>
              <a:gd name="connsiteX9" fmla="*/ 1300505 w 6769792"/>
              <a:gd name="connsiteY9" fmla="*/ 2468349 h 2468349"/>
              <a:gd name="connsiteX10" fmla="*/ 1218613 w 6769792"/>
              <a:gd name="connsiteY10" fmla="*/ 2291553 h 2468349"/>
              <a:gd name="connsiteX0" fmla="*/ 1227232 w 6769792"/>
              <a:gd name="connsiteY0" fmla="*/ 2262059 h 2468349"/>
              <a:gd name="connsiteX1" fmla="*/ 495492 w 6769792"/>
              <a:gd name="connsiteY1" fmla="*/ 2162792 h 2468349"/>
              <a:gd name="connsiteX2" fmla="*/ 134625 w 6769792"/>
              <a:gd name="connsiteY2" fmla="*/ 1835847 h 2468349"/>
              <a:gd name="connsiteX3" fmla="*/ 36881 w 6769792"/>
              <a:gd name="connsiteY3" fmla="*/ 794567 h 2468349"/>
              <a:gd name="connsiteX4" fmla="*/ 721307 w 6769792"/>
              <a:gd name="connsiteY4" fmla="*/ 56263 h 2468349"/>
              <a:gd name="connsiteX5" fmla="*/ 6066500 w 6769792"/>
              <a:gd name="connsiteY5" fmla="*/ 156302 h 2468349"/>
              <a:gd name="connsiteX6" fmla="*/ 6768288 w 6769792"/>
              <a:gd name="connsiteY6" fmla="*/ 865255 h 2468349"/>
              <a:gd name="connsiteX7" fmla="*/ 5950733 w 6769792"/>
              <a:gd name="connsiteY7" fmla="*/ 2129659 h 2468349"/>
              <a:gd name="connsiteX8" fmla="*/ 2042119 w 6769792"/>
              <a:gd name="connsiteY8" fmla="*/ 2302040 h 2468349"/>
              <a:gd name="connsiteX9" fmla="*/ 1300505 w 6769792"/>
              <a:gd name="connsiteY9" fmla="*/ 2468349 h 2468349"/>
              <a:gd name="connsiteX10" fmla="*/ 1227232 w 6769792"/>
              <a:gd name="connsiteY10" fmla="*/ 2262059 h 2468349"/>
              <a:gd name="connsiteX0" fmla="*/ 1227139 w 6769699"/>
              <a:gd name="connsiteY0" fmla="*/ 2262059 h 2468349"/>
              <a:gd name="connsiteX1" fmla="*/ 491824 w 6769699"/>
              <a:gd name="connsiteY1" fmla="*/ 2128631 h 2468349"/>
              <a:gd name="connsiteX2" fmla="*/ 134532 w 6769699"/>
              <a:gd name="connsiteY2" fmla="*/ 1835847 h 2468349"/>
              <a:gd name="connsiteX3" fmla="*/ 36788 w 6769699"/>
              <a:gd name="connsiteY3" fmla="*/ 794567 h 2468349"/>
              <a:gd name="connsiteX4" fmla="*/ 721214 w 6769699"/>
              <a:gd name="connsiteY4" fmla="*/ 56263 h 2468349"/>
              <a:gd name="connsiteX5" fmla="*/ 6066407 w 6769699"/>
              <a:gd name="connsiteY5" fmla="*/ 156302 h 2468349"/>
              <a:gd name="connsiteX6" fmla="*/ 6768195 w 6769699"/>
              <a:gd name="connsiteY6" fmla="*/ 865255 h 2468349"/>
              <a:gd name="connsiteX7" fmla="*/ 5950640 w 6769699"/>
              <a:gd name="connsiteY7" fmla="*/ 2129659 h 2468349"/>
              <a:gd name="connsiteX8" fmla="*/ 2042026 w 6769699"/>
              <a:gd name="connsiteY8" fmla="*/ 2302040 h 2468349"/>
              <a:gd name="connsiteX9" fmla="*/ 1300412 w 6769699"/>
              <a:gd name="connsiteY9" fmla="*/ 2468349 h 2468349"/>
              <a:gd name="connsiteX10" fmla="*/ 1227139 w 6769699"/>
              <a:gd name="connsiteY10" fmla="*/ 2262059 h 2468349"/>
              <a:gd name="connsiteX0" fmla="*/ 1231573 w 6774133"/>
              <a:gd name="connsiteY0" fmla="*/ 2262059 h 2468349"/>
              <a:gd name="connsiteX1" fmla="*/ 496258 w 6774133"/>
              <a:gd name="connsiteY1" fmla="*/ 2128631 h 2468349"/>
              <a:gd name="connsiteX2" fmla="*/ 122177 w 6774133"/>
              <a:gd name="connsiteY2" fmla="*/ 1787259 h 2468349"/>
              <a:gd name="connsiteX3" fmla="*/ 41222 w 6774133"/>
              <a:gd name="connsiteY3" fmla="*/ 794567 h 2468349"/>
              <a:gd name="connsiteX4" fmla="*/ 725648 w 6774133"/>
              <a:gd name="connsiteY4" fmla="*/ 56263 h 2468349"/>
              <a:gd name="connsiteX5" fmla="*/ 6070841 w 6774133"/>
              <a:gd name="connsiteY5" fmla="*/ 156302 h 2468349"/>
              <a:gd name="connsiteX6" fmla="*/ 6772629 w 6774133"/>
              <a:gd name="connsiteY6" fmla="*/ 865255 h 2468349"/>
              <a:gd name="connsiteX7" fmla="*/ 5955074 w 6774133"/>
              <a:gd name="connsiteY7" fmla="*/ 2129659 h 2468349"/>
              <a:gd name="connsiteX8" fmla="*/ 2046460 w 6774133"/>
              <a:gd name="connsiteY8" fmla="*/ 2302040 h 2468349"/>
              <a:gd name="connsiteX9" fmla="*/ 1304846 w 6774133"/>
              <a:gd name="connsiteY9" fmla="*/ 2468349 h 2468349"/>
              <a:gd name="connsiteX10" fmla="*/ 1231573 w 6774133"/>
              <a:gd name="connsiteY10" fmla="*/ 2262059 h 2468349"/>
              <a:gd name="connsiteX0" fmla="*/ 1231573 w 6774133"/>
              <a:gd name="connsiteY0" fmla="*/ 2262059 h 2464962"/>
              <a:gd name="connsiteX1" fmla="*/ 496258 w 6774133"/>
              <a:gd name="connsiteY1" fmla="*/ 2128631 h 2464962"/>
              <a:gd name="connsiteX2" fmla="*/ 122177 w 6774133"/>
              <a:gd name="connsiteY2" fmla="*/ 1787259 h 2464962"/>
              <a:gd name="connsiteX3" fmla="*/ 41222 w 6774133"/>
              <a:gd name="connsiteY3" fmla="*/ 794567 h 2464962"/>
              <a:gd name="connsiteX4" fmla="*/ 725648 w 6774133"/>
              <a:gd name="connsiteY4" fmla="*/ 56263 h 2464962"/>
              <a:gd name="connsiteX5" fmla="*/ 6070841 w 6774133"/>
              <a:gd name="connsiteY5" fmla="*/ 156302 h 2464962"/>
              <a:gd name="connsiteX6" fmla="*/ 6772629 w 6774133"/>
              <a:gd name="connsiteY6" fmla="*/ 865255 h 2464962"/>
              <a:gd name="connsiteX7" fmla="*/ 5955074 w 6774133"/>
              <a:gd name="connsiteY7" fmla="*/ 2129659 h 2464962"/>
              <a:gd name="connsiteX8" fmla="*/ 2046460 w 6774133"/>
              <a:gd name="connsiteY8" fmla="*/ 2302040 h 2464962"/>
              <a:gd name="connsiteX9" fmla="*/ 1222559 w 6774133"/>
              <a:gd name="connsiteY9" fmla="*/ 2464962 h 2464962"/>
              <a:gd name="connsiteX10" fmla="*/ 1231573 w 6774133"/>
              <a:gd name="connsiteY10" fmla="*/ 2262059 h 2464962"/>
              <a:gd name="connsiteX0" fmla="*/ 1231573 w 6774133"/>
              <a:gd name="connsiteY0" fmla="*/ 2262059 h 2464962"/>
              <a:gd name="connsiteX1" fmla="*/ 496258 w 6774133"/>
              <a:gd name="connsiteY1" fmla="*/ 2128631 h 2464962"/>
              <a:gd name="connsiteX2" fmla="*/ 122177 w 6774133"/>
              <a:gd name="connsiteY2" fmla="*/ 1787259 h 2464962"/>
              <a:gd name="connsiteX3" fmla="*/ 41222 w 6774133"/>
              <a:gd name="connsiteY3" fmla="*/ 794567 h 2464962"/>
              <a:gd name="connsiteX4" fmla="*/ 725648 w 6774133"/>
              <a:gd name="connsiteY4" fmla="*/ 56263 h 2464962"/>
              <a:gd name="connsiteX5" fmla="*/ 6070841 w 6774133"/>
              <a:gd name="connsiteY5" fmla="*/ 156302 h 2464962"/>
              <a:gd name="connsiteX6" fmla="*/ 6772629 w 6774133"/>
              <a:gd name="connsiteY6" fmla="*/ 865255 h 2464962"/>
              <a:gd name="connsiteX7" fmla="*/ 5955074 w 6774133"/>
              <a:gd name="connsiteY7" fmla="*/ 2129659 h 2464962"/>
              <a:gd name="connsiteX8" fmla="*/ 2046460 w 6774133"/>
              <a:gd name="connsiteY8" fmla="*/ 2302040 h 2464962"/>
              <a:gd name="connsiteX9" fmla="*/ 1222559 w 6774133"/>
              <a:gd name="connsiteY9" fmla="*/ 2464962 h 2464962"/>
              <a:gd name="connsiteX10" fmla="*/ 1231573 w 6774133"/>
              <a:gd name="connsiteY10" fmla="*/ 2262059 h 2464962"/>
              <a:gd name="connsiteX0" fmla="*/ 1231573 w 6774133"/>
              <a:gd name="connsiteY0" fmla="*/ 2262059 h 2464962"/>
              <a:gd name="connsiteX1" fmla="*/ 496258 w 6774133"/>
              <a:gd name="connsiteY1" fmla="*/ 2128631 h 2464962"/>
              <a:gd name="connsiteX2" fmla="*/ 122177 w 6774133"/>
              <a:gd name="connsiteY2" fmla="*/ 1787259 h 2464962"/>
              <a:gd name="connsiteX3" fmla="*/ 41222 w 6774133"/>
              <a:gd name="connsiteY3" fmla="*/ 794567 h 2464962"/>
              <a:gd name="connsiteX4" fmla="*/ 725648 w 6774133"/>
              <a:gd name="connsiteY4" fmla="*/ 56263 h 2464962"/>
              <a:gd name="connsiteX5" fmla="*/ 6070841 w 6774133"/>
              <a:gd name="connsiteY5" fmla="*/ 156302 h 2464962"/>
              <a:gd name="connsiteX6" fmla="*/ 6772629 w 6774133"/>
              <a:gd name="connsiteY6" fmla="*/ 865255 h 2464962"/>
              <a:gd name="connsiteX7" fmla="*/ 6125712 w 6774133"/>
              <a:gd name="connsiteY7" fmla="*/ 2082537 h 2464962"/>
              <a:gd name="connsiteX8" fmla="*/ 2046460 w 6774133"/>
              <a:gd name="connsiteY8" fmla="*/ 2302040 h 2464962"/>
              <a:gd name="connsiteX9" fmla="*/ 1222559 w 6774133"/>
              <a:gd name="connsiteY9" fmla="*/ 2464962 h 2464962"/>
              <a:gd name="connsiteX10" fmla="*/ 1231573 w 6774133"/>
              <a:gd name="connsiteY10" fmla="*/ 2262059 h 2464962"/>
              <a:gd name="connsiteX0" fmla="*/ 1231573 w 6774133"/>
              <a:gd name="connsiteY0" fmla="*/ 2262059 h 2464962"/>
              <a:gd name="connsiteX1" fmla="*/ 496258 w 6774133"/>
              <a:gd name="connsiteY1" fmla="*/ 2128631 h 2464962"/>
              <a:gd name="connsiteX2" fmla="*/ 122177 w 6774133"/>
              <a:gd name="connsiteY2" fmla="*/ 1787259 h 2464962"/>
              <a:gd name="connsiteX3" fmla="*/ 41222 w 6774133"/>
              <a:gd name="connsiteY3" fmla="*/ 794567 h 2464962"/>
              <a:gd name="connsiteX4" fmla="*/ 725648 w 6774133"/>
              <a:gd name="connsiteY4" fmla="*/ 56263 h 2464962"/>
              <a:gd name="connsiteX5" fmla="*/ 6070841 w 6774133"/>
              <a:gd name="connsiteY5" fmla="*/ 156302 h 2464962"/>
              <a:gd name="connsiteX6" fmla="*/ 6772629 w 6774133"/>
              <a:gd name="connsiteY6" fmla="*/ 865255 h 2464962"/>
              <a:gd name="connsiteX7" fmla="*/ 6123669 w 6774133"/>
              <a:gd name="connsiteY7" fmla="*/ 2063016 h 2464962"/>
              <a:gd name="connsiteX8" fmla="*/ 2046460 w 6774133"/>
              <a:gd name="connsiteY8" fmla="*/ 2302040 h 2464962"/>
              <a:gd name="connsiteX9" fmla="*/ 1222559 w 6774133"/>
              <a:gd name="connsiteY9" fmla="*/ 2464962 h 2464962"/>
              <a:gd name="connsiteX10" fmla="*/ 1231573 w 6774133"/>
              <a:gd name="connsiteY10" fmla="*/ 2262059 h 2464962"/>
              <a:gd name="connsiteX0" fmla="*/ 1231573 w 6830714"/>
              <a:gd name="connsiteY0" fmla="*/ 2285938 h 2488841"/>
              <a:gd name="connsiteX1" fmla="*/ 496258 w 6830714"/>
              <a:gd name="connsiteY1" fmla="*/ 2152510 h 2488841"/>
              <a:gd name="connsiteX2" fmla="*/ 122177 w 6830714"/>
              <a:gd name="connsiteY2" fmla="*/ 1811138 h 2488841"/>
              <a:gd name="connsiteX3" fmla="*/ 41222 w 6830714"/>
              <a:gd name="connsiteY3" fmla="*/ 818446 h 2488841"/>
              <a:gd name="connsiteX4" fmla="*/ 725648 w 6830714"/>
              <a:gd name="connsiteY4" fmla="*/ 80142 h 2488841"/>
              <a:gd name="connsiteX5" fmla="*/ 6070841 w 6830714"/>
              <a:gd name="connsiteY5" fmla="*/ 180181 h 2488841"/>
              <a:gd name="connsiteX6" fmla="*/ 6772693 w 6830714"/>
              <a:gd name="connsiteY6" fmla="*/ 1001592 h 2488841"/>
              <a:gd name="connsiteX7" fmla="*/ 6123669 w 6830714"/>
              <a:gd name="connsiteY7" fmla="*/ 2086895 h 2488841"/>
              <a:gd name="connsiteX8" fmla="*/ 2046460 w 6830714"/>
              <a:gd name="connsiteY8" fmla="*/ 2325919 h 2488841"/>
              <a:gd name="connsiteX9" fmla="*/ 1222559 w 6830714"/>
              <a:gd name="connsiteY9" fmla="*/ 2488841 h 2488841"/>
              <a:gd name="connsiteX10" fmla="*/ 1231573 w 6830714"/>
              <a:gd name="connsiteY10" fmla="*/ 2285938 h 2488841"/>
              <a:gd name="connsiteX0" fmla="*/ 1231573 w 6775421"/>
              <a:gd name="connsiteY0" fmla="*/ 2285174 h 2488077"/>
              <a:gd name="connsiteX1" fmla="*/ 496258 w 6775421"/>
              <a:gd name="connsiteY1" fmla="*/ 2151746 h 2488077"/>
              <a:gd name="connsiteX2" fmla="*/ 122177 w 6775421"/>
              <a:gd name="connsiteY2" fmla="*/ 1810374 h 2488077"/>
              <a:gd name="connsiteX3" fmla="*/ 41222 w 6775421"/>
              <a:gd name="connsiteY3" fmla="*/ 817682 h 2488077"/>
              <a:gd name="connsiteX4" fmla="*/ 725648 w 6775421"/>
              <a:gd name="connsiteY4" fmla="*/ 79378 h 2488077"/>
              <a:gd name="connsiteX5" fmla="*/ 6070841 w 6775421"/>
              <a:gd name="connsiteY5" fmla="*/ 179417 h 2488077"/>
              <a:gd name="connsiteX6" fmla="*/ 6772693 w 6775421"/>
              <a:gd name="connsiteY6" fmla="*/ 1000828 h 2488077"/>
              <a:gd name="connsiteX7" fmla="*/ 6123669 w 6775421"/>
              <a:gd name="connsiteY7" fmla="*/ 2086131 h 2488077"/>
              <a:gd name="connsiteX8" fmla="*/ 2046460 w 6775421"/>
              <a:gd name="connsiteY8" fmla="*/ 2325155 h 2488077"/>
              <a:gd name="connsiteX9" fmla="*/ 1222559 w 6775421"/>
              <a:gd name="connsiteY9" fmla="*/ 2488077 h 2488077"/>
              <a:gd name="connsiteX10" fmla="*/ 1231573 w 6775421"/>
              <a:gd name="connsiteY10" fmla="*/ 2285174 h 2488077"/>
              <a:gd name="connsiteX0" fmla="*/ 1231573 w 6851024"/>
              <a:gd name="connsiteY0" fmla="*/ 2287499 h 2490402"/>
              <a:gd name="connsiteX1" fmla="*/ 496258 w 6851024"/>
              <a:gd name="connsiteY1" fmla="*/ 2154071 h 2490402"/>
              <a:gd name="connsiteX2" fmla="*/ 122177 w 6851024"/>
              <a:gd name="connsiteY2" fmla="*/ 1812699 h 2490402"/>
              <a:gd name="connsiteX3" fmla="*/ 41222 w 6851024"/>
              <a:gd name="connsiteY3" fmla="*/ 820007 h 2490402"/>
              <a:gd name="connsiteX4" fmla="*/ 725648 w 6851024"/>
              <a:gd name="connsiteY4" fmla="*/ 81703 h 2490402"/>
              <a:gd name="connsiteX5" fmla="*/ 6070841 w 6851024"/>
              <a:gd name="connsiteY5" fmla="*/ 181742 h 2490402"/>
              <a:gd name="connsiteX6" fmla="*/ 6800142 w 6851024"/>
              <a:gd name="connsiteY6" fmla="*/ 1041768 h 2490402"/>
              <a:gd name="connsiteX7" fmla="*/ 6123669 w 6851024"/>
              <a:gd name="connsiteY7" fmla="*/ 2088456 h 2490402"/>
              <a:gd name="connsiteX8" fmla="*/ 2046460 w 6851024"/>
              <a:gd name="connsiteY8" fmla="*/ 2327480 h 2490402"/>
              <a:gd name="connsiteX9" fmla="*/ 1222559 w 6851024"/>
              <a:gd name="connsiteY9" fmla="*/ 2490402 h 2490402"/>
              <a:gd name="connsiteX10" fmla="*/ 1231573 w 6851024"/>
              <a:gd name="connsiteY10" fmla="*/ 2287499 h 2490402"/>
              <a:gd name="connsiteX0" fmla="*/ 1231573 w 6851024"/>
              <a:gd name="connsiteY0" fmla="*/ 2287499 h 2486130"/>
              <a:gd name="connsiteX1" fmla="*/ 496258 w 6851024"/>
              <a:gd name="connsiteY1" fmla="*/ 2154071 h 2486130"/>
              <a:gd name="connsiteX2" fmla="*/ 122177 w 6851024"/>
              <a:gd name="connsiteY2" fmla="*/ 1812699 h 2486130"/>
              <a:gd name="connsiteX3" fmla="*/ 41222 w 6851024"/>
              <a:gd name="connsiteY3" fmla="*/ 820007 h 2486130"/>
              <a:gd name="connsiteX4" fmla="*/ 725648 w 6851024"/>
              <a:gd name="connsiteY4" fmla="*/ 81703 h 2486130"/>
              <a:gd name="connsiteX5" fmla="*/ 6070841 w 6851024"/>
              <a:gd name="connsiteY5" fmla="*/ 181742 h 2486130"/>
              <a:gd name="connsiteX6" fmla="*/ 6800142 w 6851024"/>
              <a:gd name="connsiteY6" fmla="*/ 1041768 h 2486130"/>
              <a:gd name="connsiteX7" fmla="*/ 6123669 w 6851024"/>
              <a:gd name="connsiteY7" fmla="*/ 2088456 h 2486130"/>
              <a:gd name="connsiteX8" fmla="*/ 2046460 w 6851024"/>
              <a:gd name="connsiteY8" fmla="*/ 2327480 h 2486130"/>
              <a:gd name="connsiteX9" fmla="*/ 1187001 w 6851024"/>
              <a:gd name="connsiteY9" fmla="*/ 2486130 h 2486130"/>
              <a:gd name="connsiteX10" fmla="*/ 1231573 w 6851024"/>
              <a:gd name="connsiteY10" fmla="*/ 2287499 h 2486130"/>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046460 w 6851024"/>
              <a:gd name="connsiteY8" fmla="*/ 2327480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851024" h="2461764">
                <a:moveTo>
                  <a:pt x="1231573" y="2287499"/>
                </a:moveTo>
                <a:cubicBezTo>
                  <a:pt x="1112336" y="2271169"/>
                  <a:pt x="681157" y="2233204"/>
                  <a:pt x="496258" y="2154071"/>
                </a:cubicBezTo>
                <a:cubicBezTo>
                  <a:pt x="311359" y="2074938"/>
                  <a:pt x="198016" y="2035043"/>
                  <a:pt x="122177" y="1812699"/>
                </a:cubicBezTo>
                <a:cubicBezTo>
                  <a:pt x="46338" y="1590355"/>
                  <a:pt x="-59356" y="1108506"/>
                  <a:pt x="41222" y="820007"/>
                </a:cubicBezTo>
                <a:cubicBezTo>
                  <a:pt x="141800" y="531508"/>
                  <a:pt x="395768" y="136683"/>
                  <a:pt x="725648" y="81703"/>
                </a:cubicBezTo>
                <a:cubicBezTo>
                  <a:pt x="1694758" y="-79792"/>
                  <a:pt x="5058425" y="21731"/>
                  <a:pt x="6070841" y="181742"/>
                </a:cubicBezTo>
                <a:cubicBezTo>
                  <a:pt x="7083257" y="341753"/>
                  <a:pt x="6832799" y="565274"/>
                  <a:pt x="6800142" y="1041768"/>
                </a:cubicBezTo>
                <a:cubicBezTo>
                  <a:pt x="6762524" y="1588400"/>
                  <a:pt x="6896479" y="1874529"/>
                  <a:pt x="6123669" y="2088456"/>
                </a:cubicBezTo>
                <a:cubicBezTo>
                  <a:pt x="5350859" y="2302383"/>
                  <a:pt x="2371629" y="2317340"/>
                  <a:pt x="2163283" y="2325332"/>
                </a:cubicBezTo>
                <a:cubicBezTo>
                  <a:pt x="1581595" y="2463408"/>
                  <a:pt x="1234045" y="2459053"/>
                  <a:pt x="1172765" y="2461764"/>
                </a:cubicBezTo>
                <a:cubicBezTo>
                  <a:pt x="1538023" y="2321109"/>
                  <a:pt x="1231573" y="2287499"/>
                  <a:pt x="1231573" y="2287499"/>
                </a:cubicBezTo>
                <a:close/>
              </a:path>
            </a:pathLst>
          </a:custGeom>
          <a:noFill/>
          <a:ln w="19050" cap="flat">
            <a:solidFill>
              <a:schemeClr val="tx1"/>
            </a:solid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CD9E833B-71C6-4E5A-8EE9-2F5C6CF093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295116">
            <a:off x="776088" y="584312"/>
            <a:ext cx="4653004" cy="3398069"/>
          </a:xfrm>
          <a:custGeom>
            <a:avLst/>
            <a:gdLst>
              <a:gd name="connsiteX0" fmla="*/ 986774 w 5065355"/>
              <a:gd name="connsiteY0" fmla="*/ 0 h 3864077"/>
              <a:gd name="connsiteX1" fmla="*/ 1598492 w 5065355"/>
              <a:gd name="connsiteY1" fmla="*/ 571743 h 3864077"/>
              <a:gd name="connsiteX2" fmla="*/ 4623587 w 5065355"/>
              <a:gd name="connsiteY2" fmla="*/ 815032 h 3864077"/>
              <a:gd name="connsiteX3" fmla="*/ 5045794 w 5065355"/>
              <a:gd name="connsiteY3" fmla="*/ 2583837 h 3864077"/>
              <a:gd name="connsiteX4" fmla="*/ 5065097 w 5065355"/>
              <a:gd name="connsiteY4" fmla="*/ 3007422 h 3864077"/>
              <a:gd name="connsiteX5" fmla="*/ 5064540 w 5065355"/>
              <a:gd name="connsiteY5" fmla="*/ 3083457 h 3864077"/>
              <a:gd name="connsiteX6" fmla="*/ 5065355 w 5065355"/>
              <a:gd name="connsiteY6" fmla="*/ 3093208 h 3864077"/>
              <a:gd name="connsiteX7" fmla="*/ 5059336 w 5065355"/>
              <a:gd name="connsiteY7" fmla="*/ 3165214 h 3864077"/>
              <a:gd name="connsiteX8" fmla="*/ 5058896 w 5065355"/>
              <a:gd name="connsiteY8" fmla="*/ 3171406 h 3864077"/>
              <a:gd name="connsiteX9" fmla="*/ 5058773 w 5065355"/>
              <a:gd name="connsiteY9" fmla="*/ 3171941 h 3864077"/>
              <a:gd name="connsiteX10" fmla="*/ 5057188 w 5065355"/>
              <a:gd name="connsiteY10" fmla="*/ 3190910 h 3864077"/>
              <a:gd name="connsiteX11" fmla="*/ 5033762 w 5065355"/>
              <a:gd name="connsiteY11" fmla="*/ 3281910 h 3864077"/>
              <a:gd name="connsiteX12" fmla="*/ 5033487 w 5065355"/>
              <a:gd name="connsiteY12" fmla="*/ 3282522 h 3864077"/>
              <a:gd name="connsiteX13" fmla="*/ 5027369 w 5065355"/>
              <a:gd name="connsiteY13" fmla="*/ 3309275 h 3864077"/>
              <a:gd name="connsiteX14" fmla="*/ 4908386 w 5065355"/>
              <a:gd name="connsiteY14" fmla="*/ 3476562 h 3864077"/>
              <a:gd name="connsiteX15" fmla="*/ 4902444 w 5065355"/>
              <a:gd name="connsiteY15" fmla="*/ 3480940 h 3864077"/>
              <a:gd name="connsiteX16" fmla="*/ 4888108 w 5065355"/>
              <a:gd name="connsiteY16" fmla="*/ 3495204 h 3864077"/>
              <a:gd name="connsiteX17" fmla="*/ 4819819 w 5065355"/>
              <a:gd name="connsiteY17" fmla="*/ 3539901 h 3864077"/>
              <a:gd name="connsiteX18" fmla="*/ 4806748 w 5065355"/>
              <a:gd name="connsiteY18" fmla="*/ 3544794 h 3864077"/>
              <a:gd name="connsiteX19" fmla="*/ 4765129 w 5065355"/>
              <a:gd name="connsiteY19" fmla="*/ 3568040 h 3864077"/>
              <a:gd name="connsiteX20" fmla="*/ 4426673 w 5065355"/>
              <a:gd name="connsiteY20" fmla="*/ 3685984 h 3864077"/>
              <a:gd name="connsiteX21" fmla="*/ 534075 w 5065355"/>
              <a:gd name="connsiteY21" fmla="*/ 3761757 h 3864077"/>
              <a:gd name="connsiteX22" fmla="*/ 451805 w 5065355"/>
              <a:gd name="connsiteY22" fmla="*/ 3738960 h 3864077"/>
              <a:gd name="connsiteX23" fmla="*/ 417467 w 5065355"/>
              <a:gd name="connsiteY23" fmla="*/ 3743134 h 3864077"/>
              <a:gd name="connsiteX24" fmla="*/ 47039 w 5065355"/>
              <a:gd name="connsiteY24" fmla="*/ 3447046 h 3864077"/>
              <a:gd name="connsiteX25" fmla="*/ 38763 w 5065355"/>
              <a:gd name="connsiteY25" fmla="*/ 3414896 h 3864077"/>
              <a:gd name="connsiteX26" fmla="*/ 28376 w 5065355"/>
              <a:gd name="connsiteY26" fmla="*/ 3388641 h 3864077"/>
              <a:gd name="connsiteX27" fmla="*/ 14642 w 5065355"/>
              <a:gd name="connsiteY27" fmla="*/ 2681940 h 3864077"/>
              <a:gd name="connsiteX28" fmla="*/ 141525 w 5065355"/>
              <a:gd name="connsiteY28" fmla="*/ 1290513 h 3864077"/>
              <a:gd name="connsiteX29" fmla="*/ 968842 w 5065355"/>
              <a:gd name="connsiteY29" fmla="*/ 590018 h 3864077"/>
              <a:gd name="connsiteX30" fmla="*/ 986774 w 5065355"/>
              <a:gd name="connsiteY30" fmla="*/ 0 h 3864077"/>
              <a:gd name="connsiteX0" fmla="*/ 986774 w 5065355"/>
              <a:gd name="connsiteY0" fmla="*/ 0 h 3852421"/>
              <a:gd name="connsiteX1" fmla="*/ 1598492 w 5065355"/>
              <a:gd name="connsiteY1" fmla="*/ 571743 h 3852421"/>
              <a:gd name="connsiteX2" fmla="*/ 4623587 w 5065355"/>
              <a:gd name="connsiteY2" fmla="*/ 815032 h 3852421"/>
              <a:gd name="connsiteX3" fmla="*/ 5045794 w 5065355"/>
              <a:gd name="connsiteY3" fmla="*/ 2583837 h 3852421"/>
              <a:gd name="connsiteX4" fmla="*/ 5065097 w 5065355"/>
              <a:gd name="connsiteY4" fmla="*/ 3007422 h 3852421"/>
              <a:gd name="connsiteX5" fmla="*/ 5064540 w 5065355"/>
              <a:gd name="connsiteY5" fmla="*/ 3083457 h 3852421"/>
              <a:gd name="connsiteX6" fmla="*/ 5065355 w 5065355"/>
              <a:gd name="connsiteY6" fmla="*/ 3093208 h 3852421"/>
              <a:gd name="connsiteX7" fmla="*/ 5059336 w 5065355"/>
              <a:gd name="connsiteY7" fmla="*/ 3165214 h 3852421"/>
              <a:gd name="connsiteX8" fmla="*/ 5058896 w 5065355"/>
              <a:gd name="connsiteY8" fmla="*/ 3171406 h 3852421"/>
              <a:gd name="connsiteX9" fmla="*/ 5058773 w 5065355"/>
              <a:gd name="connsiteY9" fmla="*/ 3171941 h 3852421"/>
              <a:gd name="connsiteX10" fmla="*/ 5057188 w 5065355"/>
              <a:gd name="connsiteY10" fmla="*/ 3190910 h 3852421"/>
              <a:gd name="connsiteX11" fmla="*/ 5033762 w 5065355"/>
              <a:gd name="connsiteY11" fmla="*/ 3281910 h 3852421"/>
              <a:gd name="connsiteX12" fmla="*/ 5033487 w 5065355"/>
              <a:gd name="connsiteY12" fmla="*/ 3282522 h 3852421"/>
              <a:gd name="connsiteX13" fmla="*/ 5027369 w 5065355"/>
              <a:gd name="connsiteY13" fmla="*/ 3309275 h 3852421"/>
              <a:gd name="connsiteX14" fmla="*/ 4908386 w 5065355"/>
              <a:gd name="connsiteY14" fmla="*/ 3476562 h 3852421"/>
              <a:gd name="connsiteX15" fmla="*/ 4902444 w 5065355"/>
              <a:gd name="connsiteY15" fmla="*/ 3480940 h 3852421"/>
              <a:gd name="connsiteX16" fmla="*/ 4888108 w 5065355"/>
              <a:gd name="connsiteY16" fmla="*/ 3495204 h 3852421"/>
              <a:gd name="connsiteX17" fmla="*/ 4819819 w 5065355"/>
              <a:gd name="connsiteY17" fmla="*/ 3539901 h 3852421"/>
              <a:gd name="connsiteX18" fmla="*/ 4806748 w 5065355"/>
              <a:gd name="connsiteY18" fmla="*/ 3544794 h 3852421"/>
              <a:gd name="connsiteX19" fmla="*/ 4765129 w 5065355"/>
              <a:gd name="connsiteY19" fmla="*/ 3568040 h 3852421"/>
              <a:gd name="connsiteX20" fmla="*/ 4426673 w 5065355"/>
              <a:gd name="connsiteY20" fmla="*/ 3685984 h 3852421"/>
              <a:gd name="connsiteX21" fmla="*/ 904564 w 5065355"/>
              <a:gd name="connsiteY21" fmla="*/ 3793288 h 3852421"/>
              <a:gd name="connsiteX22" fmla="*/ 451805 w 5065355"/>
              <a:gd name="connsiteY22" fmla="*/ 3738960 h 3852421"/>
              <a:gd name="connsiteX23" fmla="*/ 417467 w 5065355"/>
              <a:gd name="connsiteY23" fmla="*/ 3743134 h 3852421"/>
              <a:gd name="connsiteX24" fmla="*/ 47039 w 5065355"/>
              <a:gd name="connsiteY24" fmla="*/ 3447046 h 3852421"/>
              <a:gd name="connsiteX25" fmla="*/ 38763 w 5065355"/>
              <a:gd name="connsiteY25" fmla="*/ 3414896 h 3852421"/>
              <a:gd name="connsiteX26" fmla="*/ 28376 w 5065355"/>
              <a:gd name="connsiteY26" fmla="*/ 3388641 h 3852421"/>
              <a:gd name="connsiteX27" fmla="*/ 14642 w 5065355"/>
              <a:gd name="connsiteY27" fmla="*/ 2681940 h 3852421"/>
              <a:gd name="connsiteX28" fmla="*/ 141525 w 5065355"/>
              <a:gd name="connsiteY28" fmla="*/ 1290513 h 3852421"/>
              <a:gd name="connsiteX29" fmla="*/ 968842 w 5065355"/>
              <a:gd name="connsiteY29" fmla="*/ 590018 h 3852421"/>
              <a:gd name="connsiteX30" fmla="*/ 986774 w 5065355"/>
              <a:gd name="connsiteY30" fmla="*/ 0 h 3852421"/>
              <a:gd name="connsiteX0" fmla="*/ 986774 w 5065355"/>
              <a:gd name="connsiteY0" fmla="*/ 0 h 3899315"/>
              <a:gd name="connsiteX1" fmla="*/ 1598492 w 5065355"/>
              <a:gd name="connsiteY1" fmla="*/ 571743 h 3899315"/>
              <a:gd name="connsiteX2" fmla="*/ 4623587 w 5065355"/>
              <a:gd name="connsiteY2" fmla="*/ 815032 h 3899315"/>
              <a:gd name="connsiteX3" fmla="*/ 5045794 w 5065355"/>
              <a:gd name="connsiteY3" fmla="*/ 2583837 h 3899315"/>
              <a:gd name="connsiteX4" fmla="*/ 5065097 w 5065355"/>
              <a:gd name="connsiteY4" fmla="*/ 3007422 h 3899315"/>
              <a:gd name="connsiteX5" fmla="*/ 5064540 w 5065355"/>
              <a:gd name="connsiteY5" fmla="*/ 3083457 h 3899315"/>
              <a:gd name="connsiteX6" fmla="*/ 5065355 w 5065355"/>
              <a:gd name="connsiteY6" fmla="*/ 3093208 h 3899315"/>
              <a:gd name="connsiteX7" fmla="*/ 5059336 w 5065355"/>
              <a:gd name="connsiteY7" fmla="*/ 3165214 h 3899315"/>
              <a:gd name="connsiteX8" fmla="*/ 5058896 w 5065355"/>
              <a:gd name="connsiteY8" fmla="*/ 3171406 h 3899315"/>
              <a:gd name="connsiteX9" fmla="*/ 5058773 w 5065355"/>
              <a:gd name="connsiteY9" fmla="*/ 3171941 h 3899315"/>
              <a:gd name="connsiteX10" fmla="*/ 5057188 w 5065355"/>
              <a:gd name="connsiteY10" fmla="*/ 3190910 h 3899315"/>
              <a:gd name="connsiteX11" fmla="*/ 5033762 w 5065355"/>
              <a:gd name="connsiteY11" fmla="*/ 3281910 h 3899315"/>
              <a:gd name="connsiteX12" fmla="*/ 5033487 w 5065355"/>
              <a:gd name="connsiteY12" fmla="*/ 3282522 h 3899315"/>
              <a:gd name="connsiteX13" fmla="*/ 5027369 w 5065355"/>
              <a:gd name="connsiteY13" fmla="*/ 3309275 h 3899315"/>
              <a:gd name="connsiteX14" fmla="*/ 4908386 w 5065355"/>
              <a:gd name="connsiteY14" fmla="*/ 3476562 h 3899315"/>
              <a:gd name="connsiteX15" fmla="*/ 4902444 w 5065355"/>
              <a:gd name="connsiteY15" fmla="*/ 3480940 h 3899315"/>
              <a:gd name="connsiteX16" fmla="*/ 4888108 w 5065355"/>
              <a:gd name="connsiteY16" fmla="*/ 3495204 h 3899315"/>
              <a:gd name="connsiteX17" fmla="*/ 4819819 w 5065355"/>
              <a:gd name="connsiteY17" fmla="*/ 3539901 h 3899315"/>
              <a:gd name="connsiteX18" fmla="*/ 4806748 w 5065355"/>
              <a:gd name="connsiteY18" fmla="*/ 3544794 h 3899315"/>
              <a:gd name="connsiteX19" fmla="*/ 4765129 w 5065355"/>
              <a:gd name="connsiteY19" fmla="*/ 3568040 h 3899315"/>
              <a:gd name="connsiteX20" fmla="*/ 4229604 w 5065355"/>
              <a:gd name="connsiteY20" fmla="*/ 3851522 h 3899315"/>
              <a:gd name="connsiteX21" fmla="*/ 904564 w 5065355"/>
              <a:gd name="connsiteY21" fmla="*/ 3793288 h 3899315"/>
              <a:gd name="connsiteX22" fmla="*/ 451805 w 5065355"/>
              <a:gd name="connsiteY22" fmla="*/ 3738960 h 3899315"/>
              <a:gd name="connsiteX23" fmla="*/ 417467 w 5065355"/>
              <a:gd name="connsiteY23" fmla="*/ 3743134 h 3899315"/>
              <a:gd name="connsiteX24" fmla="*/ 47039 w 5065355"/>
              <a:gd name="connsiteY24" fmla="*/ 3447046 h 3899315"/>
              <a:gd name="connsiteX25" fmla="*/ 38763 w 5065355"/>
              <a:gd name="connsiteY25" fmla="*/ 3414896 h 3899315"/>
              <a:gd name="connsiteX26" fmla="*/ 28376 w 5065355"/>
              <a:gd name="connsiteY26" fmla="*/ 3388641 h 3899315"/>
              <a:gd name="connsiteX27" fmla="*/ 14642 w 5065355"/>
              <a:gd name="connsiteY27" fmla="*/ 2681940 h 3899315"/>
              <a:gd name="connsiteX28" fmla="*/ 141525 w 5065355"/>
              <a:gd name="connsiteY28" fmla="*/ 1290513 h 3899315"/>
              <a:gd name="connsiteX29" fmla="*/ 968842 w 5065355"/>
              <a:gd name="connsiteY29" fmla="*/ 590018 h 3899315"/>
              <a:gd name="connsiteX30" fmla="*/ 986774 w 5065355"/>
              <a:gd name="connsiteY30" fmla="*/ 0 h 3899315"/>
              <a:gd name="connsiteX0" fmla="*/ 986774 w 5065355"/>
              <a:gd name="connsiteY0" fmla="*/ 0 h 3899315"/>
              <a:gd name="connsiteX1" fmla="*/ 1598492 w 5065355"/>
              <a:gd name="connsiteY1" fmla="*/ 571743 h 3899315"/>
              <a:gd name="connsiteX2" fmla="*/ 4623587 w 5065355"/>
              <a:gd name="connsiteY2" fmla="*/ 815032 h 3899315"/>
              <a:gd name="connsiteX3" fmla="*/ 5045794 w 5065355"/>
              <a:gd name="connsiteY3" fmla="*/ 2583837 h 3899315"/>
              <a:gd name="connsiteX4" fmla="*/ 5065097 w 5065355"/>
              <a:gd name="connsiteY4" fmla="*/ 3007422 h 3899315"/>
              <a:gd name="connsiteX5" fmla="*/ 5064540 w 5065355"/>
              <a:gd name="connsiteY5" fmla="*/ 3083457 h 3899315"/>
              <a:gd name="connsiteX6" fmla="*/ 5065355 w 5065355"/>
              <a:gd name="connsiteY6" fmla="*/ 3093208 h 3899315"/>
              <a:gd name="connsiteX7" fmla="*/ 5059336 w 5065355"/>
              <a:gd name="connsiteY7" fmla="*/ 3165214 h 3899315"/>
              <a:gd name="connsiteX8" fmla="*/ 5058896 w 5065355"/>
              <a:gd name="connsiteY8" fmla="*/ 3171406 h 3899315"/>
              <a:gd name="connsiteX9" fmla="*/ 5058773 w 5065355"/>
              <a:gd name="connsiteY9" fmla="*/ 3171941 h 3899315"/>
              <a:gd name="connsiteX10" fmla="*/ 5057188 w 5065355"/>
              <a:gd name="connsiteY10" fmla="*/ 3190910 h 3899315"/>
              <a:gd name="connsiteX11" fmla="*/ 5033762 w 5065355"/>
              <a:gd name="connsiteY11" fmla="*/ 3281910 h 3899315"/>
              <a:gd name="connsiteX12" fmla="*/ 5033487 w 5065355"/>
              <a:gd name="connsiteY12" fmla="*/ 3282522 h 3899315"/>
              <a:gd name="connsiteX13" fmla="*/ 5027369 w 5065355"/>
              <a:gd name="connsiteY13" fmla="*/ 3309275 h 3899315"/>
              <a:gd name="connsiteX14" fmla="*/ 4908386 w 5065355"/>
              <a:gd name="connsiteY14" fmla="*/ 3476562 h 3899315"/>
              <a:gd name="connsiteX15" fmla="*/ 4902444 w 5065355"/>
              <a:gd name="connsiteY15" fmla="*/ 3480940 h 3899315"/>
              <a:gd name="connsiteX16" fmla="*/ 4888108 w 5065355"/>
              <a:gd name="connsiteY16" fmla="*/ 3495204 h 3899315"/>
              <a:gd name="connsiteX17" fmla="*/ 4819819 w 5065355"/>
              <a:gd name="connsiteY17" fmla="*/ 3539901 h 3899315"/>
              <a:gd name="connsiteX18" fmla="*/ 4806748 w 5065355"/>
              <a:gd name="connsiteY18" fmla="*/ 3544794 h 3899315"/>
              <a:gd name="connsiteX19" fmla="*/ 4765129 w 5065355"/>
              <a:gd name="connsiteY19" fmla="*/ 3568040 h 3899315"/>
              <a:gd name="connsiteX20" fmla="*/ 4229604 w 5065355"/>
              <a:gd name="connsiteY20" fmla="*/ 3851522 h 3899315"/>
              <a:gd name="connsiteX21" fmla="*/ 904564 w 5065355"/>
              <a:gd name="connsiteY21" fmla="*/ 3793288 h 3899315"/>
              <a:gd name="connsiteX22" fmla="*/ 451805 w 5065355"/>
              <a:gd name="connsiteY22" fmla="*/ 3738960 h 3899315"/>
              <a:gd name="connsiteX23" fmla="*/ 417467 w 5065355"/>
              <a:gd name="connsiteY23" fmla="*/ 3743134 h 3899315"/>
              <a:gd name="connsiteX24" fmla="*/ 47039 w 5065355"/>
              <a:gd name="connsiteY24" fmla="*/ 3447046 h 3899315"/>
              <a:gd name="connsiteX25" fmla="*/ 38763 w 5065355"/>
              <a:gd name="connsiteY25" fmla="*/ 3414896 h 3899315"/>
              <a:gd name="connsiteX26" fmla="*/ 28376 w 5065355"/>
              <a:gd name="connsiteY26" fmla="*/ 3388641 h 3899315"/>
              <a:gd name="connsiteX27" fmla="*/ 14642 w 5065355"/>
              <a:gd name="connsiteY27" fmla="*/ 2681940 h 3899315"/>
              <a:gd name="connsiteX28" fmla="*/ 141525 w 5065355"/>
              <a:gd name="connsiteY28" fmla="*/ 1290513 h 3899315"/>
              <a:gd name="connsiteX29" fmla="*/ 968842 w 5065355"/>
              <a:gd name="connsiteY29" fmla="*/ 590018 h 3899315"/>
              <a:gd name="connsiteX30" fmla="*/ 986774 w 5065355"/>
              <a:gd name="connsiteY30" fmla="*/ 0 h 3899315"/>
              <a:gd name="connsiteX0" fmla="*/ 986774 w 5065355"/>
              <a:gd name="connsiteY0" fmla="*/ 0 h 3899315"/>
              <a:gd name="connsiteX1" fmla="*/ 1598492 w 5065355"/>
              <a:gd name="connsiteY1" fmla="*/ 571743 h 3899315"/>
              <a:gd name="connsiteX2" fmla="*/ 4623587 w 5065355"/>
              <a:gd name="connsiteY2" fmla="*/ 815032 h 3899315"/>
              <a:gd name="connsiteX3" fmla="*/ 5045794 w 5065355"/>
              <a:gd name="connsiteY3" fmla="*/ 2583837 h 3899315"/>
              <a:gd name="connsiteX4" fmla="*/ 5065097 w 5065355"/>
              <a:gd name="connsiteY4" fmla="*/ 3007422 h 3899315"/>
              <a:gd name="connsiteX5" fmla="*/ 5064540 w 5065355"/>
              <a:gd name="connsiteY5" fmla="*/ 3083457 h 3899315"/>
              <a:gd name="connsiteX6" fmla="*/ 5065355 w 5065355"/>
              <a:gd name="connsiteY6" fmla="*/ 3093208 h 3899315"/>
              <a:gd name="connsiteX7" fmla="*/ 5059336 w 5065355"/>
              <a:gd name="connsiteY7" fmla="*/ 3165214 h 3899315"/>
              <a:gd name="connsiteX8" fmla="*/ 5058896 w 5065355"/>
              <a:gd name="connsiteY8" fmla="*/ 3171406 h 3899315"/>
              <a:gd name="connsiteX9" fmla="*/ 5058773 w 5065355"/>
              <a:gd name="connsiteY9" fmla="*/ 3171941 h 3899315"/>
              <a:gd name="connsiteX10" fmla="*/ 5057188 w 5065355"/>
              <a:gd name="connsiteY10" fmla="*/ 3190910 h 3899315"/>
              <a:gd name="connsiteX11" fmla="*/ 5033762 w 5065355"/>
              <a:gd name="connsiteY11" fmla="*/ 3281910 h 3899315"/>
              <a:gd name="connsiteX12" fmla="*/ 5033487 w 5065355"/>
              <a:gd name="connsiteY12" fmla="*/ 3282522 h 3899315"/>
              <a:gd name="connsiteX13" fmla="*/ 5027369 w 5065355"/>
              <a:gd name="connsiteY13" fmla="*/ 3309275 h 3899315"/>
              <a:gd name="connsiteX14" fmla="*/ 4908386 w 5065355"/>
              <a:gd name="connsiteY14" fmla="*/ 3476562 h 3899315"/>
              <a:gd name="connsiteX15" fmla="*/ 4902444 w 5065355"/>
              <a:gd name="connsiteY15" fmla="*/ 3480940 h 3899315"/>
              <a:gd name="connsiteX16" fmla="*/ 4888108 w 5065355"/>
              <a:gd name="connsiteY16" fmla="*/ 3495204 h 3899315"/>
              <a:gd name="connsiteX17" fmla="*/ 4819819 w 5065355"/>
              <a:gd name="connsiteY17" fmla="*/ 3539901 h 3899315"/>
              <a:gd name="connsiteX18" fmla="*/ 4806748 w 5065355"/>
              <a:gd name="connsiteY18" fmla="*/ 3544794 h 3899315"/>
              <a:gd name="connsiteX19" fmla="*/ 4229604 w 5065355"/>
              <a:gd name="connsiteY19" fmla="*/ 3851522 h 3899315"/>
              <a:gd name="connsiteX20" fmla="*/ 904564 w 5065355"/>
              <a:gd name="connsiteY20" fmla="*/ 3793288 h 3899315"/>
              <a:gd name="connsiteX21" fmla="*/ 451805 w 5065355"/>
              <a:gd name="connsiteY21" fmla="*/ 3738960 h 3899315"/>
              <a:gd name="connsiteX22" fmla="*/ 417467 w 5065355"/>
              <a:gd name="connsiteY22" fmla="*/ 3743134 h 3899315"/>
              <a:gd name="connsiteX23" fmla="*/ 47039 w 5065355"/>
              <a:gd name="connsiteY23" fmla="*/ 3447046 h 3899315"/>
              <a:gd name="connsiteX24" fmla="*/ 38763 w 5065355"/>
              <a:gd name="connsiteY24" fmla="*/ 3414896 h 3899315"/>
              <a:gd name="connsiteX25" fmla="*/ 28376 w 5065355"/>
              <a:gd name="connsiteY25" fmla="*/ 3388641 h 3899315"/>
              <a:gd name="connsiteX26" fmla="*/ 14642 w 5065355"/>
              <a:gd name="connsiteY26" fmla="*/ 2681940 h 3899315"/>
              <a:gd name="connsiteX27" fmla="*/ 141525 w 5065355"/>
              <a:gd name="connsiteY27" fmla="*/ 1290513 h 3899315"/>
              <a:gd name="connsiteX28" fmla="*/ 968842 w 5065355"/>
              <a:gd name="connsiteY28" fmla="*/ 590018 h 3899315"/>
              <a:gd name="connsiteX29" fmla="*/ 986774 w 5065355"/>
              <a:gd name="connsiteY29" fmla="*/ 0 h 3899315"/>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5033487 w 5065355"/>
              <a:gd name="connsiteY12" fmla="*/ 3282522 h 3885853"/>
              <a:gd name="connsiteX13" fmla="*/ 5027369 w 5065355"/>
              <a:gd name="connsiteY13" fmla="*/ 3309275 h 3885853"/>
              <a:gd name="connsiteX14" fmla="*/ 4908386 w 5065355"/>
              <a:gd name="connsiteY14" fmla="*/ 3476562 h 3885853"/>
              <a:gd name="connsiteX15" fmla="*/ 4902444 w 5065355"/>
              <a:gd name="connsiteY15" fmla="*/ 3480940 h 3885853"/>
              <a:gd name="connsiteX16" fmla="*/ 4888108 w 5065355"/>
              <a:gd name="connsiteY16" fmla="*/ 3495204 h 3885853"/>
              <a:gd name="connsiteX17" fmla="*/ 4819819 w 5065355"/>
              <a:gd name="connsiteY17" fmla="*/ 3539901 h 3885853"/>
              <a:gd name="connsiteX18" fmla="*/ 4735804 w 5065355"/>
              <a:gd name="connsiteY18" fmla="*/ 3804925 h 3885853"/>
              <a:gd name="connsiteX19" fmla="*/ 4229604 w 5065355"/>
              <a:gd name="connsiteY19" fmla="*/ 3851522 h 3885853"/>
              <a:gd name="connsiteX20" fmla="*/ 904564 w 5065355"/>
              <a:gd name="connsiteY20" fmla="*/ 3793288 h 3885853"/>
              <a:gd name="connsiteX21" fmla="*/ 451805 w 5065355"/>
              <a:gd name="connsiteY21" fmla="*/ 3738960 h 3885853"/>
              <a:gd name="connsiteX22" fmla="*/ 417467 w 5065355"/>
              <a:gd name="connsiteY22" fmla="*/ 3743134 h 3885853"/>
              <a:gd name="connsiteX23" fmla="*/ 47039 w 5065355"/>
              <a:gd name="connsiteY23" fmla="*/ 3447046 h 3885853"/>
              <a:gd name="connsiteX24" fmla="*/ 38763 w 5065355"/>
              <a:gd name="connsiteY24" fmla="*/ 3414896 h 3885853"/>
              <a:gd name="connsiteX25" fmla="*/ 28376 w 5065355"/>
              <a:gd name="connsiteY25" fmla="*/ 3388641 h 3885853"/>
              <a:gd name="connsiteX26" fmla="*/ 14642 w 5065355"/>
              <a:gd name="connsiteY26" fmla="*/ 2681940 h 3885853"/>
              <a:gd name="connsiteX27" fmla="*/ 141525 w 5065355"/>
              <a:gd name="connsiteY27" fmla="*/ 1290513 h 3885853"/>
              <a:gd name="connsiteX28" fmla="*/ 968842 w 5065355"/>
              <a:gd name="connsiteY28" fmla="*/ 590018 h 3885853"/>
              <a:gd name="connsiteX29" fmla="*/ 986774 w 5065355"/>
              <a:gd name="connsiteY29" fmla="*/ 0 h 3885853"/>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5033487 w 5065355"/>
              <a:gd name="connsiteY12" fmla="*/ 3282522 h 3885853"/>
              <a:gd name="connsiteX13" fmla="*/ 5027369 w 5065355"/>
              <a:gd name="connsiteY13" fmla="*/ 3309275 h 3885853"/>
              <a:gd name="connsiteX14" fmla="*/ 4908386 w 5065355"/>
              <a:gd name="connsiteY14" fmla="*/ 3476562 h 3885853"/>
              <a:gd name="connsiteX15" fmla="*/ 4902444 w 5065355"/>
              <a:gd name="connsiteY15" fmla="*/ 3480940 h 3885853"/>
              <a:gd name="connsiteX16" fmla="*/ 4819819 w 5065355"/>
              <a:gd name="connsiteY16" fmla="*/ 3539901 h 3885853"/>
              <a:gd name="connsiteX17" fmla="*/ 4735804 w 5065355"/>
              <a:gd name="connsiteY17" fmla="*/ 3804925 h 3885853"/>
              <a:gd name="connsiteX18" fmla="*/ 4229604 w 5065355"/>
              <a:gd name="connsiteY18" fmla="*/ 3851522 h 3885853"/>
              <a:gd name="connsiteX19" fmla="*/ 904564 w 5065355"/>
              <a:gd name="connsiteY19" fmla="*/ 3793288 h 3885853"/>
              <a:gd name="connsiteX20" fmla="*/ 451805 w 5065355"/>
              <a:gd name="connsiteY20" fmla="*/ 3738960 h 3885853"/>
              <a:gd name="connsiteX21" fmla="*/ 417467 w 5065355"/>
              <a:gd name="connsiteY21" fmla="*/ 3743134 h 3885853"/>
              <a:gd name="connsiteX22" fmla="*/ 47039 w 5065355"/>
              <a:gd name="connsiteY22" fmla="*/ 3447046 h 3885853"/>
              <a:gd name="connsiteX23" fmla="*/ 38763 w 5065355"/>
              <a:gd name="connsiteY23" fmla="*/ 3414896 h 3885853"/>
              <a:gd name="connsiteX24" fmla="*/ 28376 w 5065355"/>
              <a:gd name="connsiteY24" fmla="*/ 3388641 h 3885853"/>
              <a:gd name="connsiteX25" fmla="*/ 14642 w 5065355"/>
              <a:gd name="connsiteY25" fmla="*/ 2681940 h 3885853"/>
              <a:gd name="connsiteX26" fmla="*/ 141525 w 5065355"/>
              <a:gd name="connsiteY26" fmla="*/ 1290513 h 3885853"/>
              <a:gd name="connsiteX27" fmla="*/ 968842 w 5065355"/>
              <a:gd name="connsiteY27" fmla="*/ 590018 h 3885853"/>
              <a:gd name="connsiteX28" fmla="*/ 986774 w 5065355"/>
              <a:gd name="connsiteY28" fmla="*/ 0 h 3885853"/>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5033487 w 5065355"/>
              <a:gd name="connsiteY12" fmla="*/ 3282522 h 3885853"/>
              <a:gd name="connsiteX13" fmla="*/ 4908386 w 5065355"/>
              <a:gd name="connsiteY13" fmla="*/ 3476562 h 3885853"/>
              <a:gd name="connsiteX14" fmla="*/ 4902444 w 5065355"/>
              <a:gd name="connsiteY14" fmla="*/ 3480940 h 3885853"/>
              <a:gd name="connsiteX15" fmla="*/ 4819819 w 5065355"/>
              <a:gd name="connsiteY15" fmla="*/ 3539901 h 3885853"/>
              <a:gd name="connsiteX16" fmla="*/ 4735804 w 5065355"/>
              <a:gd name="connsiteY16" fmla="*/ 3804925 h 3885853"/>
              <a:gd name="connsiteX17" fmla="*/ 4229604 w 5065355"/>
              <a:gd name="connsiteY17" fmla="*/ 3851522 h 3885853"/>
              <a:gd name="connsiteX18" fmla="*/ 904564 w 5065355"/>
              <a:gd name="connsiteY18" fmla="*/ 3793288 h 3885853"/>
              <a:gd name="connsiteX19" fmla="*/ 451805 w 5065355"/>
              <a:gd name="connsiteY19" fmla="*/ 3738960 h 3885853"/>
              <a:gd name="connsiteX20" fmla="*/ 417467 w 5065355"/>
              <a:gd name="connsiteY20" fmla="*/ 3743134 h 3885853"/>
              <a:gd name="connsiteX21" fmla="*/ 47039 w 5065355"/>
              <a:gd name="connsiteY21" fmla="*/ 3447046 h 3885853"/>
              <a:gd name="connsiteX22" fmla="*/ 38763 w 5065355"/>
              <a:gd name="connsiteY22" fmla="*/ 3414896 h 3885853"/>
              <a:gd name="connsiteX23" fmla="*/ 28376 w 5065355"/>
              <a:gd name="connsiteY23" fmla="*/ 3388641 h 3885853"/>
              <a:gd name="connsiteX24" fmla="*/ 14642 w 5065355"/>
              <a:gd name="connsiteY24" fmla="*/ 2681940 h 3885853"/>
              <a:gd name="connsiteX25" fmla="*/ 141525 w 5065355"/>
              <a:gd name="connsiteY25" fmla="*/ 1290513 h 3885853"/>
              <a:gd name="connsiteX26" fmla="*/ 968842 w 5065355"/>
              <a:gd name="connsiteY26" fmla="*/ 590018 h 3885853"/>
              <a:gd name="connsiteX27" fmla="*/ 986774 w 5065355"/>
              <a:gd name="connsiteY27" fmla="*/ 0 h 3885853"/>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4908386 w 5065355"/>
              <a:gd name="connsiteY12" fmla="*/ 3476562 h 3885853"/>
              <a:gd name="connsiteX13" fmla="*/ 4902444 w 5065355"/>
              <a:gd name="connsiteY13" fmla="*/ 3480940 h 3885853"/>
              <a:gd name="connsiteX14" fmla="*/ 4819819 w 5065355"/>
              <a:gd name="connsiteY14" fmla="*/ 3539901 h 3885853"/>
              <a:gd name="connsiteX15" fmla="*/ 4735804 w 5065355"/>
              <a:gd name="connsiteY15" fmla="*/ 3804925 h 3885853"/>
              <a:gd name="connsiteX16" fmla="*/ 4229604 w 5065355"/>
              <a:gd name="connsiteY16" fmla="*/ 3851522 h 3885853"/>
              <a:gd name="connsiteX17" fmla="*/ 904564 w 5065355"/>
              <a:gd name="connsiteY17" fmla="*/ 3793288 h 3885853"/>
              <a:gd name="connsiteX18" fmla="*/ 451805 w 5065355"/>
              <a:gd name="connsiteY18" fmla="*/ 3738960 h 3885853"/>
              <a:gd name="connsiteX19" fmla="*/ 417467 w 5065355"/>
              <a:gd name="connsiteY19" fmla="*/ 3743134 h 3885853"/>
              <a:gd name="connsiteX20" fmla="*/ 47039 w 5065355"/>
              <a:gd name="connsiteY20" fmla="*/ 3447046 h 3885853"/>
              <a:gd name="connsiteX21" fmla="*/ 38763 w 5065355"/>
              <a:gd name="connsiteY21" fmla="*/ 3414896 h 3885853"/>
              <a:gd name="connsiteX22" fmla="*/ 28376 w 5065355"/>
              <a:gd name="connsiteY22" fmla="*/ 3388641 h 3885853"/>
              <a:gd name="connsiteX23" fmla="*/ 14642 w 5065355"/>
              <a:gd name="connsiteY23" fmla="*/ 2681940 h 3885853"/>
              <a:gd name="connsiteX24" fmla="*/ 141525 w 5065355"/>
              <a:gd name="connsiteY24" fmla="*/ 1290513 h 3885853"/>
              <a:gd name="connsiteX25" fmla="*/ 968842 w 5065355"/>
              <a:gd name="connsiteY25" fmla="*/ 590018 h 3885853"/>
              <a:gd name="connsiteX26" fmla="*/ 986774 w 5065355"/>
              <a:gd name="connsiteY26"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58773 w 5065097"/>
              <a:gd name="connsiteY8" fmla="*/ 3171941 h 3885853"/>
              <a:gd name="connsiteX9" fmla="*/ 5057188 w 5065097"/>
              <a:gd name="connsiteY9" fmla="*/ 3190910 h 3885853"/>
              <a:gd name="connsiteX10" fmla="*/ 5033762 w 5065097"/>
              <a:gd name="connsiteY10" fmla="*/ 3281910 h 3885853"/>
              <a:gd name="connsiteX11" fmla="*/ 4908386 w 5065097"/>
              <a:gd name="connsiteY11" fmla="*/ 3476562 h 3885853"/>
              <a:gd name="connsiteX12" fmla="*/ 4902444 w 5065097"/>
              <a:gd name="connsiteY12" fmla="*/ 3480940 h 3885853"/>
              <a:gd name="connsiteX13" fmla="*/ 4819819 w 5065097"/>
              <a:gd name="connsiteY13" fmla="*/ 3539901 h 3885853"/>
              <a:gd name="connsiteX14" fmla="*/ 4735804 w 5065097"/>
              <a:gd name="connsiteY14" fmla="*/ 3804925 h 3885853"/>
              <a:gd name="connsiteX15" fmla="*/ 4229604 w 5065097"/>
              <a:gd name="connsiteY15" fmla="*/ 3851522 h 3885853"/>
              <a:gd name="connsiteX16" fmla="*/ 904564 w 5065097"/>
              <a:gd name="connsiteY16" fmla="*/ 3793288 h 3885853"/>
              <a:gd name="connsiteX17" fmla="*/ 451805 w 5065097"/>
              <a:gd name="connsiteY17" fmla="*/ 3738960 h 3885853"/>
              <a:gd name="connsiteX18" fmla="*/ 417467 w 5065097"/>
              <a:gd name="connsiteY18" fmla="*/ 3743134 h 3885853"/>
              <a:gd name="connsiteX19" fmla="*/ 47039 w 5065097"/>
              <a:gd name="connsiteY19" fmla="*/ 3447046 h 3885853"/>
              <a:gd name="connsiteX20" fmla="*/ 38763 w 5065097"/>
              <a:gd name="connsiteY20" fmla="*/ 3414896 h 3885853"/>
              <a:gd name="connsiteX21" fmla="*/ 28376 w 5065097"/>
              <a:gd name="connsiteY21" fmla="*/ 3388641 h 3885853"/>
              <a:gd name="connsiteX22" fmla="*/ 14642 w 5065097"/>
              <a:gd name="connsiteY22" fmla="*/ 2681940 h 3885853"/>
              <a:gd name="connsiteX23" fmla="*/ 141525 w 5065097"/>
              <a:gd name="connsiteY23" fmla="*/ 1290513 h 3885853"/>
              <a:gd name="connsiteX24" fmla="*/ 968842 w 5065097"/>
              <a:gd name="connsiteY24" fmla="*/ 590018 h 3885853"/>
              <a:gd name="connsiteX25" fmla="*/ 986774 w 5065097"/>
              <a:gd name="connsiteY25"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58773 w 5065097"/>
              <a:gd name="connsiteY8" fmla="*/ 3171941 h 3885853"/>
              <a:gd name="connsiteX9" fmla="*/ 5033762 w 5065097"/>
              <a:gd name="connsiteY9" fmla="*/ 3281910 h 3885853"/>
              <a:gd name="connsiteX10" fmla="*/ 4908386 w 5065097"/>
              <a:gd name="connsiteY10" fmla="*/ 3476562 h 3885853"/>
              <a:gd name="connsiteX11" fmla="*/ 4902444 w 5065097"/>
              <a:gd name="connsiteY11" fmla="*/ 3480940 h 3885853"/>
              <a:gd name="connsiteX12" fmla="*/ 4819819 w 5065097"/>
              <a:gd name="connsiteY12" fmla="*/ 3539901 h 3885853"/>
              <a:gd name="connsiteX13" fmla="*/ 4735804 w 5065097"/>
              <a:gd name="connsiteY13" fmla="*/ 3804925 h 3885853"/>
              <a:gd name="connsiteX14" fmla="*/ 4229604 w 5065097"/>
              <a:gd name="connsiteY14" fmla="*/ 3851522 h 3885853"/>
              <a:gd name="connsiteX15" fmla="*/ 904564 w 5065097"/>
              <a:gd name="connsiteY15" fmla="*/ 3793288 h 3885853"/>
              <a:gd name="connsiteX16" fmla="*/ 451805 w 5065097"/>
              <a:gd name="connsiteY16" fmla="*/ 3738960 h 3885853"/>
              <a:gd name="connsiteX17" fmla="*/ 417467 w 5065097"/>
              <a:gd name="connsiteY17" fmla="*/ 3743134 h 3885853"/>
              <a:gd name="connsiteX18" fmla="*/ 47039 w 5065097"/>
              <a:gd name="connsiteY18" fmla="*/ 3447046 h 3885853"/>
              <a:gd name="connsiteX19" fmla="*/ 38763 w 5065097"/>
              <a:gd name="connsiteY19" fmla="*/ 3414896 h 3885853"/>
              <a:gd name="connsiteX20" fmla="*/ 28376 w 5065097"/>
              <a:gd name="connsiteY20" fmla="*/ 3388641 h 3885853"/>
              <a:gd name="connsiteX21" fmla="*/ 14642 w 5065097"/>
              <a:gd name="connsiteY21" fmla="*/ 2681940 h 3885853"/>
              <a:gd name="connsiteX22" fmla="*/ 141525 w 5065097"/>
              <a:gd name="connsiteY22" fmla="*/ 1290513 h 3885853"/>
              <a:gd name="connsiteX23" fmla="*/ 968842 w 5065097"/>
              <a:gd name="connsiteY23" fmla="*/ 590018 h 3885853"/>
              <a:gd name="connsiteX24" fmla="*/ 986774 w 5065097"/>
              <a:gd name="connsiteY24"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33762 w 5065097"/>
              <a:gd name="connsiteY8" fmla="*/ 3281910 h 3885853"/>
              <a:gd name="connsiteX9" fmla="*/ 4908386 w 5065097"/>
              <a:gd name="connsiteY9" fmla="*/ 3476562 h 3885853"/>
              <a:gd name="connsiteX10" fmla="*/ 4902444 w 5065097"/>
              <a:gd name="connsiteY10" fmla="*/ 3480940 h 3885853"/>
              <a:gd name="connsiteX11" fmla="*/ 4819819 w 5065097"/>
              <a:gd name="connsiteY11" fmla="*/ 3539901 h 3885853"/>
              <a:gd name="connsiteX12" fmla="*/ 4735804 w 5065097"/>
              <a:gd name="connsiteY12" fmla="*/ 3804925 h 3885853"/>
              <a:gd name="connsiteX13" fmla="*/ 4229604 w 5065097"/>
              <a:gd name="connsiteY13" fmla="*/ 3851522 h 3885853"/>
              <a:gd name="connsiteX14" fmla="*/ 904564 w 5065097"/>
              <a:gd name="connsiteY14" fmla="*/ 3793288 h 3885853"/>
              <a:gd name="connsiteX15" fmla="*/ 451805 w 5065097"/>
              <a:gd name="connsiteY15" fmla="*/ 3738960 h 3885853"/>
              <a:gd name="connsiteX16" fmla="*/ 417467 w 5065097"/>
              <a:gd name="connsiteY16" fmla="*/ 3743134 h 3885853"/>
              <a:gd name="connsiteX17" fmla="*/ 47039 w 5065097"/>
              <a:gd name="connsiteY17" fmla="*/ 3447046 h 3885853"/>
              <a:gd name="connsiteX18" fmla="*/ 38763 w 5065097"/>
              <a:gd name="connsiteY18" fmla="*/ 3414896 h 3885853"/>
              <a:gd name="connsiteX19" fmla="*/ 28376 w 5065097"/>
              <a:gd name="connsiteY19" fmla="*/ 3388641 h 3885853"/>
              <a:gd name="connsiteX20" fmla="*/ 14642 w 5065097"/>
              <a:gd name="connsiteY20" fmla="*/ 2681940 h 3885853"/>
              <a:gd name="connsiteX21" fmla="*/ 141525 w 5065097"/>
              <a:gd name="connsiteY21" fmla="*/ 1290513 h 3885853"/>
              <a:gd name="connsiteX22" fmla="*/ 968842 w 5065097"/>
              <a:gd name="connsiteY22" fmla="*/ 590018 h 3885853"/>
              <a:gd name="connsiteX23" fmla="*/ 986774 w 5065097"/>
              <a:gd name="connsiteY23"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33762 w 5065097"/>
              <a:gd name="connsiteY8" fmla="*/ 3281910 h 3885853"/>
              <a:gd name="connsiteX9" fmla="*/ 4908386 w 5065097"/>
              <a:gd name="connsiteY9" fmla="*/ 3476562 h 3885853"/>
              <a:gd name="connsiteX10" fmla="*/ 4819819 w 5065097"/>
              <a:gd name="connsiteY10" fmla="*/ 3539901 h 3885853"/>
              <a:gd name="connsiteX11" fmla="*/ 4735804 w 5065097"/>
              <a:gd name="connsiteY11" fmla="*/ 3804925 h 3885853"/>
              <a:gd name="connsiteX12" fmla="*/ 4229604 w 5065097"/>
              <a:gd name="connsiteY12" fmla="*/ 3851522 h 3885853"/>
              <a:gd name="connsiteX13" fmla="*/ 904564 w 5065097"/>
              <a:gd name="connsiteY13" fmla="*/ 3793288 h 3885853"/>
              <a:gd name="connsiteX14" fmla="*/ 451805 w 5065097"/>
              <a:gd name="connsiteY14" fmla="*/ 3738960 h 3885853"/>
              <a:gd name="connsiteX15" fmla="*/ 417467 w 5065097"/>
              <a:gd name="connsiteY15" fmla="*/ 3743134 h 3885853"/>
              <a:gd name="connsiteX16" fmla="*/ 47039 w 5065097"/>
              <a:gd name="connsiteY16" fmla="*/ 3447046 h 3885853"/>
              <a:gd name="connsiteX17" fmla="*/ 38763 w 5065097"/>
              <a:gd name="connsiteY17" fmla="*/ 3414896 h 3885853"/>
              <a:gd name="connsiteX18" fmla="*/ 28376 w 5065097"/>
              <a:gd name="connsiteY18" fmla="*/ 3388641 h 3885853"/>
              <a:gd name="connsiteX19" fmla="*/ 14642 w 5065097"/>
              <a:gd name="connsiteY19" fmla="*/ 2681940 h 3885853"/>
              <a:gd name="connsiteX20" fmla="*/ 141525 w 5065097"/>
              <a:gd name="connsiteY20" fmla="*/ 1290513 h 3885853"/>
              <a:gd name="connsiteX21" fmla="*/ 968842 w 5065097"/>
              <a:gd name="connsiteY21" fmla="*/ 590018 h 3885853"/>
              <a:gd name="connsiteX22" fmla="*/ 986774 w 5065097"/>
              <a:gd name="connsiteY22"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08386 w 5065543"/>
              <a:gd name="connsiteY8" fmla="*/ 3476562 h 3885853"/>
              <a:gd name="connsiteX9" fmla="*/ 4819819 w 5065543"/>
              <a:gd name="connsiteY9" fmla="*/ 3539901 h 3885853"/>
              <a:gd name="connsiteX10" fmla="*/ 4735804 w 5065543"/>
              <a:gd name="connsiteY10" fmla="*/ 3804925 h 3885853"/>
              <a:gd name="connsiteX11" fmla="*/ 4229604 w 5065543"/>
              <a:gd name="connsiteY11" fmla="*/ 3851522 h 3885853"/>
              <a:gd name="connsiteX12" fmla="*/ 904564 w 5065543"/>
              <a:gd name="connsiteY12" fmla="*/ 3793288 h 3885853"/>
              <a:gd name="connsiteX13" fmla="*/ 451805 w 5065543"/>
              <a:gd name="connsiteY13" fmla="*/ 3738960 h 3885853"/>
              <a:gd name="connsiteX14" fmla="*/ 417467 w 5065543"/>
              <a:gd name="connsiteY14" fmla="*/ 3743134 h 3885853"/>
              <a:gd name="connsiteX15" fmla="*/ 47039 w 5065543"/>
              <a:gd name="connsiteY15" fmla="*/ 3447046 h 3885853"/>
              <a:gd name="connsiteX16" fmla="*/ 38763 w 5065543"/>
              <a:gd name="connsiteY16" fmla="*/ 3414896 h 3885853"/>
              <a:gd name="connsiteX17" fmla="*/ 28376 w 5065543"/>
              <a:gd name="connsiteY17" fmla="*/ 3388641 h 3885853"/>
              <a:gd name="connsiteX18" fmla="*/ 14642 w 5065543"/>
              <a:gd name="connsiteY18" fmla="*/ 2681940 h 3885853"/>
              <a:gd name="connsiteX19" fmla="*/ 141525 w 5065543"/>
              <a:gd name="connsiteY19" fmla="*/ 1290513 h 3885853"/>
              <a:gd name="connsiteX20" fmla="*/ 968842 w 5065543"/>
              <a:gd name="connsiteY20" fmla="*/ 590018 h 3885853"/>
              <a:gd name="connsiteX21" fmla="*/ 986774 w 5065543"/>
              <a:gd name="connsiteY21"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08386 w 5065543"/>
              <a:gd name="connsiteY8" fmla="*/ 3476562 h 3885853"/>
              <a:gd name="connsiteX9" fmla="*/ 4993239 w 5065543"/>
              <a:gd name="connsiteY9" fmla="*/ 3784266 h 3885853"/>
              <a:gd name="connsiteX10" fmla="*/ 4735804 w 5065543"/>
              <a:gd name="connsiteY10" fmla="*/ 3804925 h 3885853"/>
              <a:gd name="connsiteX11" fmla="*/ 4229604 w 5065543"/>
              <a:gd name="connsiteY11" fmla="*/ 3851522 h 3885853"/>
              <a:gd name="connsiteX12" fmla="*/ 904564 w 5065543"/>
              <a:gd name="connsiteY12" fmla="*/ 3793288 h 3885853"/>
              <a:gd name="connsiteX13" fmla="*/ 451805 w 5065543"/>
              <a:gd name="connsiteY13" fmla="*/ 3738960 h 3885853"/>
              <a:gd name="connsiteX14" fmla="*/ 417467 w 5065543"/>
              <a:gd name="connsiteY14" fmla="*/ 3743134 h 3885853"/>
              <a:gd name="connsiteX15" fmla="*/ 47039 w 5065543"/>
              <a:gd name="connsiteY15" fmla="*/ 3447046 h 3885853"/>
              <a:gd name="connsiteX16" fmla="*/ 38763 w 5065543"/>
              <a:gd name="connsiteY16" fmla="*/ 3414896 h 3885853"/>
              <a:gd name="connsiteX17" fmla="*/ 28376 w 5065543"/>
              <a:gd name="connsiteY17" fmla="*/ 3388641 h 3885853"/>
              <a:gd name="connsiteX18" fmla="*/ 14642 w 5065543"/>
              <a:gd name="connsiteY18" fmla="*/ 2681940 h 3885853"/>
              <a:gd name="connsiteX19" fmla="*/ 141525 w 5065543"/>
              <a:gd name="connsiteY19" fmla="*/ 1290513 h 3885853"/>
              <a:gd name="connsiteX20" fmla="*/ 968842 w 5065543"/>
              <a:gd name="connsiteY20" fmla="*/ 590018 h 3885853"/>
              <a:gd name="connsiteX21" fmla="*/ 986774 w 5065543"/>
              <a:gd name="connsiteY21"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735804 w 5065543"/>
              <a:gd name="connsiteY9" fmla="*/ 3804925 h 3885853"/>
              <a:gd name="connsiteX10" fmla="*/ 4229604 w 5065543"/>
              <a:gd name="connsiteY10" fmla="*/ 3851522 h 3885853"/>
              <a:gd name="connsiteX11" fmla="*/ 904564 w 5065543"/>
              <a:gd name="connsiteY11" fmla="*/ 3793288 h 3885853"/>
              <a:gd name="connsiteX12" fmla="*/ 451805 w 5065543"/>
              <a:gd name="connsiteY12" fmla="*/ 3738960 h 3885853"/>
              <a:gd name="connsiteX13" fmla="*/ 417467 w 5065543"/>
              <a:gd name="connsiteY13" fmla="*/ 3743134 h 3885853"/>
              <a:gd name="connsiteX14" fmla="*/ 47039 w 5065543"/>
              <a:gd name="connsiteY14" fmla="*/ 3447046 h 3885853"/>
              <a:gd name="connsiteX15" fmla="*/ 38763 w 5065543"/>
              <a:gd name="connsiteY15" fmla="*/ 3414896 h 3885853"/>
              <a:gd name="connsiteX16" fmla="*/ 28376 w 5065543"/>
              <a:gd name="connsiteY16" fmla="*/ 3388641 h 3885853"/>
              <a:gd name="connsiteX17" fmla="*/ 14642 w 5065543"/>
              <a:gd name="connsiteY17" fmla="*/ 2681940 h 3885853"/>
              <a:gd name="connsiteX18" fmla="*/ 141525 w 5065543"/>
              <a:gd name="connsiteY18" fmla="*/ 1290513 h 3885853"/>
              <a:gd name="connsiteX19" fmla="*/ 968842 w 5065543"/>
              <a:gd name="connsiteY19" fmla="*/ 590018 h 3885853"/>
              <a:gd name="connsiteX20" fmla="*/ 986774 w 5065543"/>
              <a:gd name="connsiteY20"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229604 w 5065543"/>
              <a:gd name="connsiteY9" fmla="*/ 3851522 h 3885853"/>
              <a:gd name="connsiteX10" fmla="*/ 904564 w 5065543"/>
              <a:gd name="connsiteY10" fmla="*/ 3793288 h 3885853"/>
              <a:gd name="connsiteX11" fmla="*/ 451805 w 5065543"/>
              <a:gd name="connsiteY11" fmla="*/ 3738960 h 3885853"/>
              <a:gd name="connsiteX12" fmla="*/ 417467 w 5065543"/>
              <a:gd name="connsiteY12" fmla="*/ 3743134 h 3885853"/>
              <a:gd name="connsiteX13" fmla="*/ 47039 w 5065543"/>
              <a:gd name="connsiteY13" fmla="*/ 3447046 h 3885853"/>
              <a:gd name="connsiteX14" fmla="*/ 38763 w 5065543"/>
              <a:gd name="connsiteY14" fmla="*/ 3414896 h 3885853"/>
              <a:gd name="connsiteX15" fmla="*/ 28376 w 5065543"/>
              <a:gd name="connsiteY15" fmla="*/ 3388641 h 3885853"/>
              <a:gd name="connsiteX16" fmla="*/ 14642 w 5065543"/>
              <a:gd name="connsiteY16" fmla="*/ 2681940 h 3885853"/>
              <a:gd name="connsiteX17" fmla="*/ 141525 w 5065543"/>
              <a:gd name="connsiteY17" fmla="*/ 1290513 h 3885853"/>
              <a:gd name="connsiteX18" fmla="*/ 968842 w 5065543"/>
              <a:gd name="connsiteY18" fmla="*/ 590018 h 3885853"/>
              <a:gd name="connsiteX19" fmla="*/ 986774 w 5065543"/>
              <a:gd name="connsiteY19"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229604 w 5065543"/>
              <a:gd name="connsiteY9" fmla="*/ 3851522 h 3885853"/>
              <a:gd name="connsiteX10" fmla="*/ 904564 w 5065543"/>
              <a:gd name="connsiteY10" fmla="*/ 3793288 h 3885853"/>
              <a:gd name="connsiteX11" fmla="*/ 451805 w 5065543"/>
              <a:gd name="connsiteY11" fmla="*/ 3738960 h 3885853"/>
              <a:gd name="connsiteX12" fmla="*/ 417467 w 5065543"/>
              <a:gd name="connsiteY12" fmla="*/ 3743134 h 3885853"/>
              <a:gd name="connsiteX13" fmla="*/ 47039 w 5065543"/>
              <a:gd name="connsiteY13" fmla="*/ 3447046 h 3885853"/>
              <a:gd name="connsiteX14" fmla="*/ 38763 w 5065543"/>
              <a:gd name="connsiteY14" fmla="*/ 3414896 h 3885853"/>
              <a:gd name="connsiteX15" fmla="*/ 28376 w 5065543"/>
              <a:gd name="connsiteY15" fmla="*/ 3388641 h 3885853"/>
              <a:gd name="connsiteX16" fmla="*/ 14642 w 5065543"/>
              <a:gd name="connsiteY16" fmla="*/ 2681940 h 3885853"/>
              <a:gd name="connsiteX17" fmla="*/ 141525 w 5065543"/>
              <a:gd name="connsiteY17" fmla="*/ 1290513 h 3885853"/>
              <a:gd name="connsiteX18" fmla="*/ 968842 w 5065543"/>
              <a:gd name="connsiteY18" fmla="*/ 590018 h 3885853"/>
              <a:gd name="connsiteX19" fmla="*/ 986774 w 5065543"/>
              <a:gd name="connsiteY19"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229604 w 5065543"/>
              <a:gd name="connsiteY9" fmla="*/ 3851522 h 3885853"/>
              <a:gd name="connsiteX10" fmla="*/ 904564 w 5065543"/>
              <a:gd name="connsiteY10" fmla="*/ 3793288 h 3885853"/>
              <a:gd name="connsiteX11" fmla="*/ 451805 w 5065543"/>
              <a:gd name="connsiteY11" fmla="*/ 3738960 h 3885853"/>
              <a:gd name="connsiteX12" fmla="*/ 417467 w 5065543"/>
              <a:gd name="connsiteY12" fmla="*/ 3743134 h 3885853"/>
              <a:gd name="connsiteX13" fmla="*/ 47039 w 5065543"/>
              <a:gd name="connsiteY13" fmla="*/ 3447046 h 3885853"/>
              <a:gd name="connsiteX14" fmla="*/ 38763 w 5065543"/>
              <a:gd name="connsiteY14" fmla="*/ 3414896 h 3885853"/>
              <a:gd name="connsiteX15" fmla="*/ 28376 w 5065543"/>
              <a:gd name="connsiteY15" fmla="*/ 3388641 h 3885853"/>
              <a:gd name="connsiteX16" fmla="*/ 14642 w 5065543"/>
              <a:gd name="connsiteY16" fmla="*/ 2681940 h 3885853"/>
              <a:gd name="connsiteX17" fmla="*/ 141525 w 5065543"/>
              <a:gd name="connsiteY17" fmla="*/ 1290513 h 3885853"/>
              <a:gd name="connsiteX18" fmla="*/ 968842 w 5065543"/>
              <a:gd name="connsiteY18" fmla="*/ 590018 h 3885853"/>
              <a:gd name="connsiteX19" fmla="*/ 986774 w 5065543"/>
              <a:gd name="connsiteY19"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4993239 w 5065543"/>
              <a:gd name="connsiteY7" fmla="*/ 3784266 h 3885853"/>
              <a:gd name="connsiteX8" fmla="*/ 4229604 w 5065543"/>
              <a:gd name="connsiteY8" fmla="*/ 3851522 h 3885853"/>
              <a:gd name="connsiteX9" fmla="*/ 904564 w 5065543"/>
              <a:gd name="connsiteY9" fmla="*/ 3793288 h 3885853"/>
              <a:gd name="connsiteX10" fmla="*/ 451805 w 5065543"/>
              <a:gd name="connsiteY10" fmla="*/ 3738960 h 3885853"/>
              <a:gd name="connsiteX11" fmla="*/ 417467 w 5065543"/>
              <a:gd name="connsiteY11" fmla="*/ 3743134 h 3885853"/>
              <a:gd name="connsiteX12" fmla="*/ 47039 w 5065543"/>
              <a:gd name="connsiteY12" fmla="*/ 3447046 h 3885853"/>
              <a:gd name="connsiteX13" fmla="*/ 38763 w 5065543"/>
              <a:gd name="connsiteY13" fmla="*/ 3414896 h 3885853"/>
              <a:gd name="connsiteX14" fmla="*/ 28376 w 5065543"/>
              <a:gd name="connsiteY14" fmla="*/ 3388641 h 3885853"/>
              <a:gd name="connsiteX15" fmla="*/ 14642 w 5065543"/>
              <a:gd name="connsiteY15" fmla="*/ 2681940 h 3885853"/>
              <a:gd name="connsiteX16" fmla="*/ 141525 w 5065543"/>
              <a:gd name="connsiteY16" fmla="*/ 1290513 h 3885853"/>
              <a:gd name="connsiteX17" fmla="*/ 968842 w 5065543"/>
              <a:gd name="connsiteY17" fmla="*/ 590018 h 3885853"/>
              <a:gd name="connsiteX18" fmla="*/ 986774 w 5065543"/>
              <a:gd name="connsiteY18" fmla="*/ 0 h 3885853"/>
              <a:gd name="connsiteX0" fmla="*/ 986774 w 5073884"/>
              <a:gd name="connsiteY0" fmla="*/ 0 h 3885853"/>
              <a:gd name="connsiteX1" fmla="*/ 1598492 w 5073884"/>
              <a:gd name="connsiteY1" fmla="*/ 571743 h 3885853"/>
              <a:gd name="connsiteX2" fmla="*/ 4623587 w 5073884"/>
              <a:gd name="connsiteY2" fmla="*/ 815032 h 3885853"/>
              <a:gd name="connsiteX3" fmla="*/ 5045794 w 5073884"/>
              <a:gd name="connsiteY3" fmla="*/ 2583837 h 3885853"/>
              <a:gd name="connsiteX4" fmla="*/ 5065097 w 5073884"/>
              <a:gd name="connsiteY4" fmla="*/ 3007422 h 3885853"/>
              <a:gd name="connsiteX5" fmla="*/ 5059336 w 5073884"/>
              <a:gd name="connsiteY5" fmla="*/ 3165214 h 3885853"/>
              <a:gd name="connsiteX6" fmla="*/ 4993239 w 5073884"/>
              <a:gd name="connsiteY6" fmla="*/ 3784266 h 3885853"/>
              <a:gd name="connsiteX7" fmla="*/ 4229604 w 5073884"/>
              <a:gd name="connsiteY7" fmla="*/ 3851522 h 3885853"/>
              <a:gd name="connsiteX8" fmla="*/ 904564 w 5073884"/>
              <a:gd name="connsiteY8" fmla="*/ 3793288 h 3885853"/>
              <a:gd name="connsiteX9" fmla="*/ 451805 w 5073884"/>
              <a:gd name="connsiteY9" fmla="*/ 3738960 h 3885853"/>
              <a:gd name="connsiteX10" fmla="*/ 417467 w 5073884"/>
              <a:gd name="connsiteY10" fmla="*/ 3743134 h 3885853"/>
              <a:gd name="connsiteX11" fmla="*/ 47039 w 5073884"/>
              <a:gd name="connsiteY11" fmla="*/ 3447046 h 3885853"/>
              <a:gd name="connsiteX12" fmla="*/ 38763 w 5073884"/>
              <a:gd name="connsiteY12" fmla="*/ 3414896 h 3885853"/>
              <a:gd name="connsiteX13" fmla="*/ 28376 w 5073884"/>
              <a:gd name="connsiteY13" fmla="*/ 3388641 h 3885853"/>
              <a:gd name="connsiteX14" fmla="*/ 14642 w 5073884"/>
              <a:gd name="connsiteY14" fmla="*/ 2681940 h 3885853"/>
              <a:gd name="connsiteX15" fmla="*/ 141525 w 5073884"/>
              <a:gd name="connsiteY15" fmla="*/ 1290513 h 3885853"/>
              <a:gd name="connsiteX16" fmla="*/ 968842 w 5073884"/>
              <a:gd name="connsiteY16" fmla="*/ 590018 h 3885853"/>
              <a:gd name="connsiteX17" fmla="*/ 986774 w 5073884"/>
              <a:gd name="connsiteY17" fmla="*/ 0 h 3885853"/>
              <a:gd name="connsiteX0" fmla="*/ 986774 w 5078114"/>
              <a:gd name="connsiteY0" fmla="*/ 0 h 3885853"/>
              <a:gd name="connsiteX1" fmla="*/ 1598492 w 5078114"/>
              <a:gd name="connsiteY1" fmla="*/ 571743 h 3885853"/>
              <a:gd name="connsiteX2" fmla="*/ 4623587 w 5078114"/>
              <a:gd name="connsiteY2" fmla="*/ 815032 h 3885853"/>
              <a:gd name="connsiteX3" fmla="*/ 5045794 w 5078114"/>
              <a:gd name="connsiteY3" fmla="*/ 2583837 h 3885853"/>
              <a:gd name="connsiteX4" fmla="*/ 5065097 w 5078114"/>
              <a:gd name="connsiteY4" fmla="*/ 3007422 h 3885853"/>
              <a:gd name="connsiteX5" fmla="*/ 4993239 w 5078114"/>
              <a:gd name="connsiteY5" fmla="*/ 3784266 h 3885853"/>
              <a:gd name="connsiteX6" fmla="*/ 4229604 w 5078114"/>
              <a:gd name="connsiteY6" fmla="*/ 3851522 h 3885853"/>
              <a:gd name="connsiteX7" fmla="*/ 904564 w 5078114"/>
              <a:gd name="connsiteY7" fmla="*/ 3793288 h 3885853"/>
              <a:gd name="connsiteX8" fmla="*/ 451805 w 5078114"/>
              <a:gd name="connsiteY8" fmla="*/ 3738960 h 3885853"/>
              <a:gd name="connsiteX9" fmla="*/ 417467 w 5078114"/>
              <a:gd name="connsiteY9" fmla="*/ 3743134 h 3885853"/>
              <a:gd name="connsiteX10" fmla="*/ 47039 w 5078114"/>
              <a:gd name="connsiteY10" fmla="*/ 3447046 h 3885853"/>
              <a:gd name="connsiteX11" fmla="*/ 38763 w 5078114"/>
              <a:gd name="connsiteY11" fmla="*/ 3414896 h 3885853"/>
              <a:gd name="connsiteX12" fmla="*/ 28376 w 5078114"/>
              <a:gd name="connsiteY12" fmla="*/ 3388641 h 3885853"/>
              <a:gd name="connsiteX13" fmla="*/ 14642 w 5078114"/>
              <a:gd name="connsiteY13" fmla="*/ 2681940 h 3885853"/>
              <a:gd name="connsiteX14" fmla="*/ 141525 w 5078114"/>
              <a:gd name="connsiteY14" fmla="*/ 1290513 h 3885853"/>
              <a:gd name="connsiteX15" fmla="*/ 968842 w 5078114"/>
              <a:gd name="connsiteY15" fmla="*/ 590018 h 3885853"/>
              <a:gd name="connsiteX16" fmla="*/ 986774 w 5078114"/>
              <a:gd name="connsiteY16" fmla="*/ 0 h 3885853"/>
              <a:gd name="connsiteX0" fmla="*/ 986774 w 5094085"/>
              <a:gd name="connsiteY0" fmla="*/ 0 h 3885853"/>
              <a:gd name="connsiteX1" fmla="*/ 1598492 w 5094085"/>
              <a:gd name="connsiteY1" fmla="*/ 571743 h 3885853"/>
              <a:gd name="connsiteX2" fmla="*/ 4623587 w 5094085"/>
              <a:gd name="connsiteY2" fmla="*/ 815032 h 3885853"/>
              <a:gd name="connsiteX3" fmla="*/ 5045794 w 5094085"/>
              <a:gd name="connsiteY3" fmla="*/ 2583837 h 3885853"/>
              <a:gd name="connsiteX4" fmla="*/ 4993239 w 5094085"/>
              <a:gd name="connsiteY4" fmla="*/ 3784266 h 3885853"/>
              <a:gd name="connsiteX5" fmla="*/ 4229604 w 5094085"/>
              <a:gd name="connsiteY5" fmla="*/ 3851522 h 3885853"/>
              <a:gd name="connsiteX6" fmla="*/ 904564 w 5094085"/>
              <a:gd name="connsiteY6" fmla="*/ 3793288 h 3885853"/>
              <a:gd name="connsiteX7" fmla="*/ 451805 w 5094085"/>
              <a:gd name="connsiteY7" fmla="*/ 3738960 h 3885853"/>
              <a:gd name="connsiteX8" fmla="*/ 417467 w 5094085"/>
              <a:gd name="connsiteY8" fmla="*/ 3743134 h 3885853"/>
              <a:gd name="connsiteX9" fmla="*/ 47039 w 5094085"/>
              <a:gd name="connsiteY9" fmla="*/ 3447046 h 3885853"/>
              <a:gd name="connsiteX10" fmla="*/ 38763 w 5094085"/>
              <a:gd name="connsiteY10" fmla="*/ 3414896 h 3885853"/>
              <a:gd name="connsiteX11" fmla="*/ 28376 w 5094085"/>
              <a:gd name="connsiteY11" fmla="*/ 3388641 h 3885853"/>
              <a:gd name="connsiteX12" fmla="*/ 14642 w 5094085"/>
              <a:gd name="connsiteY12" fmla="*/ 2681940 h 3885853"/>
              <a:gd name="connsiteX13" fmla="*/ 141525 w 5094085"/>
              <a:gd name="connsiteY13" fmla="*/ 1290513 h 3885853"/>
              <a:gd name="connsiteX14" fmla="*/ 968842 w 5094085"/>
              <a:gd name="connsiteY14" fmla="*/ 590018 h 3885853"/>
              <a:gd name="connsiteX15" fmla="*/ 986774 w 5094085"/>
              <a:gd name="connsiteY15" fmla="*/ 0 h 3885853"/>
              <a:gd name="connsiteX0" fmla="*/ 986774 w 5062386"/>
              <a:gd name="connsiteY0" fmla="*/ 0 h 3895361"/>
              <a:gd name="connsiteX1" fmla="*/ 1598492 w 5062386"/>
              <a:gd name="connsiteY1" fmla="*/ 571743 h 3895361"/>
              <a:gd name="connsiteX2" fmla="*/ 4623587 w 5062386"/>
              <a:gd name="connsiteY2" fmla="*/ 815032 h 3895361"/>
              <a:gd name="connsiteX3" fmla="*/ 5045794 w 5062386"/>
              <a:gd name="connsiteY3" fmla="*/ 2583837 h 3895361"/>
              <a:gd name="connsiteX4" fmla="*/ 4851350 w 5062386"/>
              <a:gd name="connsiteY4" fmla="*/ 3634494 h 3895361"/>
              <a:gd name="connsiteX5" fmla="*/ 4229604 w 5062386"/>
              <a:gd name="connsiteY5" fmla="*/ 3851522 h 3895361"/>
              <a:gd name="connsiteX6" fmla="*/ 904564 w 5062386"/>
              <a:gd name="connsiteY6" fmla="*/ 3793288 h 3895361"/>
              <a:gd name="connsiteX7" fmla="*/ 451805 w 5062386"/>
              <a:gd name="connsiteY7" fmla="*/ 3738960 h 3895361"/>
              <a:gd name="connsiteX8" fmla="*/ 417467 w 5062386"/>
              <a:gd name="connsiteY8" fmla="*/ 3743134 h 3895361"/>
              <a:gd name="connsiteX9" fmla="*/ 47039 w 5062386"/>
              <a:gd name="connsiteY9" fmla="*/ 3447046 h 3895361"/>
              <a:gd name="connsiteX10" fmla="*/ 38763 w 5062386"/>
              <a:gd name="connsiteY10" fmla="*/ 3414896 h 3895361"/>
              <a:gd name="connsiteX11" fmla="*/ 28376 w 5062386"/>
              <a:gd name="connsiteY11" fmla="*/ 3388641 h 3895361"/>
              <a:gd name="connsiteX12" fmla="*/ 14642 w 5062386"/>
              <a:gd name="connsiteY12" fmla="*/ 2681940 h 3895361"/>
              <a:gd name="connsiteX13" fmla="*/ 141525 w 5062386"/>
              <a:gd name="connsiteY13" fmla="*/ 1290513 h 3895361"/>
              <a:gd name="connsiteX14" fmla="*/ 968842 w 5062386"/>
              <a:gd name="connsiteY14" fmla="*/ 590018 h 3895361"/>
              <a:gd name="connsiteX15" fmla="*/ 986774 w 5062386"/>
              <a:gd name="connsiteY15" fmla="*/ 0 h 3895361"/>
              <a:gd name="connsiteX0" fmla="*/ 986774 w 5051609"/>
              <a:gd name="connsiteY0" fmla="*/ 0 h 3895361"/>
              <a:gd name="connsiteX1" fmla="*/ 1598492 w 5051609"/>
              <a:gd name="connsiteY1" fmla="*/ 571743 h 3895361"/>
              <a:gd name="connsiteX2" fmla="*/ 4623587 w 5051609"/>
              <a:gd name="connsiteY2" fmla="*/ 815032 h 3895361"/>
              <a:gd name="connsiteX3" fmla="*/ 5045794 w 5051609"/>
              <a:gd name="connsiteY3" fmla="*/ 2583837 h 3895361"/>
              <a:gd name="connsiteX4" fmla="*/ 4851350 w 5051609"/>
              <a:gd name="connsiteY4" fmla="*/ 3634494 h 3895361"/>
              <a:gd name="connsiteX5" fmla="*/ 4229604 w 5051609"/>
              <a:gd name="connsiteY5" fmla="*/ 3851522 h 3895361"/>
              <a:gd name="connsiteX6" fmla="*/ 904564 w 5051609"/>
              <a:gd name="connsiteY6" fmla="*/ 3793288 h 3895361"/>
              <a:gd name="connsiteX7" fmla="*/ 451805 w 5051609"/>
              <a:gd name="connsiteY7" fmla="*/ 3738960 h 3895361"/>
              <a:gd name="connsiteX8" fmla="*/ 417467 w 5051609"/>
              <a:gd name="connsiteY8" fmla="*/ 3743134 h 3895361"/>
              <a:gd name="connsiteX9" fmla="*/ 47039 w 5051609"/>
              <a:gd name="connsiteY9" fmla="*/ 3447046 h 3895361"/>
              <a:gd name="connsiteX10" fmla="*/ 38763 w 5051609"/>
              <a:gd name="connsiteY10" fmla="*/ 3414896 h 3895361"/>
              <a:gd name="connsiteX11" fmla="*/ 28376 w 5051609"/>
              <a:gd name="connsiteY11" fmla="*/ 3388641 h 3895361"/>
              <a:gd name="connsiteX12" fmla="*/ 14642 w 5051609"/>
              <a:gd name="connsiteY12" fmla="*/ 2681940 h 3895361"/>
              <a:gd name="connsiteX13" fmla="*/ 141525 w 5051609"/>
              <a:gd name="connsiteY13" fmla="*/ 1290513 h 3895361"/>
              <a:gd name="connsiteX14" fmla="*/ 968842 w 5051609"/>
              <a:gd name="connsiteY14" fmla="*/ 590018 h 3895361"/>
              <a:gd name="connsiteX15" fmla="*/ 986774 w 5051609"/>
              <a:gd name="connsiteY15" fmla="*/ 0 h 3895361"/>
              <a:gd name="connsiteX0" fmla="*/ 986774 w 5100973"/>
              <a:gd name="connsiteY0" fmla="*/ 0 h 3895361"/>
              <a:gd name="connsiteX1" fmla="*/ 1598492 w 5100973"/>
              <a:gd name="connsiteY1" fmla="*/ 571743 h 3895361"/>
              <a:gd name="connsiteX2" fmla="*/ 4623587 w 5100973"/>
              <a:gd name="connsiteY2" fmla="*/ 815032 h 3895361"/>
              <a:gd name="connsiteX3" fmla="*/ 5100973 w 5100973"/>
              <a:gd name="connsiteY3" fmla="*/ 2118754 h 3895361"/>
              <a:gd name="connsiteX4" fmla="*/ 4851350 w 5100973"/>
              <a:gd name="connsiteY4" fmla="*/ 3634494 h 3895361"/>
              <a:gd name="connsiteX5" fmla="*/ 4229604 w 5100973"/>
              <a:gd name="connsiteY5" fmla="*/ 3851522 h 3895361"/>
              <a:gd name="connsiteX6" fmla="*/ 904564 w 5100973"/>
              <a:gd name="connsiteY6" fmla="*/ 3793288 h 3895361"/>
              <a:gd name="connsiteX7" fmla="*/ 451805 w 5100973"/>
              <a:gd name="connsiteY7" fmla="*/ 3738960 h 3895361"/>
              <a:gd name="connsiteX8" fmla="*/ 417467 w 5100973"/>
              <a:gd name="connsiteY8" fmla="*/ 3743134 h 3895361"/>
              <a:gd name="connsiteX9" fmla="*/ 47039 w 5100973"/>
              <a:gd name="connsiteY9" fmla="*/ 3447046 h 3895361"/>
              <a:gd name="connsiteX10" fmla="*/ 38763 w 5100973"/>
              <a:gd name="connsiteY10" fmla="*/ 3414896 h 3895361"/>
              <a:gd name="connsiteX11" fmla="*/ 28376 w 5100973"/>
              <a:gd name="connsiteY11" fmla="*/ 3388641 h 3895361"/>
              <a:gd name="connsiteX12" fmla="*/ 14642 w 5100973"/>
              <a:gd name="connsiteY12" fmla="*/ 2681940 h 3895361"/>
              <a:gd name="connsiteX13" fmla="*/ 141525 w 5100973"/>
              <a:gd name="connsiteY13" fmla="*/ 1290513 h 3895361"/>
              <a:gd name="connsiteX14" fmla="*/ 968842 w 5100973"/>
              <a:gd name="connsiteY14" fmla="*/ 590018 h 3895361"/>
              <a:gd name="connsiteX15" fmla="*/ 986774 w 5100973"/>
              <a:gd name="connsiteY15" fmla="*/ 0 h 3895361"/>
              <a:gd name="connsiteX0" fmla="*/ 986774 w 5100973"/>
              <a:gd name="connsiteY0" fmla="*/ 0 h 3895361"/>
              <a:gd name="connsiteX1" fmla="*/ 1598492 w 5100973"/>
              <a:gd name="connsiteY1" fmla="*/ 571743 h 3895361"/>
              <a:gd name="connsiteX2" fmla="*/ 4623587 w 5100973"/>
              <a:gd name="connsiteY2" fmla="*/ 815032 h 3895361"/>
              <a:gd name="connsiteX3" fmla="*/ 5100973 w 5100973"/>
              <a:gd name="connsiteY3" fmla="*/ 2118754 h 3895361"/>
              <a:gd name="connsiteX4" fmla="*/ 4851350 w 5100973"/>
              <a:gd name="connsiteY4" fmla="*/ 3634494 h 3895361"/>
              <a:gd name="connsiteX5" fmla="*/ 4229604 w 5100973"/>
              <a:gd name="connsiteY5" fmla="*/ 3851522 h 3895361"/>
              <a:gd name="connsiteX6" fmla="*/ 904564 w 5100973"/>
              <a:gd name="connsiteY6" fmla="*/ 3793288 h 3895361"/>
              <a:gd name="connsiteX7" fmla="*/ 451805 w 5100973"/>
              <a:gd name="connsiteY7" fmla="*/ 3738960 h 3895361"/>
              <a:gd name="connsiteX8" fmla="*/ 417467 w 5100973"/>
              <a:gd name="connsiteY8" fmla="*/ 3743134 h 3895361"/>
              <a:gd name="connsiteX9" fmla="*/ 47039 w 5100973"/>
              <a:gd name="connsiteY9" fmla="*/ 3447046 h 3895361"/>
              <a:gd name="connsiteX10" fmla="*/ 38763 w 5100973"/>
              <a:gd name="connsiteY10" fmla="*/ 3414896 h 3895361"/>
              <a:gd name="connsiteX11" fmla="*/ 28376 w 5100973"/>
              <a:gd name="connsiteY11" fmla="*/ 3388641 h 3895361"/>
              <a:gd name="connsiteX12" fmla="*/ 14642 w 5100973"/>
              <a:gd name="connsiteY12" fmla="*/ 2681940 h 3895361"/>
              <a:gd name="connsiteX13" fmla="*/ 141525 w 5100973"/>
              <a:gd name="connsiteY13" fmla="*/ 1290513 h 3895361"/>
              <a:gd name="connsiteX14" fmla="*/ 968842 w 5100973"/>
              <a:gd name="connsiteY14" fmla="*/ 590018 h 3895361"/>
              <a:gd name="connsiteX15" fmla="*/ 986774 w 5100973"/>
              <a:gd name="connsiteY15" fmla="*/ 0 h 3895361"/>
              <a:gd name="connsiteX0" fmla="*/ 986774 w 5100973"/>
              <a:gd name="connsiteY0" fmla="*/ 0 h 3895361"/>
              <a:gd name="connsiteX1" fmla="*/ 1598492 w 5100973"/>
              <a:gd name="connsiteY1" fmla="*/ 571743 h 3895361"/>
              <a:gd name="connsiteX2" fmla="*/ 4623587 w 5100973"/>
              <a:gd name="connsiteY2" fmla="*/ 815032 h 3895361"/>
              <a:gd name="connsiteX3" fmla="*/ 5100973 w 5100973"/>
              <a:gd name="connsiteY3" fmla="*/ 2118754 h 3895361"/>
              <a:gd name="connsiteX4" fmla="*/ 4851350 w 5100973"/>
              <a:gd name="connsiteY4" fmla="*/ 3634494 h 3895361"/>
              <a:gd name="connsiteX5" fmla="*/ 4229604 w 5100973"/>
              <a:gd name="connsiteY5" fmla="*/ 3851522 h 3895361"/>
              <a:gd name="connsiteX6" fmla="*/ 904564 w 5100973"/>
              <a:gd name="connsiteY6" fmla="*/ 3793288 h 3895361"/>
              <a:gd name="connsiteX7" fmla="*/ 451805 w 5100973"/>
              <a:gd name="connsiteY7" fmla="*/ 3738960 h 3895361"/>
              <a:gd name="connsiteX8" fmla="*/ 417467 w 5100973"/>
              <a:gd name="connsiteY8" fmla="*/ 3743134 h 3895361"/>
              <a:gd name="connsiteX9" fmla="*/ 47039 w 5100973"/>
              <a:gd name="connsiteY9" fmla="*/ 3447046 h 3895361"/>
              <a:gd name="connsiteX10" fmla="*/ 38763 w 5100973"/>
              <a:gd name="connsiteY10" fmla="*/ 3414896 h 3895361"/>
              <a:gd name="connsiteX11" fmla="*/ 28376 w 5100973"/>
              <a:gd name="connsiteY11" fmla="*/ 3388641 h 3895361"/>
              <a:gd name="connsiteX12" fmla="*/ 14642 w 5100973"/>
              <a:gd name="connsiteY12" fmla="*/ 2681940 h 3895361"/>
              <a:gd name="connsiteX13" fmla="*/ 141525 w 5100973"/>
              <a:gd name="connsiteY13" fmla="*/ 1290513 h 3895361"/>
              <a:gd name="connsiteX14" fmla="*/ 968842 w 5100973"/>
              <a:gd name="connsiteY14" fmla="*/ 590018 h 3895361"/>
              <a:gd name="connsiteX15" fmla="*/ 986774 w 5100973"/>
              <a:gd name="connsiteY15" fmla="*/ 0 h 3895361"/>
              <a:gd name="connsiteX0" fmla="*/ 986774 w 5100973"/>
              <a:gd name="connsiteY0" fmla="*/ 0 h 3992101"/>
              <a:gd name="connsiteX1" fmla="*/ 1598492 w 5100973"/>
              <a:gd name="connsiteY1" fmla="*/ 571743 h 3992101"/>
              <a:gd name="connsiteX2" fmla="*/ 4623587 w 5100973"/>
              <a:gd name="connsiteY2" fmla="*/ 815032 h 3992101"/>
              <a:gd name="connsiteX3" fmla="*/ 5100973 w 5100973"/>
              <a:gd name="connsiteY3" fmla="*/ 2118754 h 3992101"/>
              <a:gd name="connsiteX4" fmla="*/ 4851350 w 5100973"/>
              <a:gd name="connsiteY4" fmla="*/ 3634494 h 3992101"/>
              <a:gd name="connsiteX5" fmla="*/ 3796052 w 5100973"/>
              <a:gd name="connsiteY5" fmla="*/ 3985529 h 3992101"/>
              <a:gd name="connsiteX6" fmla="*/ 904564 w 5100973"/>
              <a:gd name="connsiteY6" fmla="*/ 3793288 h 3992101"/>
              <a:gd name="connsiteX7" fmla="*/ 451805 w 5100973"/>
              <a:gd name="connsiteY7" fmla="*/ 3738960 h 3992101"/>
              <a:gd name="connsiteX8" fmla="*/ 417467 w 5100973"/>
              <a:gd name="connsiteY8" fmla="*/ 3743134 h 3992101"/>
              <a:gd name="connsiteX9" fmla="*/ 47039 w 5100973"/>
              <a:gd name="connsiteY9" fmla="*/ 3447046 h 3992101"/>
              <a:gd name="connsiteX10" fmla="*/ 38763 w 5100973"/>
              <a:gd name="connsiteY10" fmla="*/ 3414896 h 3992101"/>
              <a:gd name="connsiteX11" fmla="*/ 28376 w 5100973"/>
              <a:gd name="connsiteY11" fmla="*/ 3388641 h 3992101"/>
              <a:gd name="connsiteX12" fmla="*/ 14642 w 5100973"/>
              <a:gd name="connsiteY12" fmla="*/ 2681940 h 3992101"/>
              <a:gd name="connsiteX13" fmla="*/ 141525 w 5100973"/>
              <a:gd name="connsiteY13" fmla="*/ 1290513 h 3992101"/>
              <a:gd name="connsiteX14" fmla="*/ 968842 w 5100973"/>
              <a:gd name="connsiteY14" fmla="*/ 590018 h 3992101"/>
              <a:gd name="connsiteX15" fmla="*/ 986774 w 5100973"/>
              <a:gd name="connsiteY15" fmla="*/ 0 h 3992101"/>
              <a:gd name="connsiteX0" fmla="*/ 986774 w 5100973"/>
              <a:gd name="connsiteY0" fmla="*/ 0 h 3992101"/>
              <a:gd name="connsiteX1" fmla="*/ 1598492 w 5100973"/>
              <a:gd name="connsiteY1" fmla="*/ 571743 h 3992101"/>
              <a:gd name="connsiteX2" fmla="*/ 4623587 w 5100973"/>
              <a:gd name="connsiteY2" fmla="*/ 815032 h 3992101"/>
              <a:gd name="connsiteX3" fmla="*/ 5100973 w 5100973"/>
              <a:gd name="connsiteY3" fmla="*/ 2118754 h 3992101"/>
              <a:gd name="connsiteX4" fmla="*/ 4851350 w 5100973"/>
              <a:gd name="connsiteY4" fmla="*/ 3634494 h 3992101"/>
              <a:gd name="connsiteX5" fmla="*/ 3796052 w 5100973"/>
              <a:gd name="connsiteY5" fmla="*/ 3985529 h 3992101"/>
              <a:gd name="connsiteX6" fmla="*/ 904564 w 5100973"/>
              <a:gd name="connsiteY6" fmla="*/ 3793288 h 3992101"/>
              <a:gd name="connsiteX7" fmla="*/ 451805 w 5100973"/>
              <a:gd name="connsiteY7" fmla="*/ 3738960 h 3992101"/>
              <a:gd name="connsiteX8" fmla="*/ 417467 w 5100973"/>
              <a:gd name="connsiteY8" fmla="*/ 3743134 h 3992101"/>
              <a:gd name="connsiteX9" fmla="*/ 47039 w 5100973"/>
              <a:gd name="connsiteY9" fmla="*/ 3447046 h 3992101"/>
              <a:gd name="connsiteX10" fmla="*/ 38763 w 5100973"/>
              <a:gd name="connsiteY10" fmla="*/ 3414896 h 3992101"/>
              <a:gd name="connsiteX11" fmla="*/ 28376 w 5100973"/>
              <a:gd name="connsiteY11" fmla="*/ 3388641 h 3992101"/>
              <a:gd name="connsiteX12" fmla="*/ 14642 w 5100973"/>
              <a:gd name="connsiteY12" fmla="*/ 2681940 h 3992101"/>
              <a:gd name="connsiteX13" fmla="*/ 141525 w 5100973"/>
              <a:gd name="connsiteY13" fmla="*/ 1290513 h 3992101"/>
              <a:gd name="connsiteX14" fmla="*/ 968842 w 5100973"/>
              <a:gd name="connsiteY14" fmla="*/ 590018 h 3992101"/>
              <a:gd name="connsiteX15" fmla="*/ 986774 w 5100973"/>
              <a:gd name="connsiteY15" fmla="*/ 0 h 3992101"/>
              <a:gd name="connsiteX0" fmla="*/ 986774 w 5100973"/>
              <a:gd name="connsiteY0" fmla="*/ 0 h 4001096"/>
              <a:gd name="connsiteX1" fmla="*/ 1598492 w 5100973"/>
              <a:gd name="connsiteY1" fmla="*/ 571743 h 4001096"/>
              <a:gd name="connsiteX2" fmla="*/ 4623587 w 5100973"/>
              <a:gd name="connsiteY2" fmla="*/ 815032 h 4001096"/>
              <a:gd name="connsiteX3" fmla="*/ 5100973 w 5100973"/>
              <a:gd name="connsiteY3" fmla="*/ 2118754 h 4001096"/>
              <a:gd name="connsiteX4" fmla="*/ 4851350 w 5100973"/>
              <a:gd name="connsiteY4" fmla="*/ 3634494 h 4001096"/>
              <a:gd name="connsiteX5" fmla="*/ 3796052 w 5100973"/>
              <a:gd name="connsiteY5" fmla="*/ 3985529 h 4001096"/>
              <a:gd name="connsiteX6" fmla="*/ 959744 w 5100973"/>
              <a:gd name="connsiteY6" fmla="*/ 3840584 h 4001096"/>
              <a:gd name="connsiteX7" fmla="*/ 451805 w 5100973"/>
              <a:gd name="connsiteY7" fmla="*/ 3738960 h 4001096"/>
              <a:gd name="connsiteX8" fmla="*/ 417467 w 5100973"/>
              <a:gd name="connsiteY8" fmla="*/ 3743134 h 4001096"/>
              <a:gd name="connsiteX9" fmla="*/ 47039 w 5100973"/>
              <a:gd name="connsiteY9" fmla="*/ 3447046 h 4001096"/>
              <a:gd name="connsiteX10" fmla="*/ 38763 w 5100973"/>
              <a:gd name="connsiteY10" fmla="*/ 3414896 h 4001096"/>
              <a:gd name="connsiteX11" fmla="*/ 28376 w 5100973"/>
              <a:gd name="connsiteY11" fmla="*/ 3388641 h 4001096"/>
              <a:gd name="connsiteX12" fmla="*/ 14642 w 5100973"/>
              <a:gd name="connsiteY12" fmla="*/ 2681940 h 4001096"/>
              <a:gd name="connsiteX13" fmla="*/ 141525 w 5100973"/>
              <a:gd name="connsiteY13" fmla="*/ 1290513 h 4001096"/>
              <a:gd name="connsiteX14" fmla="*/ 968842 w 5100973"/>
              <a:gd name="connsiteY14" fmla="*/ 590018 h 4001096"/>
              <a:gd name="connsiteX15" fmla="*/ 986774 w 5100973"/>
              <a:gd name="connsiteY15" fmla="*/ 0 h 4001096"/>
              <a:gd name="connsiteX0" fmla="*/ 986774 w 5100973"/>
              <a:gd name="connsiteY0" fmla="*/ 0 h 4001096"/>
              <a:gd name="connsiteX1" fmla="*/ 1598492 w 5100973"/>
              <a:gd name="connsiteY1" fmla="*/ 571743 h 4001096"/>
              <a:gd name="connsiteX2" fmla="*/ 4623587 w 5100973"/>
              <a:gd name="connsiteY2" fmla="*/ 815032 h 4001096"/>
              <a:gd name="connsiteX3" fmla="*/ 5100973 w 5100973"/>
              <a:gd name="connsiteY3" fmla="*/ 2118754 h 4001096"/>
              <a:gd name="connsiteX4" fmla="*/ 4851350 w 5100973"/>
              <a:gd name="connsiteY4" fmla="*/ 3634494 h 4001096"/>
              <a:gd name="connsiteX5" fmla="*/ 3796052 w 5100973"/>
              <a:gd name="connsiteY5" fmla="*/ 3985529 h 4001096"/>
              <a:gd name="connsiteX6" fmla="*/ 959744 w 5100973"/>
              <a:gd name="connsiteY6" fmla="*/ 3840584 h 4001096"/>
              <a:gd name="connsiteX7" fmla="*/ 451805 w 5100973"/>
              <a:gd name="connsiteY7" fmla="*/ 3738960 h 4001096"/>
              <a:gd name="connsiteX8" fmla="*/ 47039 w 5100973"/>
              <a:gd name="connsiteY8" fmla="*/ 3447046 h 4001096"/>
              <a:gd name="connsiteX9" fmla="*/ 38763 w 5100973"/>
              <a:gd name="connsiteY9" fmla="*/ 3414896 h 4001096"/>
              <a:gd name="connsiteX10" fmla="*/ 28376 w 5100973"/>
              <a:gd name="connsiteY10" fmla="*/ 3388641 h 4001096"/>
              <a:gd name="connsiteX11" fmla="*/ 14642 w 5100973"/>
              <a:gd name="connsiteY11" fmla="*/ 2681940 h 4001096"/>
              <a:gd name="connsiteX12" fmla="*/ 141525 w 5100973"/>
              <a:gd name="connsiteY12" fmla="*/ 1290513 h 4001096"/>
              <a:gd name="connsiteX13" fmla="*/ 968842 w 5100973"/>
              <a:gd name="connsiteY13" fmla="*/ 590018 h 4001096"/>
              <a:gd name="connsiteX14" fmla="*/ 986774 w 5100973"/>
              <a:gd name="connsiteY14" fmla="*/ 0 h 4001096"/>
              <a:gd name="connsiteX0" fmla="*/ 984626 w 5098825"/>
              <a:gd name="connsiteY0" fmla="*/ 0 h 4001096"/>
              <a:gd name="connsiteX1" fmla="*/ 1596344 w 5098825"/>
              <a:gd name="connsiteY1" fmla="*/ 571743 h 4001096"/>
              <a:gd name="connsiteX2" fmla="*/ 4621439 w 5098825"/>
              <a:gd name="connsiteY2" fmla="*/ 815032 h 4001096"/>
              <a:gd name="connsiteX3" fmla="*/ 5098825 w 5098825"/>
              <a:gd name="connsiteY3" fmla="*/ 2118754 h 4001096"/>
              <a:gd name="connsiteX4" fmla="*/ 4849202 w 5098825"/>
              <a:gd name="connsiteY4" fmla="*/ 3634494 h 4001096"/>
              <a:gd name="connsiteX5" fmla="*/ 3793904 w 5098825"/>
              <a:gd name="connsiteY5" fmla="*/ 3985529 h 4001096"/>
              <a:gd name="connsiteX6" fmla="*/ 957596 w 5098825"/>
              <a:gd name="connsiteY6" fmla="*/ 3840584 h 4001096"/>
              <a:gd name="connsiteX7" fmla="*/ 449657 w 5098825"/>
              <a:gd name="connsiteY7" fmla="*/ 3738960 h 4001096"/>
              <a:gd name="connsiteX8" fmla="*/ 44891 w 5098825"/>
              <a:gd name="connsiteY8" fmla="*/ 3447046 h 4001096"/>
              <a:gd name="connsiteX9" fmla="*/ 36615 w 5098825"/>
              <a:gd name="connsiteY9" fmla="*/ 3414896 h 4001096"/>
              <a:gd name="connsiteX10" fmla="*/ 12494 w 5098825"/>
              <a:gd name="connsiteY10" fmla="*/ 2681940 h 4001096"/>
              <a:gd name="connsiteX11" fmla="*/ 139377 w 5098825"/>
              <a:gd name="connsiteY11" fmla="*/ 1290513 h 4001096"/>
              <a:gd name="connsiteX12" fmla="*/ 966694 w 5098825"/>
              <a:gd name="connsiteY12" fmla="*/ 590018 h 4001096"/>
              <a:gd name="connsiteX13" fmla="*/ 984626 w 5098825"/>
              <a:gd name="connsiteY13" fmla="*/ 0 h 4001096"/>
              <a:gd name="connsiteX0" fmla="*/ 983699 w 5097898"/>
              <a:gd name="connsiteY0" fmla="*/ 0 h 4001096"/>
              <a:gd name="connsiteX1" fmla="*/ 1595417 w 5097898"/>
              <a:gd name="connsiteY1" fmla="*/ 571743 h 4001096"/>
              <a:gd name="connsiteX2" fmla="*/ 4620512 w 5097898"/>
              <a:gd name="connsiteY2" fmla="*/ 815032 h 4001096"/>
              <a:gd name="connsiteX3" fmla="*/ 5097898 w 5097898"/>
              <a:gd name="connsiteY3" fmla="*/ 2118754 h 4001096"/>
              <a:gd name="connsiteX4" fmla="*/ 4848275 w 5097898"/>
              <a:gd name="connsiteY4" fmla="*/ 3634494 h 4001096"/>
              <a:gd name="connsiteX5" fmla="*/ 3792977 w 5097898"/>
              <a:gd name="connsiteY5" fmla="*/ 3985529 h 4001096"/>
              <a:gd name="connsiteX6" fmla="*/ 956669 w 5097898"/>
              <a:gd name="connsiteY6" fmla="*/ 3840584 h 4001096"/>
              <a:gd name="connsiteX7" fmla="*/ 448730 w 5097898"/>
              <a:gd name="connsiteY7" fmla="*/ 3738960 h 4001096"/>
              <a:gd name="connsiteX8" fmla="*/ 43964 w 5097898"/>
              <a:gd name="connsiteY8" fmla="*/ 3447046 h 4001096"/>
              <a:gd name="connsiteX9" fmla="*/ 4157 w 5097898"/>
              <a:gd name="connsiteY9" fmla="*/ 3249358 h 4001096"/>
              <a:gd name="connsiteX10" fmla="*/ 11567 w 5097898"/>
              <a:gd name="connsiteY10" fmla="*/ 2681940 h 4001096"/>
              <a:gd name="connsiteX11" fmla="*/ 138450 w 5097898"/>
              <a:gd name="connsiteY11" fmla="*/ 1290513 h 4001096"/>
              <a:gd name="connsiteX12" fmla="*/ 965767 w 5097898"/>
              <a:gd name="connsiteY12" fmla="*/ 590018 h 4001096"/>
              <a:gd name="connsiteX13" fmla="*/ 983699 w 5097898"/>
              <a:gd name="connsiteY13" fmla="*/ 0 h 4001096"/>
              <a:gd name="connsiteX0" fmla="*/ 983699 w 5097898"/>
              <a:gd name="connsiteY0" fmla="*/ 0 h 4001096"/>
              <a:gd name="connsiteX1" fmla="*/ 1595417 w 5097898"/>
              <a:gd name="connsiteY1" fmla="*/ 571743 h 4001096"/>
              <a:gd name="connsiteX2" fmla="*/ 4620512 w 5097898"/>
              <a:gd name="connsiteY2" fmla="*/ 815032 h 4001096"/>
              <a:gd name="connsiteX3" fmla="*/ 5097898 w 5097898"/>
              <a:gd name="connsiteY3" fmla="*/ 2118754 h 4001096"/>
              <a:gd name="connsiteX4" fmla="*/ 4848275 w 5097898"/>
              <a:gd name="connsiteY4" fmla="*/ 3634494 h 4001096"/>
              <a:gd name="connsiteX5" fmla="*/ 3792977 w 5097898"/>
              <a:gd name="connsiteY5" fmla="*/ 3985529 h 4001096"/>
              <a:gd name="connsiteX6" fmla="*/ 956669 w 5097898"/>
              <a:gd name="connsiteY6" fmla="*/ 3840584 h 4001096"/>
              <a:gd name="connsiteX7" fmla="*/ 448730 w 5097898"/>
              <a:gd name="connsiteY7" fmla="*/ 3738960 h 4001096"/>
              <a:gd name="connsiteX8" fmla="*/ 43964 w 5097898"/>
              <a:gd name="connsiteY8" fmla="*/ 3533756 h 4001096"/>
              <a:gd name="connsiteX9" fmla="*/ 4157 w 5097898"/>
              <a:gd name="connsiteY9" fmla="*/ 3249358 h 4001096"/>
              <a:gd name="connsiteX10" fmla="*/ 11567 w 5097898"/>
              <a:gd name="connsiteY10" fmla="*/ 2681940 h 4001096"/>
              <a:gd name="connsiteX11" fmla="*/ 138450 w 5097898"/>
              <a:gd name="connsiteY11" fmla="*/ 1290513 h 4001096"/>
              <a:gd name="connsiteX12" fmla="*/ 965767 w 5097898"/>
              <a:gd name="connsiteY12" fmla="*/ 590018 h 4001096"/>
              <a:gd name="connsiteX13" fmla="*/ 983699 w 5097898"/>
              <a:gd name="connsiteY13" fmla="*/ 0 h 4001096"/>
              <a:gd name="connsiteX0" fmla="*/ 972132 w 5086331"/>
              <a:gd name="connsiteY0" fmla="*/ 0 h 4001096"/>
              <a:gd name="connsiteX1" fmla="*/ 1583850 w 5086331"/>
              <a:gd name="connsiteY1" fmla="*/ 571743 h 4001096"/>
              <a:gd name="connsiteX2" fmla="*/ 4608945 w 5086331"/>
              <a:gd name="connsiteY2" fmla="*/ 815032 h 4001096"/>
              <a:gd name="connsiteX3" fmla="*/ 5086331 w 5086331"/>
              <a:gd name="connsiteY3" fmla="*/ 2118754 h 4001096"/>
              <a:gd name="connsiteX4" fmla="*/ 4836708 w 5086331"/>
              <a:gd name="connsiteY4" fmla="*/ 3634494 h 4001096"/>
              <a:gd name="connsiteX5" fmla="*/ 3781410 w 5086331"/>
              <a:gd name="connsiteY5" fmla="*/ 3985529 h 4001096"/>
              <a:gd name="connsiteX6" fmla="*/ 945102 w 5086331"/>
              <a:gd name="connsiteY6" fmla="*/ 3840584 h 4001096"/>
              <a:gd name="connsiteX7" fmla="*/ 437163 w 5086331"/>
              <a:gd name="connsiteY7" fmla="*/ 3738960 h 4001096"/>
              <a:gd name="connsiteX8" fmla="*/ 32397 w 5086331"/>
              <a:gd name="connsiteY8" fmla="*/ 3533756 h 4001096"/>
              <a:gd name="connsiteX9" fmla="*/ 0 w 5086331"/>
              <a:gd name="connsiteY9" fmla="*/ 2681940 h 4001096"/>
              <a:gd name="connsiteX10" fmla="*/ 126883 w 5086331"/>
              <a:gd name="connsiteY10" fmla="*/ 1290513 h 4001096"/>
              <a:gd name="connsiteX11" fmla="*/ 954200 w 5086331"/>
              <a:gd name="connsiteY11" fmla="*/ 590018 h 4001096"/>
              <a:gd name="connsiteX12" fmla="*/ 972132 w 5086331"/>
              <a:gd name="connsiteY12" fmla="*/ 0 h 4001096"/>
              <a:gd name="connsiteX0" fmla="*/ 972132 w 5086331"/>
              <a:gd name="connsiteY0" fmla="*/ 0 h 4001096"/>
              <a:gd name="connsiteX1" fmla="*/ 1583850 w 5086331"/>
              <a:gd name="connsiteY1" fmla="*/ 571743 h 4001096"/>
              <a:gd name="connsiteX2" fmla="*/ 4608945 w 5086331"/>
              <a:gd name="connsiteY2" fmla="*/ 815032 h 4001096"/>
              <a:gd name="connsiteX3" fmla="*/ 5086331 w 5086331"/>
              <a:gd name="connsiteY3" fmla="*/ 2118754 h 4001096"/>
              <a:gd name="connsiteX4" fmla="*/ 4836708 w 5086331"/>
              <a:gd name="connsiteY4" fmla="*/ 3634494 h 4001096"/>
              <a:gd name="connsiteX5" fmla="*/ 3781410 w 5086331"/>
              <a:gd name="connsiteY5" fmla="*/ 3985529 h 4001096"/>
              <a:gd name="connsiteX6" fmla="*/ 945102 w 5086331"/>
              <a:gd name="connsiteY6" fmla="*/ 3840584 h 4001096"/>
              <a:gd name="connsiteX7" fmla="*/ 32397 w 5086331"/>
              <a:gd name="connsiteY7" fmla="*/ 3533756 h 4001096"/>
              <a:gd name="connsiteX8" fmla="*/ 0 w 5086331"/>
              <a:gd name="connsiteY8" fmla="*/ 2681940 h 4001096"/>
              <a:gd name="connsiteX9" fmla="*/ 126883 w 5086331"/>
              <a:gd name="connsiteY9" fmla="*/ 1290513 h 4001096"/>
              <a:gd name="connsiteX10" fmla="*/ 954200 w 5086331"/>
              <a:gd name="connsiteY10" fmla="*/ 590018 h 4001096"/>
              <a:gd name="connsiteX11" fmla="*/ 972132 w 5086331"/>
              <a:gd name="connsiteY11" fmla="*/ 0 h 4001096"/>
              <a:gd name="connsiteX0" fmla="*/ 972132 w 5086331"/>
              <a:gd name="connsiteY0" fmla="*/ 0 h 4001096"/>
              <a:gd name="connsiteX1" fmla="*/ 1583850 w 5086331"/>
              <a:gd name="connsiteY1" fmla="*/ 571743 h 4001096"/>
              <a:gd name="connsiteX2" fmla="*/ 4608945 w 5086331"/>
              <a:gd name="connsiteY2" fmla="*/ 815032 h 4001096"/>
              <a:gd name="connsiteX3" fmla="*/ 5086331 w 5086331"/>
              <a:gd name="connsiteY3" fmla="*/ 2118754 h 4001096"/>
              <a:gd name="connsiteX4" fmla="*/ 4836708 w 5086331"/>
              <a:gd name="connsiteY4" fmla="*/ 3634494 h 4001096"/>
              <a:gd name="connsiteX5" fmla="*/ 3781410 w 5086331"/>
              <a:gd name="connsiteY5" fmla="*/ 3985529 h 4001096"/>
              <a:gd name="connsiteX6" fmla="*/ 945102 w 5086331"/>
              <a:gd name="connsiteY6" fmla="*/ 3840584 h 4001096"/>
              <a:gd name="connsiteX7" fmla="*/ 32397 w 5086331"/>
              <a:gd name="connsiteY7" fmla="*/ 3533756 h 4001096"/>
              <a:gd name="connsiteX8" fmla="*/ 0 w 5086331"/>
              <a:gd name="connsiteY8" fmla="*/ 2681940 h 4001096"/>
              <a:gd name="connsiteX9" fmla="*/ 126883 w 5086331"/>
              <a:gd name="connsiteY9" fmla="*/ 1290513 h 4001096"/>
              <a:gd name="connsiteX10" fmla="*/ 954200 w 5086331"/>
              <a:gd name="connsiteY10" fmla="*/ 590018 h 4001096"/>
              <a:gd name="connsiteX11" fmla="*/ 972132 w 5086331"/>
              <a:gd name="connsiteY11" fmla="*/ 0 h 4001096"/>
              <a:gd name="connsiteX0" fmla="*/ 1007316 w 5121515"/>
              <a:gd name="connsiteY0" fmla="*/ 0 h 4001096"/>
              <a:gd name="connsiteX1" fmla="*/ 1619034 w 5121515"/>
              <a:gd name="connsiteY1" fmla="*/ 571743 h 4001096"/>
              <a:gd name="connsiteX2" fmla="*/ 4644129 w 5121515"/>
              <a:gd name="connsiteY2" fmla="*/ 815032 h 4001096"/>
              <a:gd name="connsiteX3" fmla="*/ 5121515 w 5121515"/>
              <a:gd name="connsiteY3" fmla="*/ 2118754 h 4001096"/>
              <a:gd name="connsiteX4" fmla="*/ 4871892 w 5121515"/>
              <a:gd name="connsiteY4" fmla="*/ 3634494 h 4001096"/>
              <a:gd name="connsiteX5" fmla="*/ 3816594 w 5121515"/>
              <a:gd name="connsiteY5" fmla="*/ 3985529 h 4001096"/>
              <a:gd name="connsiteX6" fmla="*/ 980286 w 5121515"/>
              <a:gd name="connsiteY6" fmla="*/ 3840584 h 4001096"/>
              <a:gd name="connsiteX7" fmla="*/ 67581 w 5121515"/>
              <a:gd name="connsiteY7" fmla="*/ 3533756 h 4001096"/>
              <a:gd name="connsiteX8" fmla="*/ 35184 w 5121515"/>
              <a:gd name="connsiteY8" fmla="*/ 2681940 h 4001096"/>
              <a:gd name="connsiteX9" fmla="*/ 162067 w 5121515"/>
              <a:gd name="connsiteY9" fmla="*/ 1290513 h 4001096"/>
              <a:gd name="connsiteX10" fmla="*/ 989384 w 5121515"/>
              <a:gd name="connsiteY10" fmla="*/ 590018 h 4001096"/>
              <a:gd name="connsiteX11" fmla="*/ 1007316 w 5121515"/>
              <a:gd name="connsiteY11" fmla="*/ 0 h 4001096"/>
              <a:gd name="connsiteX0" fmla="*/ 1010370 w 5124569"/>
              <a:gd name="connsiteY0" fmla="*/ 0 h 4001096"/>
              <a:gd name="connsiteX1" fmla="*/ 1622088 w 5124569"/>
              <a:gd name="connsiteY1" fmla="*/ 571743 h 4001096"/>
              <a:gd name="connsiteX2" fmla="*/ 4647183 w 5124569"/>
              <a:gd name="connsiteY2" fmla="*/ 815032 h 4001096"/>
              <a:gd name="connsiteX3" fmla="*/ 5124569 w 5124569"/>
              <a:gd name="connsiteY3" fmla="*/ 2118754 h 4001096"/>
              <a:gd name="connsiteX4" fmla="*/ 4874946 w 5124569"/>
              <a:gd name="connsiteY4" fmla="*/ 3634494 h 4001096"/>
              <a:gd name="connsiteX5" fmla="*/ 3819648 w 5124569"/>
              <a:gd name="connsiteY5" fmla="*/ 3985529 h 4001096"/>
              <a:gd name="connsiteX6" fmla="*/ 983340 w 5124569"/>
              <a:gd name="connsiteY6" fmla="*/ 3840584 h 4001096"/>
              <a:gd name="connsiteX7" fmla="*/ 70635 w 5124569"/>
              <a:gd name="connsiteY7" fmla="*/ 3533756 h 4001096"/>
              <a:gd name="connsiteX8" fmla="*/ 165121 w 5124569"/>
              <a:gd name="connsiteY8" fmla="*/ 1290513 h 4001096"/>
              <a:gd name="connsiteX9" fmla="*/ 992438 w 5124569"/>
              <a:gd name="connsiteY9" fmla="*/ 590018 h 4001096"/>
              <a:gd name="connsiteX10" fmla="*/ 1010370 w 5124569"/>
              <a:gd name="connsiteY10" fmla="*/ 0 h 4001096"/>
              <a:gd name="connsiteX0" fmla="*/ 1004891 w 5119090"/>
              <a:gd name="connsiteY0" fmla="*/ 0 h 4001096"/>
              <a:gd name="connsiteX1" fmla="*/ 1616609 w 5119090"/>
              <a:gd name="connsiteY1" fmla="*/ 571743 h 4001096"/>
              <a:gd name="connsiteX2" fmla="*/ 4641704 w 5119090"/>
              <a:gd name="connsiteY2" fmla="*/ 815032 h 4001096"/>
              <a:gd name="connsiteX3" fmla="*/ 5119090 w 5119090"/>
              <a:gd name="connsiteY3" fmla="*/ 2118754 h 4001096"/>
              <a:gd name="connsiteX4" fmla="*/ 4869467 w 5119090"/>
              <a:gd name="connsiteY4" fmla="*/ 3634494 h 4001096"/>
              <a:gd name="connsiteX5" fmla="*/ 3814169 w 5119090"/>
              <a:gd name="connsiteY5" fmla="*/ 3985529 h 4001096"/>
              <a:gd name="connsiteX6" fmla="*/ 977861 w 5119090"/>
              <a:gd name="connsiteY6" fmla="*/ 3840584 h 4001096"/>
              <a:gd name="connsiteX7" fmla="*/ 73039 w 5119090"/>
              <a:gd name="connsiteY7" fmla="*/ 3313039 h 4001096"/>
              <a:gd name="connsiteX8" fmla="*/ 159642 w 5119090"/>
              <a:gd name="connsiteY8" fmla="*/ 1290513 h 4001096"/>
              <a:gd name="connsiteX9" fmla="*/ 986959 w 5119090"/>
              <a:gd name="connsiteY9" fmla="*/ 590018 h 4001096"/>
              <a:gd name="connsiteX10" fmla="*/ 1004891 w 5119090"/>
              <a:gd name="connsiteY10" fmla="*/ 0 h 4001096"/>
              <a:gd name="connsiteX0" fmla="*/ 1004891 w 5119090"/>
              <a:gd name="connsiteY0" fmla="*/ 0 h 4028919"/>
              <a:gd name="connsiteX1" fmla="*/ 1616609 w 5119090"/>
              <a:gd name="connsiteY1" fmla="*/ 571743 h 4028919"/>
              <a:gd name="connsiteX2" fmla="*/ 4641704 w 5119090"/>
              <a:gd name="connsiteY2" fmla="*/ 815032 h 4028919"/>
              <a:gd name="connsiteX3" fmla="*/ 5119090 w 5119090"/>
              <a:gd name="connsiteY3" fmla="*/ 2118754 h 4028919"/>
              <a:gd name="connsiteX4" fmla="*/ 4869467 w 5119090"/>
              <a:gd name="connsiteY4" fmla="*/ 3634494 h 4028919"/>
              <a:gd name="connsiteX5" fmla="*/ 3814169 w 5119090"/>
              <a:gd name="connsiteY5" fmla="*/ 3985529 h 4028919"/>
              <a:gd name="connsiteX6" fmla="*/ 977861 w 5119090"/>
              <a:gd name="connsiteY6" fmla="*/ 3911529 h 4028919"/>
              <a:gd name="connsiteX7" fmla="*/ 73039 w 5119090"/>
              <a:gd name="connsiteY7" fmla="*/ 3313039 h 4028919"/>
              <a:gd name="connsiteX8" fmla="*/ 159642 w 5119090"/>
              <a:gd name="connsiteY8" fmla="*/ 1290513 h 4028919"/>
              <a:gd name="connsiteX9" fmla="*/ 986959 w 5119090"/>
              <a:gd name="connsiteY9" fmla="*/ 590018 h 4028919"/>
              <a:gd name="connsiteX10" fmla="*/ 1004891 w 5119090"/>
              <a:gd name="connsiteY10" fmla="*/ 0 h 4028919"/>
              <a:gd name="connsiteX0" fmla="*/ 1004891 w 5119090"/>
              <a:gd name="connsiteY0" fmla="*/ 0 h 4142676"/>
              <a:gd name="connsiteX1" fmla="*/ 1616609 w 5119090"/>
              <a:gd name="connsiteY1" fmla="*/ 571743 h 4142676"/>
              <a:gd name="connsiteX2" fmla="*/ 4641704 w 5119090"/>
              <a:gd name="connsiteY2" fmla="*/ 815032 h 4142676"/>
              <a:gd name="connsiteX3" fmla="*/ 5119090 w 5119090"/>
              <a:gd name="connsiteY3" fmla="*/ 2118754 h 4142676"/>
              <a:gd name="connsiteX4" fmla="*/ 4869467 w 5119090"/>
              <a:gd name="connsiteY4" fmla="*/ 3634494 h 4142676"/>
              <a:gd name="connsiteX5" fmla="*/ 3575630 w 5119090"/>
              <a:gd name="connsiteY5" fmla="*/ 4131303 h 4142676"/>
              <a:gd name="connsiteX6" fmla="*/ 977861 w 5119090"/>
              <a:gd name="connsiteY6" fmla="*/ 3911529 h 4142676"/>
              <a:gd name="connsiteX7" fmla="*/ 73039 w 5119090"/>
              <a:gd name="connsiteY7" fmla="*/ 3313039 h 4142676"/>
              <a:gd name="connsiteX8" fmla="*/ 159642 w 5119090"/>
              <a:gd name="connsiteY8" fmla="*/ 1290513 h 4142676"/>
              <a:gd name="connsiteX9" fmla="*/ 986959 w 5119090"/>
              <a:gd name="connsiteY9" fmla="*/ 590018 h 4142676"/>
              <a:gd name="connsiteX10" fmla="*/ 1004891 w 5119090"/>
              <a:gd name="connsiteY10" fmla="*/ 0 h 4142676"/>
              <a:gd name="connsiteX0" fmla="*/ 1004891 w 5119090"/>
              <a:gd name="connsiteY0" fmla="*/ 0 h 4145018"/>
              <a:gd name="connsiteX1" fmla="*/ 1616609 w 5119090"/>
              <a:gd name="connsiteY1" fmla="*/ 571743 h 4145018"/>
              <a:gd name="connsiteX2" fmla="*/ 4641704 w 5119090"/>
              <a:gd name="connsiteY2" fmla="*/ 815032 h 4145018"/>
              <a:gd name="connsiteX3" fmla="*/ 5119090 w 5119090"/>
              <a:gd name="connsiteY3" fmla="*/ 2118754 h 4145018"/>
              <a:gd name="connsiteX4" fmla="*/ 4736945 w 5119090"/>
              <a:gd name="connsiteY4" fmla="*/ 3594737 h 4145018"/>
              <a:gd name="connsiteX5" fmla="*/ 3575630 w 5119090"/>
              <a:gd name="connsiteY5" fmla="*/ 4131303 h 4145018"/>
              <a:gd name="connsiteX6" fmla="*/ 977861 w 5119090"/>
              <a:gd name="connsiteY6" fmla="*/ 3911529 h 4145018"/>
              <a:gd name="connsiteX7" fmla="*/ 73039 w 5119090"/>
              <a:gd name="connsiteY7" fmla="*/ 3313039 h 4145018"/>
              <a:gd name="connsiteX8" fmla="*/ 159642 w 5119090"/>
              <a:gd name="connsiteY8" fmla="*/ 1290513 h 4145018"/>
              <a:gd name="connsiteX9" fmla="*/ 986959 w 5119090"/>
              <a:gd name="connsiteY9" fmla="*/ 590018 h 4145018"/>
              <a:gd name="connsiteX10" fmla="*/ 1004891 w 5119090"/>
              <a:gd name="connsiteY10" fmla="*/ 0 h 4145018"/>
              <a:gd name="connsiteX0" fmla="*/ 1004891 w 5119090"/>
              <a:gd name="connsiteY0" fmla="*/ 0 h 4145018"/>
              <a:gd name="connsiteX1" fmla="*/ 1616609 w 5119090"/>
              <a:gd name="connsiteY1" fmla="*/ 571743 h 4145018"/>
              <a:gd name="connsiteX2" fmla="*/ 4469426 w 5119090"/>
              <a:gd name="connsiteY2" fmla="*/ 735519 h 4145018"/>
              <a:gd name="connsiteX3" fmla="*/ 5119090 w 5119090"/>
              <a:gd name="connsiteY3" fmla="*/ 2118754 h 4145018"/>
              <a:gd name="connsiteX4" fmla="*/ 4736945 w 5119090"/>
              <a:gd name="connsiteY4" fmla="*/ 3594737 h 4145018"/>
              <a:gd name="connsiteX5" fmla="*/ 3575630 w 5119090"/>
              <a:gd name="connsiteY5" fmla="*/ 4131303 h 4145018"/>
              <a:gd name="connsiteX6" fmla="*/ 977861 w 5119090"/>
              <a:gd name="connsiteY6" fmla="*/ 3911529 h 4145018"/>
              <a:gd name="connsiteX7" fmla="*/ 73039 w 5119090"/>
              <a:gd name="connsiteY7" fmla="*/ 3313039 h 4145018"/>
              <a:gd name="connsiteX8" fmla="*/ 159642 w 5119090"/>
              <a:gd name="connsiteY8" fmla="*/ 1290513 h 4145018"/>
              <a:gd name="connsiteX9" fmla="*/ 986959 w 5119090"/>
              <a:gd name="connsiteY9" fmla="*/ 590018 h 4145018"/>
              <a:gd name="connsiteX10" fmla="*/ 1004891 w 5119090"/>
              <a:gd name="connsiteY10" fmla="*/ 0 h 4145018"/>
              <a:gd name="connsiteX0" fmla="*/ 1004891 w 4986569"/>
              <a:gd name="connsiteY0" fmla="*/ 0 h 4145018"/>
              <a:gd name="connsiteX1" fmla="*/ 1616609 w 4986569"/>
              <a:gd name="connsiteY1" fmla="*/ 571743 h 4145018"/>
              <a:gd name="connsiteX2" fmla="*/ 4469426 w 4986569"/>
              <a:gd name="connsiteY2" fmla="*/ 735519 h 4145018"/>
              <a:gd name="connsiteX3" fmla="*/ 4986569 w 4986569"/>
              <a:gd name="connsiteY3" fmla="*/ 2118754 h 4145018"/>
              <a:gd name="connsiteX4" fmla="*/ 4736945 w 4986569"/>
              <a:gd name="connsiteY4" fmla="*/ 3594737 h 4145018"/>
              <a:gd name="connsiteX5" fmla="*/ 3575630 w 4986569"/>
              <a:gd name="connsiteY5" fmla="*/ 4131303 h 4145018"/>
              <a:gd name="connsiteX6" fmla="*/ 977861 w 4986569"/>
              <a:gd name="connsiteY6" fmla="*/ 3911529 h 4145018"/>
              <a:gd name="connsiteX7" fmla="*/ 73039 w 4986569"/>
              <a:gd name="connsiteY7" fmla="*/ 3313039 h 4145018"/>
              <a:gd name="connsiteX8" fmla="*/ 159642 w 4986569"/>
              <a:gd name="connsiteY8" fmla="*/ 1290513 h 4145018"/>
              <a:gd name="connsiteX9" fmla="*/ 986959 w 4986569"/>
              <a:gd name="connsiteY9" fmla="*/ 590018 h 4145018"/>
              <a:gd name="connsiteX10" fmla="*/ 1004891 w 4986569"/>
              <a:gd name="connsiteY10" fmla="*/ 0 h 4145018"/>
              <a:gd name="connsiteX0" fmla="*/ 1004891 w 4857980"/>
              <a:gd name="connsiteY0" fmla="*/ 0 h 4145018"/>
              <a:gd name="connsiteX1" fmla="*/ 1616609 w 4857980"/>
              <a:gd name="connsiteY1" fmla="*/ 571743 h 4145018"/>
              <a:gd name="connsiteX2" fmla="*/ 4469426 w 4857980"/>
              <a:gd name="connsiteY2" fmla="*/ 735519 h 4145018"/>
              <a:gd name="connsiteX3" fmla="*/ 4736945 w 4857980"/>
              <a:gd name="connsiteY3" fmla="*/ 3594737 h 4145018"/>
              <a:gd name="connsiteX4" fmla="*/ 3575630 w 4857980"/>
              <a:gd name="connsiteY4" fmla="*/ 4131303 h 4145018"/>
              <a:gd name="connsiteX5" fmla="*/ 977861 w 4857980"/>
              <a:gd name="connsiteY5" fmla="*/ 3911529 h 4145018"/>
              <a:gd name="connsiteX6" fmla="*/ 73039 w 4857980"/>
              <a:gd name="connsiteY6" fmla="*/ 3313039 h 4145018"/>
              <a:gd name="connsiteX7" fmla="*/ 159642 w 4857980"/>
              <a:gd name="connsiteY7" fmla="*/ 1290513 h 4145018"/>
              <a:gd name="connsiteX8" fmla="*/ 986959 w 4857980"/>
              <a:gd name="connsiteY8" fmla="*/ 590018 h 4145018"/>
              <a:gd name="connsiteX9" fmla="*/ 1004891 w 4857980"/>
              <a:gd name="connsiteY9" fmla="*/ 0 h 4145018"/>
              <a:gd name="connsiteX0" fmla="*/ 1004891 w 4944528"/>
              <a:gd name="connsiteY0" fmla="*/ 0 h 4145018"/>
              <a:gd name="connsiteX1" fmla="*/ 1616609 w 4944528"/>
              <a:gd name="connsiteY1" fmla="*/ 571743 h 4145018"/>
              <a:gd name="connsiteX2" fmla="*/ 4641704 w 4944528"/>
              <a:gd name="connsiteY2" fmla="*/ 775276 h 4145018"/>
              <a:gd name="connsiteX3" fmla="*/ 4736945 w 4944528"/>
              <a:gd name="connsiteY3" fmla="*/ 3594737 h 4145018"/>
              <a:gd name="connsiteX4" fmla="*/ 3575630 w 4944528"/>
              <a:gd name="connsiteY4" fmla="*/ 4131303 h 4145018"/>
              <a:gd name="connsiteX5" fmla="*/ 977861 w 4944528"/>
              <a:gd name="connsiteY5" fmla="*/ 3911529 h 4145018"/>
              <a:gd name="connsiteX6" fmla="*/ 73039 w 4944528"/>
              <a:gd name="connsiteY6" fmla="*/ 3313039 h 4145018"/>
              <a:gd name="connsiteX7" fmla="*/ 159642 w 4944528"/>
              <a:gd name="connsiteY7" fmla="*/ 1290513 h 4145018"/>
              <a:gd name="connsiteX8" fmla="*/ 986959 w 4944528"/>
              <a:gd name="connsiteY8" fmla="*/ 590018 h 4145018"/>
              <a:gd name="connsiteX9" fmla="*/ 1004891 w 4944528"/>
              <a:gd name="connsiteY9" fmla="*/ 0 h 4145018"/>
              <a:gd name="connsiteX0" fmla="*/ 1004891 w 4944528"/>
              <a:gd name="connsiteY0" fmla="*/ 0 h 4145018"/>
              <a:gd name="connsiteX1" fmla="*/ 1616609 w 4944528"/>
              <a:gd name="connsiteY1" fmla="*/ 571743 h 4145018"/>
              <a:gd name="connsiteX2" fmla="*/ 4641704 w 4944528"/>
              <a:gd name="connsiteY2" fmla="*/ 907797 h 4145018"/>
              <a:gd name="connsiteX3" fmla="*/ 4736945 w 4944528"/>
              <a:gd name="connsiteY3" fmla="*/ 3594737 h 4145018"/>
              <a:gd name="connsiteX4" fmla="*/ 3575630 w 4944528"/>
              <a:gd name="connsiteY4" fmla="*/ 4131303 h 4145018"/>
              <a:gd name="connsiteX5" fmla="*/ 977861 w 4944528"/>
              <a:gd name="connsiteY5" fmla="*/ 3911529 h 4145018"/>
              <a:gd name="connsiteX6" fmla="*/ 73039 w 4944528"/>
              <a:gd name="connsiteY6" fmla="*/ 3313039 h 4145018"/>
              <a:gd name="connsiteX7" fmla="*/ 159642 w 4944528"/>
              <a:gd name="connsiteY7" fmla="*/ 1290513 h 4145018"/>
              <a:gd name="connsiteX8" fmla="*/ 986959 w 4944528"/>
              <a:gd name="connsiteY8" fmla="*/ 590018 h 4145018"/>
              <a:gd name="connsiteX9" fmla="*/ 1004891 w 4944528"/>
              <a:gd name="connsiteY9" fmla="*/ 0 h 4145018"/>
              <a:gd name="connsiteX0" fmla="*/ 1004891 w 4938286"/>
              <a:gd name="connsiteY0" fmla="*/ 0 h 4156705"/>
              <a:gd name="connsiteX1" fmla="*/ 1616609 w 4938286"/>
              <a:gd name="connsiteY1" fmla="*/ 571743 h 4156705"/>
              <a:gd name="connsiteX2" fmla="*/ 4641704 w 4938286"/>
              <a:gd name="connsiteY2" fmla="*/ 907797 h 4156705"/>
              <a:gd name="connsiteX3" fmla="*/ 4723693 w 4938286"/>
              <a:gd name="connsiteY3" fmla="*/ 3409206 h 4156705"/>
              <a:gd name="connsiteX4" fmla="*/ 3575630 w 4938286"/>
              <a:gd name="connsiteY4" fmla="*/ 4131303 h 4156705"/>
              <a:gd name="connsiteX5" fmla="*/ 977861 w 4938286"/>
              <a:gd name="connsiteY5" fmla="*/ 3911529 h 4156705"/>
              <a:gd name="connsiteX6" fmla="*/ 73039 w 4938286"/>
              <a:gd name="connsiteY6" fmla="*/ 3313039 h 4156705"/>
              <a:gd name="connsiteX7" fmla="*/ 159642 w 4938286"/>
              <a:gd name="connsiteY7" fmla="*/ 1290513 h 4156705"/>
              <a:gd name="connsiteX8" fmla="*/ 986959 w 4938286"/>
              <a:gd name="connsiteY8" fmla="*/ 590018 h 4156705"/>
              <a:gd name="connsiteX9" fmla="*/ 1004891 w 4938286"/>
              <a:gd name="connsiteY9" fmla="*/ 0 h 4156705"/>
              <a:gd name="connsiteX0" fmla="*/ 1004891 w 4964496"/>
              <a:gd name="connsiteY0" fmla="*/ 0 h 4156705"/>
              <a:gd name="connsiteX1" fmla="*/ 1616609 w 4964496"/>
              <a:gd name="connsiteY1" fmla="*/ 571743 h 4156705"/>
              <a:gd name="connsiteX2" fmla="*/ 4641704 w 4964496"/>
              <a:gd name="connsiteY2" fmla="*/ 907797 h 4156705"/>
              <a:gd name="connsiteX3" fmla="*/ 4723693 w 4964496"/>
              <a:gd name="connsiteY3" fmla="*/ 3409206 h 4156705"/>
              <a:gd name="connsiteX4" fmla="*/ 3575630 w 4964496"/>
              <a:gd name="connsiteY4" fmla="*/ 4131303 h 4156705"/>
              <a:gd name="connsiteX5" fmla="*/ 977861 w 4964496"/>
              <a:gd name="connsiteY5" fmla="*/ 3911529 h 4156705"/>
              <a:gd name="connsiteX6" fmla="*/ 73039 w 4964496"/>
              <a:gd name="connsiteY6" fmla="*/ 3313039 h 4156705"/>
              <a:gd name="connsiteX7" fmla="*/ 159642 w 4964496"/>
              <a:gd name="connsiteY7" fmla="*/ 1290513 h 4156705"/>
              <a:gd name="connsiteX8" fmla="*/ 986959 w 4964496"/>
              <a:gd name="connsiteY8" fmla="*/ 590018 h 4156705"/>
              <a:gd name="connsiteX9" fmla="*/ 1004891 w 4964496"/>
              <a:gd name="connsiteY9" fmla="*/ 0 h 4156705"/>
              <a:gd name="connsiteX0" fmla="*/ 1004891 w 4964496"/>
              <a:gd name="connsiteY0" fmla="*/ 0 h 4156705"/>
              <a:gd name="connsiteX1" fmla="*/ 1616609 w 4964496"/>
              <a:gd name="connsiteY1" fmla="*/ 571743 h 4156705"/>
              <a:gd name="connsiteX2" fmla="*/ 4641704 w 4964496"/>
              <a:gd name="connsiteY2" fmla="*/ 881293 h 4156705"/>
              <a:gd name="connsiteX3" fmla="*/ 4723693 w 4964496"/>
              <a:gd name="connsiteY3" fmla="*/ 3409206 h 4156705"/>
              <a:gd name="connsiteX4" fmla="*/ 3575630 w 4964496"/>
              <a:gd name="connsiteY4" fmla="*/ 4131303 h 4156705"/>
              <a:gd name="connsiteX5" fmla="*/ 977861 w 4964496"/>
              <a:gd name="connsiteY5" fmla="*/ 3911529 h 4156705"/>
              <a:gd name="connsiteX6" fmla="*/ 73039 w 4964496"/>
              <a:gd name="connsiteY6" fmla="*/ 3313039 h 4156705"/>
              <a:gd name="connsiteX7" fmla="*/ 159642 w 4964496"/>
              <a:gd name="connsiteY7" fmla="*/ 1290513 h 4156705"/>
              <a:gd name="connsiteX8" fmla="*/ 986959 w 4964496"/>
              <a:gd name="connsiteY8" fmla="*/ 590018 h 4156705"/>
              <a:gd name="connsiteX9" fmla="*/ 1004891 w 4964496"/>
              <a:gd name="connsiteY9" fmla="*/ 0 h 4156705"/>
              <a:gd name="connsiteX0" fmla="*/ 1004891 w 4938200"/>
              <a:gd name="connsiteY0" fmla="*/ 0 h 4156705"/>
              <a:gd name="connsiteX1" fmla="*/ 1616609 w 4938200"/>
              <a:gd name="connsiteY1" fmla="*/ 571743 h 4156705"/>
              <a:gd name="connsiteX2" fmla="*/ 4641704 w 4938200"/>
              <a:gd name="connsiteY2" fmla="*/ 881293 h 4156705"/>
              <a:gd name="connsiteX3" fmla="*/ 4723693 w 4938200"/>
              <a:gd name="connsiteY3" fmla="*/ 3409206 h 4156705"/>
              <a:gd name="connsiteX4" fmla="*/ 3575630 w 4938200"/>
              <a:gd name="connsiteY4" fmla="*/ 4131303 h 4156705"/>
              <a:gd name="connsiteX5" fmla="*/ 977861 w 4938200"/>
              <a:gd name="connsiteY5" fmla="*/ 3911529 h 4156705"/>
              <a:gd name="connsiteX6" fmla="*/ 73039 w 4938200"/>
              <a:gd name="connsiteY6" fmla="*/ 3313039 h 4156705"/>
              <a:gd name="connsiteX7" fmla="*/ 159642 w 4938200"/>
              <a:gd name="connsiteY7" fmla="*/ 1290513 h 4156705"/>
              <a:gd name="connsiteX8" fmla="*/ 986959 w 4938200"/>
              <a:gd name="connsiteY8" fmla="*/ 590018 h 4156705"/>
              <a:gd name="connsiteX9" fmla="*/ 1004891 w 4938200"/>
              <a:gd name="connsiteY9" fmla="*/ 0 h 4156705"/>
              <a:gd name="connsiteX0" fmla="*/ 1004891 w 4931243"/>
              <a:gd name="connsiteY0" fmla="*/ 0 h 4156705"/>
              <a:gd name="connsiteX1" fmla="*/ 1616609 w 4931243"/>
              <a:gd name="connsiteY1" fmla="*/ 571743 h 4156705"/>
              <a:gd name="connsiteX2" fmla="*/ 4628452 w 4931243"/>
              <a:gd name="connsiteY2" fmla="*/ 934302 h 4156705"/>
              <a:gd name="connsiteX3" fmla="*/ 4723693 w 4931243"/>
              <a:gd name="connsiteY3" fmla="*/ 3409206 h 4156705"/>
              <a:gd name="connsiteX4" fmla="*/ 3575630 w 4931243"/>
              <a:gd name="connsiteY4" fmla="*/ 4131303 h 4156705"/>
              <a:gd name="connsiteX5" fmla="*/ 977861 w 4931243"/>
              <a:gd name="connsiteY5" fmla="*/ 3911529 h 4156705"/>
              <a:gd name="connsiteX6" fmla="*/ 73039 w 4931243"/>
              <a:gd name="connsiteY6" fmla="*/ 3313039 h 4156705"/>
              <a:gd name="connsiteX7" fmla="*/ 159642 w 4931243"/>
              <a:gd name="connsiteY7" fmla="*/ 1290513 h 4156705"/>
              <a:gd name="connsiteX8" fmla="*/ 986959 w 4931243"/>
              <a:gd name="connsiteY8" fmla="*/ 590018 h 4156705"/>
              <a:gd name="connsiteX9" fmla="*/ 1004891 w 4931243"/>
              <a:gd name="connsiteY9" fmla="*/ 0 h 4156705"/>
              <a:gd name="connsiteX0" fmla="*/ 1004891 w 4931243"/>
              <a:gd name="connsiteY0" fmla="*/ 0 h 4175448"/>
              <a:gd name="connsiteX1" fmla="*/ 1616609 w 4931243"/>
              <a:gd name="connsiteY1" fmla="*/ 571743 h 4175448"/>
              <a:gd name="connsiteX2" fmla="*/ 4628452 w 4931243"/>
              <a:gd name="connsiteY2" fmla="*/ 934302 h 4175448"/>
              <a:gd name="connsiteX3" fmla="*/ 4723693 w 4931243"/>
              <a:gd name="connsiteY3" fmla="*/ 3409206 h 4175448"/>
              <a:gd name="connsiteX4" fmla="*/ 3575630 w 4931243"/>
              <a:gd name="connsiteY4" fmla="*/ 4131303 h 4175448"/>
              <a:gd name="connsiteX5" fmla="*/ 858591 w 4931243"/>
              <a:gd name="connsiteY5" fmla="*/ 3991042 h 4175448"/>
              <a:gd name="connsiteX6" fmla="*/ 73039 w 4931243"/>
              <a:gd name="connsiteY6" fmla="*/ 3313039 h 4175448"/>
              <a:gd name="connsiteX7" fmla="*/ 159642 w 4931243"/>
              <a:gd name="connsiteY7" fmla="*/ 1290513 h 4175448"/>
              <a:gd name="connsiteX8" fmla="*/ 986959 w 4931243"/>
              <a:gd name="connsiteY8" fmla="*/ 590018 h 4175448"/>
              <a:gd name="connsiteX9" fmla="*/ 1004891 w 4931243"/>
              <a:gd name="connsiteY9" fmla="*/ 0 h 4175448"/>
              <a:gd name="connsiteX0" fmla="*/ 1004891 w 4931243"/>
              <a:gd name="connsiteY0" fmla="*/ 0 h 4175448"/>
              <a:gd name="connsiteX1" fmla="*/ 1616609 w 4931243"/>
              <a:gd name="connsiteY1" fmla="*/ 571743 h 4175448"/>
              <a:gd name="connsiteX2" fmla="*/ 4628452 w 4931243"/>
              <a:gd name="connsiteY2" fmla="*/ 934302 h 4175448"/>
              <a:gd name="connsiteX3" fmla="*/ 4723693 w 4931243"/>
              <a:gd name="connsiteY3" fmla="*/ 3409206 h 4175448"/>
              <a:gd name="connsiteX4" fmla="*/ 3575630 w 4931243"/>
              <a:gd name="connsiteY4" fmla="*/ 4131303 h 4175448"/>
              <a:gd name="connsiteX5" fmla="*/ 858591 w 4931243"/>
              <a:gd name="connsiteY5" fmla="*/ 3991042 h 4175448"/>
              <a:gd name="connsiteX6" fmla="*/ 73039 w 4931243"/>
              <a:gd name="connsiteY6" fmla="*/ 3313039 h 4175448"/>
              <a:gd name="connsiteX7" fmla="*/ 159642 w 4931243"/>
              <a:gd name="connsiteY7" fmla="*/ 1290513 h 4175448"/>
              <a:gd name="connsiteX8" fmla="*/ 986959 w 4931243"/>
              <a:gd name="connsiteY8" fmla="*/ 590018 h 4175448"/>
              <a:gd name="connsiteX9" fmla="*/ 1004891 w 4931243"/>
              <a:gd name="connsiteY9" fmla="*/ 0 h 4175448"/>
              <a:gd name="connsiteX0" fmla="*/ 1010726 w 4937078"/>
              <a:gd name="connsiteY0" fmla="*/ 0 h 4175448"/>
              <a:gd name="connsiteX1" fmla="*/ 1622444 w 4937078"/>
              <a:gd name="connsiteY1" fmla="*/ 571743 h 4175448"/>
              <a:gd name="connsiteX2" fmla="*/ 4634287 w 4937078"/>
              <a:gd name="connsiteY2" fmla="*/ 934302 h 4175448"/>
              <a:gd name="connsiteX3" fmla="*/ 4729528 w 4937078"/>
              <a:gd name="connsiteY3" fmla="*/ 3409206 h 4175448"/>
              <a:gd name="connsiteX4" fmla="*/ 3581465 w 4937078"/>
              <a:gd name="connsiteY4" fmla="*/ 4131303 h 4175448"/>
              <a:gd name="connsiteX5" fmla="*/ 864426 w 4937078"/>
              <a:gd name="connsiteY5" fmla="*/ 3991042 h 4175448"/>
              <a:gd name="connsiteX6" fmla="*/ 78874 w 4937078"/>
              <a:gd name="connsiteY6" fmla="*/ 3313039 h 4175448"/>
              <a:gd name="connsiteX7" fmla="*/ 165477 w 4937078"/>
              <a:gd name="connsiteY7" fmla="*/ 1290513 h 4175448"/>
              <a:gd name="connsiteX8" fmla="*/ 992794 w 4937078"/>
              <a:gd name="connsiteY8" fmla="*/ 590018 h 4175448"/>
              <a:gd name="connsiteX9" fmla="*/ 1010726 w 4937078"/>
              <a:gd name="connsiteY9" fmla="*/ 0 h 4175448"/>
              <a:gd name="connsiteX0" fmla="*/ 1010726 w 4961247"/>
              <a:gd name="connsiteY0" fmla="*/ 0 h 4175448"/>
              <a:gd name="connsiteX1" fmla="*/ 1648693 w 4961247"/>
              <a:gd name="connsiteY1" fmla="*/ 574434 h 4175448"/>
              <a:gd name="connsiteX2" fmla="*/ 4634287 w 4961247"/>
              <a:gd name="connsiteY2" fmla="*/ 934302 h 4175448"/>
              <a:gd name="connsiteX3" fmla="*/ 4729528 w 4961247"/>
              <a:gd name="connsiteY3" fmla="*/ 3409206 h 4175448"/>
              <a:gd name="connsiteX4" fmla="*/ 3581465 w 4961247"/>
              <a:gd name="connsiteY4" fmla="*/ 4131303 h 4175448"/>
              <a:gd name="connsiteX5" fmla="*/ 864426 w 4961247"/>
              <a:gd name="connsiteY5" fmla="*/ 3991042 h 4175448"/>
              <a:gd name="connsiteX6" fmla="*/ 78874 w 4961247"/>
              <a:gd name="connsiteY6" fmla="*/ 3313039 h 4175448"/>
              <a:gd name="connsiteX7" fmla="*/ 165477 w 4961247"/>
              <a:gd name="connsiteY7" fmla="*/ 1290513 h 4175448"/>
              <a:gd name="connsiteX8" fmla="*/ 992794 w 4961247"/>
              <a:gd name="connsiteY8" fmla="*/ 590018 h 4175448"/>
              <a:gd name="connsiteX9" fmla="*/ 1010726 w 4961247"/>
              <a:gd name="connsiteY9" fmla="*/ 0 h 4175448"/>
              <a:gd name="connsiteX0" fmla="*/ 1010726 w 4961247"/>
              <a:gd name="connsiteY0" fmla="*/ 0 h 4175448"/>
              <a:gd name="connsiteX1" fmla="*/ 1648693 w 4961247"/>
              <a:gd name="connsiteY1" fmla="*/ 574434 h 4175448"/>
              <a:gd name="connsiteX2" fmla="*/ 4634287 w 4961247"/>
              <a:gd name="connsiteY2" fmla="*/ 934302 h 4175448"/>
              <a:gd name="connsiteX3" fmla="*/ 4729528 w 4961247"/>
              <a:gd name="connsiteY3" fmla="*/ 3409206 h 4175448"/>
              <a:gd name="connsiteX4" fmla="*/ 3581465 w 4961247"/>
              <a:gd name="connsiteY4" fmla="*/ 4131303 h 4175448"/>
              <a:gd name="connsiteX5" fmla="*/ 864426 w 4961247"/>
              <a:gd name="connsiteY5" fmla="*/ 3991042 h 4175448"/>
              <a:gd name="connsiteX6" fmla="*/ 78874 w 4961247"/>
              <a:gd name="connsiteY6" fmla="*/ 3313039 h 4175448"/>
              <a:gd name="connsiteX7" fmla="*/ 165477 w 4961247"/>
              <a:gd name="connsiteY7" fmla="*/ 1290513 h 4175448"/>
              <a:gd name="connsiteX8" fmla="*/ 992794 w 4961247"/>
              <a:gd name="connsiteY8" fmla="*/ 590018 h 4175448"/>
              <a:gd name="connsiteX9" fmla="*/ 1010726 w 4961247"/>
              <a:gd name="connsiteY9" fmla="*/ 0 h 4175448"/>
              <a:gd name="connsiteX0" fmla="*/ 1008299 w 4958820"/>
              <a:gd name="connsiteY0" fmla="*/ 0 h 4175448"/>
              <a:gd name="connsiteX1" fmla="*/ 1646266 w 4958820"/>
              <a:gd name="connsiteY1" fmla="*/ 574434 h 4175448"/>
              <a:gd name="connsiteX2" fmla="*/ 4631860 w 4958820"/>
              <a:gd name="connsiteY2" fmla="*/ 934302 h 4175448"/>
              <a:gd name="connsiteX3" fmla="*/ 4727101 w 4958820"/>
              <a:gd name="connsiteY3" fmla="*/ 3409206 h 4175448"/>
              <a:gd name="connsiteX4" fmla="*/ 3579038 w 4958820"/>
              <a:gd name="connsiteY4" fmla="*/ 4131303 h 4175448"/>
              <a:gd name="connsiteX5" fmla="*/ 861999 w 4958820"/>
              <a:gd name="connsiteY5" fmla="*/ 3991042 h 4175448"/>
              <a:gd name="connsiteX6" fmla="*/ 76447 w 4958820"/>
              <a:gd name="connsiteY6" fmla="*/ 3313039 h 4175448"/>
              <a:gd name="connsiteX7" fmla="*/ 163050 w 4958820"/>
              <a:gd name="connsiteY7" fmla="*/ 1290513 h 4175448"/>
              <a:gd name="connsiteX8" fmla="*/ 990367 w 4958820"/>
              <a:gd name="connsiteY8" fmla="*/ 590018 h 4175448"/>
              <a:gd name="connsiteX9" fmla="*/ 1008299 w 4958820"/>
              <a:gd name="connsiteY9" fmla="*/ 0 h 4175448"/>
              <a:gd name="connsiteX0" fmla="*/ 1008299 w 4958820"/>
              <a:gd name="connsiteY0" fmla="*/ 0 h 4175448"/>
              <a:gd name="connsiteX1" fmla="*/ 1646266 w 4958820"/>
              <a:gd name="connsiteY1" fmla="*/ 574434 h 4175448"/>
              <a:gd name="connsiteX2" fmla="*/ 4631860 w 4958820"/>
              <a:gd name="connsiteY2" fmla="*/ 934302 h 4175448"/>
              <a:gd name="connsiteX3" fmla="*/ 4727101 w 4958820"/>
              <a:gd name="connsiteY3" fmla="*/ 3409206 h 4175448"/>
              <a:gd name="connsiteX4" fmla="*/ 3579038 w 4958820"/>
              <a:gd name="connsiteY4" fmla="*/ 4131303 h 4175448"/>
              <a:gd name="connsiteX5" fmla="*/ 861999 w 4958820"/>
              <a:gd name="connsiteY5" fmla="*/ 3991042 h 4175448"/>
              <a:gd name="connsiteX6" fmla="*/ 76447 w 4958820"/>
              <a:gd name="connsiteY6" fmla="*/ 3313039 h 4175448"/>
              <a:gd name="connsiteX7" fmla="*/ 163050 w 4958820"/>
              <a:gd name="connsiteY7" fmla="*/ 1290513 h 4175448"/>
              <a:gd name="connsiteX8" fmla="*/ 990367 w 4958820"/>
              <a:gd name="connsiteY8" fmla="*/ 590018 h 4175448"/>
              <a:gd name="connsiteX9" fmla="*/ 1008299 w 4958820"/>
              <a:gd name="connsiteY9" fmla="*/ 0 h 4175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958820" h="4175448">
                <a:moveTo>
                  <a:pt x="1008299" y="0"/>
                </a:moveTo>
                <a:cubicBezTo>
                  <a:pt x="1080221" y="58905"/>
                  <a:pt x="1502689" y="357725"/>
                  <a:pt x="1646266" y="574434"/>
                </a:cubicBezTo>
                <a:cubicBezTo>
                  <a:pt x="1801987" y="585526"/>
                  <a:pt x="4118388" y="461840"/>
                  <a:pt x="4631860" y="934302"/>
                </a:cubicBezTo>
                <a:cubicBezTo>
                  <a:pt x="5145332" y="1406764"/>
                  <a:pt x="4955580" y="2313155"/>
                  <a:pt x="4727101" y="3409206"/>
                </a:cubicBezTo>
                <a:cubicBezTo>
                  <a:pt x="4578135" y="3975170"/>
                  <a:pt x="4223222" y="4034330"/>
                  <a:pt x="3579038" y="4131303"/>
                </a:cubicBezTo>
                <a:cubicBezTo>
                  <a:pt x="2934854" y="4228276"/>
                  <a:pt x="1597338" y="4158382"/>
                  <a:pt x="861999" y="3991042"/>
                </a:cubicBezTo>
                <a:cubicBezTo>
                  <a:pt x="557764" y="3888766"/>
                  <a:pt x="288603" y="3774523"/>
                  <a:pt x="76447" y="3313039"/>
                </a:cubicBezTo>
                <a:cubicBezTo>
                  <a:pt x="-73175" y="2826910"/>
                  <a:pt x="18982" y="1794318"/>
                  <a:pt x="163050" y="1290513"/>
                </a:cubicBezTo>
                <a:cubicBezTo>
                  <a:pt x="367640" y="666231"/>
                  <a:pt x="707145" y="617043"/>
                  <a:pt x="990367" y="590018"/>
                </a:cubicBezTo>
                <a:cubicBezTo>
                  <a:pt x="990367" y="590018"/>
                  <a:pt x="1038579" y="394709"/>
                  <a:pt x="1008299" y="0"/>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6D5F371-A0D1-4610-A662-CE89241BF42E}"/>
              </a:ext>
            </a:extLst>
          </p:cNvPr>
          <p:cNvSpPr>
            <a:spLocks noGrp="1"/>
          </p:cNvSpPr>
          <p:nvPr>
            <p:ph type="title"/>
          </p:nvPr>
        </p:nvSpPr>
        <p:spPr>
          <a:xfrm>
            <a:off x="1221949" y="1441683"/>
            <a:ext cx="3737320" cy="2085287"/>
          </a:xfrm>
        </p:spPr>
        <p:txBody>
          <a:bodyPr>
            <a:normAutofit/>
          </a:bodyPr>
          <a:lstStyle/>
          <a:p>
            <a:pPr algn="ctr"/>
            <a:r>
              <a:rPr lang="en-GB" dirty="0"/>
              <a:t>True or False?</a:t>
            </a:r>
          </a:p>
        </p:txBody>
      </p:sp>
      <p:sp>
        <p:nvSpPr>
          <p:cNvPr id="25" name="Freeform: Shape 24">
            <a:extLst>
              <a:ext uri="{FF2B5EF4-FFF2-40B4-BE49-F238E27FC236}">
                <a16:creationId xmlns:a16="http://schemas.microsoft.com/office/drawing/2014/main" id="{A7E159FC-3666-4232-8B04-4E20400D3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295116">
            <a:off x="719578" y="526618"/>
            <a:ext cx="4653004" cy="3398069"/>
          </a:xfrm>
          <a:custGeom>
            <a:avLst/>
            <a:gdLst>
              <a:gd name="connsiteX0" fmla="*/ 986774 w 5065355"/>
              <a:gd name="connsiteY0" fmla="*/ 0 h 3864077"/>
              <a:gd name="connsiteX1" fmla="*/ 1598492 w 5065355"/>
              <a:gd name="connsiteY1" fmla="*/ 571743 h 3864077"/>
              <a:gd name="connsiteX2" fmla="*/ 4623587 w 5065355"/>
              <a:gd name="connsiteY2" fmla="*/ 815032 h 3864077"/>
              <a:gd name="connsiteX3" fmla="*/ 5045794 w 5065355"/>
              <a:gd name="connsiteY3" fmla="*/ 2583837 h 3864077"/>
              <a:gd name="connsiteX4" fmla="*/ 5065097 w 5065355"/>
              <a:gd name="connsiteY4" fmla="*/ 3007422 h 3864077"/>
              <a:gd name="connsiteX5" fmla="*/ 5064540 w 5065355"/>
              <a:gd name="connsiteY5" fmla="*/ 3083457 h 3864077"/>
              <a:gd name="connsiteX6" fmla="*/ 5065355 w 5065355"/>
              <a:gd name="connsiteY6" fmla="*/ 3093208 h 3864077"/>
              <a:gd name="connsiteX7" fmla="*/ 5059336 w 5065355"/>
              <a:gd name="connsiteY7" fmla="*/ 3165214 h 3864077"/>
              <a:gd name="connsiteX8" fmla="*/ 5058896 w 5065355"/>
              <a:gd name="connsiteY8" fmla="*/ 3171406 h 3864077"/>
              <a:gd name="connsiteX9" fmla="*/ 5058773 w 5065355"/>
              <a:gd name="connsiteY9" fmla="*/ 3171941 h 3864077"/>
              <a:gd name="connsiteX10" fmla="*/ 5057188 w 5065355"/>
              <a:gd name="connsiteY10" fmla="*/ 3190910 h 3864077"/>
              <a:gd name="connsiteX11" fmla="*/ 5033762 w 5065355"/>
              <a:gd name="connsiteY11" fmla="*/ 3281910 h 3864077"/>
              <a:gd name="connsiteX12" fmla="*/ 5033487 w 5065355"/>
              <a:gd name="connsiteY12" fmla="*/ 3282522 h 3864077"/>
              <a:gd name="connsiteX13" fmla="*/ 5027369 w 5065355"/>
              <a:gd name="connsiteY13" fmla="*/ 3309275 h 3864077"/>
              <a:gd name="connsiteX14" fmla="*/ 4908386 w 5065355"/>
              <a:gd name="connsiteY14" fmla="*/ 3476562 h 3864077"/>
              <a:gd name="connsiteX15" fmla="*/ 4902444 w 5065355"/>
              <a:gd name="connsiteY15" fmla="*/ 3480940 h 3864077"/>
              <a:gd name="connsiteX16" fmla="*/ 4888108 w 5065355"/>
              <a:gd name="connsiteY16" fmla="*/ 3495204 h 3864077"/>
              <a:gd name="connsiteX17" fmla="*/ 4819819 w 5065355"/>
              <a:gd name="connsiteY17" fmla="*/ 3539901 h 3864077"/>
              <a:gd name="connsiteX18" fmla="*/ 4806748 w 5065355"/>
              <a:gd name="connsiteY18" fmla="*/ 3544794 h 3864077"/>
              <a:gd name="connsiteX19" fmla="*/ 4765129 w 5065355"/>
              <a:gd name="connsiteY19" fmla="*/ 3568040 h 3864077"/>
              <a:gd name="connsiteX20" fmla="*/ 4426673 w 5065355"/>
              <a:gd name="connsiteY20" fmla="*/ 3685984 h 3864077"/>
              <a:gd name="connsiteX21" fmla="*/ 534075 w 5065355"/>
              <a:gd name="connsiteY21" fmla="*/ 3761757 h 3864077"/>
              <a:gd name="connsiteX22" fmla="*/ 451805 w 5065355"/>
              <a:gd name="connsiteY22" fmla="*/ 3738960 h 3864077"/>
              <a:gd name="connsiteX23" fmla="*/ 417467 w 5065355"/>
              <a:gd name="connsiteY23" fmla="*/ 3743134 h 3864077"/>
              <a:gd name="connsiteX24" fmla="*/ 47039 w 5065355"/>
              <a:gd name="connsiteY24" fmla="*/ 3447046 h 3864077"/>
              <a:gd name="connsiteX25" fmla="*/ 38763 w 5065355"/>
              <a:gd name="connsiteY25" fmla="*/ 3414896 h 3864077"/>
              <a:gd name="connsiteX26" fmla="*/ 28376 w 5065355"/>
              <a:gd name="connsiteY26" fmla="*/ 3388641 h 3864077"/>
              <a:gd name="connsiteX27" fmla="*/ 14642 w 5065355"/>
              <a:gd name="connsiteY27" fmla="*/ 2681940 h 3864077"/>
              <a:gd name="connsiteX28" fmla="*/ 141525 w 5065355"/>
              <a:gd name="connsiteY28" fmla="*/ 1290513 h 3864077"/>
              <a:gd name="connsiteX29" fmla="*/ 968842 w 5065355"/>
              <a:gd name="connsiteY29" fmla="*/ 590018 h 3864077"/>
              <a:gd name="connsiteX30" fmla="*/ 986774 w 5065355"/>
              <a:gd name="connsiteY30" fmla="*/ 0 h 3864077"/>
              <a:gd name="connsiteX0" fmla="*/ 986774 w 5065355"/>
              <a:gd name="connsiteY0" fmla="*/ 0 h 3852421"/>
              <a:gd name="connsiteX1" fmla="*/ 1598492 w 5065355"/>
              <a:gd name="connsiteY1" fmla="*/ 571743 h 3852421"/>
              <a:gd name="connsiteX2" fmla="*/ 4623587 w 5065355"/>
              <a:gd name="connsiteY2" fmla="*/ 815032 h 3852421"/>
              <a:gd name="connsiteX3" fmla="*/ 5045794 w 5065355"/>
              <a:gd name="connsiteY3" fmla="*/ 2583837 h 3852421"/>
              <a:gd name="connsiteX4" fmla="*/ 5065097 w 5065355"/>
              <a:gd name="connsiteY4" fmla="*/ 3007422 h 3852421"/>
              <a:gd name="connsiteX5" fmla="*/ 5064540 w 5065355"/>
              <a:gd name="connsiteY5" fmla="*/ 3083457 h 3852421"/>
              <a:gd name="connsiteX6" fmla="*/ 5065355 w 5065355"/>
              <a:gd name="connsiteY6" fmla="*/ 3093208 h 3852421"/>
              <a:gd name="connsiteX7" fmla="*/ 5059336 w 5065355"/>
              <a:gd name="connsiteY7" fmla="*/ 3165214 h 3852421"/>
              <a:gd name="connsiteX8" fmla="*/ 5058896 w 5065355"/>
              <a:gd name="connsiteY8" fmla="*/ 3171406 h 3852421"/>
              <a:gd name="connsiteX9" fmla="*/ 5058773 w 5065355"/>
              <a:gd name="connsiteY9" fmla="*/ 3171941 h 3852421"/>
              <a:gd name="connsiteX10" fmla="*/ 5057188 w 5065355"/>
              <a:gd name="connsiteY10" fmla="*/ 3190910 h 3852421"/>
              <a:gd name="connsiteX11" fmla="*/ 5033762 w 5065355"/>
              <a:gd name="connsiteY11" fmla="*/ 3281910 h 3852421"/>
              <a:gd name="connsiteX12" fmla="*/ 5033487 w 5065355"/>
              <a:gd name="connsiteY12" fmla="*/ 3282522 h 3852421"/>
              <a:gd name="connsiteX13" fmla="*/ 5027369 w 5065355"/>
              <a:gd name="connsiteY13" fmla="*/ 3309275 h 3852421"/>
              <a:gd name="connsiteX14" fmla="*/ 4908386 w 5065355"/>
              <a:gd name="connsiteY14" fmla="*/ 3476562 h 3852421"/>
              <a:gd name="connsiteX15" fmla="*/ 4902444 w 5065355"/>
              <a:gd name="connsiteY15" fmla="*/ 3480940 h 3852421"/>
              <a:gd name="connsiteX16" fmla="*/ 4888108 w 5065355"/>
              <a:gd name="connsiteY16" fmla="*/ 3495204 h 3852421"/>
              <a:gd name="connsiteX17" fmla="*/ 4819819 w 5065355"/>
              <a:gd name="connsiteY17" fmla="*/ 3539901 h 3852421"/>
              <a:gd name="connsiteX18" fmla="*/ 4806748 w 5065355"/>
              <a:gd name="connsiteY18" fmla="*/ 3544794 h 3852421"/>
              <a:gd name="connsiteX19" fmla="*/ 4765129 w 5065355"/>
              <a:gd name="connsiteY19" fmla="*/ 3568040 h 3852421"/>
              <a:gd name="connsiteX20" fmla="*/ 4426673 w 5065355"/>
              <a:gd name="connsiteY20" fmla="*/ 3685984 h 3852421"/>
              <a:gd name="connsiteX21" fmla="*/ 904564 w 5065355"/>
              <a:gd name="connsiteY21" fmla="*/ 3793288 h 3852421"/>
              <a:gd name="connsiteX22" fmla="*/ 451805 w 5065355"/>
              <a:gd name="connsiteY22" fmla="*/ 3738960 h 3852421"/>
              <a:gd name="connsiteX23" fmla="*/ 417467 w 5065355"/>
              <a:gd name="connsiteY23" fmla="*/ 3743134 h 3852421"/>
              <a:gd name="connsiteX24" fmla="*/ 47039 w 5065355"/>
              <a:gd name="connsiteY24" fmla="*/ 3447046 h 3852421"/>
              <a:gd name="connsiteX25" fmla="*/ 38763 w 5065355"/>
              <a:gd name="connsiteY25" fmla="*/ 3414896 h 3852421"/>
              <a:gd name="connsiteX26" fmla="*/ 28376 w 5065355"/>
              <a:gd name="connsiteY26" fmla="*/ 3388641 h 3852421"/>
              <a:gd name="connsiteX27" fmla="*/ 14642 w 5065355"/>
              <a:gd name="connsiteY27" fmla="*/ 2681940 h 3852421"/>
              <a:gd name="connsiteX28" fmla="*/ 141525 w 5065355"/>
              <a:gd name="connsiteY28" fmla="*/ 1290513 h 3852421"/>
              <a:gd name="connsiteX29" fmla="*/ 968842 w 5065355"/>
              <a:gd name="connsiteY29" fmla="*/ 590018 h 3852421"/>
              <a:gd name="connsiteX30" fmla="*/ 986774 w 5065355"/>
              <a:gd name="connsiteY30" fmla="*/ 0 h 3852421"/>
              <a:gd name="connsiteX0" fmla="*/ 986774 w 5065355"/>
              <a:gd name="connsiteY0" fmla="*/ 0 h 3899315"/>
              <a:gd name="connsiteX1" fmla="*/ 1598492 w 5065355"/>
              <a:gd name="connsiteY1" fmla="*/ 571743 h 3899315"/>
              <a:gd name="connsiteX2" fmla="*/ 4623587 w 5065355"/>
              <a:gd name="connsiteY2" fmla="*/ 815032 h 3899315"/>
              <a:gd name="connsiteX3" fmla="*/ 5045794 w 5065355"/>
              <a:gd name="connsiteY3" fmla="*/ 2583837 h 3899315"/>
              <a:gd name="connsiteX4" fmla="*/ 5065097 w 5065355"/>
              <a:gd name="connsiteY4" fmla="*/ 3007422 h 3899315"/>
              <a:gd name="connsiteX5" fmla="*/ 5064540 w 5065355"/>
              <a:gd name="connsiteY5" fmla="*/ 3083457 h 3899315"/>
              <a:gd name="connsiteX6" fmla="*/ 5065355 w 5065355"/>
              <a:gd name="connsiteY6" fmla="*/ 3093208 h 3899315"/>
              <a:gd name="connsiteX7" fmla="*/ 5059336 w 5065355"/>
              <a:gd name="connsiteY7" fmla="*/ 3165214 h 3899315"/>
              <a:gd name="connsiteX8" fmla="*/ 5058896 w 5065355"/>
              <a:gd name="connsiteY8" fmla="*/ 3171406 h 3899315"/>
              <a:gd name="connsiteX9" fmla="*/ 5058773 w 5065355"/>
              <a:gd name="connsiteY9" fmla="*/ 3171941 h 3899315"/>
              <a:gd name="connsiteX10" fmla="*/ 5057188 w 5065355"/>
              <a:gd name="connsiteY10" fmla="*/ 3190910 h 3899315"/>
              <a:gd name="connsiteX11" fmla="*/ 5033762 w 5065355"/>
              <a:gd name="connsiteY11" fmla="*/ 3281910 h 3899315"/>
              <a:gd name="connsiteX12" fmla="*/ 5033487 w 5065355"/>
              <a:gd name="connsiteY12" fmla="*/ 3282522 h 3899315"/>
              <a:gd name="connsiteX13" fmla="*/ 5027369 w 5065355"/>
              <a:gd name="connsiteY13" fmla="*/ 3309275 h 3899315"/>
              <a:gd name="connsiteX14" fmla="*/ 4908386 w 5065355"/>
              <a:gd name="connsiteY14" fmla="*/ 3476562 h 3899315"/>
              <a:gd name="connsiteX15" fmla="*/ 4902444 w 5065355"/>
              <a:gd name="connsiteY15" fmla="*/ 3480940 h 3899315"/>
              <a:gd name="connsiteX16" fmla="*/ 4888108 w 5065355"/>
              <a:gd name="connsiteY16" fmla="*/ 3495204 h 3899315"/>
              <a:gd name="connsiteX17" fmla="*/ 4819819 w 5065355"/>
              <a:gd name="connsiteY17" fmla="*/ 3539901 h 3899315"/>
              <a:gd name="connsiteX18" fmla="*/ 4806748 w 5065355"/>
              <a:gd name="connsiteY18" fmla="*/ 3544794 h 3899315"/>
              <a:gd name="connsiteX19" fmla="*/ 4765129 w 5065355"/>
              <a:gd name="connsiteY19" fmla="*/ 3568040 h 3899315"/>
              <a:gd name="connsiteX20" fmla="*/ 4229604 w 5065355"/>
              <a:gd name="connsiteY20" fmla="*/ 3851522 h 3899315"/>
              <a:gd name="connsiteX21" fmla="*/ 904564 w 5065355"/>
              <a:gd name="connsiteY21" fmla="*/ 3793288 h 3899315"/>
              <a:gd name="connsiteX22" fmla="*/ 451805 w 5065355"/>
              <a:gd name="connsiteY22" fmla="*/ 3738960 h 3899315"/>
              <a:gd name="connsiteX23" fmla="*/ 417467 w 5065355"/>
              <a:gd name="connsiteY23" fmla="*/ 3743134 h 3899315"/>
              <a:gd name="connsiteX24" fmla="*/ 47039 w 5065355"/>
              <a:gd name="connsiteY24" fmla="*/ 3447046 h 3899315"/>
              <a:gd name="connsiteX25" fmla="*/ 38763 w 5065355"/>
              <a:gd name="connsiteY25" fmla="*/ 3414896 h 3899315"/>
              <a:gd name="connsiteX26" fmla="*/ 28376 w 5065355"/>
              <a:gd name="connsiteY26" fmla="*/ 3388641 h 3899315"/>
              <a:gd name="connsiteX27" fmla="*/ 14642 w 5065355"/>
              <a:gd name="connsiteY27" fmla="*/ 2681940 h 3899315"/>
              <a:gd name="connsiteX28" fmla="*/ 141525 w 5065355"/>
              <a:gd name="connsiteY28" fmla="*/ 1290513 h 3899315"/>
              <a:gd name="connsiteX29" fmla="*/ 968842 w 5065355"/>
              <a:gd name="connsiteY29" fmla="*/ 590018 h 3899315"/>
              <a:gd name="connsiteX30" fmla="*/ 986774 w 5065355"/>
              <a:gd name="connsiteY30" fmla="*/ 0 h 3899315"/>
              <a:gd name="connsiteX0" fmla="*/ 986774 w 5065355"/>
              <a:gd name="connsiteY0" fmla="*/ 0 h 3899315"/>
              <a:gd name="connsiteX1" fmla="*/ 1598492 w 5065355"/>
              <a:gd name="connsiteY1" fmla="*/ 571743 h 3899315"/>
              <a:gd name="connsiteX2" fmla="*/ 4623587 w 5065355"/>
              <a:gd name="connsiteY2" fmla="*/ 815032 h 3899315"/>
              <a:gd name="connsiteX3" fmla="*/ 5045794 w 5065355"/>
              <a:gd name="connsiteY3" fmla="*/ 2583837 h 3899315"/>
              <a:gd name="connsiteX4" fmla="*/ 5065097 w 5065355"/>
              <a:gd name="connsiteY4" fmla="*/ 3007422 h 3899315"/>
              <a:gd name="connsiteX5" fmla="*/ 5064540 w 5065355"/>
              <a:gd name="connsiteY5" fmla="*/ 3083457 h 3899315"/>
              <a:gd name="connsiteX6" fmla="*/ 5065355 w 5065355"/>
              <a:gd name="connsiteY6" fmla="*/ 3093208 h 3899315"/>
              <a:gd name="connsiteX7" fmla="*/ 5059336 w 5065355"/>
              <a:gd name="connsiteY7" fmla="*/ 3165214 h 3899315"/>
              <a:gd name="connsiteX8" fmla="*/ 5058896 w 5065355"/>
              <a:gd name="connsiteY8" fmla="*/ 3171406 h 3899315"/>
              <a:gd name="connsiteX9" fmla="*/ 5058773 w 5065355"/>
              <a:gd name="connsiteY9" fmla="*/ 3171941 h 3899315"/>
              <a:gd name="connsiteX10" fmla="*/ 5057188 w 5065355"/>
              <a:gd name="connsiteY10" fmla="*/ 3190910 h 3899315"/>
              <a:gd name="connsiteX11" fmla="*/ 5033762 w 5065355"/>
              <a:gd name="connsiteY11" fmla="*/ 3281910 h 3899315"/>
              <a:gd name="connsiteX12" fmla="*/ 5033487 w 5065355"/>
              <a:gd name="connsiteY12" fmla="*/ 3282522 h 3899315"/>
              <a:gd name="connsiteX13" fmla="*/ 5027369 w 5065355"/>
              <a:gd name="connsiteY13" fmla="*/ 3309275 h 3899315"/>
              <a:gd name="connsiteX14" fmla="*/ 4908386 w 5065355"/>
              <a:gd name="connsiteY14" fmla="*/ 3476562 h 3899315"/>
              <a:gd name="connsiteX15" fmla="*/ 4902444 w 5065355"/>
              <a:gd name="connsiteY15" fmla="*/ 3480940 h 3899315"/>
              <a:gd name="connsiteX16" fmla="*/ 4888108 w 5065355"/>
              <a:gd name="connsiteY16" fmla="*/ 3495204 h 3899315"/>
              <a:gd name="connsiteX17" fmla="*/ 4819819 w 5065355"/>
              <a:gd name="connsiteY17" fmla="*/ 3539901 h 3899315"/>
              <a:gd name="connsiteX18" fmla="*/ 4806748 w 5065355"/>
              <a:gd name="connsiteY18" fmla="*/ 3544794 h 3899315"/>
              <a:gd name="connsiteX19" fmla="*/ 4765129 w 5065355"/>
              <a:gd name="connsiteY19" fmla="*/ 3568040 h 3899315"/>
              <a:gd name="connsiteX20" fmla="*/ 4229604 w 5065355"/>
              <a:gd name="connsiteY20" fmla="*/ 3851522 h 3899315"/>
              <a:gd name="connsiteX21" fmla="*/ 904564 w 5065355"/>
              <a:gd name="connsiteY21" fmla="*/ 3793288 h 3899315"/>
              <a:gd name="connsiteX22" fmla="*/ 451805 w 5065355"/>
              <a:gd name="connsiteY22" fmla="*/ 3738960 h 3899315"/>
              <a:gd name="connsiteX23" fmla="*/ 417467 w 5065355"/>
              <a:gd name="connsiteY23" fmla="*/ 3743134 h 3899315"/>
              <a:gd name="connsiteX24" fmla="*/ 47039 w 5065355"/>
              <a:gd name="connsiteY24" fmla="*/ 3447046 h 3899315"/>
              <a:gd name="connsiteX25" fmla="*/ 38763 w 5065355"/>
              <a:gd name="connsiteY25" fmla="*/ 3414896 h 3899315"/>
              <a:gd name="connsiteX26" fmla="*/ 28376 w 5065355"/>
              <a:gd name="connsiteY26" fmla="*/ 3388641 h 3899315"/>
              <a:gd name="connsiteX27" fmla="*/ 14642 w 5065355"/>
              <a:gd name="connsiteY27" fmla="*/ 2681940 h 3899315"/>
              <a:gd name="connsiteX28" fmla="*/ 141525 w 5065355"/>
              <a:gd name="connsiteY28" fmla="*/ 1290513 h 3899315"/>
              <a:gd name="connsiteX29" fmla="*/ 968842 w 5065355"/>
              <a:gd name="connsiteY29" fmla="*/ 590018 h 3899315"/>
              <a:gd name="connsiteX30" fmla="*/ 986774 w 5065355"/>
              <a:gd name="connsiteY30" fmla="*/ 0 h 3899315"/>
              <a:gd name="connsiteX0" fmla="*/ 986774 w 5065355"/>
              <a:gd name="connsiteY0" fmla="*/ 0 h 3899315"/>
              <a:gd name="connsiteX1" fmla="*/ 1598492 w 5065355"/>
              <a:gd name="connsiteY1" fmla="*/ 571743 h 3899315"/>
              <a:gd name="connsiteX2" fmla="*/ 4623587 w 5065355"/>
              <a:gd name="connsiteY2" fmla="*/ 815032 h 3899315"/>
              <a:gd name="connsiteX3" fmla="*/ 5045794 w 5065355"/>
              <a:gd name="connsiteY3" fmla="*/ 2583837 h 3899315"/>
              <a:gd name="connsiteX4" fmla="*/ 5065097 w 5065355"/>
              <a:gd name="connsiteY4" fmla="*/ 3007422 h 3899315"/>
              <a:gd name="connsiteX5" fmla="*/ 5064540 w 5065355"/>
              <a:gd name="connsiteY5" fmla="*/ 3083457 h 3899315"/>
              <a:gd name="connsiteX6" fmla="*/ 5065355 w 5065355"/>
              <a:gd name="connsiteY6" fmla="*/ 3093208 h 3899315"/>
              <a:gd name="connsiteX7" fmla="*/ 5059336 w 5065355"/>
              <a:gd name="connsiteY7" fmla="*/ 3165214 h 3899315"/>
              <a:gd name="connsiteX8" fmla="*/ 5058896 w 5065355"/>
              <a:gd name="connsiteY8" fmla="*/ 3171406 h 3899315"/>
              <a:gd name="connsiteX9" fmla="*/ 5058773 w 5065355"/>
              <a:gd name="connsiteY9" fmla="*/ 3171941 h 3899315"/>
              <a:gd name="connsiteX10" fmla="*/ 5057188 w 5065355"/>
              <a:gd name="connsiteY10" fmla="*/ 3190910 h 3899315"/>
              <a:gd name="connsiteX11" fmla="*/ 5033762 w 5065355"/>
              <a:gd name="connsiteY11" fmla="*/ 3281910 h 3899315"/>
              <a:gd name="connsiteX12" fmla="*/ 5033487 w 5065355"/>
              <a:gd name="connsiteY12" fmla="*/ 3282522 h 3899315"/>
              <a:gd name="connsiteX13" fmla="*/ 5027369 w 5065355"/>
              <a:gd name="connsiteY13" fmla="*/ 3309275 h 3899315"/>
              <a:gd name="connsiteX14" fmla="*/ 4908386 w 5065355"/>
              <a:gd name="connsiteY14" fmla="*/ 3476562 h 3899315"/>
              <a:gd name="connsiteX15" fmla="*/ 4902444 w 5065355"/>
              <a:gd name="connsiteY15" fmla="*/ 3480940 h 3899315"/>
              <a:gd name="connsiteX16" fmla="*/ 4888108 w 5065355"/>
              <a:gd name="connsiteY16" fmla="*/ 3495204 h 3899315"/>
              <a:gd name="connsiteX17" fmla="*/ 4819819 w 5065355"/>
              <a:gd name="connsiteY17" fmla="*/ 3539901 h 3899315"/>
              <a:gd name="connsiteX18" fmla="*/ 4806748 w 5065355"/>
              <a:gd name="connsiteY18" fmla="*/ 3544794 h 3899315"/>
              <a:gd name="connsiteX19" fmla="*/ 4229604 w 5065355"/>
              <a:gd name="connsiteY19" fmla="*/ 3851522 h 3899315"/>
              <a:gd name="connsiteX20" fmla="*/ 904564 w 5065355"/>
              <a:gd name="connsiteY20" fmla="*/ 3793288 h 3899315"/>
              <a:gd name="connsiteX21" fmla="*/ 451805 w 5065355"/>
              <a:gd name="connsiteY21" fmla="*/ 3738960 h 3899315"/>
              <a:gd name="connsiteX22" fmla="*/ 417467 w 5065355"/>
              <a:gd name="connsiteY22" fmla="*/ 3743134 h 3899315"/>
              <a:gd name="connsiteX23" fmla="*/ 47039 w 5065355"/>
              <a:gd name="connsiteY23" fmla="*/ 3447046 h 3899315"/>
              <a:gd name="connsiteX24" fmla="*/ 38763 w 5065355"/>
              <a:gd name="connsiteY24" fmla="*/ 3414896 h 3899315"/>
              <a:gd name="connsiteX25" fmla="*/ 28376 w 5065355"/>
              <a:gd name="connsiteY25" fmla="*/ 3388641 h 3899315"/>
              <a:gd name="connsiteX26" fmla="*/ 14642 w 5065355"/>
              <a:gd name="connsiteY26" fmla="*/ 2681940 h 3899315"/>
              <a:gd name="connsiteX27" fmla="*/ 141525 w 5065355"/>
              <a:gd name="connsiteY27" fmla="*/ 1290513 h 3899315"/>
              <a:gd name="connsiteX28" fmla="*/ 968842 w 5065355"/>
              <a:gd name="connsiteY28" fmla="*/ 590018 h 3899315"/>
              <a:gd name="connsiteX29" fmla="*/ 986774 w 5065355"/>
              <a:gd name="connsiteY29" fmla="*/ 0 h 3899315"/>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5033487 w 5065355"/>
              <a:gd name="connsiteY12" fmla="*/ 3282522 h 3885853"/>
              <a:gd name="connsiteX13" fmla="*/ 5027369 w 5065355"/>
              <a:gd name="connsiteY13" fmla="*/ 3309275 h 3885853"/>
              <a:gd name="connsiteX14" fmla="*/ 4908386 w 5065355"/>
              <a:gd name="connsiteY14" fmla="*/ 3476562 h 3885853"/>
              <a:gd name="connsiteX15" fmla="*/ 4902444 w 5065355"/>
              <a:gd name="connsiteY15" fmla="*/ 3480940 h 3885853"/>
              <a:gd name="connsiteX16" fmla="*/ 4888108 w 5065355"/>
              <a:gd name="connsiteY16" fmla="*/ 3495204 h 3885853"/>
              <a:gd name="connsiteX17" fmla="*/ 4819819 w 5065355"/>
              <a:gd name="connsiteY17" fmla="*/ 3539901 h 3885853"/>
              <a:gd name="connsiteX18" fmla="*/ 4735804 w 5065355"/>
              <a:gd name="connsiteY18" fmla="*/ 3804925 h 3885853"/>
              <a:gd name="connsiteX19" fmla="*/ 4229604 w 5065355"/>
              <a:gd name="connsiteY19" fmla="*/ 3851522 h 3885853"/>
              <a:gd name="connsiteX20" fmla="*/ 904564 w 5065355"/>
              <a:gd name="connsiteY20" fmla="*/ 3793288 h 3885853"/>
              <a:gd name="connsiteX21" fmla="*/ 451805 w 5065355"/>
              <a:gd name="connsiteY21" fmla="*/ 3738960 h 3885853"/>
              <a:gd name="connsiteX22" fmla="*/ 417467 w 5065355"/>
              <a:gd name="connsiteY22" fmla="*/ 3743134 h 3885853"/>
              <a:gd name="connsiteX23" fmla="*/ 47039 w 5065355"/>
              <a:gd name="connsiteY23" fmla="*/ 3447046 h 3885853"/>
              <a:gd name="connsiteX24" fmla="*/ 38763 w 5065355"/>
              <a:gd name="connsiteY24" fmla="*/ 3414896 h 3885853"/>
              <a:gd name="connsiteX25" fmla="*/ 28376 w 5065355"/>
              <a:gd name="connsiteY25" fmla="*/ 3388641 h 3885853"/>
              <a:gd name="connsiteX26" fmla="*/ 14642 w 5065355"/>
              <a:gd name="connsiteY26" fmla="*/ 2681940 h 3885853"/>
              <a:gd name="connsiteX27" fmla="*/ 141525 w 5065355"/>
              <a:gd name="connsiteY27" fmla="*/ 1290513 h 3885853"/>
              <a:gd name="connsiteX28" fmla="*/ 968842 w 5065355"/>
              <a:gd name="connsiteY28" fmla="*/ 590018 h 3885853"/>
              <a:gd name="connsiteX29" fmla="*/ 986774 w 5065355"/>
              <a:gd name="connsiteY29" fmla="*/ 0 h 3885853"/>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5033487 w 5065355"/>
              <a:gd name="connsiteY12" fmla="*/ 3282522 h 3885853"/>
              <a:gd name="connsiteX13" fmla="*/ 5027369 w 5065355"/>
              <a:gd name="connsiteY13" fmla="*/ 3309275 h 3885853"/>
              <a:gd name="connsiteX14" fmla="*/ 4908386 w 5065355"/>
              <a:gd name="connsiteY14" fmla="*/ 3476562 h 3885853"/>
              <a:gd name="connsiteX15" fmla="*/ 4902444 w 5065355"/>
              <a:gd name="connsiteY15" fmla="*/ 3480940 h 3885853"/>
              <a:gd name="connsiteX16" fmla="*/ 4819819 w 5065355"/>
              <a:gd name="connsiteY16" fmla="*/ 3539901 h 3885853"/>
              <a:gd name="connsiteX17" fmla="*/ 4735804 w 5065355"/>
              <a:gd name="connsiteY17" fmla="*/ 3804925 h 3885853"/>
              <a:gd name="connsiteX18" fmla="*/ 4229604 w 5065355"/>
              <a:gd name="connsiteY18" fmla="*/ 3851522 h 3885853"/>
              <a:gd name="connsiteX19" fmla="*/ 904564 w 5065355"/>
              <a:gd name="connsiteY19" fmla="*/ 3793288 h 3885853"/>
              <a:gd name="connsiteX20" fmla="*/ 451805 w 5065355"/>
              <a:gd name="connsiteY20" fmla="*/ 3738960 h 3885853"/>
              <a:gd name="connsiteX21" fmla="*/ 417467 w 5065355"/>
              <a:gd name="connsiteY21" fmla="*/ 3743134 h 3885853"/>
              <a:gd name="connsiteX22" fmla="*/ 47039 w 5065355"/>
              <a:gd name="connsiteY22" fmla="*/ 3447046 h 3885853"/>
              <a:gd name="connsiteX23" fmla="*/ 38763 w 5065355"/>
              <a:gd name="connsiteY23" fmla="*/ 3414896 h 3885853"/>
              <a:gd name="connsiteX24" fmla="*/ 28376 w 5065355"/>
              <a:gd name="connsiteY24" fmla="*/ 3388641 h 3885853"/>
              <a:gd name="connsiteX25" fmla="*/ 14642 w 5065355"/>
              <a:gd name="connsiteY25" fmla="*/ 2681940 h 3885853"/>
              <a:gd name="connsiteX26" fmla="*/ 141525 w 5065355"/>
              <a:gd name="connsiteY26" fmla="*/ 1290513 h 3885853"/>
              <a:gd name="connsiteX27" fmla="*/ 968842 w 5065355"/>
              <a:gd name="connsiteY27" fmla="*/ 590018 h 3885853"/>
              <a:gd name="connsiteX28" fmla="*/ 986774 w 5065355"/>
              <a:gd name="connsiteY28" fmla="*/ 0 h 3885853"/>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5033487 w 5065355"/>
              <a:gd name="connsiteY12" fmla="*/ 3282522 h 3885853"/>
              <a:gd name="connsiteX13" fmla="*/ 4908386 w 5065355"/>
              <a:gd name="connsiteY13" fmla="*/ 3476562 h 3885853"/>
              <a:gd name="connsiteX14" fmla="*/ 4902444 w 5065355"/>
              <a:gd name="connsiteY14" fmla="*/ 3480940 h 3885853"/>
              <a:gd name="connsiteX15" fmla="*/ 4819819 w 5065355"/>
              <a:gd name="connsiteY15" fmla="*/ 3539901 h 3885853"/>
              <a:gd name="connsiteX16" fmla="*/ 4735804 w 5065355"/>
              <a:gd name="connsiteY16" fmla="*/ 3804925 h 3885853"/>
              <a:gd name="connsiteX17" fmla="*/ 4229604 w 5065355"/>
              <a:gd name="connsiteY17" fmla="*/ 3851522 h 3885853"/>
              <a:gd name="connsiteX18" fmla="*/ 904564 w 5065355"/>
              <a:gd name="connsiteY18" fmla="*/ 3793288 h 3885853"/>
              <a:gd name="connsiteX19" fmla="*/ 451805 w 5065355"/>
              <a:gd name="connsiteY19" fmla="*/ 3738960 h 3885853"/>
              <a:gd name="connsiteX20" fmla="*/ 417467 w 5065355"/>
              <a:gd name="connsiteY20" fmla="*/ 3743134 h 3885853"/>
              <a:gd name="connsiteX21" fmla="*/ 47039 w 5065355"/>
              <a:gd name="connsiteY21" fmla="*/ 3447046 h 3885853"/>
              <a:gd name="connsiteX22" fmla="*/ 38763 w 5065355"/>
              <a:gd name="connsiteY22" fmla="*/ 3414896 h 3885853"/>
              <a:gd name="connsiteX23" fmla="*/ 28376 w 5065355"/>
              <a:gd name="connsiteY23" fmla="*/ 3388641 h 3885853"/>
              <a:gd name="connsiteX24" fmla="*/ 14642 w 5065355"/>
              <a:gd name="connsiteY24" fmla="*/ 2681940 h 3885853"/>
              <a:gd name="connsiteX25" fmla="*/ 141525 w 5065355"/>
              <a:gd name="connsiteY25" fmla="*/ 1290513 h 3885853"/>
              <a:gd name="connsiteX26" fmla="*/ 968842 w 5065355"/>
              <a:gd name="connsiteY26" fmla="*/ 590018 h 3885853"/>
              <a:gd name="connsiteX27" fmla="*/ 986774 w 5065355"/>
              <a:gd name="connsiteY27" fmla="*/ 0 h 3885853"/>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4908386 w 5065355"/>
              <a:gd name="connsiteY12" fmla="*/ 3476562 h 3885853"/>
              <a:gd name="connsiteX13" fmla="*/ 4902444 w 5065355"/>
              <a:gd name="connsiteY13" fmla="*/ 3480940 h 3885853"/>
              <a:gd name="connsiteX14" fmla="*/ 4819819 w 5065355"/>
              <a:gd name="connsiteY14" fmla="*/ 3539901 h 3885853"/>
              <a:gd name="connsiteX15" fmla="*/ 4735804 w 5065355"/>
              <a:gd name="connsiteY15" fmla="*/ 3804925 h 3885853"/>
              <a:gd name="connsiteX16" fmla="*/ 4229604 w 5065355"/>
              <a:gd name="connsiteY16" fmla="*/ 3851522 h 3885853"/>
              <a:gd name="connsiteX17" fmla="*/ 904564 w 5065355"/>
              <a:gd name="connsiteY17" fmla="*/ 3793288 h 3885853"/>
              <a:gd name="connsiteX18" fmla="*/ 451805 w 5065355"/>
              <a:gd name="connsiteY18" fmla="*/ 3738960 h 3885853"/>
              <a:gd name="connsiteX19" fmla="*/ 417467 w 5065355"/>
              <a:gd name="connsiteY19" fmla="*/ 3743134 h 3885853"/>
              <a:gd name="connsiteX20" fmla="*/ 47039 w 5065355"/>
              <a:gd name="connsiteY20" fmla="*/ 3447046 h 3885853"/>
              <a:gd name="connsiteX21" fmla="*/ 38763 w 5065355"/>
              <a:gd name="connsiteY21" fmla="*/ 3414896 h 3885853"/>
              <a:gd name="connsiteX22" fmla="*/ 28376 w 5065355"/>
              <a:gd name="connsiteY22" fmla="*/ 3388641 h 3885853"/>
              <a:gd name="connsiteX23" fmla="*/ 14642 w 5065355"/>
              <a:gd name="connsiteY23" fmla="*/ 2681940 h 3885853"/>
              <a:gd name="connsiteX24" fmla="*/ 141525 w 5065355"/>
              <a:gd name="connsiteY24" fmla="*/ 1290513 h 3885853"/>
              <a:gd name="connsiteX25" fmla="*/ 968842 w 5065355"/>
              <a:gd name="connsiteY25" fmla="*/ 590018 h 3885853"/>
              <a:gd name="connsiteX26" fmla="*/ 986774 w 5065355"/>
              <a:gd name="connsiteY26"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58773 w 5065097"/>
              <a:gd name="connsiteY8" fmla="*/ 3171941 h 3885853"/>
              <a:gd name="connsiteX9" fmla="*/ 5057188 w 5065097"/>
              <a:gd name="connsiteY9" fmla="*/ 3190910 h 3885853"/>
              <a:gd name="connsiteX10" fmla="*/ 5033762 w 5065097"/>
              <a:gd name="connsiteY10" fmla="*/ 3281910 h 3885853"/>
              <a:gd name="connsiteX11" fmla="*/ 4908386 w 5065097"/>
              <a:gd name="connsiteY11" fmla="*/ 3476562 h 3885853"/>
              <a:gd name="connsiteX12" fmla="*/ 4902444 w 5065097"/>
              <a:gd name="connsiteY12" fmla="*/ 3480940 h 3885853"/>
              <a:gd name="connsiteX13" fmla="*/ 4819819 w 5065097"/>
              <a:gd name="connsiteY13" fmla="*/ 3539901 h 3885853"/>
              <a:gd name="connsiteX14" fmla="*/ 4735804 w 5065097"/>
              <a:gd name="connsiteY14" fmla="*/ 3804925 h 3885853"/>
              <a:gd name="connsiteX15" fmla="*/ 4229604 w 5065097"/>
              <a:gd name="connsiteY15" fmla="*/ 3851522 h 3885853"/>
              <a:gd name="connsiteX16" fmla="*/ 904564 w 5065097"/>
              <a:gd name="connsiteY16" fmla="*/ 3793288 h 3885853"/>
              <a:gd name="connsiteX17" fmla="*/ 451805 w 5065097"/>
              <a:gd name="connsiteY17" fmla="*/ 3738960 h 3885853"/>
              <a:gd name="connsiteX18" fmla="*/ 417467 w 5065097"/>
              <a:gd name="connsiteY18" fmla="*/ 3743134 h 3885853"/>
              <a:gd name="connsiteX19" fmla="*/ 47039 w 5065097"/>
              <a:gd name="connsiteY19" fmla="*/ 3447046 h 3885853"/>
              <a:gd name="connsiteX20" fmla="*/ 38763 w 5065097"/>
              <a:gd name="connsiteY20" fmla="*/ 3414896 h 3885853"/>
              <a:gd name="connsiteX21" fmla="*/ 28376 w 5065097"/>
              <a:gd name="connsiteY21" fmla="*/ 3388641 h 3885853"/>
              <a:gd name="connsiteX22" fmla="*/ 14642 w 5065097"/>
              <a:gd name="connsiteY22" fmla="*/ 2681940 h 3885853"/>
              <a:gd name="connsiteX23" fmla="*/ 141525 w 5065097"/>
              <a:gd name="connsiteY23" fmla="*/ 1290513 h 3885853"/>
              <a:gd name="connsiteX24" fmla="*/ 968842 w 5065097"/>
              <a:gd name="connsiteY24" fmla="*/ 590018 h 3885853"/>
              <a:gd name="connsiteX25" fmla="*/ 986774 w 5065097"/>
              <a:gd name="connsiteY25"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58773 w 5065097"/>
              <a:gd name="connsiteY8" fmla="*/ 3171941 h 3885853"/>
              <a:gd name="connsiteX9" fmla="*/ 5033762 w 5065097"/>
              <a:gd name="connsiteY9" fmla="*/ 3281910 h 3885853"/>
              <a:gd name="connsiteX10" fmla="*/ 4908386 w 5065097"/>
              <a:gd name="connsiteY10" fmla="*/ 3476562 h 3885853"/>
              <a:gd name="connsiteX11" fmla="*/ 4902444 w 5065097"/>
              <a:gd name="connsiteY11" fmla="*/ 3480940 h 3885853"/>
              <a:gd name="connsiteX12" fmla="*/ 4819819 w 5065097"/>
              <a:gd name="connsiteY12" fmla="*/ 3539901 h 3885853"/>
              <a:gd name="connsiteX13" fmla="*/ 4735804 w 5065097"/>
              <a:gd name="connsiteY13" fmla="*/ 3804925 h 3885853"/>
              <a:gd name="connsiteX14" fmla="*/ 4229604 w 5065097"/>
              <a:gd name="connsiteY14" fmla="*/ 3851522 h 3885853"/>
              <a:gd name="connsiteX15" fmla="*/ 904564 w 5065097"/>
              <a:gd name="connsiteY15" fmla="*/ 3793288 h 3885853"/>
              <a:gd name="connsiteX16" fmla="*/ 451805 w 5065097"/>
              <a:gd name="connsiteY16" fmla="*/ 3738960 h 3885853"/>
              <a:gd name="connsiteX17" fmla="*/ 417467 w 5065097"/>
              <a:gd name="connsiteY17" fmla="*/ 3743134 h 3885853"/>
              <a:gd name="connsiteX18" fmla="*/ 47039 w 5065097"/>
              <a:gd name="connsiteY18" fmla="*/ 3447046 h 3885853"/>
              <a:gd name="connsiteX19" fmla="*/ 38763 w 5065097"/>
              <a:gd name="connsiteY19" fmla="*/ 3414896 h 3885853"/>
              <a:gd name="connsiteX20" fmla="*/ 28376 w 5065097"/>
              <a:gd name="connsiteY20" fmla="*/ 3388641 h 3885853"/>
              <a:gd name="connsiteX21" fmla="*/ 14642 w 5065097"/>
              <a:gd name="connsiteY21" fmla="*/ 2681940 h 3885853"/>
              <a:gd name="connsiteX22" fmla="*/ 141525 w 5065097"/>
              <a:gd name="connsiteY22" fmla="*/ 1290513 h 3885853"/>
              <a:gd name="connsiteX23" fmla="*/ 968842 w 5065097"/>
              <a:gd name="connsiteY23" fmla="*/ 590018 h 3885853"/>
              <a:gd name="connsiteX24" fmla="*/ 986774 w 5065097"/>
              <a:gd name="connsiteY24"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33762 w 5065097"/>
              <a:gd name="connsiteY8" fmla="*/ 3281910 h 3885853"/>
              <a:gd name="connsiteX9" fmla="*/ 4908386 w 5065097"/>
              <a:gd name="connsiteY9" fmla="*/ 3476562 h 3885853"/>
              <a:gd name="connsiteX10" fmla="*/ 4902444 w 5065097"/>
              <a:gd name="connsiteY10" fmla="*/ 3480940 h 3885853"/>
              <a:gd name="connsiteX11" fmla="*/ 4819819 w 5065097"/>
              <a:gd name="connsiteY11" fmla="*/ 3539901 h 3885853"/>
              <a:gd name="connsiteX12" fmla="*/ 4735804 w 5065097"/>
              <a:gd name="connsiteY12" fmla="*/ 3804925 h 3885853"/>
              <a:gd name="connsiteX13" fmla="*/ 4229604 w 5065097"/>
              <a:gd name="connsiteY13" fmla="*/ 3851522 h 3885853"/>
              <a:gd name="connsiteX14" fmla="*/ 904564 w 5065097"/>
              <a:gd name="connsiteY14" fmla="*/ 3793288 h 3885853"/>
              <a:gd name="connsiteX15" fmla="*/ 451805 w 5065097"/>
              <a:gd name="connsiteY15" fmla="*/ 3738960 h 3885853"/>
              <a:gd name="connsiteX16" fmla="*/ 417467 w 5065097"/>
              <a:gd name="connsiteY16" fmla="*/ 3743134 h 3885853"/>
              <a:gd name="connsiteX17" fmla="*/ 47039 w 5065097"/>
              <a:gd name="connsiteY17" fmla="*/ 3447046 h 3885853"/>
              <a:gd name="connsiteX18" fmla="*/ 38763 w 5065097"/>
              <a:gd name="connsiteY18" fmla="*/ 3414896 h 3885853"/>
              <a:gd name="connsiteX19" fmla="*/ 28376 w 5065097"/>
              <a:gd name="connsiteY19" fmla="*/ 3388641 h 3885853"/>
              <a:gd name="connsiteX20" fmla="*/ 14642 w 5065097"/>
              <a:gd name="connsiteY20" fmla="*/ 2681940 h 3885853"/>
              <a:gd name="connsiteX21" fmla="*/ 141525 w 5065097"/>
              <a:gd name="connsiteY21" fmla="*/ 1290513 h 3885853"/>
              <a:gd name="connsiteX22" fmla="*/ 968842 w 5065097"/>
              <a:gd name="connsiteY22" fmla="*/ 590018 h 3885853"/>
              <a:gd name="connsiteX23" fmla="*/ 986774 w 5065097"/>
              <a:gd name="connsiteY23"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33762 w 5065097"/>
              <a:gd name="connsiteY8" fmla="*/ 3281910 h 3885853"/>
              <a:gd name="connsiteX9" fmla="*/ 4908386 w 5065097"/>
              <a:gd name="connsiteY9" fmla="*/ 3476562 h 3885853"/>
              <a:gd name="connsiteX10" fmla="*/ 4819819 w 5065097"/>
              <a:gd name="connsiteY10" fmla="*/ 3539901 h 3885853"/>
              <a:gd name="connsiteX11" fmla="*/ 4735804 w 5065097"/>
              <a:gd name="connsiteY11" fmla="*/ 3804925 h 3885853"/>
              <a:gd name="connsiteX12" fmla="*/ 4229604 w 5065097"/>
              <a:gd name="connsiteY12" fmla="*/ 3851522 h 3885853"/>
              <a:gd name="connsiteX13" fmla="*/ 904564 w 5065097"/>
              <a:gd name="connsiteY13" fmla="*/ 3793288 h 3885853"/>
              <a:gd name="connsiteX14" fmla="*/ 451805 w 5065097"/>
              <a:gd name="connsiteY14" fmla="*/ 3738960 h 3885853"/>
              <a:gd name="connsiteX15" fmla="*/ 417467 w 5065097"/>
              <a:gd name="connsiteY15" fmla="*/ 3743134 h 3885853"/>
              <a:gd name="connsiteX16" fmla="*/ 47039 w 5065097"/>
              <a:gd name="connsiteY16" fmla="*/ 3447046 h 3885853"/>
              <a:gd name="connsiteX17" fmla="*/ 38763 w 5065097"/>
              <a:gd name="connsiteY17" fmla="*/ 3414896 h 3885853"/>
              <a:gd name="connsiteX18" fmla="*/ 28376 w 5065097"/>
              <a:gd name="connsiteY18" fmla="*/ 3388641 h 3885853"/>
              <a:gd name="connsiteX19" fmla="*/ 14642 w 5065097"/>
              <a:gd name="connsiteY19" fmla="*/ 2681940 h 3885853"/>
              <a:gd name="connsiteX20" fmla="*/ 141525 w 5065097"/>
              <a:gd name="connsiteY20" fmla="*/ 1290513 h 3885853"/>
              <a:gd name="connsiteX21" fmla="*/ 968842 w 5065097"/>
              <a:gd name="connsiteY21" fmla="*/ 590018 h 3885853"/>
              <a:gd name="connsiteX22" fmla="*/ 986774 w 5065097"/>
              <a:gd name="connsiteY22"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08386 w 5065543"/>
              <a:gd name="connsiteY8" fmla="*/ 3476562 h 3885853"/>
              <a:gd name="connsiteX9" fmla="*/ 4819819 w 5065543"/>
              <a:gd name="connsiteY9" fmla="*/ 3539901 h 3885853"/>
              <a:gd name="connsiteX10" fmla="*/ 4735804 w 5065543"/>
              <a:gd name="connsiteY10" fmla="*/ 3804925 h 3885853"/>
              <a:gd name="connsiteX11" fmla="*/ 4229604 w 5065543"/>
              <a:gd name="connsiteY11" fmla="*/ 3851522 h 3885853"/>
              <a:gd name="connsiteX12" fmla="*/ 904564 w 5065543"/>
              <a:gd name="connsiteY12" fmla="*/ 3793288 h 3885853"/>
              <a:gd name="connsiteX13" fmla="*/ 451805 w 5065543"/>
              <a:gd name="connsiteY13" fmla="*/ 3738960 h 3885853"/>
              <a:gd name="connsiteX14" fmla="*/ 417467 w 5065543"/>
              <a:gd name="connsiteY14" fmla="*/ 3743134 h 3885853"/>
              <a:gd name="connsiteX15" fmla="*/ 47039 w 5065543"/>
              <a:gd name="connsiteY15" fmla="*/ 3447046 h 3885853"/>
              <a:gd name="connsiteX16" fmla="*/ 38763 w 5065543"/>
              <a:gd name="connsiteY16" fmla="*/ 3414896 h 3885853"/>
              <a:gd name="connsiteX17" fmla="*/ 28376 w 5065543"/>
              <a:gd name="connsiteY17" fmla="*/ 3388641 h 3885853"/>
              <a:gd name="connsiteX18" fmla="*/ 14642 w 5065543"/>
              <a:gd name="connsiteY18" fmla="*/ 2681940 h 3885853"/>
              <a:gd name="connsiteX19" fmla="*/ 141525 w 5065543"/>
              <a:gd name="connsiteY19" fmla="*/ 1290513 h 3885853"/>
              <a:gd name="connsiteX20" fmla="*/ 968842 w 5065543"/>
              <a:gd name="connsiteY20" fmla="*/ 590018 h 3885853"/>
              <a:gd name="connsiteX21" fmla="*/ 986774 w 5065543"/>
              <a:gd name="connsiteY21"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08386 w 5065543"/>
              <a:gd name="connsiteY8" fmla="*/ 3476562 h 3885853"/>
              <a:gd name="connsiteX9" fmla="*/ 4993239 w 5065543"/>
              <a:gd name="connsiteY9" fmla="*/ 3784266 h 3885853"/>
              <a:gd name="connsiteX10" fmla="*/ 4735804 w 5065543"/>
              <a:gd name="connsiteY10" fmla="*/ 3804925 h 3885853"/>
              <a:gd name="connsiteX11" fmla="*/ 4229604 w 5065543"/>
              <a:gd name="connsiteY11" fmla="*/ 3851522 h 3885853"/>
              <a:gd name="connsiteX12" fmla="*/ 904564 w 5065543"/>
              <a:gd name="connsiteY12" fmla="*/ 3793288 h 3885853"/>
              <a:gd name="connsiteX13" fmla="*/ 451805 w 5065543"/>
              <a:gd name="connsiteY13" fmla="*/ 3738960 h 3885853"/>
              <a:gd name="connsiteX14" fmla="*/ 417467 w 5065543"/>
              <a:gd name="connsiteY14" fmla="*/ 3743134 h 3885853"/>
              <a:gd name="connsiteX15" fmla="*/ 47039 w 5065543"/>
              <a:gd name="connsiteY15" fmla="*/ 3447046 h 3885853"/>
              <a:gd name="connsiteX16" fmla="*/ 38763 w 5065543"/>
              <a:gd name="connsiteY16" fmla="*/ 3414896 h 3885853"/>
              <a:gd name="connsiteX17" fmla="*/ 28376 w 5065543"/>
              <a:gd name="connsiteY17" fmla="*/ 3388641 h 3885853"/>
              <a:gd name="connsiteX18" fmla="*/ 14642 w 5065543"/>
              <a:gd name="connsiteY18" fmla="*/ 2681940 h 3885853"/>
              <a:gd name="connsiteX19" fmla="*/ 141525 w 5065543"/>
              <a:gd name="connsiteY19" fmla="*/ 1290513 h 3885853"/>
              <a:gd name="connsiteX20" fmla="*/ 968842 w 5065543"/>
              <a:gd name="connsiteY20" fmla="*/ 590018 h 3885853"/>
              <a:gd name="connsiteX21" fmla="*/ 986774 w 5065543"/>
              <a:gd name="connsiteY21"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735804 w 5065543"/>
              <a:gd name="connsiteY9" fmla="*/ 3804925 h 3885853"/>
              <a:gd name="connsiteX10" fmla="*/ 4229604 w 5065543"/>
              <a:gd name="connsiteY10" fmla="*/ 3851522 h 3885853"/>
              <a:gd name="connsiteX11" fmla="*/ 904564 w 5065543"/>
              <a:gd name="connsiteY11" fmla="*/ 3793288 h 3885853"/>
              <a:gd name="connsiteX12" fmla="*/ 451805 w 5065543"/>
              <a:gd name="connsiteY12" fmla="*/ 3738960 h 3885853"/>
              <a:gd name="connsiteX13" fmla="*/ 417467 w 5065543"/>
              <a:gd name="connsiteY13" fmla="*/ 3743134 h 3885853"/>
              <a:gd name="connsiteX14" fmla="*/ 47039 w 5065543"/>
              <a:gd name="connsiteY14" fmla="*/ 3447046 h 3885853"/>
              <a:gd name="connsiteX15" fmla="*/ 38763 w 5065543"/>
              <a:gd name="connsiteY15" fmla="*/ 3414896 h 3885853"/>
              <a:gd name="connsiteX16" fmla="*/ 28376 w 5065543"/>
              <a:gd name="connsiteY16" fmla="*/ 3388641 h 3885853"/>
              <a:gd name="connsiteX17" fmla="*/ 14642 w 5065543"/>
              <a:gd name="connsiteY17" fmla="*/ 2681940 h 3885853"/>
              <a:gd name="connsiteX18" fmla="*/ 141525 w 5065543"/>
              <a:gd name="connsiteY18" fmla="*/ 1290513 h 3885853"/>
              <a:gd name="connsiteX19" fmla="*/ 968842 w 5065543"/>
              <a:gd name="connsiteY19" fmla="*/ 590018 h 3885853"/>
              <a:gd name="connsiteX20" fmla="*/ 986774 w 5065543"/>
              <a:gd name="connsiteY20"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229604 w 5065543"/>
              <a:gd name="connsiteY9" fmla="*/ 3851522 h 3885853"/>
              <a:gd name="connsiteX10" fmla="*/ 904564 w 5065543"/>
              <a:gd name="connsiteY10" fmla="*/ 3793288 h 3885853"/>
              <a:gd name="connsiteX11" fmla="*/ 451805 w 5065543"/>
              <a:gd name="connsiteY11" fmla="*/ 3738960 h 3885853"/>
              <a:gd name="connsiteX12" fmla="*/ 417467 w 5065543"/>
              <a:gd name="connsiteY12" fmla="*/ 3743134 h 3885853"/>
              <a:gd name="connsiteX13" fmla="*/ 47039 w 5065543"/>
              <a:gd name="connsiteY13" fmla="*/ 3447046 h 3885853"/>
              <a:gd name="connsiteX14" fmla="*/ 38763 w 5065543"/>
              <a:gd name="connsiteY14" fmla="*/ 3414896 h 3885853"/>
              <a:gd name="connsiteX15" fmla="*/ 28376 w 5065543"/>
              <a:gd name="connsiteY15" fmla="*/ 3388641 h 3885853"/>
              <a:gd name="connsiteX16" fmla="*/ 14642 w 5065543"/>
              <a:gd name="connsiteY16" fmla="*/ 2681940 h 3885853"/>
              <a:gd name="connsiteX17" fmla="*/ 141525 w 5065543"/>
              <a:gd name="connsiteY17" fmla="*/ 1290513 h 3885853"/>
              <a:gd name="connsiteX18" fmla="*/ 968842 w 5065543"/>
              <a:gd name="connsiteY18" fmla="*/ 590018 h 3885853"/>
              <a:gd name="connsiteX19" fmla="*/ 986774 w 5065543"/>
              <a:gd name="connsiteY19"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229604 w 5065543"/>
              <a:gd name="connsiteY9" fmla="*/ 3851522 h 3885853"/>
              <a:gd name="connsiteX10" fmla="*/ 904564 w 5065543"/>
              <a:gd name="connsiteY10" fmla="*/ 3793288 h 3885853"/>
              <a:gd name="connsiteX11" fmla="*/ 451805 w 5065543"/>
              <a:gd name="connsiteY11" fmla="*/ 3738960 h 3885853"/>
              <a:gd name="connsiteX12" fmla="*/ 417467 w 5065543"/>
              <a:gd name="connsiteY12" fmla="*/ 3743134 h 3885853"/>
              <a:gd name="connsiteX13" fmla="*/ 47039 w 5065543"/>
              <a:gd name="connsiteY13" fmla="*/ 3447046 h 3885853"/>
              <a:gd name="connsiteX14" fmla="*/ 38763 w 5065543"/>
              <a:gd name="connsiteY14" fmla="*/ 3414896 h 3885853"/>
              <a:gd name="connsiteX15" fmla="*/ 28376 w 5065543"/>
              <a:gd name="connsiteY15" fmla="*/ 3388641 h 3885853"/>
              <a:gd name="connsiteX16" fmla="*/ 14642 w 5065543"/>
              <a:gd name="connsiteY16" fmla="*/ 2681940 h 3885853"/>
              <a:gd name="connsiteX17" fmla="*/ 141525 w 5065543"/>
              <a:gd name="connsiteY17" fmla="*/ 1290513 h 3885853"/>
              <a:gd name="connsiteX18" fmla="*/ 968842 w 5065543"/>
              <a:gd name="connsiteY18" fmla="*/ 590018 h 3885853"/>
              <a:gd name="connsiteX19" fmla="*/ 986774 w 5065543"/>
              <a:gd name="connsiteY19"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229604 w 5065543"/>
              <a:gd name="connsiteY9" fmla="*/ 3851522 h 3885853"/>
              <a:gd name="connsiteX10" fmla="*/ 904564 w 5065543"/>
              <a:gd name="connsiteY10" fmla="*/ 3793288 h 3885853"/>
              <a:gd name="connsiteX11" fmla="*/ 451805 w 5065543"/>
              <a:gd name="connsiteY11" fmla="*/ 3738960 h 3885853"/>
              <a:gd name="connsiteX12" fmla="*/ 417467 w 5065543"/>
              <a:gd name="connsiteY12" fmla="*/ 3743134 h 3885853"/>
              <a:gd name="connsiteX13" fmla="*/ 47039 w 5065543"/>
              <a:gd name="connsiteY13" fmla="*/ 3447046 h 3885853"/>
              <a:gd name="connsiteX14" fmla="*/ 38763 w 5065543"/>
              <a:gd name="connsiteY14" fmla="*/ 3414896 h 3885853"/>
              <a:gd name="connsiteX15" fmla="*/ 28376 w 5065543"/>
              <a:gd name="connsiteY15" fmla="*/ 3388641 h 3885853"/>
              <a:gd name="connsiteX16" fmla="*/ 14642 w 5065543"/>
              <a:gd name="connsiteY16" fmla="*/ 2681940 h 3885853"/>
              <a:gd name="connsiteX17" fmla="*/ 141525 w 5065543"/>
              <a:gd name="connsiteY17" fmla="*/ 1290513 h 3885853"/>
              <a:gd name="connsiteX18" fmla="*/ 968842 w 5065543"/>
              <a:gd name="connsiteY18" fmla="*/ 590018 h 3885853"/>
              <a:gd name="connsiteX19" fmla="*/ 986774 w 5065543"/>
              <a:gd name="connsiteY19"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4993239 w 5065543"/>
              <a:gd name="connsiteY7" fmla="*/ 3784266 h 3885853"/>
              <a:gd name="connsiteX8" fmla="*/ 4229604 w 5065543"/>
              <a:gd name="connsiteY8" fmla="*/ 3851522 h 3885853"/>
              <a:gd name="connsiteX9" fmla="*/ 904564 w 5065543"/>
              <a:gd name="connsiteY9" fmla="*/ 3793288 h 3885853"/>
              <a:gd name="connsiteX10" fmla="*/ 451805 w 5065543"/>
              <a:gd name="connsiteY10" fmla="*/ 3738960 h 3885853"/>
              <a:gd name="connsiteX11" fmla="*/ 417467 w 5065543"/>
              <a:gd name="connsiteY11" fmla="*/ 3743134 h 3885853"/>
              <a:gd name="connsiteX12" fmla="*/ 47039 w 5065543"/>
              <a:gd name="connsiteY12" fmla="*/ 3447046 h 3885853"/>
              <a:gd name="connsiteX13" fmla="*/ 38763 w 5065543"/>
              <a:gd name="connsiteY13" fmla="*/ 3414896 h 3885853"/>
              <a:gd name="connsiteX14" fmla="*/ 28376 w 5065543"/>
              <a:gd name="connsiteY14" fmla="*/ 3388641 h 3885853"/>
              <a:gd name="connsiteX15" fmla="*/ 14642 w 5065543"/>
              <a:gd name="connsiteY15" fmla="*/ 2681940 h 3885853"/>
              <a:gd name="connsiteX16" fmla="*/ 141525 w 5065543"/>
              <a:gd name="connsiteY16" fmla="*/ 1290513 h 3885853"/>
              <a:gd name="connsiteX17" fmla="*/ 968842 w 5065543"/>
              <a:gd name="connsiteY17" fmla="*/ 590018 h 3885853"/>
              <a:gd name="connsiteX18" fmla="*/ 986774 w 5065543"/>
              <a:gd name="connsiteY18" fmla="*/ 0 h 3885853"/>
              <a:gd name="connsiteX0" fmla="*/ 986774 w 5073884"/>
              <a:gd name="connsiteY0" fmla="*/ 0 h 3885853"/>
              <a:gd name="connsiteX1" fmla="*/ 1598492 w 5073884"/>
              <a:gd name="connsiteY1" fmla="*/ 571743 h 3885853"/>
              <a:gd name="connsiteX2" fmla="*/ 4623587 w 5073884"/>
              <a:gd name="connsiteY2" fmla="*/ 815032 h 3885853"/>
              <a:gd name="connsiteX3" fmla="*/ 5045794 w 5073884"/>
              <a:gd name="connsiteY3" fmla="*/ 2583837 h 3885853"/>
              <a:gd name="connsiteX4" fmla="*/ 5065097 w 5073884"/>
              <a:gd name="connsiteY4" fmla="*/ 3007422 h 3885853"/>
              <a:gd name="connsiteX5" fmla="*/ 5059336 w 5073884"/>
              <a:gd name="connsiteY5" fmla="*/ 3165214 h 3885853"/>
              <a:gd name="connsiteX6" fmla="*/ 4993239 w 5073884"/>
              <a:gd name="connsiteY6" fmla="*/ 3784266 h 3885853"/>
              <a:gd name="connsiteX7" fmla="*/ 4229604 w 5073884"/>
              <a:gd name="connsiteY7" fmla="*/ 3851522 h 3885853"/>
              <a:gd name="connsiteX8" fmla="*/ 904564 w 5073884"/>
              <a:gd name="connsiteY8" fmla="*/ 3793288 h 3885853"/>
              <a:gd name="connsiteX9" fmla="*/ 451805 w 5073884"/>
              <a:gd name="connsiteY9" fmla="*/ 3738960 h 3885853"/>
              <a:gd name="connsiteX10" fmla="*/ 417467 w 5073884"/>
              <a:gd name="connsiteY10" fmla="*/ 3743134 h 3885853"/>
              <a:gd name="connsiteX11" fmla="*/ 47039 w 5073884"/>
              <a:gd name="connsiteY11" fmla="*/ 3447046 h 3885853"/>
              <a:gd name="connsiteX12" fmla="*/ 38763 w 5073884"/>
              <a:gd name="connsiteY12" fmla="*/ 3414896 h 3885853"/>
              <a:gd name="connsiteX13" fmla="*/ 28376 w 5073884"/>
              <a:gd name="connsiteY13" fmla="*/ 3388641 h 3885853"/>
              <a:gd name="connsiteX14" fmla="*/ 14642 w 5073884"/>
              <a:gd name="connsiteY14" fmla="*/ 2681940 h 3885853"/>
              <a:gd name="connsiteX15" fmla="*/ 141525 w 5073884"/>
              <a:gd name="connsiteY15" fmla="*/ 1290513 h 3885853"/>
              <a:gd name="connsiteX16" fmla="*/ 968842 w 5073884"/>
              <a:gd name="connsiteY16" fmla="*/ 590018 h 3885853"/>
              <a:gd name="connsiteX17" fmla="*/ 986774 w 5073884"/>
              <a:gd name="connsiteY17" fmla="*/ 0 h 3885853"/>
              <a:gd name="connsiteX0" fmla="*/ 986774 w 5078114"/>
              <a:gd name="connsiteY0" fmla="*/ 0 h 3885853"/>
              <a:gd name="connsiteX1" fmla="*/ 1598492 w 5078114"/>
              <a:gd name="connsiteY1" fmla="*/ 571743 h 3885853"/>
              <a:gd name="connsiteX2" fmla="*/ 4623587 w 5078114"/>
              <a:gd name="connsiteY2" fmla="*/ 815032 h 3885853"/>
              <a:gd name="connsiteX3" fmla="*/ 5045794 w 5078114"/>
              <a:gd name="connsiteY3" fmla="*/ 2583837 h 3885853"/>
              <a:gd name="connsiteX4" fmla="*/ 5065097 w 5078114"/>
              <a:gd name="connsiteY4" fmla="*/ 3007422 h 3885853"/>
              <a:gd name="connsiteX5" fmla="*/ 4993239 w 5078114"/>
              <a:gd name="connsiteY5" fmla="*/ 3784266 h 3885853"/>
              <a:gd name="connsiteX6" fmla="*/ 4229604 w 5078114"/>
              <a:gd name="connsiteY6" fmla="*/ 3851522 h 3885853"/>
              <a:gd name="connsiteX7" fmla="*/ 904564 w 5078114"/>
              <a:gd name="connsiteY7" fmla="*/ 3793288 h 3885853"/>
              <a:gd name="connsiteX8" fmla="*/ 451805 w 5078114"/>
              <a:gd name="connsiteY8" fmla="*/ 3738960 h 3885853"/>
              <a:gd name="connsiteX9" fmla="*/ 417467 w 5078114"/>
              <a:gd name="connsiteY9" fmla="*/ 3743134 h 3885853"/>
              <a:gd name="connsiteX10" fmla="*/ 47039 w 5078114"/>
              <a:gd name="connsiteY10" fmla="*/ 3447046 h 3885853"/>
              <a:gd name="connsiteX11" fmla="*/ 38763 w 5078114"/>
              <a:gd name="connsiteY11" fmla="*/ 3414896 h 3885853"/>
              <a:gd name="connsiteX12" fmla="*/ 28376 w 5078114"/>
              <a:gd name="connsiteY12" fmla="*/ 3388641 h 3885853"/>
              <a:gd name="connsiteX13" fmla="*/ 14642 w 5078114"/>
              <a:gd name="connsiteY13" fmla="*/ 2681940 h 3885853"/>
              <a:gd name="connsiteX14" fmla="*/ 141525 w 5078114"/>
              <a:gd name="connsiteY14" fmla="*/ 1290513 h 3885853"/>
              <a:gd name="connsiteX15" fmla="*/ 968842 w 5078114"/>
              <a:gd name="connsiteY15" fmla="*/ 590018 h 3885853"/>
              <a:gd name="connsiteX16" fmla="*/ 986774 w 5078114"/>
              <a:gd name="connsiteY16" fmla="*/ 0 h 3885853"/>
              <a:gd name="connsiteX0" fmla="*/ 986774 w 5094085"/>
              <a:gd name="connsiteY0" fmla="*/ 0 h 3885853"/>
              <a:gd name="connsiteX1" fmla="*/ 1598492 w 5094085"/>
              <a:gd name="connsiteY1" fmla="*/ 571743 h 3885853"/>
              <a:gd name="connsiteX2" fmla="*/ 4623587 w 5094085"/>
              <a:gd name="connsiteY2" fmla="*/ 815032 h 3885853"/>
              <a:gd name="connsiteX3" fmla="*/ 5045794 w 5094085"/>
              <a:gd name="connsiteY3" fmla="*/ 2583837 h 3885853"/>
              <a:gd name="connsiteX4" fmla="*/ 4993239 w 5094085"/>
              <a:gd name="connsiteY4" fmla="*/ 3784266 h 3885853"/>
              <a:gd name="connsiteX5" fmla="*/ 4229604 w 5094085"/>
              <a:gd name="connsiteY5" fmla="*/ 3851522 h 3885853"/>
              <a:gd name="connsiteX6" fmla="*/ 904564 w 5094085"/>
              <a:gd name="connsiteY6" fmla="*/ 3793288 h 3885853"/>
              <a:gd name="connsiteX7" fmla="*/ 451805 w 5094085"/>
              <a:gd name="connsiteY7" fmla="*/ 3738960 h 3885853"/>
              <a:gd name="connsiteX8" fmla="*/ 417467 w 5094085"/>
              <a:gd name="connsiteY8" fmla="*/ 3743134 h 3885853"/>
              <a:gd name="connsiteX9" fmla="*/ 47039 w 5094085"/>
              <a:gd name="connsiteY9" fmla="*/ 3447046 h 3885853"/>
              <a:gd name="connsiteX10" fmla="*/ 38763 w 5094085"/>
              <a:gd name="connsiteY10" fmla="*/ 3414896 h 3885853"/>
              <a:gd name="connsiteX11" fmla="*/ 28376 w 5094085"/>
              <a:gd name="connsiteY11" fmla="*/ 3388641 h 3885853"/>
              <a:gd name="connsiteX12" fmla="*/ 14642 w 5094085"/>
              <a:gd name="connsiteY12" fmla="*/ 2681940 h 3885853"/>
              <a:gd name="connsiteX13" fmla="*/ 141525 w 5094085"/>
              <a:gd name="connsiteY13" fmla="*/ 1290513 h 3885853"/>
              <a:gd name="connsiteX14" fmla="*/ 968842 w 5094085"/>
              <a:gd name="connsiteY14" fmla="*/ 590018 h 3885853"/>
              <a:gd name="connsiteX15" fmla="*/ 986774 w 5094085"/>
              <a:gd name="connsiteY15" fmla="*/ 0 h 3885853"/>
              <a:gd name="connsiteX0" fmla="*/ 986774 w 5062386"/>
              <a:gd name="connsiteY0" fmla="*/ 0 h 3895361"/>
              <a:gd name="connsiteX1" fmla="*/ 1598492 w 5062386"/>
              <a:gd name="connsiteY1" fmla="*/ 571743 h 3895361"/>
              <a:gd name="connsiteX2" fmla="*/ 4623587 w 5062386"/>
              <a:gd name="connsiteY2" fmla="*/ 815032 h 3895361"/>
              <a:gd name="connsiteX3" fmla="*/ 5045794 w 5062386"/>
              <a:gd name="connsiteY3" fmla="*/ 2583837 h 3895361"/>
              <a:gd name="connsiteX4" fmla="*/ 4851350 w 5062386"/>
              <a:gd name="connsiteY4" fmla="*/ 3634494 h 3895361"/>
              <a:gd name="connsiteX5" fmla="*/ 4229604 w 5062386"/>
              <a:gd name="connsiteY5" fmla="*/ 3851522 h 3895361"/>
              <a:gd name="connsiteX6" fmla="*/ 904564 w 5062386"/>
              <a:gd name="connsiteY6" fmla="*/ 3793288 h 3895361"/>
              <a:gd name="connsiteX7" fmla="*/ 451805 w 5062386"/>
              <a:gd name="connsiteY7" fmla="*/ 3738960 h 3895361"/>
              <a:gd name="connsiteX8" fmla="*/ 417467 w 5062386"/>
              <a:gd name="connsiteY8" fmla="*/ 3743134 h 3895361"/>
              <a:gd name="connsiteX9" fmla="*/ 47039 w 5062386"/>
              <a:gd name="connsiteY9" fmla="*/ 3447046 h 3895361"/>
              <a:gd name="connsiteX10" fmla="*/ 38763 w 5062386"/>
              <a:gd name="connsiteY10" fmla="*/ 3414896 h 3895361"/>
              <a:gd name="connsiteX11" fmla="*/ 28376 w 5062386"/>
              <a:gd name="connsiteY11" fmla="*/ 3388641 h 3895361"/>
              <a:gd name="connsiteX12" fmla="*/ 14642 w 5062386"/>
              <a:gd name="connsiteY12" fmla="*/ 2681940 h 3895361"/>
              <a:gd name="connsiteX13" fmla="*/ 141525 w 5062386"/>
              <a:gd name="connsiteY13" fmla="*/ 1290513 h 3895361"/>
              <a:gd name="connsiteX14" fmla="*/ 968842 w 5062386"/>
              <a:gd name="connsiteY14" fmla="*/ 590018 h 3895361"/>
              <a:gd name="connsiteX15" fmla="*/ 986774 w 5062386"/>
              <a:gd name="connsiteY15" fmla="*/ 0 h 3895361"/>
              <a:gd name="connsiteX0" fmla="*/ 986774 w 5051609"/>
              <a:gd name="connsiteY0" fmla="*/ 0 h 3895361"/>
              <a:gd name="connsiteX1" fmla="*/ 1598492 w 5051609"/>
              <a:gd name="connsiteY1" fmla="*/ 571743 h 3895361"/>
              <a:gd name="connsiteX2" fmla="*/ 4623587 w 5051609"/>
              <a:gd name="connsiteY2" fmla="*/ 815032 h 3895361"/>
              <a:gd name="connsiteX3" fmla="*/ 5045794 w 5051609"/>
              <a:gd name="connsiteY3" fmla="*/ 2583837 h 3895361"/>
              <a:gd name="connsiteX4" fmla="*/ 4851350 w 5051609"/>
              <a:gd name="connsiteY4" fmla="*/ 3634494 h 3895361"/>
              <a:gd name="connsiteX5" fmla="*/ 4229604 w 5051609"/>
              <a:gd name="connsiteY5" fmla="*/ 3851522 h 3895361"/>
              <a:gd name="connsiteX6" fmla="*/ 904564 w 5051609"/>
              <a:gd name="connsiteY6" fmla="*/ 3793288 h 3895361"/>
              <a:gd name="connsiteX7" fmla="*/ 451805 w 5051609"/>
              <a:gd name="connsiteY7" fmla="*/ 3738960 h 3895361"/>
              <a:gd name="connsiteX8" fmla="*/ 417467 w 5051609"/>
              <a:gd name="connsiteY8" fmla="*/ 3743134 h 3895361"/>
              <a:gd name="connsiteX9" fmla="*/ 47039 w 5051609"/>
              <a:gd name="connsiteY9" fmla="*/ 3447046 h 3895361"/>
              <a:gd name="connsiteX10" fmla="*/ 38763 w 5051609"/>
              <a:gd name="connsiteY10" fmla="*/ 3414896 h 3895361"/>
              <a:gd name="connsiteX11" fmla="*/ 28376 w 5051609"/>
              <a:gd name="connsiteY11" fmla="*/ 3388641 h 3895361"/>
              <a:gd name="connsiteX12" fmla="*/ 14642 w 5051609"/>
              <a:gd name="connsiteY12" fmla="*/ 2681940 h 3895361"/>
              <a:gd name="connsiteX13" fmla="*/ 141525 w 5051609"/>
              <a:gd name="connsiteY13" fmla="*/ 1290513 h 3895361"/>
              <a:gd name="connsiteX14" fmla="*/ 968842 w 5051609"/>
              <a:gd name="connsiteY14" fmla="*/ 590018 h 3895361"/>
              <a:gd name="connsiteX15" fmla="*/ 986774 w 5051609"/>
              <a:gd name="connsiteY15" fmla="*/ 0 h 3895361"/>
              <a:gd name="connsiteX0" fmla="*/ 986774 w 5100973"/>
              <a:gd name="connsiteY0" fmla="*/ 0 h 3895361"/>
              <a:gd name="connsiteX1" fmla="*/ 1598492 w 5100973"/>
              <a:gd name="connsiteY1" fmla="*/ 571743 h 3895361"/>
              <a:gd name="connsiteX2" fmla="*/ 4623587 w 5100973"/>
              <a:gd name="connsiteY2" fmla="*/ 815032 h 3895361"/>
              <a:gd name="connsiteX3" fmla="*/ 5100973 w 5100973"/>
              <a:gd name="connsiteY3" fmla="*/ 2118754 h 3895361"/>
              <a:gd name="connsiteX4" fmla="*/ 4851350 w 5100973"/>
              <a:gd name="connsiteY4" fmla="*/ 3634494 h 3895361"/>
              <a:gd name="connsiteX5" fmla="*/ 4229604 w 5100973"/>
              <a:gd name="connsiteY5" fmla="*/ 3851522 h 3895361"/>
              <a:gd name="connsiteX6" fmla="*/ 904564 w 5100973"/>
              <a:gd name="connsiteY6" fmla="*/ 3793288 h 3895361"/>
              <a:gd name="connsiteX7" fmla="*/ 451805 w 5100973"/>
              <a:gd name="connsiteY7" fmla="*/ 3738960 h 3895361"/>
              <a:gd name="connsiteX8" fmla="*/ 417467 w 5100973"/>
              <a:gd name="connsiteY8" fmla="*/ 3743134 h 3895361"/>
              <a:gd name="connsiteX9" fmla="*/ 47039 w 5100973"/>
              <a:gd name="connsiteY9" fmla="*/ 3447046 h 3895361"/>
              <a:gd name="connsiteX10" fmla="*/ 38763 w 5100973"/>
              <a:gd name="connsiteY10" fmla="*/ 3414896 h 3895361"/>
              <a:gd name="connsiteX11" fmla="*/ 28376 w 5100973"/>
              <a:gd name="connsiteY11" fmla="*/ 3388641 h 3895361"/>
              <a:gd name="connsiteX12" fmla="*/ 14642 w 5100973"/>
              <a:gd name="connsiteY12" fmla="*/ 2681940 h 3895361"/>
              <a:gd name="connsiteX13" fmla="*/ 141525 w 5100973"/>
              <a:gd name="connsiteY13" fmla="*/ 1290513 h 3895361"/>
              <a:gd name="connsiteX14" fmla="*/ 968842 w 5100973"/>
              <a:gd name="connsiteY14" fmla="*/ 590018 h 3895361"/>
              <a:gd name="connsiteX15" fmla="*/ 986774 w 5100973"/>
              <a:gd name="connsiteY15" fmla="*/ 0 h 3895361"/>
              <a:gd name="connsiteX0" fmla="*/ 986774 w 5100973"/>
              <a:gd name="connsiteY0" fmla="*/ 0 h 3895361"/>
              <a:gd name="connsiteX1" fmla="*/ 1598492 w 5100973"/>
              <a:gd name="connsiteY1" fmla="*/ 571743 h 3895361"/>
              <a:gd name="connsiteX2" fmla="*/ 4623587 w 5100973"/>
              <a:gd name="connsiteY2" fmla="*/ 815032 h 3895361"/>
              <a:gd name="connsiteX3" fmla="*/ 5100973 w 5100973"/>
              <a:gd name="connsiteY3" fmla="*/ 2118754 h 3895361"/>
              <a:gd name="connsiteX4" fmla="*/ 4851350 w 5100973"/>
              <a:gd name="connsiteY4" fmla="*/ 3634494 h 3895361"/>
              <a:gd name="connsiteX5" fmla="*/ 4229604 w 5100973"/>
              <a:gd name="connsiteY5" fmla="*/ 3851522 h 3895361"/>
              <a:gd name="connsiteX6" fmla="*/ 904564 w 5100973"/>
              <a:gd name="connsiteY6" fmla="*/ 3793288 h 3895361"/>
              <a:gd name="connsiteX7" fmla="*/ 451805 w 5100973"/>
              <a:gd name="connsiteY7" fmla="*/ 3738960 h 3895361"/>
              <a:gd name="connsiteX8" fmla="*/ 417467 w 5100973"/>
              <a:gd name="connsiteY8" fmla="*/ 3743134 h 3895361"/>
              <a:gd name="connsiteX9" fmla="*/ 47039 w 5100973"/>
              <a:gd name="connsiteY9" fmla="*/ 3447046 h 3895361"/>
              <a:gd name="connsiteX10" fmla="*/ 38763 w 5100973"/>
              <a:gd name="connsiteY10" fmla="*/ 3414896 h 3895361"/>
              <a:gd name="connsiteX11" fmla="*/ 28376 w 5100973"/>
              <a:gd name="connsiteY11" fmla="*/ 3388641 h 3895361"/>
              <a:gd name="connsiteX12" fmla="*/ 14642 w 5100973"/>
              <a:gd name="connsiteY12" fmla="*/ 2681940 h 3895361"/>
              <a:gd name="connsiteX13" fmla="*/ 141525 w 5100973"/>
              <a:gd name="connsiteY13" fmla="*/ 1290513 h 3895361"/>
              <a:gd name="connsiteX14" fmla="*/ 968842 w 5100973"/>
              <a:gd name="connsiteY14" fmla="*/ 590018 h 3895361"/>
              <a:gd name="connsiteX15" fmla="*/ 986774 w 5100973"/>
              <a:gd name="connsiteY15" fmla="*/ 0 h 3895361"/>
              <a:gd name="connsiteX0" fmla="*/ 986774 w 5100973"/>
              <a:gd name="connsiteY0" fmla="*/ 0 h 3895361"/>
              <a:gd name="connsiteX1" fmla="*/ 1598492 w 5100973"/>
              <a:gd name="connsiteY1" fmla="*/ 571743 h 3895361"/>
              <a:gd name="connsiteX2" fmla="*/ 4623587 w 5100973"/>
              <a:gd name="connsiteY2" fmla="*/ 815032 h 3895361"/>
              <a:gd name="connsiteX3" fmla="*/ 5100973 w 5100973"/>
              <a:gd name="connsiteY3" fmla="*/ 2118754 h 3895361"/>
              <a:gd name="connsiteX4" fmla="*/ 4851350 w 5100973"/>
              <a:gd name="connsiteY4" fmla="*/ 3634494 h 3895361"/>
              <a:gd name="connsiteX5" fmla="*/ 4229604 w 5100973"/>
              <a:gd name="connsiteY5" fmla="*/ 3851522 h 3895361"/>
              <a:gd name="connsiteX6" fmla="*/ 904564 w 5100973"/>
              <a:gd name="connsiteY6" fmla="*/ 3793288 h 3895361"/>
              <a:gd name="connsiteX7" fmla="*/ 451805 w 5100973"/>
              <a:gd name="connsiteY7" fmla="*/ 3738960 h 3895361"/>
              <a:gd name="connsiteX8" fmla="*/ 417467 w 5100973"/>
              <a:gd name="connsiteY8" fmla="*/ 3743134 h 3895361"/>
              <a:gd name="connsiteX9" fmla="*/ 47039 w 5100973"/>
              <a:gd name="connsiteY9" fmla="*/ 3447046 h 3895361"/>
              <a:gd name="connsiteX10" fmla="*/ 38763 w 5100973"/>
              <a:gd name="connsiteY10" fmla="*/ 3414896 h 3895361"/>
              <a:gd name="connsiteX11" fmla="*/ 28376 w 5100973"/>
              <a:gd name="connsiteY11" fmla="*/ 3388641 h 3895361"/>
              <a:gd name="connsiteX12" fmla="*/ 14642 w 5100973"/>
              <a:gd name="connsiteY12" fmla="*/ 2681940 h 3895361"/>
              <a:gd name="connsiteX13" fmla="*/ 141525 w 5100973"/>
              <a:gd name="connsiteY13" fmla="*/ 1290513 h 3895361"/>
              <a:gd name="connsiteX14" fmla="*/ 968842 w 5100973"/>
              <a:gd name="connsiteY14" fmla="*/ 590018 h 3895361"/>
              <a:gd name="connsiteX15" fmla="*/ 986774 w 5100973"/>
              <a:gd name="connsiteY15" fmla="*/ 0 h 3895361"/>
              <a:gd name="connsiteX0" fmla="*/ 986774 w 5100973"/>
              <a:gd name="connsiteY0" fmla="*/ 0 h 3992101"/>
              <a:gd name="connsiteX1" fmla="*/ 1598492 w 5100973"/>
              <a:gd name="connsiteY1" fmla="*/ 571743 h 3992101"/>
              <a:gd name="connsiteX2" fmla="*/ 4623587 w 5100973"/>
              <a:gd name="connsiteY2" fmla="*/ 815032 h 3992101"/>
              <a:gd name="connsiteX3" fmla="*/ 5100973 w 5100973"/>
              <a:gd name="connsiteY3" fmla="*/ 2118754 h 3992101"/>
              <a:gd name="connsiteX4" fmla="*/ 4851350 w 5100973"/>
              <a:gd name="connsiteY4" fmla="*/ 3634494 h 3992101"/>
              <a:gd name="connsiteX5" fmla="*/ 3796052 w 5100973"/>
              <a:gd name="connsiteY5" fmla="*/ 3985529 h 3992101"/>
              <a:gd name="connsiteX6" fmla="*/ 904564 w 5100973"/>
              <a:gd name="connsiteY6" fmla="*/ 3793288 h 3992101"/>
              <a:gd name="connsiteX7" fmla="*/ 451805 w 5100973"/>
              <a:gd name="connsiteY7" fmla="*/ 3738960 h 3992101"/>
              <a:gd name="connsiteX8" fmla="*/ 417467 w 5100973"/>
              <a:gd name="connsiteY8" fmla="*/ 3743134 h 3992101"/>
              <a:gd name="connsiteX9" fmla="*/ 47039 w 5100973"/>
              <a:gd name="connsiteY9" fmla="*/ 3447046 h 3992101"/>
              <a:gd name="connsiteX10" fmla="*/ 38763 w 5100973"/>
              <a:gd name="connsiteY10" fmla="*/ 3414896 h 3992101"/>
              <a:gd name="connsiteX11" fmla="*/ 28376 w 5100973"/>
              <a:gd name="connsiteY11" fmla="*/ 3388641 h 3992101"/>
              <a:gd name="connsiteX12" fmla="*/ 14642 w 5100973"/>
              <a:gd name="connsiteY12" fmla="*/ 2681940 h 3992101"/>
              <a:gd name="connsiteX13" fmla="*/ 141525 w 5100973"/>
              <a:gd name="connsiteY13" fmla="*/ 1290513 h 3992101"/>
              <a:gd name="connsiteX14" fmla="*/ 968842 w 5100973"/>
              <a:gd name="connsiteY14" fmla="*/ 590018 h 3992101"/>
              <a:gd name="connsiteX15" fmla="*/ 986774 w 5100973"/>
              <a:gd name="connsiteY15" fmla="*/ 0 h 3992101"/>
              <a:gd name="connsiteX0" fmla="*/ 986774 w 5100973"/>
              <a:gd name="connsiteY0" fmla="*/ 0 h 3992101"/>
              <a:gd name="connsiteX1" fmla="*/ 1598492 w 5100973"/>
              <a:gd name="connsiteY1" fmla="*/ 571743 h 3992101"/>
              <a:gd name="connsiteX2" fmla="*/ 4623587 w 5100973"/>
              <a:gd name="connsiteY2" fmla="*/ 815032 h 3992101"/>
              <a:gd name="connsiteX3" fmla="*/ 5100973 w 5100973"/>
              <a:gd name="connsiteY3" fmla="*/ 2118754 h 3992101"/>
              <a:gd name="connsiteX4" fmla="*/ 4851350 w 5100973"/>
              <a:gd name="connsiteY4" fmla="*/ 3634494 h 3992101"/>
              <a:gd name="connsiteX5" fmla="*/ 3796052 w 5100973"/>
              <a:gd name="connsiteY5" fmla="*/ 3985529 h 3992101"/>
              <a:gd name="connsiteX6" fmla="*/ 904564 w 5100973"/>
              <a:gd name="connsiteY6" fmla="*/ 3793288 h 3992101"/>
              <a:gd name="connsiteX7" fmla="*/ 451805 w 5100973"/>
              <a:gd name="connsiteY7" fmla="*/ 3738960 h 3992101"/>
              <a:gd name="connsiteX8" fmla="*/ 417467 w 5100973"/>
              <a:gd name="connsiteY8" fmla="*/ 3743134 h 3992101"/>
              <a:gd name="connsiteX9" fmla="*/ 47039 w 5100973"/>
              <a:gd name="connsiteY9" fmla="*/ 3447046 h 3992101"/>
              <a:gd name="connsiteX10" fmla="*/ 38763 w 5100973"/>
              <a:gd name="connsiteY10" fmla="*/ 3414896 h 3992101"/>
              <a:gd name="connsiteX11" fmla="*/ 28376 w 5100973"/>
              <a:gd name="connsiteY11" fmla="*/ 3388641 h 3992101"/>
              <a:gd name="connsiteX12" fmla="*/ 14642 w 5100973"/>
              <a:gd name="connsiteY12" fmla="*/ 2681940 h 3992101"/>
              <a:gd name="connsiteX13" fmla="*/ 141525 w 5100973"/>
              <a:gd name="connsiteY13" fmla="*/ 1290513 h 3992101"/>
              <a:gd name="connsiteX14" fmla="*/ 968842 w 5100973"/>
              <a:gd name="connsiteY14" fmla="*/ 590018 h 3992101"/>
              <a:gd name="connsiteX15" fmla="*/ 986774 w 5100973"/>
              <a:gd name="connsiteY15" fmla="*/ 0 h 3992101"/>
              <a:gd name="connsiteX0" fmla="*/ 986774 w 5100973"/>
              <a:gd name="connsiteY0" fmla="*/ 0 h 4001096"/>
              <a:gd name="connsiteX1" fmla="*/ 1598492 w 5100973"/>
              <a:gd name="connsiteY1" fmla="*/ 571743 h 4001096"/>
              <a:gd name="connsiteX2" fmla="*/ 4623587 w 5100973"/>
              <a:gd name="connsiteY2" fmla="*/ 815032 h 4001096"/>
              <a:gd name="connsiteX3" fmla="*/ 5100973 w 5100973"/>
              <a:gd name="connsiteY3" fmla="*/ 2118754 h 4001096"/>
              <a:gd name="connsiteX4" fmla="*/ 4851350 w 5100973"/>
              <a:gd name="connsiteY4" fmla="*/ 3634494 h 4001096"/>
              <a:gd name="connsiteX5" fmla="*/ 3796052 w 5100973"/>
              <a:gd name="connsiteY5" fmla="*/ 3985529 h 4001096"/>
              <a:gd name="connsiteX6" fmla="*/ 959744 w 5100973"/>
              <a:gd name="connsiteY6" fmla="*/ 3840584 h 4001096"/>
              <a:gd name="connsiteX7" fmla="*/ 451805 w 5100973"/>
              <a:gd name="connsiteY7" fmla="*/ 3738960 h 4001096"/>
              <a:gd name="connsiteX8" fmla="*/ 417467 w 5100973"/>
              <a:gd name="connsiteY8" fmla="*/ 3743134 h 4001096"/>
              <a:gd name="connsiteX9" fmla="*/ 47039 w 5100973"/>
              <a:gd name="connsiteY9" fmla="*/ 3447046 h 4001096"/>
              <a:gd name="connsiteX10" fmla="*/ 38763 w 5100973"/>
              <a:gd name="connsiteY10" fmla="*/ 3414896 h 4001096"/>
              <a:gd name="connsiteX11" fmla="*/ 28376 w 5100973"/>
              <a:gd name="connsiteY11" fmla="*/ 3388641 h 4001096"/>
              <a:gd name="connsiteX12" fmla="*/ 14642 w 5100973"/>
              <a:gd name="connsiteY12" fmla="*/ 2681940 h 4001096"/>
              <a:gd name="connsiteX13" fmla="*/ 141525 w 5100973"/>
              <a:gd name="connsiteY13" fmla="*/ 1290513 h 4001096"/>
              <a:gd name="connsiteX14" fmla="*/ 968842 w 5100973"/>
              <a:gd name="connsiteY14" fmla="*/ 590018 h 4001096"/>
              <a:gd name="connsiteX15" fmla="*/ 986774 w 5100973"/>
              <a:gd name="connsiteY15" fmla="*/ 0 h 4001096"/>
              <a:gd name="connsiteX0" fmla="*/ 986774 w 5100973"/>
              <a:gd name="connsiteY0" fmla="*/ 0 h 4001096"/>
              <a:gd name="connsiteX1" fmla="*/ 1598492 w 5100973"/>
              <a:gd name="connsiteY1" fmla="*/ 571743 h 4001096"/>
              <a:gd name="connsiteX2" fmla="*/ 4623587 w 5100973"/>
              <a:gd name="connsiteY2" fmla="*/ 815032 h 4001096"/>
              <a:gd name="connsiteX3" fmla="*/ 5100973 w 5100973"/>
              <a:gd name="connsiteY3" fmla="*/ 2118754 h 4001096"/>
              <a:gd name="connsiteX4" fmla="*/ 4851350 w 5100973"/>
              <a:gd name="connsiteY4" fmla="*/ 3634494 h 4001096"/>
              <a:gd name="connsiteX5" fmla="*/ 3796052 w 5100973"/>
              <a:gd name="connsiteY5" fmla="*/ 3985529 h 4001096"/>
              <a:gd name="connsiteX6" fmla="*/ 959744 w 5100973"/>
              <a:gd name="connsiteY6" fmla="*/ 3840584 h 4001096"/>
              <a:gd name="connsiteX7" fmla="*/ 451805 w 5100973"/>
              <a:gd name="connsiteY7" fmla="*/ 3738960 h 4001096"/>
              <a:gd name="connsiteX8" fmla="*/ 47039 w 5100973"/>
              <a:gd name="connsiteY8" fmla="*/ 3447046 h 4001096"/>
              <a:gd name="connsiteX9" fmla="*/ 38763 w 5100973"/>
              <a:gd name="connsiteY9" fmla="*/ 3414896 h 4001096"/>
              <a:gd name="connsiteX10" fmla="*/ 28376 w 5100973"/>
              <a:gd name="connsiteY10" fmla="*/ 3388641 h 4001096"/>
              <a:gd name="connsiteX11" fmla="*/ 14642 w 5100973"/>
              <a:gd name="connsiteY11" fmla="*/ 2681940 h 4001096"/>
              <a:gd name="connsiteX12" fmla="*/ 141525 w 5100973"/>
              <a:gd name="connsiteY12" fmla="*/ 1290513 h 4001096"/>
              <a:gd name="connsiteX13" fmla="*/ 968842 w 5100973"/>
              <a:gd name="connsiteY13" fmla="*/ 590018 h 4001096"/>
              <a:gd name="connsiteX14" fmla="*/ 986774 w 5100973"/>
              <a:gd name="connsiteY14" fmla="*/ 0 h 4001096"/>
              <a:gd name="connsiteX0" fmla="*/ 984626 w 5098825"/>
              <a:gd name="connsiteY0" fmla="*/ 0 h 4001096"/>
              <a:gd name="connsiteX1" fmla="*/ 1596344 w 5098825"/>
              <a:gd name="connsiteY1" fmla="*/ 571743 h 4001096"/>
              <a:gd name="connsiteX2" fmla="*/ 4621439 w 5098825"/>
              <a:gd name="connsiteY2" fmla="*/ 815032 h 4001096"/>
              <a:gd name="connsiteX3" fmla="*/ 5098825 w 5098825"/>
              <a:gd name="connsiteY3" fmla="*/ 2118754 h 4001096"/>
              <a:gd name="connsiteX4" fmla="*/ 4849202 w 5098825"/>
              <a:gd name="connsiteY4" fmla="*/ 3634494 h 4001096"/>
              <a:gd name="connsiteX5" fmla="*/ 3793904 w 5098825"/>
              <a:gd name="connsiteY5" fmla="*/ 3985529 h 4001096"/>
              <a:gd name="connsiteX6" fmla="*/ 957596 w 5098825"/>
              <a:gd name="connsiteY6" fmla="*/ 3840584 h 4001096"/>
              <a:gd name="connsiteX7" fmla="*/ 449657 w 5098825"/>
              <a:gd name="connsiteY7" fmla="*/ 3738960 h 4001096"/>
              <a:gd name="connsiteX8" fmla="*/ 44891 w 5098825"/>
              <a:gd name="connsiteY8" fmla="*/ 3447046 h 4001096"/>
              <a:gd name="connsiteX9" fmla="*/ 36615 w 5098825"/>
              <a:gd name="connsiteY9" fmla="*/ 3414896 h 4001096"/>
              <a:gd name="connsiteX10" fmla="*/ 12494 w 5098825"/>
              <a:gd name="connsiteY10" fmla="*/ 2681940 h 4001096"/>
              <a:gd name="connsiteX11" fmla="*/ 139377 w 5098825"/>
              <a:gd name="connsiteY11" fmla="*/ 1290513 h 4001096"/>
              <a:gd name="connsiteX12" fmla="*/ 966694 w 5098825"/>
              <a:gd name="connsiteY12" fmla="*/ 590018 h 4001096"/>
              <a:gd name="connsiteX13" fmla="*/ 984626 w 5098825"/>
              <a:gd name="connsiteY13" fmla="*/ 0 h 4001096"/>
              <a:gd name="connsiteX0" fmla="*/ 983699 w 5097898"/>
              <a:gd name="connsiteY0" fmla="*/ 0 h 4001096"/>
              <a:gd name="connsiteX1" fmla="*/ 1595417 w 5097898"/>
              <a:gd name="connsiteY1" fmla="*/ 571743 h 4001096"/>
              <a:gd name="connsiteX2" fmla="*/ 4620512 w 5097898"/>
              <a:gd name="connsiteY2" fmla="*/ 815032 h 4001096"/>
              <a:gd name="connsiteX3" fmla="*/ 5097898 w 5097898"/>
              <a:gd name="connsiteY3" fmla="*/ 2118754 h 4001096"/>
              <a:gd name="connsiteX4" fmla="*/ 4848275 w 5097898"/>
              <a:gd name="connsiteY4" fmla="*/ 3634494 h 4001096"/>
              <a:gd name="connsiteX5" fmla="*/ 3792977 w 5097898"/>
              <a:gd name="connsiteY5" fmla="*/ 3985529 h 4001096"/>
              <a:gd name="connsiteX6" fmla="*/ 956669 w 5097898"/>
              <a:gd name="connsiteY6" fmla="*/ 3840584 h 4001096"/>
              <a:gd name="connsiteX7" fmla="*/ 448730 w 5097898"/>
              <a:gd name="connsiteY7" fmla="*/ 3738960 h 4001096"/>
              <a:gd name="connsiteX8" fmla="*/ 43964 w 5097898"/>
              <a:gd name="connsiteY8" fmla="*/ 3447046 h 4001096"/>
              <a:gd name="connsiteX9" fmla="*/ 4157 w 5097898"/>
              <a:gd name="connsiteY9" fmla="*/ 3249358 h 4001096"/>
              <a:gd name="connsiteX10" fmla="*/ 11567 w 5097898"/>
              <a:gd name="connsiteY10" fmla="*/ 2681940 h 4001096"/>
              <a:gd name="connsiteX11" fmla="*/ 138450 w 5097898"/>
              <a:gd name="connsiteY11" fmla="*/ 1290513 h 4001096"/>
              <a:gd name="connsiteX12" fmla="*/ 965767 w 5097898"/>
              <a:gd name="connsiteY12" fmla="*/ 590018 h 4001096"/>
              <a:gd name="connsiteX13" fmla="*/ 983699 w 5097898"/>
              <a:gd name="connsiteY13" fmla="*/ 0 h 4001096"/>
              <a:gd name="connsiteX0" fmla="*/ 983699 w 5097898"/>
              <a:gd name="connsiteY0" fmla="*/ 0 h 4001096"/>
              <a:gd name="connsiteX1" fmla="*/ 1595417 w 5097898"/>
              <a:gd name="connsiteY1" fmla="*/ 571743 h 4001096"/>
              <a:gd name="connsiteX2" fmla="*/ 4620512 w 5097898"/>
              <a:gd name="connsiteY2" fmla="*/ 815032 h 4001096"/>
              <a:gd name="connsiteX3" fmla="*/ 5097898 w 5097898"/>
              <a:gd name="connsiteY3" fmla="*/ 2118754 h 4001096"/>
              <a:gd name="connsiteX4" fmla="*/ 4848275 w 5097898"/>
              <a:gd name="connsiteY4" fmla="*/ 3634494 h 4001096"/>
              <a:gd name="connsiteX5" fmla="*/ 3792977 w 5097898"/>
              <a:gd name="connsiteY5" fmla="*/ 3985529 h 4001096"/>
              <a:gd name="connsiteX6" fmla="*/ 956669 w 5097898"/>
              <a:gd name="connsiteY6" fmla="*/ 3840584 h 4001096"/>
              <a:gd name="connsiteX7" fmla="*/ 448730 w 5097898"/>
              <a:gd name="connsiteY7" fmla="*/ 3738960 h 4001096"/>
              <a:gd name="connsiteX8" fmla="*/ 43964 w 5097898"/>
              <a:gd name="connsiteY8" fmla="*/ 3533756 h 4001096"/>
              <a:gd name="connsiteX9" fmla="*/ 4157 w 5097898"/>
              <a:gd name="connsiteY9" fmla="*/ 3249358 h 4001096"/>
              <a:gd name="connsiteX10" fmla="*/ 11567 w 5097898"/>
              <a:gd name="connsiteY10" fmla="*/ 2681940 h 4001096"/>
              <a:gd name="connsiteX11" fmla="*/ 138450 w 5097898"/>
              <a:gd name="connsiteY11" fmla="*/ 1290513 h 4001096"/>
              <a:gd name="connsiteX12" fmla="*/ 965767 w 5097898"/>
              <a:gd name="connsiteY12" fmla="*/ 590018 h 4001096"/>
              <a:gd name="connsiteX13" fmla="*/ 983699 w 5097898"/>
              <a:gd name="connsiteY13" fmla="*/ 0 h 4001096"/>
              <a:gd name="connsiteX0" fmla="*/ 972132 w 5086331"/>
              <a:gd name="connsiteY0" fmla="*/ 0 h 4001096"/>
              <a:gd name="connsiteX1" fmla="*/ 1583850 w 5086331"/>
              <a:gd name="connsiteY1" fmla="*/ 571743 h 4001096"/>
              <a:gd name="connsiteX2" fmla="*/ 4608945 w 5086331"/>
              <a:gd name="connsiteY2" fmla="*/ 815032 h 4001096"/>
              <a:gd name="connsiteX3" fmla="*/ 5086331 w 5086331"/>
              <a:gd name="connsiteY3" fmla="*/ 2118754 h 4001096"/>
              <a:gd name="connsiteX4" fmla="*/ 4836708 w 5086331"/>
              <a:gd name="connsiteY4" fmla="*/ 3634494 h 4001096"/>
              <a:gd name="connsiteX5" fmla="*/ 3781410 w 5086331"/>
              <a:gd name="connsiteY5" fmla="*/ 3985529 h 4001096"/>
              <a:gd name="connsiteX6" fmla="*/ 945102 w 5086331"/>
              <a:gd name="connsiteY6" fmla="*/ 3840584 h 4001096"/>
              <a:gd name="connsiteX7" fmla="*/ 437163 w 5086331"/>
              <a:gd name="connsiteY7" fmla="*/ 3738960 h 4001096"/>
              <a:gd name="connsiteX8" fmla="*/ 32397 w 5086331"/>
              <a:gd name="connsiteY8" fmla="*/ 3533756 h 4001096"/>
              <a:gd name="connsiteX9" fmla="*/ 0 w 5086331"/>
              <a:gd name="connsiteY9" fmla="*/ 2681940 h 4001096"/>
              <a:gd name="connsiteX10" fmla="*/ 126883 w 5086331"/>
              <a:gd name="connsiteY10" fmla="*/ 1290513 h 4001096"/>
              <a:gd name="connsiteX11" fmla="*/ 954200 w 5086331"/>
              <a:gd name="connsiteY11" fmla="*/ 590018 h 4001096"/>
              <a:gd name="connsiteX12" fmla="*/ 972132 w 5086331"/>
              <a:gd name="connsiteY12" fmla="*/ 0 h 4001096"/>
              <a:gd name="connsiteX0" fmla="*/ 972132 w 5086331"/>
              <a:gd name="connsiteY0" fmla="*/ 0 h 4001096"/>
              <a:gd name="connsiteX1" fmla="*/ 1583850 w 5086331"/>
              <a:gd name="connsiteY1" fmla="*/ 571743 h 4001096"/>
              <a:gd name="connsiteX2" fmla="*/ 4608945 w 5086331"/>
              <a:gd name="connsiteY2" fmla="*/ 815032 h 4001096"/>
              <a:gd name="connsiteX3" fmla="*/ 5086331 w 5086331"/>
              <a:gd name="connsiteY3" fmla="*/ 2118754 h 4001096"/>
              <a:gd name="connsiteX4" fmla="*/ 4836708 w 5086331"/>
              <a:gd name="connsiteY4" fmla="*/ 3634494 h 4001096"/>
              <a:gd name="connsiteX5" fmla="*/ 3781410 w 5086331"/>
              <a:gd name="connsiteY5" fmla="*/ 3985529 h 4001096"/>
              <a:gd name="connsiteX6" fmla="*/ 945102 w 5086331"/>
              <a:gd name="connsiteY6" fmla="*/ 3840584 h 4001096"/>
              <a:gd name="connsiteX7" fmla="*/ 32397 w 5086331"/>
              <a:gd name="connsiteY7" fmla="*/ 3533756 h 4001096"/>
              <a:gd name="connsiteX8" fmla="*/ 0 w 5086331"/>
              <a:gd name="connsiteY8" fmla="*/ 2681940 h 4001096"/>
              <a:gd name="connsiteX9" fmla="*/ 126883 w 5086331"/>
              <a:gd name="connsiteY9" fmla="*/ 1290513 h 4001096"/>
              <a:gd name="connsiteX10" fmla="*/ 954200 w 5086331"/>
              <a:gd name="connsiteY10" fmla="*/ 590018 h 4001096"/>
              <a:gd name="connsiteX11" fmla="*/ 972132 w 5086331"/>
              <a:gd name="connsiteY11" fmla="*/ 0 h 4001096"/>
              <a:gd name="connsiteX0" fmla="*/ 972132 w 5086331"/>
              <a:gd name="connsiteY0" fmla="*/ 0 h 4001096"/>
              <a:gd name="connsiteX1" fmla="*/ 1583850 w 5086331"/>
              <a:gd name="connsiteY1" fmla="*/ 571743 h 4001096"/>
              <a:gd name="connsiteX2" fmla="*/ 4608945 w 5086331"/>
              <a:gd name="connsiteY2" fmla="*/ 815032 h 4001096"/>
              <a:gd name="connsiteX3" fmla="*/ 5086331 w 5086331"/>
              <a:gd name="connsiteY3" fmla="*/ 2118754 h 4001096"/>
              <a:gd name="connsiteX4" fmla="*/ 4836708 w 5086331"/>
              <a:gd name="connsiteY4" fmla="*/ 3634494 h 4001096"/>
              <a:gd name="connsiteX5" fmla="*/ 3781410 w 5086331"/>
              <a:gd name="connsiteY5" fmla="*/ 3985529 h 4001096"/>
              <a:gd name="connsiteX6" fmla="*/ 945102 w 5086331"/>
              <a:gd name="connsiteY6" fmla="*/ 3840584 h 4001096"/>
              <a:gd name="connsiteX7" fmla="*/ 32397 w 5086331"/>
              <a:gd name="connsiteY7" fmla="*/ 3533756 h 4001096"/>
              <a:gd name="connsiteX8" fmla="*/ 0 w 5086331"/>
              <a:gd name="connsiteY8" fmla="*/ 2681940 h 4001096"/>
              <a:gd name="connsiteX9" fmla="*/ 126883 w 5086331"/>
              <a:gd name="connsiteY9" fmla="*/ 1290513 h 4001096"/>
              <a:gd name="connsiteX10" fmla="*/ 954200 w 5086331"/>
              <a:gd name="connsiteY10" fmla="*/ 590018 h 4001096"/>
              <a:gd name="connsiteX11" fmla="*/ 972132 w 5086331"/>
              <a:gd name="connsiteY11" fmla="*/ 0 h 4001096"/>
              <a:gd name="connsiteX0" fmla="*/ 1007316 w 5121515"/>
              <a:gd name="connsiteY0" fmla="*/ 0 h 4001096"/>
              <a:gd name="connsiteX1" fmla="*/ 1619034 w 5121515"/>
              <a:gd name="connsiteY1" fmla="*/ 571743 h 4001096"/>
              <a:gd name="connsiteX2" fmla="*/ 4644129 w 5121515"/>
              <a:gd name="connsiteY2" fmla="*/ 815032 h 4001096"/>
              <a:gd name="connsiteX3" fmla="*/ 5121515 w 5121515"/>
              <a:gd name="connsiteY3" fmla="*/ 2118754 h 4001096"/>
              <a:gd name="connsiteX4" fmla="*/ 4871892 w 5121515"/>
              <a:gd name="connsiteY4" fmla="*/ 3634494 h 4001096"/>
              <a:gd name="connsiteX5" fmla="*/ 3816594 w 5121515"/>
              <a:gd name="connsiteY5" fmla="*/ 3985529 h 4001096"/>
              <a:gd name="connsiteX6" fmla="*/ 980286 w 5121515"/>
              <a:gd name="connsiteY6" fmla="*/ 3840584 h 4001096"/>
              <a:gd name="connsiteX7" fmla="*/ 67581 w 5121515"/>
              <a:gd name="connsiteY7" fmla="*/ 3533756 h 4001096"/>
              <a:gd name="connsiteX8" fmla="*/ 35184 w 5121515"/>
              <a:gd name="connsiteY8" fmla="*/ 2681940 h 4001096"/>
              <a:gd name="connsiteX9" fmla="*/ 162067 w 5121515"/>
              <a:gd name="connsiteY9" fmla="*/ 1290513 h 4001096"/>
              <a:gd name="connsiteX10" fmla="*/ 989384 w 5121515"/>
              <a:gd name="connsiteY10" fmla="*/ 590018 h 4001096"/>
              <a:gd name="connsiteX11" fmla="*/ 1007316 w 5121515"/>
              <a:gd name="connsiteY11" fmla="*/ 0 h 4001096"/>
              <a:gd name="connsiteX0" fmla="*/ 1010370 w 5124569"/>
              <a:gd name="connsiteY0" fmla="*/ 0 h 4001096"/>
              <a:gd name="connsiteX1" fmla="*/ 1622088 w 5124569"/>
              <a:gd name="connsiteY1" fmla="*/ 571743 h 4001096"/>
              <a:gd name="connsiteX2" fmla="*/ 4647183 w 5124569"/>
              <a:gd name="connsiteY2" fmla="*/ 815032 h 4001096"/>
              <a:gd name="connsiteX3" fmla="*/ 5124569 w 5124569"/>
              <a:gd name="connsiteY3" fmla="*/ 2118754 h 4001096"/>
              <a:gd name="connsiteX4" fmla="*/ 4874946 w 5124569"/>
              <a:gd name="connsiteY4" fmla="*/ 3634494 h 4001096"/>
              <a:gd name="connsiteX5" fmla="*/ 3819648 w 5124569"/>
              <a:gd name="connsiteY5" fmla="*/ 3985529 h 4001096"/>
              <a:gd name="connsiteX6" fmla="*/ 983340 w 5124569"/>
              <a:gd name="connsiteY6" fmla="*/ 3840584 h 4001096"/>
              <a:gd name="connsiteX7" fmla="*/ 70635 w 5124569"/>
              <a:gd name="connsiteY7" fmla="*/ 3533756 h 4001096"/>
              <a:gd name="connsiteX8" fmla="*/ 165121 w 5124569"/>
              <a:gd name="connsiteY8" fmla="*/ 1290513 h 4001096"/>
              <a:gd name="connsiteX9" fmla="*/ 992438 w 5124569"/>
              <a:gd name="connsiteY9" fmla="*/ 590018 h 4001096"/>
              <a:gd name="connsiteX10" fmla="*/ 1010370 w 5124569"/>
              <a:gd name="connsiteY10" fmla="*/ 0 h 4001096"/>
              <a:gd name="connsiteX0" fmla="*/ 1004891 w 5119090"/>
              <a:gd name="connsiteY0" fmla="*/ 0 h 4001096"/>
              <a:gd name="connsiteX1" fmla="*/ 1616609 w 5119090"/>
              <a:gd name="connsiteY1" fmla="*/ 571743 h 4001096"/>
              <a:gd name="connsiteX2" fmla="*/ 4641704 w 5119090"/>
              <a:gd name="connsiteY2" fmla="*/ 815032 h 4001096"/>
              <a:gd name="connsiteX3" fmla="*/ 5119090 w 5119090"/>
              <a:gd name="connsiteY3" fmla="*/ 2118754 h 4001096"/>
              <a:gd name="connsiteX4" fmla="*/ 4869467 w 5119090"/>
              <a:gd name="connsiteY4" fmla="*/ 3634494 h 4001096"/>
              <a:gd name="connsiteX5" fmla="*/ 3814169 w 5119090"/>
              <a:gd name="connsiteY5" fmla="*/ 3985529 h 4001096"/>
              <a:gd name="connsiteX6" fmla="*/ 977861 w 5119090"/>
              <a:gd name="connsiteY6" fmla="*/ 3840584 h 4001096"/>
              <a:gd name="connsiteX7" fmla="*/ 73039 w 5119090"/>
              <a:gd name="connsiteY7" fmla="*/ 3313039 h 4001096"/>
              <a:gd name="connsiteX8" fmla="*/ 159642 w 5119090"/>
              <a:gd name="connsiteY8" fmla="*/ 1290513 h 4001096"/>
              <a:gd name="connsiteX9" fmla="*/ 986959 w 5119090"/>
              <a:gd name="connsiteY9" fmla="*/ 590018 h 4001096"/>
              <a:gd name="connsiteX10" fmla="*/ 1004891 w 5119090"/>
              <a:gd name="connsiteY10" fmla="*/ 0 h 4001096"/>
              <a:gd name="connsiteX0" fmla="*/ 1004891 w 5119090"/>
              <a:gd name="connsiteY0" fmla="*/ 0 h 4028919"/>
              <a:gd name="connsiteX1" fmla="*/ 1616609 w 5119090"/>
              <a:gd name="connsiteY1" fmla="*/ 571743 h 4028919"/>
              <a:gd name="connsiteX2" fmla="*/ 4641704 w 5119090"/>
              <a:gd name="connsiteY2" fmla="*/ 815032 h 4028919"/>
              <a:gd name="connsiteX3" fmla="*/ 5119090 w 5119090"/>
              <a:gd name="connsiteY3" fmla="*/ 2118754 h 4028919"/>
              <a:gd name="connsiteX4" fmla="*/ 4869467 w 5119090"/>
              <a:gd name="connsiteY4" fmla="*/ 3634494 h 4028919"/>
              <a:gd name="connsiteX5" fmla="*/ 3814169 w 5119090"/>
              <a:gd name="connsiteY5" fmla="*/ 3985529 h 4028919"/>
              <a:gd name="connsiteX6" fmla="*/ 977861 w 5119090"/>
              <a:gd name="connsiteY6" fmla="*/ 3911529 h 4028919"/>
              <a:gd name="connsiteX7" fmla="*/ 73039 w 5119090"/>
              <a:gd name="connsiteY7" fmla="*/ 3313039 h 4028919"/>
              <a:gd name="connsiteX8" fmla="*/ 159642 w 5119090"/>
              <a:gd name="connsiteY8" fmla="*/ 1290513 h 4028919"/>
              <a:gd name="connsiteX9" fmla="*/ 986959 w 5119090"/>
              <a:gd name="connsiteY9" fmla="*/ 590018 h 4028919"/>
              <a:gd name="connsiteX10" fmla="*/ 1004891 w 5119090"/>
              <a:gd name="connsiteY10" fmla="*/ 0 h 4028919"/>
              <a:gd name="connsiteX0" fmla="*/ 1004891 w 5119090"/>
              <a:gd name="connsiteY0" fmla="*/ 0 h 4142676"/>
              <a:gd name="connsiteX1" fmla="*/ 1616609 w 5119090"/>
              <a:gd name="connsiteY1" fmla="*/ 571743 h 4142676"/>
              <a:gd name="connsiteX2" fmla="*/ 4641704 w 5119090"/>
              <a:gd name="connsiteY2" fmla="*/ 815032 h 4142676"/>
              <a:gd name="connsiteX3" fmla="*/ 5119090 w 5119090"/>
              <a:gd name="connsiteY3" fmla="*/ 2118754 h 4142676"/>
              <a:gd name="connsiteX4" fmla="*/ 4869467 w 5119090"/>
              <a:gd name="connsiteY4" fmla="*/ 3634494 h 4142676"/>
              <a:gd name="connsiteX5" fmla="*/ 3575630 w 5119090"/>
              <a:gd name="connsiteY5" fmla="*/ 4131303 h 4142676"/>
              <a:gd name="connsiteX6" fmla="*/ 977861 w 5119090"/>
              <a:gd name="connsiteY6" fmla="*/ 3911529 h 4142676"/>
              <a:gd name="connsiteX7" fmla="*/ 73039 w 5119090"/>
              <a:gd name="connsiteY7" fmla="*/ 3313039 h 4142676"/>
              <a:gd name="connsiteX8" fmla="*/ 159642 w 5119090"/>
              <a:gd name="connsiteY8" fmla="*/ 1290513 h 4142676"/>
              <a:gd name="connsiteX9" fmla="*/ 986959 w 5119090"/>
              <a:gd name="connsiteY9" fmla="*/ 590018 h 4142676"/>
              <a:gd name="connsiteX10" fmla="*/ 1004891 w 5119090"/>
              <a:gd name="connsiteY10" fmla="*/ 0 h 4142676"/>
              <a:gd name="connsiteX0" fmla="*/ 1004891 w 5119090"/>
              <a:gd name="connsiteY0" fmla="*/ 0 h 4145018"/>
              <a:gd name="connsiteX1" fmla="*/ 1616609 w 5119090"/>
              <a:gd name="connsiteY1" fmla="*/ 571743 h 4145018"/>
              <a:gd name="connsiteX2" fmla="*/ 4641704 w 5119090"/>
              <a:gd name="connsiteY2" fmla="*/ 815032 h 4145018"/>
              <a:gd name="connsiteX3" fmla="*/ 5119090 w 5119090"/>
              <a:gd name="connsiteY3" fmla="*/ 2118754 h 4145018"/>
              <a:gd name="connsiteX4" fmla="*/ 4736945 w 5119090"/>
              <a:gd name="connsiteY4" fmla="*/ 3594737 h 4145018"/>
              <a:gd name="connsiteX5" fmla="*/ 3575630 w 5119090"/>
              <a:gd name="connsiteY5" fmla="*/ 4131303 h 4145018"/>
              <a:gd name="connsiteX6" fmla="*/ 977861 w 5119090"/>
              <a:gd name="connsiteY6" fmla="*/ 3911529 h 4145018"/>
              <a:gd name="connsiteX7" fmla="*/ 73039 w 5119090"/>
              <a:gd name="connsiteY7" fmla="*/ 3313039 h 4145018"/>
              <a:gd name="connsiteX8" fmla="*/ 159642 w 5119090"/>
              <a:gd name="connsiteY8" fmla="*/ 1290513 h 4145018"/>
              <a:gd name="connsiteX9" fmla="*/ 986959 w 5119090"/>
              <a:gd name="connsiteY9" fmla="*/ 590018 h 4145018"/>
              <a:gd name="connsiteX10" fmla="*/ 1004891 w 5119090"/>
              <a:gd name="connsiteY10" fmla="*/ 0 h 4145018"/>
              <a:gd name="connsiteX0" fmla="*/ 1004891 w 5119090"/>
              <a:gd name="connsiteY0" fmla="*/ 0 h 4145018"/>
              <a:gd name="connsiteX1" fmla="*/ 1616609 w 5119090"/>
              <a:gd name="connsiteY1" fmla="*/ 571743 h 4145018"/>
              <a:gd name="connsiteX2" fmla="*/ 4469426 w 5119090"/>
              <a:gd name="connsiteY2" fmla="*/ 735519 h 4145018"/>
              <a:gd name="connsiteX3" fmla="*/ 5119090 w 5119090"/>
              <a:gd name="connsiteY3" fmla="*/ 2118754 h 4145018"/>
              <a:gd name="connsiteX4" fmla="*/ 4736945 w 5119090"/>
              <a:gd name="connsiteY4" fmla="*/ 3594737 h 4145018"/>
              <a:gd name="connsiteX5" fmla="*/ 3575630 w 5119090"/>
              <a:gd name="connsiteY5" fmla="*/ 4131303 h 4145018"/>
              <a:gd name="connsiteX6" fmla="*/ 977861 w 5119090"/>
              <a:gd name="connsiteY6" fmla="*/ 3911529 h 4145018"/>
              <a:gd name="connsiteX7" fmla="*/ 73039 w 5119090"/>
              <a:gd name="connsiteY7" fmla="*/ 3313039 h 4145018"/>
              <a:gd name="connsiteX8" fmla="*/ 159642 w 5119090"/>
              <a:gd name="connsiteY8" fmla="*/ 1290513 h 4145018"/>
              <a:gd name="connsiteX9" fmla="*/ 986959 w 5119090"/>
              <a:gd name="connsiteY9" fmla="*/ 590018 h 4145018"/>
              <a:gd name="connsiteX10" fmla="*/ 1004891 w 5119090"/>
              <a:gd name="connsiteY10" fmla="*/ 0 h 4145018"/>
              <a:gd name="connsiteX0" fmla="*/ 1004891 w 4986569"/>
              <a:gd name="connsiteY0" fmla="*/ 0 h 4145018"/>
              <a:gd name="connsiteX1" fmla="*/ 1616609 w 4986569"/>
              <a:gd name="connsiteY1" fmla="*/ 571743 h 4145018"/>
              <a:gd name="connsiteX2" fmla="*/ 4469426 w 4986569"/>
              <a:gd name="connsiteY2" fmla="*/ 735519 h 4145018"/>
              <a:gd name="connsiteX3" fmla="*/ 4986569 w 4986569"/>
              <a:gd name="connsiteY3" fmla="*/ 2118754 h 4145018"/>
              <a:gd name="connsiteX4" fmla="*/ 4736945 w 4986569"/>
              <a:gd name="connsiteY4" fmla="*/ 3594737 h 4145018"/>
              <a:gd name="connsiteX5" fmla="*/ 3575630 w 4986569"/>
              <a:gd name="connsiteY5" fmla="*/ 4131303 h 4145018"/>
              <a:gd name="connsiteX6" fmla="*/ 977861 w 4986569"/>
              <a:gd name="connsiteY6" fmla="*/ 3911529 h 4145018"/>
              <a:gd name="connsiteX7" fmla="*/ 73039 w 4986569"/>
              <a:gd name="connsiteY7" fmla="*/ 3313039 h 4145018"/>
              <a:gd name="connsiteX8" fmla="*/ 159642 w 4986569"/>
              <a:gd name="connsiteY8" fmla="*/ 1290513 h 4145018"/>
              <a:gd name="connsiteX9" fmla="*/ 986959 w 4986569"/>
              <a:gd name="connsiteY9" fmla="*/ 590018 h 4145018"/>
              <a:gd name="connsiteX10" fmla="*/ 1004891 w 4986569"/>
              <a:gd name="connsiteY10" fmla="*/ 0 h 4145018"/>
              <a:gd name="connsiteX0" fmla="*/ 1004891 w 4857980"/>
              <a:gd name="connsiteY0" fmla="*/ 0 h 4145018"/>
              <a:gd name="connsiteX1" fmla="*/ 1616609 w 4857980"/>
              <a:gd name="connsiteY1" fmla="*/ 571743 h 4145018"/>
              <a:gd name="connsiteX2" fmla="*/ 4469426 w 4857980"/>
              <a:gd name="connsiteY2" fmla="*/ 735519 h 4145018"/>
              <a:gd name="connsiteX3" fmla="*/ 4736945 w 4857980"/>
              <a:gd name="connsiteY3" fmla="*/ 3594737 h 4145018"/>
              <a:gd name="connsiteX4" fmla="*/ 3575630 w 4857980"/>
              <a:gd name="connsiteY4" fmla="*/ 4131303 h 4145018"/>
              <a:gd name="connsiteX5" fmla="*/ 977861 w 4857980"/>
              <a:gd name="connsiteY5" fmla="*/ 3911529 h 4145018"/>
              <a:gd name="connsiteX6" fmla="*/ 73039 w 4857980"/>
              <a:gd name="connsiteY6" fmla="*/ 3313039 h 4145018"/>
              <a:gd name="connsiteX7" fmla="*/ 159642 w 4857980"/>
              <a:gd name="connsiteY7" fmla="*/ 1290513 h 4145018"/>
              <a:gd name="connsiteX8" fmla="*/ 986959 w 4857980"/>
              <a:gd name="connsiteY8" fmla="*/ 590018 h 4145018"/>
              <a:gd name="connsiteX9" fmla="*/ 1004891 w 4857980"/>
              <a:gd name="connsiteY9" fmla="*/ 0 h 4145018"/>
              <a:gd name="connsiteX0" fmla="*/ 1004891 w 4944528"/>
              <a:gd name="connsiteY0" fmla="*/ 0 h 4145018"/>
              <a:gd name="connsiteX1" fmla="*/ 1616609 w 4944528"/>
              <a:gd name="connsiteY1" fmla="*/ 571743 h 4145018"/>
              <a:gd name="connsiteX2" fmla="*/ 4641704 w 4944528"/>
              <a:gd name="connsiteY2" fmla="*/ 775276 h 4145018"/>
              <a:gd name="connsiteX3" fmla="*/ 4736945 w 4944528"/>
              <a:gd name="connsiteY3" fmla="*/ 3594737 h 4145018"/>
              <a:gd name="connsiteX4" fmla="*/ 3575630 w 4944528"/>
              <a:gd name="connsiteY4" fmla="*/ 4131303 h 4145018"/>
              <a:gd name="connsiteX5" fmla="*/ 977861 w 4944528"/>
              <a:gd name="connsiteY5" fmla="*/ 3911529 h 4145018"/>
              <a:gd name="connsiteX6" fmla="*/ 73039 w 4944528"/>
              <a:gd name="connsiteY6" fmla="*/ 3313039 h 4145018"/>
              <a:gd name="connsiteX7" fmla="*/ 159642 w 4944528"/>
              <a:gd name="connsiteY7" fmla="*/ 1290513 h 4145018"/>
              <a:gd name="connsiteX8" fmla="*/ 986959 w 4944528"/>
              <a:gd name="connsiteY8" fmla="*/ 590018 h 4145018"/>
              <a:gd name="connsiteX9" fmla="*/ 1004891 w 4944528"/>
              <a:gd name="connsiteY9" fmla="*/ 0 h 4145018"/>
              <a:gd name="connsiteX0" fmla="*/ 1004891 w 4944528"/>
              <a:gd name="connsiteY0" fmla="*/ 0 h 4145018"/>
              <a:gd name="connsiteX1" fmla="*/ 1616609 w 4944528"/>
              <a:gd name="connsiteY1" fmla="*/ 571743 h 4145018"/>
              <a:gd name="connsiteX2" fmla="*/ 4641704 w 4944528"/>
              <a:gd name="connsiteY2" fmla="*/ 907797 h 4145018"/>
              <a:gd name="connsiteX3" fmla="*/ 4736945 w 4944528"/>
              <a:gd name="connsiteY3" fmla="*/ 3594737 h 4145018"/>
              <a:gd name="connsiteX4" fmla="*/ 3575630 w 4944528"/>
              <a:gd name="connsiteY4" fmla="*/ 4131303 h 4145018"/>
              <a:gd name="connsiteX5" fmla="*/ 977861 w 4944528"/>
              <a:gd name="connsiteY5" fmla="*/ 3911529 h 4145018"/>
              <a:gd name="connsiteX6" fmla="*/ 73039 w 4944528"/>
              <a:gd name="connsiteY6" fmla="*/ 3313039 h 4145018"/>
              <a:gd name="connsiteX7" fmla="*/ 159642 w 4944528"/>
              <a:gd name="connsiteY7" fmla="*/ 1290513 h 4145018"/>
              <a:gd name="connsiteX8" fmla="*/ 986959 w 4944528"/>
              <a:gd name="connsiteY8" fmla="*/ 590018 h 4145018"/>
              <a:gd name="connsiteX9" fmla="*/ 1004891 w 4944528"/>
              <a:gd name="connsiteY9" fmla="*/ 0 h 4145018"/>
              <a:gd name="connsiteX0" fmla="*/ 1004891 w 4938286"/>
              <a:gd name="connsiteY0" fmla="*/ 0 h 4156705"/>
              <a:gd name="connsiteX1" fmla="*/ 1616609 w 4938286"/>
              <a:gd name="connsiteY1" fmla="*/ 571743 h 4156705"/>
              <a:gd name="connsiteX2" fmla="*/ 4641704 w 4938286"/>
              <a:gd name="connsiteY2" fmla="*/ 907797 h 4156705"/>
              <a:gd name="connsiteX3" fmla="*/ 4723693 w 4938286"/>
              <a:gd name="connsiteY3" fmla="*/ 3409206 h 4156705"/>
              <a:gd name="connsiteX4" fmla="*/ 3575630 w 4938286"/>
              <a:gd name="connsiteY4" fmla="*/ 4131303 h 4156705"/>
              <a:gd name="connsiteX5" fmla="*/ 977861 w 4938286"/>
              <a:gd name="connsiteY5" fmla="*/ 3911529 h 4156705"/>
              <a:gd name="connsiteX6" fmla="*/ 73039 w 4938286"/>
              <a:gd name="connsiteY6" fmla="*/ 3313039 h 4156705"/>
              <a:gd name="connsiteX7" fmla="*/ 159642 w 4938286"/>
              <a:gd name="connsiteY7" fmla="*/ 1290513 h 4156705"/>
              <a:gd name="connsiteX8" fmla="*/ 986959 w 4938286"/>
              <a:gd name="connsiteY8" fmla="*/ 590018 h 4156705"/>
              <a:gd name="connsiteX9" fmla="*/ 1004891 w 4938286"/>
              <a:gd name="connsiteY9" fmla="*/ 0 h 4156705"/>
              <a:gd name="connsiteX0" fmla="*/ 1004891 w 4964496"/>
              <a:gd name="connsiteY0" fmla="*/ 0 h 4156705"/>
              <a:gd name="connsiteX1" fmla="*/ 1616609 w 4964496"/>
              <a:gd name="connsiteY1" fmla="*/ 571743 h 4156705"/>
              <a:gd name="connsiteX2" fmla="*/ 4641704 w 4964496"/>
              <a:gd name="connsiteY2" fmla="*/ 907797 h 4156705"/>
              <a:gd name="connsiteX3" fmla="*/ 4723693 w 4964496"/>
              <a:gd name="connsiteY3" fmla="*/ 3409206 h 4156705"/>
              <a:gd name="connsiteX4" fmla="*/ 3575630 w 4964496"/>
              <a:gd name="connsiteY4" fmla="*/ 4131303 h 4156705"/>
              <a:gd name="connsiteX5" fmla="*/ 977861 w 4964496"/>
              <a:gd name="connsiteY5" fmla="*/ 3911529 h 4156705"/>
              <a:gd name="connsiteX6" fmla="*/ 73039 w 4964496"/>
              <a:gd name="connsiteY6" fmla="*/ 3313039 h 4156705"/>
              <a:gd name="connsiteX7" fmla="*/ 159642 w 4964496"/>
              <a:gd name="connsiteY7" fmla="*/ 1290513 h 4156705"/>
              <a:gd name="connsiteX8" fmla="*/ 986959 w 4964496"/>
              <a:gd name="connsiteY8" fmla="*/ 590018 h 4156705"/>
              <a:gd name="connsiteX9" fmla="*/ 1004891 w 4964496"/>
              <a:gd name="connsiteY9" fmla="*/ 0 h 4156705"/>
              <a:gd name="connsiteX0" fmla="*/ 1004891 w 4964496"/>
              <a:gd name="connsiteY0" fmla="*/ 0 h 4156705"/>
              <a:gd name="connsiteX1" fmla="*/ 1616609 w 4964496"/>
              <a:gd name="connsiteY1" fmla="*/ 571743 h 4156705"/>
              <a:gd name="connsiteX2" fmla="*/ 4641704 w 4964496"/>
              <a:gd name="connsiteY2" fmla="*/ 881293 h 4156705"/>
              <a:gd name="connsiteX3" fmla="*/ 4723693 w 4964496"/>
              <a:gd name="connsiteY3" fmla="*/ 3409206 h 4156705"/>
              <a:gd name="connsiteX4" fmla="*/ 3575630 w 4964496"/>
              <a:gd name="connsiteY4" fmla="*/ 4131303 h 4156705"/>
              <a:gd name="connsiteX5" fmla="*/ 977861 w 4964496"/>
              <a:gd name="connsiteY5" fmla="*/ 3911529 h 4156705"/>
              <a:gd name="connsiteX6" fmla="*/ 73039 w 4964496"/>
              <a:gd name="connsiteY6" fmla="*/ 3313039 h 4156705"/>
              <a:gd name="connsiteX7" fmla="*/ 159642 w 4964496"/>
              <a:gd name="connsiteY7" fmla="*/ 1290513 h 4156705"/>
              <a:gd name="connsiteX8" fmla="*/ 986959 w 4964496"/>
              <a:gd name="connsiteY8" fmla="*/ 590018 h 4156705"/>
              <a:gd name="connsiteX9" fmla="*/ 1004891 w 4964496"/>
              <a:gd name="connsiteY9" fmla="*/ 0 h 4156705"/>
              <a:gd name="connsiteX0" fmla="*/ 1004891 w 4938200"/>
              <a:gd name="connsiteY0" fmla="*/ 0 h 4156705"/>
              <a:gd name="connsiteX1" fmla="*/ 1616609 w 4938200"/>
              <a:gd name="connsiteY1" fmla="*/ 571743 h 4156705"/>
              <a:gd name="connsiteX2" fmla="*/ 4641704 w 4938200"/>
              <a:gd name="connsiteY2" fmla="*/ 881293 h 4156705"/>
              <a:gd name="connsiteX3" fmla="*/ 4723693 w 4938200"/>
              <a:gd name="connsiteY3" fmla="*/ 3409206 h 4156705"/>
              <a:gd name="connsiteX4" fmla="*/ 3575630 w 4938200"/>
              <a:gd name="connsiteY4" fmla="*/ 4131303 h 4156705"/>
              <a:gd name="connsiteX5" fmla="*/ 977861 w 4938200"/>
              <a:gd name="connsiteY5" fmla="*/ 3911529 h 4156705"/>
              <a:gd name="connsiteX6" fmla="*/ 73039 w 4938200"/>
              <a:gd name="connsiteY6" fmla="*/ 3313039 h 4156705"/>
              <a:gd name="connsiteX7" fmla="*/ 159642 w 4938200"/>
              <a:gd name="connsiteY7" fmla="*/ 1290513 h 4156705"/>
              <a:gd name="connsiteX8" fmla="*/ 986959 w 4938200"/>
              <a:gd name="connsiteY8" fmla="*/ 590018 h 4156705"/>
              <a:gd name="connsiteX9" fmla="*/ 1004891 w 4938200"/>
              <a:gd name="connsiteY9" fmla="*/ 0 h 4156705"/>
              <a:gd name="connsiteX0" fmla="*/ 1004891 w 4931243"/>
              <a:gd name="connsiteY0" fmla="*/ 0 h 4156705"/>
              <a:gd name="connsiteX1" fmla="*/ 1616609 w 4931243"/>
              <a:gd name="connsiteY1" fmla="*/ 571743 h 4156705"/>
              <a:gd name="connsiteX2" fmla="*/ 4628452 w 4931243"/>
              <a:gd name="connsiteY2" fmla="*/ 934302 h 4156705"/>
              <a:gd name="connsiteX3" fmla="*/ 4723693 w 4931243"/>
              <a:gd name="connsiteY3" fmla="*/ 3409206 h 4156705"/>
              <a:gd name="connsiteX4" fmla="*/ 3575630 w 4931243"/>
              <a:gd name="connsiteY4" fmla="*/ 4131303 h 4156705"/>
              <a:gd name="connsiteX5" fmla="*/ 977861 w 4931243"/>
              <a:gd name="connsiteY5" fmla="*/ 3911529 h 4156705"/>
              <a:gd name="connsiteX6" fmla="*/ 73039 w 4931243"/>
              <a:gd name="connsiteY6" fmla="*/ 3313039 h 4156705"/>
              <a:gd name="connsiteX7" fmla="*/ 159642 w 4931243"/>
              <a:gd name="connsiteY7" fmla="*/ 1290513 h 4156705"/>
              <a:gd name="connsiteX8" fmla="*/ 986959 w 4931243"/>
              <a:gd name="connsiteY8" fmla="*/ 590018 h 4156705"/>
              <a:gd name="connsiteX9" fmla="*/ 1004891 w 4931243"/>
              <a:gd name="connsiteY9" fmla="*/ 0 h 4156705"/>
              <a:gd name="connsiteX0" fmla="*/ 1004891 w 4931243"/>
              <a:gd name="connsiteY0" fmla="*/ 0 h 4175448"/>
              <a:gd name="connsiteX1" fmla="*/ 1616609 w 4931243"/>
              <a:gd name="connsiteY1" fmla="*/ 571743 h 4175448"/>
              <a:gd name="connsiteX2" fmla="*/ 4628452 w 4931243"/>
              <a:gd name="connsiteY2" fmla="*/ 934302 h 4175448"/>
              <a:gd name="connsiteX3" fmla="*/ 4723693 w 4931243"/>
              <a:gd name="connsiteY3" fmla="*/ 3409206 h 4175448"/>
              <a:gd name="connsiteX4" fmla="*/ 3575630 w 4931243"/>
              <a:gd name="connsiteY4" fmla="*/ 4131303 h 4175448"/>
              <a:gd name="connsiteX5" fmla="*/ 858591 w 4931243"/>
              <a:gd name="connsiteY5" fmla="*/ 3991042 h 4175448"/>
              <a:gd name="connsiteX6" fmla="*/ 73039 w 4931243"/>
              <a:gd name="connsiteY6" fmla="*/ 3313039 h 4175448"/>
              <a:gd name="connsiteX7" fmla="*/ 159642 w 4931243"/>
              <a:gd name="connsiteY7" fmla="*/ 1290513 h 4175448"/>
              <a:gd name="connsiteX8" fmla="*/ 986959 w 4931243"/>
              <a:gd name="connsiteY8" fmla="*/ 590018 h 4175448"/>
              <a:gd name="connsiteX9" fmla="*/ 1004891 w 4931243"/>
              <a:gd name="connsiteY9" fmla="*/ 0 h 4175448"/>
              <a:gd name="connsiteX0" fmla="*/ 1004891 w 4931243"/>
              <a:gd name="connsiteY0" fmla="*/ 0 h 4175448"/>
              <a:gd name="connsiteX1" fmla="*/ 1616609 w 4931243"/>
              <a:gd name="connsiteY1" fmla="*/ 571743 h 4175448"/>
              <a:gd name="connsiteX2" fmla="*/ 4628452 w 4931243"/>
              <a:gd name="connsiteY2" fmla="*/ 934302 h 4175448"/>
              <a:gd name="connsiteX3" fmla="*/ 4723693 w 4931243"/>
              <a:gd name="connsiteY3" fmla="*/ 3409206 h 4175448"/>
              <a:gd name="connsiteX4" fmla="*/ 3575630 w 4931243"/>
              <a:gd name="connsiteY4" fmla="*/ 4131303 h 4175448"/>
              <a:gd name="connsiteX5" fmla="*/ 858591 w 4931243"/>
              <a:gd name="connsiteY5" fmla="*/ 3991042 h 4175448"/>
              <a:gd name="connsiteX6" fmla="*/ 73039 w 4931243"/>
              <a:gd name="connsiteY6" fmla="*/ 3313039 h 4175448"/>
              <a:gd name="connsiteX7" fmla="*/ 159642 w 4931243"/>
              <a:gd name="connsiteY7" fmla="*/ 1290513 h 4175448"/>
              <a:gd name="connsiteX8" fmla="*/ 986959 w 4931243"/>
              <a:gd name="connsiteY8" fmla="*/ 590018 h 4175448"/>
              <a:gd name="connsiteX9" fmla="*/ 1004891 w 4931243"/>
              <a:gd name="connsiteY9" fmla="*/ 0 h 4175448"/>
              <a:gd name="connsiteX0" fmla="*/ 1010726 w 4937078"/>
              <a:gd name="connsiteY0" fmla="*/ 0 h 4175448"/>
              <a:gd name="connsiteX1" fmla="*/ 1622444 w 4937078"/>
              <a:gd name="connsiteY1" fmla="*/ 571743 h 4175448"/>
              <a:gd name="connsiteX2" fmla="*/ 4634287 w 4937078"/>
              <a:gd name="connsiteY2" fmla="*/ 934302 h 4175448"/>
              <a:gd name="connsiteX3" fmla="*/ 4729528 w 4937078"/>
              <a:gd name="connsiteY3" fmla="*/ 3409206 h 4175448"/>
              <a:gd name="connsiteX4" fmla="*/ 3581465 w 4937078"/>
              <a:gd name="connsiteY4" fmla="*/ 4131303 h 4175448"/>
              <a:gd name="connsiteX5" fmla="*/ 864426 w 4937078"/>
              <a:gd name="connsiteY5" fmla="*/ 3991042 h 4175448"/>
              <a:gd name="connsiteX6" fmla="*/ 78874 w 4937078"/>
              <a:gd name="connsiteY6" fmla="*/ 3313039 h 4175448"/>
              <a:gd name="connsiteX7" fmla="*/ 165477 w 4937078"/>
              <a:gd name="connsiteY7" fmla="*/ 1290513 h 4175448"/>
              <a:gd name="connsiteX8" fmla="*/ 992794 w 4937078"/>
              <a:gd name="connsiteY8" fmla="*/ 590018 h 4175448"/>
              <a:gd name="connsiteX9" fmla="*/ 1010726 w 4937078"/>
              <a:gd name="connsiteY9" fmla="*/ 0 h 4175448"/>
              <a:gd name="connsiteX0" fmla="*/ 1010726 w 4961247"/>
              <a:gd name="connsiteY0" fmla="*/ 0 h 4175448"/>
              <a:gd name="connsiteX1" fmla="*/ 1648693 w 4961247"/>
              <a:gd name="connsiteY1" fmla="*/ 574434 h 4175448"/>
              <a:gd name="connsiteX2" fmla="*/ 4634287 w 4961247"/>
              <a:gd name="connsiteY2" fmla="*/ 934302 h 4175448"/>
              <a:gd name="connsiteX3" fmla="*/ 4729528 w 4961247"/>
              <a:gd name="connsiteY3" fmla="*/ 3409206 h 4175448"/>
              <a:gd name="connsiteX4" fmla="*/ 3581465 w 4961247"/>
              <a:gd name="connsiteY4" fmla="*/ 4131303 h 4175448"/>
              <a:gd name="connsiteX5" fmla="*/ 864426 w 4961247"/>
              <a:gd name="connsiteY5" fmla="*/ 3991042 h 4175448"/>
              <a:gd name="connsiteX6" fmla="*/ 78874 w 4961247"/>
              <a:gd name="connsiteY6" fmla="*/ 3313039 h 4175448"/>
              <a:gd name="connsiteX7" fmla="*/ 165477 w 4961247"/>
              <a:gd name="connsiteY7" fmla="*/ 1290513 h 4175448"/>
              <a:gd name="connsiteX8" fmla="*/ 992794 w 4961247"/>
              <a:gd name="connsiteY8" fmla="*/ 590018 h 4175448"/>
              <a:gd name="connsiteX9" fmla="*/ 1010726 w 4961247"/>
              <a:gd name="connsiteY9" fmla="*/ 0 h 4175448"/>
              <a:gd name="connsiteX0" fmla="*/ 1010726 w 4961247"/>
              <a:gd name="connsiteY0" fmla="*/ 0 h 4175448"/>
              <a:gd name="connsiteX1" fmla="*/ 1648693 w 4961247"/>
              <a:gd name="connsiteY1" fmla="*/ 574434 h 4175448"/>
              <a:gd name="connsiteX2" fmla="*/ 4634287 w 4961247"/>
              <a:gd name="connsiteY2" fmla="*/ 934302 h 4175448"/>
              <a:gd name="connsiteX3" fmla="*/ 4729528 w 4961247"/>
              <a:gd name="connsiteY3" fmla="*/ 3409206 h 4175448"/>
              <a:gd name="connsiteX4" fmla="*/ 3581465 w 4961247"/>
              <a:gd name="connsiteY4" fmla="*/ 4131303 h 4175448"/>
              <a:gd name="connsiteX5" fmla="*/ 864426 w 4961247"/>
              <a:gd name="connsiteY5" fmla="*/ 3991042 h 4175448"/>
              <a:gd name="connsiteX6" fmla="*/ 78874 w 4961247"/>
              <a:gd name="connsiteY6" fmla="*/ 3313039 h 4175448"/>
              <a:gd name="connsiteX7" fmla="*/ 165477 w 4961247"/>
              <a:gd name="connsiteY7" fmla="*/ 1290513 h 4175448"/>
              <a:gd name="connsiteX8" fmla="*/ 992794 w 4961247"/>
              <a:gd name="connsiteY8" fmla="*/ 590018 h 4175448"/>
              <a:gd name="connsiteX9" fmla="*/ 1010726 w 4961247"/>
              <a:gd name="connsiteY9" fmla="*/ 0 h 4175448"/>
              <a:gd name="connsiteX0" fmla="*/ 1008299 w 4958820"/>
              <a:gd name="connsiteY0" fmla="*/ 0 h 4175448"/>
              <a:gd name="connsiteX1" fmla="*/ 1646266 w 4958820"/>
              <a:gd name="connsiteY1" fmla="*/ 574434 h 4175448"/>
              <a:gd name="connsiteX2" fmla="*/ 4631860 w 4958820"/>
              <a:gd name="connsiteY2" fmla="*/ 934302 h 4175448"/>
              <a:gd name="connsiteX3" fmla="*/ 4727101 w 4958820"/>
              <a:gd name="connsiteY3" fmla="*/ 3409206 h 4175448"/>
              <a:gd name="connsiteX4" fmla="*/ 3579038 w 4958820"/>
              <a:gd name="connsiteY4" fmla="*/ 4131303 h 4175448"/>
              <a:gd name="connsiteX5" fmla="*/ 861999 w 4958820"/>
              <a:gd name="connsiteY5" fmla="*/ 3991042 h 4175448"/>
              <a:gd name="connsiteX6" fmla="*/ 76447 w 4958820"/>
              <a:gd name="connsiteY6" fmla="*/ 3313039 h 4175448"/>
              <a:gd name="connsiteX7" fmla="*/ 163050 w 4958820"/>
              <a:gd name="connsiteY7" fmla="*/ 1290513 h 4175448"/>
              <a:gd name="connsiteX8" fmla="*/ 990367 w 4958820"/>
              <a:gd name="connsiteY8" fmla="*/ 590018 h 4175448"/>
              <a:gd name="connsiteX9" fmla="*/ 1008299 w 4958820"/>
              <a:gd name="connsiteY9" fmla="*/ 0 h 4175448"/>
              <a:gd name="connsiteX0" fmla="*/ 1008299 w 4958820"/>
              <a:gd name="connsiteY0" fmla="*/ 0 h 4175448"/>
              <a:gd name="connsiteX1" fmla="*/ 1646266 w 4958820"/>
              <a:gd name="connsiteY1" fmla="*/ 574434 h 4175448"/>
              <a:gd name="connsiteX2" fmla="*/ 4631860 w 4958820"/>
              <a:gd name="connsiteY2" fmla="*/ 934302 h 4175448"/>
              <a:gd name="connsiteX3" fmla="*/ 4727101 w 4958820"/>
              <a:gd name="connsiteY3" fmla="*/ 3409206 h 4175448"/>
              <a:gd name="connsiteX4" fmla="*/ 3579038 w 4958820"/>
              <a:gd name="connsiteY4" fmla="*/ 4131303 h 4175448"/>
              <a:gd name="connsiteX5" fmla="*/ 861999 w 4958820"/>
              <a:gd name="connsiteY5" fmla="*/ 3991042 h 4175448"/>
              <a:gd name="connsiteX6" fmla="*/ 76447 w 4958820"/>
              <a:gd name="connsiteY6" fmla="*/ 3313039 h 4175448"/>
              <a:gd name="connsiteX7" fmla="*/ 163050 w 4958820"/>
              <a:gd name="connsiteY7" fmla="*/ 1290513 h 4175448"/>
              <a:gd name="connsiteX8" fmla="*/ 990367 w 4958820"/>
              <a:gd name="connsiteY8" fmla="*/ 590018 h 4175448"/>
              <a:gd name="connsiteX9" fmla="*/ 1008299 w 4958820"/>
              <a:gd name="connsiteY9" fmla="*/ 0 h 4175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958820" h="4175448">
                <a:moveTo>
                  <a:pt x="1008299" y="0"/>
                </a:moveTo>
                <a:cubicBezTo>
                  <a:pt x="1080221" y="58905"/>
                  <a:pt x="1502689" y="357725"/>
                  <a:pt x="1646266" y="574434"/>
                </a:cubicBezTo>
                <a:cubicBezTo>
                  <a:pt x="1801987" y="585526"/>
                  <a:pt x="4118388" y="461840"/>
                  <a:pt x="4631860" y="934302"/>
                </a:cubicBezTo>
                <a:cubicBezTo>
                  <a:pt x="5145332" y="1406764"/>
                  <a:pt x="4955580" y="2313155"/>
                  <a:pt x="4727101" y="3409206"/>
                </a:cubicBezTo>
                <a:cubicBezTo>
                  <a:pt x="4578135" y="3975170"/>
                  <a:pt x="4223222" y="4034330"/>
                  <a:pt x="3579038" y="4131303"/>
                </a:cubicBezTo>
                <a:cubicBezTo>
                  <a:pt x="2934854" y="4228276"/>
                  <a:pt x="1597338" y="4158382"/>
                  <a:pt x="861999" y="3991042"/>
                </a:cubicBezTo>
                <a:cubicBezTo>
                  <a:pt x="557764" y="3888766"/>
                  <a:pt x="288603" y="3774523"/>
                  <a:pt x="76447" y="3313039"/>
                </a:cubicBezTo>
                <a:cubicBezTo>
                  <a:pt x="-73175" y="2826910"/>
                  <a:pt x="18982" y="1794318"/>
                  <a:pt x="163050" y="1290513"/>
                </a:cubicBezTo>
                <a:cubicBezTo>
                  <a:pt x="367640" y="666231"/>
                  <a:pt x="707145" y="617043"/>
                  <a:pt x="990367" y="590018"/>
                </a:cubicBezTo>
                <a:cubicBezTo>
                  <a:pt x="990367" y="590018"/>
                  <a:pt x="1038579" y="394709"/>
                  <a:pt x="1008299" y="0"/>
                </a:cubicBezTo>
                <a:close/>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F11B6D19-5D19-4C1E-A7DF-1892DCBAA4B5}"/>
              </a:ext>
            </a:extLst>
          </p:cNvPr>
          <p:cNvSpPr>
            <a:spLocks noGrp="1"/>
          </p:cNvSpPr>
          <p:nvPr>
            <p:ph idx="1"/>
          </p:nvPr>
        </p:nvSpPr>
        <p:spPr>
          <a:xfrm>
            <a:off x="5855792" y="1133062"/>
            <a:ext cx="5098347" cy="4216490"/>
          </a:xfrm>
        </p:spPr>
        <p:txBody>
          <a:bodyPr anchor="ctr">
            <a:normAutofit/>
          </a:bodyPr>
          <a:lstStyle/>
          <a:p>
            <a:pPr lvl="0" algn="ctr"/>
            <a:r>
              <a:rPr lang="en-GB" sz="6000" dirty="0"/>
              <a:t>Sport is proven to help with mental health. </a:t>
            </a:r>
          </a:p>
          <a:p>
            <a:pPr algn="ctr"/>
            <a:endParaRPr lang="en-GB" dirty="0"/>
          </a:p>
        </p:txBody>
      </p:sp>
      <p:sp>
        <p:nvSpPr>
          <p:cNvPr id="4" name="Left Arrow 3"/>
          <p:cNvSpPr/>
          <p:nvPr/>
        </p:nvSpPr>
        <p:spPr>
          <a:xfrm>
            <a:off x="176230" y="224201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ight Arrow 4"/>
          <p:cNvSpPr/>
          <p:nvPr/>
        </p:nvSpPr>
        <p:spPr>
          <a:xfrm>
            <a:off x="4877510" y="2248137"/>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18359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0B80D39A-0BA2-4F75-B566-6236661898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D1DE4653-4C0D-4C98-9FD1-95AD4A0C67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449824" flipH="1">
            <a:off x="4803301" y="377320"/>
            <a:ext cx="6912706" cy="5902624"/>
          </a:xfrm>
          <a:custGeom>
            <a:avLst/>
            <a:gdLst>
              <a:gd name="connsiteX0" fmla="*/ 1289525 w 6745768"/>
              <a:gd name="connsiteY0" fmla="*/ 2301903 h 2794242"/>
              <a:gd name="connsiteX1" fmla="*/ 182620 w 6745768"/>
              <a:gd name="connsiteY1" fmla="*/ 1797161 h 2794242"/>
              <a:gd name="connsiteX2" fmla="*/ 12857 w 6745768"/>
              <a:gd name="connsiteY2" fmla="*/ 794567 h 2794242"/>
              <a:gd name="connsiteX3" fmla="*/ 697283 w 6745768"/>
              <a:gd name="connsiteY3" fmla="*/ 56263 h 2794242"/>
              <a:gd name="connsiteX4" fmla="*/ 6042476 w 6745768"/>
              <a:gd name="connsiteY4" fmla="*/ 156302 h 2794242"/>
              <a:gd name="connsiteX5" fmla="*/ 6744264 w 6745768"/>
              <a:gd name="connsiteY5" fmla="*/ 865255 h 2794242"/>
              <a:gd name="connsiteX6" fmla="*/ 6299463 w 6745768"/>
              <a:gd name="connsiteY6" fmla="*/ 2129659 h 2794242"/>
              <a:gd name="connsiteX7" fmla="*/ 1843321 w 6745768"/>
              <a:gd name="connsiteY7" fmla="*/ 2302040 h 2794242"/>
              <a:gd name="connsiteX8" fmla="*/ 1297241 w 6745768"/>
              <a:gd name="connsiteY8" fmla="*/ 2794243 h 2794242"/>
              <a:gd name="connsiteX9" fmla="*/ 1289525 w 6745768"/>
              <a:gd name="connsiteY9" fmla="*/ 2301903 h 2794242"/>
              <a:gd name="connsiteX0" fmla="*/ 1289525 w 6745768"/>
              <a:gd name="connsiteY0" fmla="*/ 2301903 h 2633547"/>
              <a:gd name="connsiteX1" fmla="*/ 182620 w 6745768"/>
              <a:gd name="connsiteY1" fmla="*/ 1797161 h 2633547"/>
              <a:gd name="connsiteX2" fmla="*/ 12857 w 6745768"/>
              <a:gd name="connsiteY2" fmla="*/ 794567 h 2633547"/>
              <a:gd name="connsiteX3" fmla="*/ 697283 w 6745768"/>
              <a:gd name="connsiteY3" fmla="*/ 56263 h 2633547"/>
              <a:gd name="connsiteX4" fmla="*/ 6042476 w 6745768"/>
              <a:gd name="connsiteY4" fmla="*/ 156302 h 2633547"/>
              <a:gd name="connsiteX5" fmla="*/ 6744264 w 6745768"/>
              <a:gd name="connsiteY5" fmla="*/ 865255 h 2633547"/>
              <a:gd name="connsiteX6" fmla="*/ 6299463 w 6745768"/>
              <a:gd name="connsiteY6" fmla="*/ 2129659 h 2633547"/>
              <a:gd name="connsiteX7" fmla="*/ 1843321 w 6745768"/>
              <a:gd name="connsiteY7" fmla="*/ 2302040 h 2633547"/>
              <a:gd name="connsiteX8" fmla="*/ 1297241 w 6745768"/>
              <a:gd name="connsiteY8" fmla="*/ 2633547 h 2633547"/>
              <a:gd name="connsiteX9" fmla="*/ 1289525 w 6745768"/>
              <a:gd name="connsiteY9" fmla="*/ 2301903 h 2633547"/>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6299463 w 6745768"/>
              <a:gd name="connsiteY6" fmla="*/ 2129659 h 2588909"/>
              <a:gd name="connsiteX7" fmla="*/ 1843321 w 6745768"/>
              <a:gd name="connsiteY7" fmla="*/ 2302040 h 2588909"/>
              <a:gd name="connsiteX8" fmla="*/ 1321290 w 6745768"/>
              <a:gd name="connsiteY8" fmla="*/ 2588909 h 2588909"/>
              <a:gd name="connsiteX9" fmla="*/ 1289525 w 6745768"/>
              <a:gd name="connsiteY9" fmla="*/ 2301903 h 2588909"/>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6299463 w 6745768"/>
              <a:gd name="connsiteY6" fmla="*/ 2129659 h 2588909"/>
              <a:gd name="connsiteX7" fmla="*/ 1843321 w 6745768"/>
              <a:gd name="connsiteY7" fmla="*/ 2302040 h 2588909"/>
              <a:gd name="connsiteX8" fmla="*/ 1321290 w 6745768"/>
              <a:gd name="connsiteY8" fmla="*/ 2588909 h 2588909"/>
              <a:gd name="connsiteX9" fmla="*/ 1289525 w 6745768"/>
              <a:gd name="connsiteY9" fmla="*/ 2301903 h 2588909"/>
              <a:gd name="connsiteX0" fmla="*/ 1289525 w 6813483"/>
              <a:gd name="connsiteY0" fmla="*/ 2301903 h 2588909"/>
              <a:gd name="connsiteX1" fmla="*/ 182620 w 6813483"/>
              <a:gd name="connsiteY1" fmla="*/ 1797161 h 2588909"/>
              <a:gd name="connsiteX2" fmla="*/ 12857 w 6813483"/>
              <a:gd name="connsiteY2" fmla="*/ 794567 h 2588909"/>
              <a:gd name="connsiteX3" fmla="*/ 697283 w 6813483"/>
              <a:gd name="connsiteY3" fmla="*/ 56263 h 2588909"/>
              <a:gd name="connsiteX4" fmla="*/ 6042476 w 6813483"/>
              <a:gd name="connsiteY4" fmla="*/ 156302 h 2588909"/>
              <a:gd name="connsiteX5" fmla="*/ 6744264 w 6813483"/>
              <a:gd name="connsiteY5" fmla="*/ 865255 h 2588909"/>
              <a:gd name="connsiteX6" fmla="*/ 6299463 w 6813483"/>
              <a:gd name="connsiteY6" fmla="*/ 2129659 h 2588909"/>
              <a:gd name="connsiteX7" fmla="*/ 1855346 w 6813483"/>
              <a:gd name="connsiteY7" fmla="*/ 2302040 h 2588909"/>
              <a:gd name="connsiteX8" fmla="*/ 1321290 w 6813483"/>
              <a:gd name="connsiteY8" fmla="*/ 2588909 h 2588909"/>
              <a:gd name="connsiteX9" fmla="*/ 1289525 w 6813483"/>
              <a:gd name="connsiteY9" fmla="*/ 2301903 h 2588909"/>
              <a:gd name="connsiteX0" fmla="*/ 1289525 w 6813483"/>
              <a:gd name="connsiteY0" fmla="*/ 2301903 h 2588909"/>
              <a:gd name="connsiteX1" fmla="*/ 182620 w 6813483"/>
              <a:gd name="connsiteY1" fmla="*/ 1797161 h 2588909"/>
              <a:gd name="connsiteX2" fmla="*/ 12857 w 6813483"/>
              <a:gd name="connsiteY2" fmla="*/ 794567 h 2588909"/>
              <a:gd name="connsiteX3" fmla="*/ 697283 w 6813483"/>
              <a:gd name="connsiteY3" fmla="*/ 56263 h 2588909"/>
              <a:gd name="connsiteX4" fmla="*/ 6042476 w 6813483"/>
              <a:gd name="connsiteY4" fmla="*/ 156302 h 2588909"/>
              <a:gd name="connsiteX5" fmla="*/ 6744264 w 6813483"/>
              <a:gd name="connsiteY5" fmla="*/ 865255 h 2588909"/>
              <a:gd name="connsiteX6" fmla="*/ 6299463 w 6813483"/>
              <a:gd name="connsiteY6" fmla="*/ 2129659 h 2588909"/>
              <a:gd name="connsiteX7" fmla="*/ 1855346 w 6813483"/>
              <a:gd name="connsiteY7" fmla="*/ 2302040 h 2588909"/>
              <a:gd name="connsiteX8" fmla="*/ 1321290 w 6813483"/>
              <a:gd name="connsiteY8" fmla="*/ 2588909 h 2588909"/>
              <a:gd name="connsiteX9" fmla="*/ 1289525 w 6813483"/>
              <a:gd name="connsiteY9" fmla="*/ 2301903 h 2588909"/>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6046952 w 6745768"/>
              <a:gd name="connsiteY6" fmla="*/ 2129659 h 2588909"/>
              <a:gd name="connsiteX7" fmla="*/ 1855346 w 6745768"/>
              <a:gd name="connsiteY7" fmla="*/ 2302040 h 2588909"/>
              <a:gd name="connsiteX8" fmla="*/ 1321290 w 6745768"/>
              <a:gd name="connsiteY8" fmla="*/ 2588909 h 2588909"/>
              <a:gd name="connsiteX9" fmla="*/ 1289525 w 6745768"/>
              <a:gd name="connsiteY9" fmla="*/ 2301903 h 2588909"/>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5926709 w 6745768"/>
              <a:gd name="connsiteY6" fmla="*/ 2129659 h 2588909"/>
              <a:gd name="connsiteX7" fmla="*/ 1855346 w 6745768"/>
              <a:gd name="connsiteY7" fmla="*/ 2302040 h 2588909"/>
              <a:gd name="connsiteX8" fmla="*/ 1321290 w 6745768"/>
              <a:gd name="connsiteY8" fmla="*/ 2588909 h 2588909"/>
              <a:gd name="connsiteX9" fmla="*/ 1289525 w 6745768"/>
              <a:gd name="connsiteY9" fmla="*/ 2301903 h 2588909"/>
              <a:gd name="connsiteX0" fmla="*/ 1289525 w 6745768"/>
              <a:gd name="connsiteY0" fmla="*/ 2301903 h 2555846"/>
              <a:gd name="connsiteX1" fmla="*/ 182620 w 6745768"/>
              <a:gd name="connsiteY1" fmla="*/ 1797161 h 2555846"/>
              <a:gd name="connsiteX2" fmla="*/ 12857 w 6745768"/>
              <a:gd name="connsiteY2" fmla="*/ 794567 h 2555846"/>
              <a:gd name="connsiteX3" fmla="*/ 697283 w 6745768"/>
              <a:gd name="connsiteY3" fmla="*/ 56263 h 2555846"/>
              <a:gd name="connsiteX4" fmla="*/ 6042476 w 6745768"/>
              <a:gd name="connsiteY4" fmla="*/ 156302 h 2555846"/>
              <a:gd name="connsiteX5" fmla="*/ 6744264 w 6745768"/>
              <a:gd name="connsiteY5" fmla="*/ 865255 h 2555846"/>
              <a:gd name="connsiteX6" fmla="*/ 5926709 w 6745768"/>
              <a:gd name="connsiteY6" fmla="*/ 2129659 h 2555846"/>
              <a:gd name="connsiteX7" fmla="*/ 1855346 w 6745768"/>
              <a:gd name="connsiteY7" fmla="*/ 2302040 h 2555846"/>
              <a:gd name="connsiteX8" fmla="*/ 1321290 w 6745768"/>
              <a:gd name="connsiteY8" fmla="*/ 2555846 h 2555846"/>
              <a:gd name="connsiteX9" fmla="*/ 1289525 w 6745768"/>
              <a:gd name="connsiteY9" fmla="*/ 2301903 h 2555846"/>
              <a:gd name="connsiteX0" fmla="*/ 1289525 w 6745768"/>
              <a:gd name="connsiteY0" fmla="*/ 2301903 h 2555846"/>
              <a:gd name="connsiteX1" fmla="*/ 182620 w 6745768"/>
              <a:gd name="connsiteY1" fmla="*/ 1797161 h 2555846"/>
              <a:gd name="connsiteX2" fmla="*/ 12857 w 6745768"/>
              <a:gd name="connsiteY2" fmla="*/ 794567 h 2555846"/>
              <a:gd name="connsiteX3" fmla="*/ 697283 w 6745768"/>
              <a:gd name="connsiteY3" fmla="*/ 56263 h 2555846"/>
              <a:gd name="connsiteX4" fmla="*/ 6042476 w 6745768"/>
              <a:gd name="connsiteY4" fmla="*/ 156302 h 2555846"/>
              <a:gd name="connsiteX5" fmla="*/ 6744264 w 6745768"/>
              <a:gd name="connsiteY5" fmla="*/ 865255 h 2555846"/>
              <a:gd name="connsiteX6" fmla="*/ 5926709 w 6745768"/>
              <a:gd name="connsiteY6" fmla="*/ 2129659 h 2555846"/>
              <a:gd name="connsiteX7" fmla="*/ 1855346 w 6745768"/>
              <a:gd name="connsiteY7" fmla="*/ 2302040 h 2555846"/>
              <a:gd name="connsiteX8" fmla="*/ 1321290 w 6745768"/>
              <a:gd name="connsiteY8" fmla="*/ 2555846 h 2555846"/>
              <a:gd name="connsiteX9" fmla="*/ 1289525 w 6745768"/>
              <a:gd name="connsiteY9" fmla="*/ 2301903 h 2555846"/>
              <a:gd name="connsiteX0" fmla="*/ 1289525 w 6745768"/>
              <a:gd name="connsiteY0" fmla="*/ 2301903 h 2522783"/>
              <a:gd name="connsiteX1" fmla="*/ 182620 w 6745768"/>
              <a:gd name="connsiteY1" fmla="*/ 1797161 h 2522783"/>
              <a:gd name="connsiteX2" fmla="*/ 12857 w 6745768"/>
              <a:gd name="connsiteY2" fmla="*/ 794567 h 2522783"/>
              <a:gd name="connsiteX3" fmla="*/ 697283 w 6745768"/>
              <a:gd name="connsiteY3" fmla="*/ 56263 h 2522783"/>
              <a:gd name="connsiteX4" fmla="*/ 6042476 w 6745768"/>
              <a:gd name="connsiteY4" fmla="*/ 156302 h 2522783"/>
              <a:gd name="connsiteX5" fmla="*/ 6744264 w 6745768"/>
              <a:gd name="connsiteY5" fmla="*/ 865255 h 2522783"/>
              <a:gd name="connsiteX6" fmla="*/ 5926709 w 6745768"/>
              <a:gd name="connsiteY6" fmla="*/ 2129659 h 2522783"/>
              <a:gd name="connsiteX7" fmla="*/ 1855346 w 6745768"/>
              <a:gd name="connsiteY7" fmla="*/ 2302040 h 2522783"/>
              <a:gd name="connsiteX8" fmla="*/ 1303420 w 6745768"/>
              <a:gd name="connsiteY8" fmla="*/ 2522783 h 2522783"/>
              <a:gd name="connsiteX9" fmla="*/ 1289525 w 6745768"/>
              <a:gd name="connsiteY9" fmla="*/ 2301903 h 2522783"/>
              <a:gd name="connsiteX0" fmla="*/ 1289525 w 6745768"/>
              <a:gd name="connsiteY0" fmla="*/ 2301903 h 2522783"/>
              <a:gd name="connsiteX1" fmla="*/ 182620 w 6745768"/>
              <a:gd name="connsiteY1" fmla="*/ 1797161 h 2522783"/>
              <a:gd name="connsiteX2" fmla="*/ 12857 w 6745768"/>
              <a:gd name="connsiteY2" fmla="*/ 794567 h 2522783"/>
              <a:gd name="connsiteX3" fmla="*/ 697283 w 6745768"/>
              <a:gd name="connsiteY3" fmla="*/ 56263 h 2522783"/>
              <a:gd name="connsiteX4" fmla="*/ 6042476 w 6745768"/>
              <a:gd name="connsiteY4" fmla="*/ 156302 h 2522783"/>
              <a:gd name="connsiteX5" fmla="*/ 6744264 w 6745768"/>
              <a:gd name="connsiteY5" fmla="*/ 865255 h 2522783"/>
              <a:gd name="connsiteX6" fmla="*/ 5926709 w 6745768"/>
              <a:gd name="connsiteY6" fmla="*/ 2129659 h 2522783"/>
              <a:gd name="connsiteX7" fmla="*/ 1855346 w 6745768"/>
              <a:gd name="connsiteY7" fmla="*/ 2302040 h 2522783"/>
              <a:gd name="connsiteX8" fmla="*/ 1303420 w 6745768"/>
              <a:gd name="connsiteY8" fmla="*/ 2522783 h 2522783"/>
              <a:gd name="connsiteX9" fmla="*/ 1289525 w 6745768"/>
              <a:gd name="connsiteY9" fmla="*/ 2301903 h 2522783"/>
              <a:gd name="connsiteX0" fmla="*/ 1289525 w 6745768"/>
              <a:gd name="connsiteY0" fmla="*/ 2301903 h 2522783"/>
              <a:gd name="connsiteX1" fmla="*/ 182620 w 6745768"/>
              <a:gd name="connsiteY1" fmla="*/ 1797161 h 2522783"/>
              <a:gd name="connsiteX2" fmla="*/ 12857 w 6745768"/>
              <a:gd name="connsiteY2" fmla="*/ 794567 h 2522783"/>
              <a:gd name="connsiteX3" fmla="*/ 697283 w 6745768"/>
              <a:gd name="connsiteY3" fmla="*/ 56263 h 2522783"/>
              <a:gd name="connsiteX4" fmla="*/ 6042476 w 6745768"/>
              <a:gd name="connsiteY4" fmla="*/ 156302 h 2522783"/>
              <a:gd name="connsiteX5" fmla="*/ 6744264 w 6745768"/>
              <a:gd name="connsiteY5" fmla="*/ 865255 h 2522783"/>
              <a:gd name="connsiteX6" fmla="*/ 5926709 w 6745768"/>
              <a:gd name="connsiteY6" fmla="*/ 2129659 h 2522783"/>
              <a:gd name="connsiteX7" fmla="*/ 2018095 w 6745768"/>
              <a:gd name="connsiteY7" fmla="*/ 2302040 h 2522783"/>
              <a:gd name="connsiteX8" fmla="*/ 1303420 w 6745768"/>
              <a:gd name="connsiteY8" fmla="*/ 2522783 h 2522783"/>
              <a:gd name="connsiteX9" fmla="*/ 1289525 w 6745768"/>
              <a:gd name="connsiteY9" fmla="*/ 2301903 h 2522783"/>
              <a:gd name="connsiteX0" fmla="*/ 1289525 w 6745768"/>
              <a:gd name="connsiteY0" fmla="*/ 2301903 h 2502083"/>
              <a:gd name="connsiteX1" fmla="*/ 182620 w 6745768"/>
              <a:gd name="connsiteY1" fmla="*/ 1797161 h 2502083"/>
              <a:gd name="connsiteX2" fmla="*/ 12857 w 6745768"/>
              <a:gd name="connsiteY2" fmla="*/ 794567 h 2502083"/>
              <a:gd name="connsiteX3" fmla="*/ 697283 w 6745768"/>
              <a:gd name="connsiteY3" fmla="*/ 56263 h 2502083"/>
              <a:gd name="connsiteX4" fmla="*/ 6042476 w 6745768"/>
              <a:gd name="connsiteY4" fmla="*/ 156302 h 2502083"/>
              <a:gd name="connsiteX5" fmla="*/ 6744264 w 6745768"/>
              <a:gd name="connsiteY5" fmla="*/ 865255 h 2502083"/>
              <a:gd name="connsiteX6" fmla="*/ 5926709 w 6745768"/>
              <a:gd name="connsiteY6" fmla="*/ 2129659 h 2502083"/>
              <a:gd name="connsiteX7" fmla="*/ 2018095 w 6745768"/>
              <a:gd name="connsiteY7" fmla="*/ 2302040 h 2502083"/>
              <a:gd name="connsiteX8" fmla="*/ 1303420 w 6745768"/>
              <a:gd name="connsiteY8" fmla="*/ 2502083 h 2502083"/>
              <a:gd name="connsiteX9" fmla="*/ 1289525 w 6745768"/>
              <a:gd name="connsiteY9" fmla="*/ 2301903 h 2502083"/>
              <a:gd name="connsiteX0" fmla="*/ 1198511 w 6749690"/>
              <a:gd name="connsiteY0" fmla="*/ 2291553 h 2502083"/>
              <a:gd name="connsiteX1" fmla="*/ 186542 w 6749690"/>
              <a:gd name="connsiteY1" fmla="*/ 1797161 h 2502083"/>
              <a:gd name="connsiteX2" fmla="*/ 16779 w 6749690"/>
              <a:gd name="connsiteY2" fmla="*/ 794567 h 2502083"/>
              <a:gd name="connsiteX3" fmla="*/ 701205 w 6749690"/>
              <a:gd name="connsiteY3" fmla="*/ 56263 h 2502083"/>
              <a:gd name="connsiteX4" fmla="*/ 6046398 w 6749690"/>
              <a:gd name="connsiteY4" fmla="*/ 156302 h 2502083"/>
              <a:gd name="connsiteX5" fmla="*/ 6748186 w 6749690"/>
              <a:gd name="connsiteY5" fmla="*/ 865255 h 2502083"/>
              <a:gd name="connsiteX6" fmla="*/ 5930631 w 6749690"/>
              <a:gd name="connsiteY6" fmla="*/ 2129659 h 2502083"/>
              <a:gd name="connsiteX7" fmla="*/ 2022017 w 6749690"/>
              <a:gd name="connsiteY7" fmla="*/ 2302040 h 2502083"/>
              <a:gd name="connsiteX8" fmla="*/ 1307342 w 6749690"/>
              <a:gd name="connsiteY8" fmla="*/ 2502083 h 2502083"/>
              <a:gd name="connsiteX9" fmla="*/ 1198511 w 6749690"/>
              <a:gd name="connsiteY9" fmla="*/ 2291553 h 2502083"/>
              <a:gd name="connsiteX0" fmla="*/ 1198511 w 6749690"/>
              <a:gd name="connsiteY0" fmla="*/ 2291553 h 2502083"/>
              <a:gd name="connsiteX1" fmla="*/ 186542 w 6749690"/>
              <a:gd name="connsiteY1" fmla="*/ 1797161 h 2502083"/>
              <a:gd name="connsiteX2" fmla="*/ 16779 w 6749690"/>
              <a:gd name="connsiteY2" fmla="*/ 794567 h 2502083"/>
              <a:gd name="connsiteX3" fmla="*/ 701205 w 6749690"/>
              <a:gd name="connsiteY3" fmla="*/ 56263 h 2502083"/>
              <a:gd name="connsiteX4" fmla="*/ 6046398 w 6749690"/>
              <a:gd name="connsiteY4" fmla="*/ 156302 h 2502083"/>
              <a:gd name="connsiteX5" fmla="*/ 6748186 w 6749690"/>
              <a:gd name="connsiteY5" fmla="*/ 865255 h 2502083"/>
              <a:gd name="connsiteX6" fmla="*/ 5930631 w 6749690"/>
              <a:gd name="connsiteY6" fmla="*/ 2129659 h 2502083"/>
              <a:gd name="connsiteX7" fmla="*/ 2022017 w 6749690"/>
              <a:gd name="connsiteY7" fmla="*/ 2302040 h 2502083"/>
              <a:gd name="connsiteX8" fmla="*/ 1307342 w 6749690"/>
              <a:gd name="connsiteY8" fmla="*/ 2502083 h 2502083"/>
              <a:gd name="connsiteX9" fmla="*/ 1198511 w 6749690"/>
              <a:gd name="connsiteY9" fmla="*/ 2291553 h 2502083"/>
              <a:gd name="connsiteX0" fmla="*/ 1188693 w 6739872"/>
              <a:gd name="connsiteY0" fmla="*/ 2291553 h 2502083"/>
              <a:gd name="connsiteX1" fmla="*/ 556806 w 6739872"/>
              <a:gd name="connsiteY1" fmla="*/ 2240036 h 2502083"/>
              <a:gd name="connsiteX2" fmla="*/ 176724 w 6739872"/>
              <a:gd name="connsiteY2" fmla="*/ 1797161 h 2502083"/>
              <a:gd name="connsiteX3" fmla="*/ 6961 w 6739872"/>
              <a:gd name="connsiteY3" fmla="*/ 794567 h 2502083"/>
              <a:gd name="connsiteX4" fmla="*/ 691387 w 6739872"/>
              <a:gd name="connsiteY4" fmla="*/ 56263 h 2502083"/>
              <a:gd name="connsiteX5" fmla="*/ 6036580 w 6739872"/>
              <a:gd name="connsiteY5" fmla="*/ 156302 h 2502083"/>
              <a:gd name="connsiteX6" fmla="*/ 6738368 w 6739872"/>
              <a:gd name="connsiteY6" fmla="*/ 865255 h 2502083"/>
              <a:gd name="connsiteX7" fmla="*/ 5920813 w 6739872"/>
              <a:gd name="connsiteY7" fmla="*/ 2129659 h 2502083"/>
              <a:gd name="connsiteX8" fmla="*/ 2012199 w 6739872"/>
              <a:gd name="connsiteY8" fmla="*/ 2302040 h 2502083"/>
              <a:gd name="connsiteX9" fmla="*/ 1297524 w 6739872"/>
              <a:gd name="connsiteY9" fmla="*/ 2502083 h 2502083"/>
              <a:gd name="connsiteX10" fmla="*/ 1188693 w 6739872"/>
              <a:gd name="connsiteY10" fmla="*/ 2291553 h 2502083"/>
              <a:gd name="connsiteX0" fmla="*/ 1188693 w 6739872"/>
              <a:gd name="connsiteY0" fmla="*/ 2291553 h 2502083"/>
              <a:gd name="connsiteX1" fmla="*/ 556806 w 6739872"/>
              <a:gd name="connsiteY1" fmla="*/ 2240036 h 2502083"/>
              <a:gd name="connsiteX2" fmla="*/ 176724 w 6739872"/>
              <a:gd name="connsiteY2" fmla="*/ 1797161 h 2502083"/>
              <a:gd name="connsiteX3" fmla="*/ 6961 w 6739872"/>
              <a:gd name="connsiteY3" fmla="*/ 794567 h 2502083"/>
              <a:gd name="connsiteX4" fmla="*/ 691387 w 6739872"/>
              <a:gd name="connsiteY4" fmla="*/ 56263 h 2502083"/>
              <a:gd name="connsiteX5" fmla="*/ 6036580 w 6739872"/>
              <a:gd name="connsiteY5" fmla="*/ 156302 h 2502083"/>
              <a:gd name="connsiteX6" fmla="*/ 6738368 w 6739872"/>
              <a:gd name="connsiteY6" fmla="*/ 865255 h 2502083"/>
              <a:gd name="connsiteX7" fmla="*/ 5920813 w 6739872"/>
              <a:gd name="connsiteY7" fmla="*/ 2129659 h 2502083"/>
              <a:gd name="connsiteX8" fmla="*/ 2012199 w 6739872"/>
              <a:gd name="connsiteY8" fmla="*/ 2302040 h 2502083"/>
              <a:gd name="connsiteX9" fmla="*/ 1297524 w 6739872"/>
              <a:gd name="connsiteY9" fmla="*/ 2502083 h 2502083"/>
              <a:gd name="connsiteX10" fmla="*/ 1188693 w 6739872"/>
              <a:gd name="connsiteY10" fmla="*/ 2291553 h 2502083"/>
              <a:gd name="connsiteX0" fmla="*/ 1187858 w 6739037"/>
              <a:gd name="connsiteY0" fmla="*/ 2291553 h 2502083"/>
              <a:gd name="connsiteX1" fmla="*/ 429511 w 6739037"/>
              <a:gd name="connsiteY1" fmla="*/ 2224594 h 2502083"/>
              <a:gd name="connsiteX2" fmla="*/ 175889 w 6739037"/>
              <a:gd name="connsiteY2" fmla="*/ 1797161 h 2502083"/>
              <a:gd name="connsiteX3" fmla="*/ 6126 w 6739037"/>
              <a:gd name="connsiteY3" fmla="*/ 794567 h 2502083"/>
              <a:gd name="connsiteX4" fmla="*/ 690552 w 6739037"/>
              <a:gd name="connsiteY4" fmla="*/ 56263 h 2502083"/>
              <a:gd name="connsiteX5" fmla="*/ 6035745 w 6739037"/>
              <a:gd name="connsiteY5" fmla="*/ 156302 h 2502083"/>
              <a:gd name="connsiteX6" fmla="*/ 6737533 w 6739037"/>
              <a:gd name="connsiteY6" fmla="*/ 865255 h 2502083"/>
              <a:gd name="connsiteX7" fmla="*/ 5919978 w 6739037"/>
              <a:gd name="connsiteY7" fmla="*/ 2129659 h 2502083"/>
              <a:gd name="connsiteX8" fmla="*/ 2011364 w 6739037"/>
              <a:gd name="connsiteY8" fmla="*/ 2302040 h 2502083"/>
              <a:gd name="connsiteX9" fmla="*/ 1296689 w 6739037"/>
              <a:gd name="connsiteY9" fmla="*/ 2502083 h 2502083"/>
              <a:gd name="connsiteX10" fmla="*/ 1187858 w 6739037"/>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8071 w 6739250"/>
              <a:gd name="connsiteY0" fmla="*/ 2291553 h 2502083"/>
              <a:gd name="connsiteX1" fmla="*/ 464950 w 6739250"/>
              <a:gd name="connsiteY1" fmla="*/ 2162792 h 2502083"/>
              <a:gd name="connsiteX2" fmla="*/ 176102 w 6739250"/>
              <a:gd name="connsiteY2" fmla="*/ 1797161 h 2502083"/>
              <a:gd name="connsiteX3" fmla="*/ 6339 w 6739250"/>
              <a:gd name="connsiteY3" fmla="*/ 794567 h 2502083"/>
              <a:gd name="connsiteX4" fmla="*/ 690765 w 6739250"/>
              <a:gd name="connsiteY4" fmla="*/ 56263 h 2502083"/>
              <a:gd name="connsiteX5" fmla="*/ 6035958 w 6739250"/>
              <a:gd name="connsiteY5" fmla="*/ 156302 h 2502083"/>
              <a:gd name="connsiteX6" fmla="*/ 6737746 w 6739250"/>
              <a:gd name="connsiteY6" fmla="*/ 865255 h 2502083"/>
              <a:gd name="connsiteX7" fmla="*/ 5920191 w 6739250"/>
              <a:gd name="connsiteY7" fmla="*/ 2129659 h 2502083"/>
              <a:gd name="connsiteX8" fmla="*/ 2011577 w 6739250"/>
              <a:gd name="connsiteY8" fmla="*/ 2302040 h 2502083"/>
              <a:gd name="connsiteX9" fmla="*/ 1296902 w 6739250"/>
              <a:gd name="connsiteY9" fmla="*/ 2502083 h 2502083"/>
              <a:gd name="connsiteX10" fmla="*/ 1188071 w 6739250"/>
              <a:gd name="connsiteY10" fmla="*/ 2291553 h 2502083"/>
              <a:gd name="connsiteX0" fmla="*/ 1218613 w 6769792"/>
              <a:gd name="connsiteY0" fmla="*/ 2291553 h 2502083"/>
              <a:gd name="connsiteX1" fmla="*/ 495492 w 6769792"/>
              <a:gd name="connsiteY1" fmla="*/ 2162792 h 2502083"/>
              <a:gd name="connsiteX2" fmla="*/ 134625 w 6769792"/>
              <a:gd name="connsiteY2" fmla="*/ 1835847 h 2502083"/>
              <a:gd name="connsiteX3" fmla="*/ 36881 w 6769792"/>
              <a:gd name="connsiteY3" fmla="*/ 794567 h 2502083"/>
              <a:gd name="connsiteX4" fmla="*/ 721307 w 6769792"/>
              <a:gd name="connsiteY4" fmla="*/ 56263 h 2502083"/>
              <a:gd name="connsiteX5" fmla="*/ 6066500 w 6769792"/>
              <a:gd name="connsiteY5" fmla="*/ 156302 h 2502083"/>
              <a:gd name="connsiteX6" fmla="*/ 6768288 w 6769792"/>
              <a:gd name="connsiteY6" fmla="*/ 865255 h 2502083"/>
              <a:gd name="connsiteX7" fmla="*/ 5950733 w 6769792"/>
              <a:gd name="connsiteY7" fmla="*/ 2129659 h 2502083"/>
              <a:gd name="connsiteX8" fmla="*/ 2042119 w 6769792"/>
              <a:gd name="connsiteY8" fmla="*/ 2302040 h 2502083"/>
              <a:gd name="connsiteX9" fmla="*/ 1327444 w 6769792"/>
              <a:gd name="connsiteY9" fmla="*/ 2502083 h 2502083"/>
              <a:gd name="connsiteX10" fmla="*/ 1218613 w 6769792"/>
              <a:gd name="connsiteY10" fmla="*/ 2291553 h 2502083"/>
              <a:gd name="connsiteX0" fmla="*/ 1218613 w 6769792"/>
              <a:gd name="connsiteY0" fmla="*/ 2291553 h 2468349"/>
              <a:gd name="connsiteX1" fmla="*/ 495492 w 6769792"/>
              <a:gd name="connsiteY1" fmla="*/ 2162792 h 2468349"/>
              <a:gd name="connsiteX2" fmla="*/ 134625 w 6769792"/>
              <a:gd name="connsiteY2" fmla="*/ 1835847 h 2468349"/>
              <a:gd name="connsiteX3" fmla="*/ 36881 w 6769792"/>
              <a:gd name="connsiteY3" fmla="*/ 794567 h 2468349"/>
              <a:gd name="connsiteX4" fmla="*/ 721307 w 6769792"/>
              <a:gd name="connsiteY4" fmla="*/ 56263 h 2468349"/>
              <a:gd name="connsiteX5" fmla="*/ 6066500 w 6769792"/>
              <a:gd name="connsiteY5" fmla="*/ 156302 h 2468349"/>
              <a:gd name="connsiteX6" fmla="*/ 6768288 w 6769792"/>
              <a:gd name="connsiteY6" fmla="*/ 865255 h 2468349"/>
              <a:gd name="connsiteX7" fmla="*/ 5950733 w 6769792"/>
              <a:gd name="connsiteY7" fmla="*/ 2129659 h 2468349"/>
              <a:gd name="connsiteX8" fmla="*/ 2042119 w 6769792"/>
              <a:gd name="connsiteY8" fmla="*/ 2302040 h 2468349"/>
              <a:gd name="connsiteX9" fmla="*/ 1300505 w 6769792"/>
              <a:gd name="connsiteY9" fmla="*/ 2468349 h 2468349"/>
              <a:gd name="connsiteX10" fmla="*/ 1218613 w 6769792"/>
              <a:gd name="connsiteY10" fmla="*/ 2291553 h 2468349"/>
              <a:gd name="connsiteX0" fmla="*/ 1227232 w 6769792"/>
              <a:gd name="connsiteY0" fmla="*/ 2262059 h 2468349"/>
              <a:gd name="connsiteX1" fmla="*/ 495492 w 6769792"/>
              <a:gd name="connsiteY1" fmla="*/ 2162792 h 2468349"/>
              <a:gd name="connsiteX2" fmla="*/ 134625 w 6769792"/>
              <a:gd name="connsiteY2" fmla="*/ 1835847 h 2468349"/>
              <a:gd name="connsiteX3" fmla="*/ 36881 w 6769792"/>
              <a:gd name="connsiteY3" fmla="*/ 794567 h 2468349"/>
              <a:gd name="connsiteX4" fmla="*/ 721307 w 6769792"/>
              <a:gd name="connsiteY4" fmla="*/ 56263 h 2468349"/>
              <a:gd name="connsiteX5" fmla="*/ 6066500 w 6769792"/>
              <a:gd name="connsiteY5" fmla="*/ 156302 h 2468349"/>
              <a:gd name="connsiteX6" fmla="*/ 6768288 w 6769792"/>
              <a:gd name="connsiteY6" fmla="*/ 865255 h 2468349"/>
              <a:gd name="connsiteX7" fmla="*/ 5950733 w 6769792"/>
              <a:gd name="connsiteY7" fmla="*/ 2129659 h 2468349"/>
              <a:gd name="connsiteX8" fmla="*/ 2042119 w 6769792"/>
              <a:gd name="connsiteY8" fmla="*/ 2302040 h 2468349"/>
              <a:gd name="connsiteX9" fmla="*/ 1300505 w 6769792"/>
              <a:gd name="connsiteY9" fmla="*/ 2468349 h 2468349"/>
              <a:gd name="connsiteX10" fmla="*/ 1227232 w 6769792"/>
              <a:gd name="connsiteY10" fmla="*/ 2262059 h 2468349"/>
              <a:gd name="connsiteX0" fmla="*/ 1227139 w 6769699"/>
              <a:gd name="connsiteY0" fmla="*/ 2262059 h 2468349"/>
              <a:gd name="connsiteX1" fmla="*/ 491824 w 6769699"/>
              <a:gd name="connsiteY1" fmla="*/ 2128631 h 2468349"/>
              <a:gd name="connsiteX2" fmla="*/ 134532 w 6769699"/>
              <a:gd name="connsiteY2" fmla="*/ 1835847 h 2468349"/>
              <a:gd name="connsiteX3" fmla="*/ 36788 w 6769699"/>
              <a:gd name="connsiteY3" fmla="*/ 794567 h 2468349"/>
              <a:gd name="connsiteX4" fmla="*/ 721214 w 6769699"/>
              <a:gd name="connsiteY4" fmla="*/ 56263 h 2468349"/>
              <a:gd name="connsiteX5" fmla="*/ 6066407 w 6769699"/>
              <a:gd name="connsiteY5" fmla="*/ 156302 h 2468349"/>
              <a:gd name="connsiteX6" fmla="*/ 6768195 w 6769699"/>
              <a:gd name="connsiteY6" fmla="*/ 865255 h 2468349"/>
              <a:gd name="connsiteX7" fmla="*/ 5950640 w 6769699"/>
              <a:gd name="connsiteY7" fmla="*/ 2129659 h 2468349"/>
              <a:gd name="connsiteX8" fmla="*/ 2042026 w 6769699"/>
              <a:gd name="connsiteY8" fmla="*/ 2302040 h 2468349"/>
              <a:gd name="connsiteX9" fmla="*/ 1300412 w 6769699"/>
              <a:gd name="connsiteY9" fmla="*/ 2468349 h 2468349"/>
              <a:gd name="connsiteX10" fmla="*/ 1227139 w 6769699"/>
              <a:gd name="connsiteY10" fmla="*/ 2262059 h 2468349"/>
              <a:gd name="connsiteX0" fmla="*/ 1231573 w 6774133"/>
              <a:gd name="connsiteY0" fmla="*/ 2262059 h 2468349"/>
              <a:gd name="connsiteX1" fmla="*/ 496258 w 6774133"/>
              <a:gd name="connsiteY1" fmla="*/ 2128631 h 2468349"/>
              <a:gd name="connsiteX2" fmla="*/ 122177 w 6774133"/>
              <a:gd name="connsiteY2" fmla="*/ 1787259 h 2468349"/>
              <a:gd name="connsiteX3" fmla="*/ 41222 w 6774133"/>
              <a:gd name="connsiteY3" fmla="*/ 794567 h 2468349"/>
              <a:gd name="connsiteX4" fmla="*/ 725648 w 6774133"/>
              <a:gd name="connsiteY4" fmla="*/ 56263 h 2468349"/>
              <a:gd name="connsiteX5" fmla="*/ 6070841 w 6774133"/>
              <a:gd name="connsiteY5" fmla="*/ 156302 h 2468349"/>
              <a:gd name="connsiteX6" fmla="*/ 6772629 w 6774133"/>
              <a:gd name="connsiteY6" fmla="*/ 865255 h 2468349"/>
              <a:gd name="connsiteX7" fmla="*/ 5955074 w 6774133"/>
              <a:gd name="connsiteY7" fmla="*/ 2129659 h 2468349"/>
              <a:gd name="connsiteX8" fmla="*/ 2046460 w 6774133"/>
              <a:gd name="connsiteY8" fmla="*/ 2302040 h 2468349"/>
              <a:gd name="connsiteX9" fmla="*/ 1304846 w 6774133"/>
              <a:gd name="connsiteY9" fmla="*/ 2468349 h 2468349"/>
              <a:gd name="connsiteX10" fmla="*/ 1231573 w 6774133"/>
              <a:gd name="connsiteY10" fmla="*/ 2262059 h 2468349"/>
              <a:gd name="connsiteX0" fmla="*/ 1231573 w 6774133"/>
              <a:gd name="connsiteY0" fmla="*/ 2262059 h 2464962"/>
              <a:gd name="connsiteX1" fmla="*/ 496258 w 6774133"/>
              <a:gd name="connsiteY1" fmla="*/ 2128631 h 2464962"/>
              <a:gd name="connsiteX2" fmla="*/ 122177 w 6774133"/>
              <a:gd name="connsiteY2" fmla="*/ 1787259 h 2464962"/>
              <a:gd name="connsiteX3" fmla="*/ 41222 w 6774133"/>
              <a:gd name="connsiteY3" fmla="*/ 794567 h 2464962"/>
              <a:gd name="connsiteX4" fmla="*/ 725648 w 6774133"/>
              <a:gd name="connsiteY4" fmla="*/ 56263 h 2464962"/>
              <a:gd name="connsiteX5" fmla="*/ 6070841 w 6774133"/>
              <a:gd name="connsiteY5" fmla="*/ 156302 h 2464962"/>
              <a:gd name="connsiteX6" fmla="*/ 6772629 w 6774133"/>
              <a:gd name="connsiteY6" fmla="*/ 865255 h 2464962"/>
              <a:gd name="connsiteX7" fmla="*/ 5955074 w 6774133"/>
              <a:gd name="connsiteY7" fmla="*/ 2129659 h 2464962"/>
              <a:gd name="connsiteX8" fmla="*/ 2046460 w 6774133"/>
              <a:gd name="connsiteY8" fmla="*/ 2302040 h 2464962"/>
              <a:gd name="connsiteX9" fmla="*/ 1222559 w 6774133"/>
              <a:gd name="connsiteY9" fmla="*/ 2464962 h 2464962"/>
              <a:gd name="connsiteX10" fmla="*/ 1231573 w 6774133"/>
              <a:gd name="connsiteY10" fmla="*/ 2262059 h 2464962"/>
              <a:gd name="connsiteX0" fmla="*/ 1231573 w 6774133"/>
              <a:gd name="connsiteY0" fmla="*/ 2262059 h 2464962"/>
              <a:gd name="connsiteX1" fmla="*/ 496258 w 6774133"/>
              <a:gd name="connsiteY1" fmla="*/ 2128631 h 2464962"/>
              <a:gd name="connsiteX2" fmla="*/ 122177 w 6774133"/>
              <a:gd name="connsiteY2" fmla="*/ 1787259 h 2464962"/>
              <a:gd name="connsiteX3" fmla="*/ 41222 w 6774133"/>
              <a:gd name="connsiteY3" fmla="*/ 794567 h 2464962"/>
              <a:gd name="connsiteX4" fmla="*/ 725648 w 6774133"/>
              <a:gd name="connsiteY4" fmla="*/ 56263 h 2464962"/>
              <a:gd name="connsiteX5" fmla="*/ 6070841 w 6774133"/>
              <a:gd name="connsiteY5" fmla="*/ 156302 h 2464962"/>
              <a:gd name="connsiteX6" fmla="*/ 6772629 w 6774133"/>
              <a:gd name="connsiteY6" fmla="*/ 865255 h 2464962"/>
              <a:gd name="connsiteX7" fmla="*/ 5955074 w 6774133"/>
              <a:gd name="connsiteY7" fmla="*/ 2129659 h 2464962"/>
              <a:gd name="connsiteX8" fmla="*/ 2046460 w 6774133"/>
              <a:gd name="connsiteY8" fmla="*/ 2302040 h 2464962"/>
              <a:gd name="connsiteX9" fmla="*/ 1222559 w 6774133"/>
              <a:gd name="connsiteY9" fmla="*/ 2464962 h 2464962"/>
              <a:gd name="connsiteX10" fmla="*/ 1231573 w 6774133"/>
              <a:gd name="connsiteY10" fmla="*/ 2262059 h 2464962"/>
              <a:gd name="connsiteX0" fmla="*/ 1231573 w 6774133"/>
              <a:gd name="connsiteY0" fmla="*/ 2262059 h 2464962"/>
              <a:gd name="connsiteX1" fmla="*/ 496258 w 6774133"/>
              <a:gd name="connsiteY1" fmla="*/ 2128631 h 2464962"/>
              <a:gd name="connsiteX2" fmla="*/ 122177 w 6774133"/>
              <a:gd name="connsiteY2" fmla="*/ 1787259 h 2464962"/>
              <a:gd name="connsiteX3" fmla="*/ 41222 w 6774133"/>
              <a:gd name="connsiteY3" fmla="*/ 794567 h 2464962"/>
              <a:gd name="connsiteX4" fmla="*/ 725648 w 6774133"/>
              <a:gd name="connsiteY4" fmla="*/ 56263 h 2464962"/>
              <a:gd name="connsiteX5" fmla="*/ 6070841 w 6774133"/>
              <a:gd name="connsiteY5" fmla="*/ 156302 h 2464962"/>
              <a:gd name="connsiteX6" fmla="*/ 6772629 w 6774133"/>
              <a:gd name="connsiteY6" fmla="*/ 865255 h 2464962"/>
              <a:gd name="connsiteX7" fmla="*/ 6125712 w 6774133"/>
              <a:gd name="connsiteY7" fmla="*/ 2082537 h 2464962"/>
              <a:gd name="connsiteX8" fmla="*/ 2046460 w 6774133"/>
              <a:gd name="connsiteY8" fmla="*/ 2302040 h 2464962"/>
              <a:gd name="connsiteX9" fmla="*/ 1222559 w 6774133"/>
              <a:gd name="connsiteY9" fmla="*/ 2464962 h 2464962"/>
              <a:gd name="connsiteX10" fmla="*/ 1231573 w 6774133"/>
              <a:gd name="connsiteY10" fmla="*/ 2262059 h 2464962"/>
              <a:gd name="connsiteX0" fmla="*/ 1231573 w 6774133"/>
              <a:gd name="connsiteY0" fmla="*/ 2262059 h 2464962"/>
              <a:gd name="connsiteX1" fmla="*/ 496258 w 6774133"/>
              <a:gd name="connsiteY1" fmla="*/ 2128631 h 2464962"/>
              <a:gd name="connsiteX2" fmla="*/ 122177 w 6774133"/>
              <a:gd name="connsiteY2" fmla="*/ 1787259 h 2464962"/>
              <a:gd name="connsiteX3" fmla="*/ 41222 w 6774133"/>
              <a:gd name="connsiteY3" fmla="*/ 794567 h 2464962"/>
              <a:gd name="connsiteX4" fmla="*/ 725648 w 6774133"/>
              <a:gd name="connsiteY4" fmla="*/ 56263 h 2464962"/>
              <a:gd name="connsiteX5" fmla="*/ 6070841 w 6774133"/>
              <a:gd name="connsiteY5" fmla="*/ 156302 h 2464962"/>
              <a:gd name="connsiteX6" fmla="*/ 6772629 w 6774133"/>
              <a:gd name="connsiteY6" fmla="*/ 865255 h 2464962"/>
              <a:gd name="connsiteX7" fmla="*/ 6123669 w 6774133"/>
              <a:gd name="connsiteY7" fmla="*/ 2063016 h 2464962"/>
              <a:gd name="connsiteX8" fmla="*/ 2046460 w 6774133"/>
              <a:gd name="connsiteY8" fmla="*/ 2302040 h 2464962"/>
              <a:gd name="connsiteX9" fmla="*/ 1222559 w 6774133"/>
              <a:gd name="connsiteY9" fmla="*/ 2464962 h 2464962"/>
              <a:gd name="connsiteX10" fmla="*/ 1231573 w 6774133"/>
              <a:gd name="connsiteY10" fmla="*/ 2262059 h 2464962"/>
              <a:gd name="connsiteX0" fmla="*/ 1231573 w 6830714"/>
              <a:gd name="connsiteY0" fmla="*/ 2285938 h 2488841"/>
              <a:gd name="connsiteX1" fmla="*/ 496258 w 6830714"/>
              <a:gd name="connsiteY1" fmla="*/ 2152510 h 2488841"/>
              <a:gd name="connsiteX2" fmla="*/ 122177 w 6830714"/>
              <a:gd name="connsiteY2" fmla="*/ 1811138 h 2488841"/>
              <a:gd name="connsiteX3" fmla="*/ 41222 w 6830714"/>
              <a:gd name="connsiteY3" fmla="*/ 818446 h 2488841"/>
              <a:gd name="connsiteX4" fmla="*/ 725648 w 6830714"/>
              <a:gd name="connsiteY4" fmla="*/ 80142 h 2488841"/>
              <a:gd name="connsiteX5" fmla="*/ 6070841 w 6830714"/>
              <a:gd name="connsiteY5" fmla="*/ 180181 h 2488841"/>
              <a:gd name="connsiteX6" fmla="*/ 6772693 w 6830714"/>
              <a:gd name="connsiteY6" fmla="*/ 1001592 h 2488841"/>
              <a:gd name="connsiteX7" fmla="*/ 6123669 w 6830714"/>
              <a:gd name="connsiteY7" fmla="*/ 2086895 h 2488841"/>
              <a:gd name="connsiteX8" fmla="*/ 2046460 w 6830714"/>
              <a:gd name="connsiteY8" fmla="*/ 2325919 h 2488841"/>
              <a:gd name="connsiteX9" fmla="*/ 1222559 w 6830714"/>
              <a:gd name="connsiteY9" fmla="*/ 2488841 h 2488841"/>
              <a:gd name="connsiteX10" fmla="*/ 1231573 w 6830714"/>
              <a:gd name="connsiteY10" fmla="*/ 2285938 h 2488841"/>
              <a:gd name="connsiteX0" fmla="*/ 1231573 w 6775421"/>
              <a:gd name="connsiteY0" fmla="*/ 2285174 h 2488077"/>
              <a:gd name="connsiteX1" fmla="*/ 496258 w 6775421"/>
              <a:gd name="connsiteY1" fmla="*/ 2151746 h 2488077"/>
              <a:gd name="connsiteX2" fmla="*/ 122177 w 6775421"/>
              <a:gd name="connsiteY2" fmla="*/ 1810374 h 2488077"/>
              <a:gd name="connsiteX3" fmla="*/ 41222 w 6775421"/>
              <a:gd name="connsiteY3" fmla="*/ 817682 h 2488077"/>
              <a:gd name="connsiteX4" fmla="*/ 725648 w 6775421"/>
              <a:gd name="connsiteY4" fmla="*/ 79378 h 2488077"/>
              <a:gd name="connsiteX5" fmla="*/ 6070841 w 6775421"/>
              <a:gd name="connsiteY5" fmla="*/ 179417 h 2488077"/>
              <a:gd name="connsiteX6" fmla="*/ 6772693 w 6775421"/>
              <a:gd name="connsiteY6" fmla="*/ 1000828 h 2488077"/>
              <a:gd name="connsiteX7" fmla="*/ 6123669 w 6775421"/>
              <a:gd name="connsiteY7" fmla="*/ 2086131 h 2488077"/>
              <a:gd name="connsiteX8" fmla="*/ 2046460 w 6775421"/>
              <a:gd name="connsiteY8" fmla="*/ 2325155 h 2488077"/>
              <a:gd name="connsiteX9" fmla="*/ 1222559 w 6775421"/>
              <a:gd name="connsiteY9" fmla="*/ 2488077 h 2488077"/>
              <a:gd name="connsiteX10" fmla="*/ 1231573 w 6775421"/>
              <a:gd name="connsiteY10" fmla="*/ 2285174 h 2488077"/>
              <a:gd name="connsiteX0" fmla="*/ 1231573 w 6851024"/>
              <a:gd name="connsiteY0" fmla="*/ 2287499 h 2490402"/>
              <a:gd name="connsiteX1" fmla="*/ 496258 w 6851024"/>
              <a:gd name="connsiteY1" fmla="*/ 2154071 h 2490402"/>
              <a:gd name="connsiteX2" fmla="*/ 122177 w 6851024"/>
              <a:gd name="connsiteY2" fmla="*/ 1812699 h 2490402"/>
              <a:gd name="connsiteX3" fmla="*/ 41222 w 6851024"/>
              <a:gd name="connsiteY3" fmla="*/ 820007 h 2490402"/>
              <a:gd name="connsiteX4" fmla="*/ 725648 w 6851024"/>
              <a:gd name="connsiteY4" fmla="*/ 81703 h 2490402"/>
              <a:gd name="connsiteX5" fmla="*/ 6070841 w 6851024"/>
              <a:gd name="connsiteY5" fmla="*/ 181742 h 2490402"/>
              <a:gd name="connsiteX6" fmla="*/ 6800142 w 6851024"/>
              <a:gd name="connsiteY6" fmla="*/ 1041768 h 2490402"/>
              <a:gd name="connsiteX7" fmla="*/ 6123669 w 6851024"/>
              <a:gd name="connsiteY7" fmla="*/ 2088456 h 2490402"/>
              <a:gd name="connsiteX8" fmla="*/ 2046460 w 6851024"/>
              <a:gd name="connsiteY8" fmla="*/ 2327480 h 2490402"/>
              <a:gd name="connsiteX9" fmla="*/ 1222559 w 6851024"/>
              <a:gd name="connsiteY9" fmla="*/ 2490402 h 2490402"/>
              <a:gd name="connsiteX10" fmla="*/ 1231573 w 6851024"/>
              <a:gd name="connsiteY10" fmla="*/ 2287499 h 2490402"/>
              <a:gd name="connsiteX0" fmla="*/ 1231573 w 6851024"/>
              <a:gd name="connsiteY0" fmla="*/ 2287499 h 2486130"/>
              <a:gd name="connsiteX1" fmla="*/ 496258 w 6851024"/>
              <a:gd name="connsiteY1" fmla="*/ 2154071 h 2486130"/>
              <a:gd name="connsiteX2" fmla="*/ 122177 w 6851024"/>
              <a:gd name="connsiteY2" fmla="*/ 1812699 h 2486130"/>
              <a:gd name="connsiteX3" fmla="*/ 41222 w 6851024"/>
              <a:gd name="connsiteY3" fmla="*/ 820007 h 2486130"/>
              <a:gd name="connsiteX4" fmla="*/ 725648 w 6851024"/>
              <a:gd name="connsiteY4" fmla="*/ 81703 h 2486130"/>
              <a:gd name="connsiteX5" fmla="*/ 6070841 w 6851024"/>
              <a:gd name="connsiteY5" fmla="*/ 181742 h 2486130"/>
              <a:gd name="connsiteX6" fmla="*/ 6800142 w 6851024"/>
              <a:gd name="connsiteY6" fmla="*/ 1041768 h 2486130"/>
              <a:gd name="connsiteX7" fmla="*/ 6123669 w 6851024"/>
              <a:gd name="connsiteY7" fmla="*/ 2088456 h 2486130"/>
              <a:gd name="connsiteX8" fmla="*/ 2046460 w 6851024"/>
              <a:gd name="connsiteY8" fmla="*/ 2327480 h 2486130"/>
              <a:gd name="connsiteX9" fmla="*/ 1187001 w 6851024"/>
              <a:gd name="connsiteY9" fmla="*/ 2486130 h 2486130"/>
              <a:gd name="connsiteX10" fmla="*/ 1231573 w 6851024"/>
              <a:gd name="connsiteY10" fmla="*/ 2287499 h 2486130"/>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046460 w 6851024"/>
              <a:gd name="connsiteY8" fmla="*/ 2327480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851024" h="2461764">
                <a:moveTo>
                  <a:pt x="1231573" y="2287499"/>
                </a:moveTo>
                <a:cubicBezTo>
                  <a:pt x="1112336" y="2271169"/>
                  <a:pt x="681157" y="2233204"/>
                  <a:pt x="496258" y="2154071"/>
                </a:cubicBezTo>
                <a:cubicBezTo>
                  <a:pt x="311359" y="2074938"/>
                  <a:pt x="198016" y="2035043"/>
                  <a:pt x="122177" y="1812699"/>
                </a:cubicBezTo>
                <a:cubicBezTo>
                  <a:pt x="46338" y="1590355"/>
                  <a:pt x="-59356" y="1108506"/>
                  <a:pt x="41222" y="820007"/>
                </a:cubicBezTo>
                <a:cubicBezTo>
                  <a:pt x="141800" y="531508"/>
                  <a:pt x="395768" y="136683"/>
                  <a:pt x="725648" y="81703"/>
                </a:cubicBezTo>
                <a:cubicBezTo>
                  <a:pt x="1694758" y="-79792"/>
                  <a:pt x="5058425" y="21731"/>
                  <a:pt x="6070841" y="181742"/>
                </a:cubicBezTo>
                <a:cubicBezTo>
                  <a:pt x="7083257" y="341753"/>
                  <a:pt x="6832799" y="565274"/>
                  <a:pt x="6800142" y="1041768"/>
                </a:cubicBezTo>
                <a:cubicBezTo>
                  <a:pt x="6762524" y="1588400"/>
                  <a:pt x="6896479" y="1874529"/>
                  <a:pt x="6123669" y="2088456"/>
                </a:cubicBezTo>
                <a:cubicBezTo>
                  <a:pt x="5350859" y="2302383"/>
                  <a:pt x="2371629" y="2317340"/>
                  <a:pt x="2163283" y="2325332"/>
                </a:cubicBezTo>
                <a:cubicBezTo>
                  <a:pt x="1581595" y="2463408"/>
                  <a:pt x="1234045" y="2459053"/>
                  <a:pt x="1172765" y="2461764"/>
                </a:cubicBezTo>
                <a:cubicBezTo>
                  <a:pt x="1538023" y="2321109"/>
                  <a:pt x="1231573" y="2287499"/>
                  <a:pt x="1231573" y="2287499"/>
                </a:cubicBezTo>
                <a:close/>
              </a:path>
            </a:pathLst>
          </a:custGeom>
          <a:solidFill>
            <a:schemeClr val="bg1"/>
          </a:solidFill>
          <a:ln w="19050"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D4FB7586-D41B-4287-9864-5CA49B350F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449824" flipH="1">
            <a:off x="4868349" y="422322"/>
            <a:ext cx="6912706" cy="5902624"/>
          </a:xfrm>
          <a:custGeom>
            <a:avLst/>
            <a:gdLst>
              <a:gd name="connsiteX0" fmla="*/ 1289525 w 6745768"/>
              <a:gd name="connsiteY0" fmla="*/ 2301903 h 2794242"/>
              <a:gd name="connsiteX1" fmla="*/ 182620 w 6745768"/>
              <a:gd name="connsiteY1" fmla="*/ 1797161 h 2794242"/>
              <a:gd name="connsiteX2" fmla="*/ 12857 w 6745768"/>
              <a:gd name="connsiteY2" fmla="*/ 794567 h 2794242"/>
              <a:gd name="connsiteX3" fmla="*/ 697283 w 6745768"/>
              <a:gd name="connsiteY3" fmla="*/ 56263 h 2794242"/>
              <a:gd name="connsiteX4" fmla="*/ 6042476 w 6745768"/>
              <a:gd name="connsiteY4" fmla="*/ 156302 h 2794242"/>
              <a:gd name="connsiteX5" fmla="*/ 6744264 w 6745768"/>
              <a:gd name="connsiteY5" fmla="*/ 865255 h 2794242"/>
              <a:gd name="connsiteX6" fmla="*/ 6299463 w 6745768"/>
              <a:gd name="connsiteY6" fmla="*/ 2129659 h 2794242"/>
              <a:gd name="connsiteX7" fmla="*/ 1843321 w 6745768"/>
              <a:gd name="connsiteY7" fmla="*/ 2302040 h 2794242"/>
              <a:gd name="connsiteX8" fmla="*/ 1297241 w 6745768"/>
              <a:gd name="connsiteY8" fmla="*/ 2794243 h 2794242"/>
              <a:gd name="connsiteX9" fmla="*/ 1289525 w 6745768"/>
              <a:gd name="connsiteY9" fmla="*/ 2301903 h 2794242"/>
              <a:gd name="connsiteX0" fmla="*/ 1289525 w 6745768"/>
              <a:gd name="connsiteY0" fmla="*/ 2301903 h 2633547"/>
              <a:gd name="connsiteX1" fmla="*/ 182620 w 6745768"/>
              <a:gd name="connsiteY1" fmla="*/ 1797161 h 2633547"/>
              <a:gd name="connsiteX2" fmla="*/ 12857 w 6745768"/>
              <a:gd name="connsiteY2" fmla="*/ 794567 h 2633547"/>
              <a:gd name="connsiteX3" fmla="*/ 697283 w 6745768"/>
              <a:gd name="connsiteY3" fmla="*/ 56263 h 2633547"/>
              <a:gd name="connsiteX4" fmla="*/ 6042476 w 6745768"/>
              <a:gd name="connsiteY4" fmla="*/ 156302 h 2633547"/>
              <a:gd name="connsiteX5" fmla="*/ 6744264 w 6745768"/>
              <a:gd name="connsiteY5" fmla="*/ 865255 h 2633547"/>
              <a:gd name="connsiteX6" fmla="*/ 6299463 w 6745768"/>
              <a:gd name="connsiteY6" fmla="*/ 2129659 h 2633547"/>
              <a:gd name="connsiteX7" fmla="*/ 1843321 w 6745768"/>
              <a:gd name="connsiteY7" fmla="*/ 2302040 h 2633547"/>
              <a:gd name="connsiteX8" fmla="*/ 1297241 w 6745768"/>
              <a:gd name="connsiteY8" fmla="*/ 2633547 h 2633547"/>
              <a:gd name="connsiteX9" fmla="*/ 1289525 w 6745768"/>
              <a:gd name="connsiteY9" fmla="*/ 2301903 h 2633547"/>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6299463 w 6745768"/>
              <a:gd name="connsiteY6" fmla="*/ 2129659 h 2588909"/>
              <a:gd name="connsiteX7" fmla="*/ 1843321 w 6745768"/>
              <a:gd name="connsiteY7" fmla="*/ 2302040 h 2588909"/>
              <a:gd name="connsiteX8" fmla="*/ 1321290 w 6745768"/>
              <a:gd name="connsiteY8" fmla="*/ 2588909 h 2588909"/>
              <a:gd name="connsiteX9" fmla="*/ 1289525 w 6745768"/>
              <a:gd name="connsiteY9" fmla="*/ 2301903 h 2588909"/>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6299463 w 6745768"/>
              <a:gd name="connsiteY6" fmla="*/ 2129659 h 2588909"/>
              <a:gd name="connsiteX7" fmla="*/ 1843321 w 6745768"/>
              <a:gd name="connsiteY7" fmla="*/ 2302040 h 2588909"/>
              <a:gd name="connsiteX8" fmla="*/ 1321290 w 6745768"/>
              <a:gd name="connsiteY8" fmla="*/ 2588909 h 2588909"/>
              <a:gd name="connsiteX9" fmla="*/ 1289525 w 6745768"/>
              <a:gd name="connsiteY9" fmla="*/ 2301903 h 2588909"/>
              <a:gd name="connsiteX0" fmla="*/ 1289525 w 6813483"/>
              <a:gd name="connsiteY0" fmla="*/ 2301903 h 2588909"/>
              <a:gd name="connsiteX1" fmla="*/ 182620 w 6813483"/>
              <a:gd name="connsiteY1" fmla="*/ 1797161 h 2588909"/>
              <a:gd name="connsiteX2" fmla="*/ 12857 w 6813483"/>
              <a:gd name="connsiteY2" fmla="*/ 794567 h 2588909"/>
              <a:gd name="connsiteX3" fmla="*/ 697283 w 6813483"/>
              <a:gd name="connsiteY3" fmla="*/ 56263 h 2588909"/>
              <a:gd name="connsiteX4" fmla="*/ 6042476 w 6813483"/>
              <a:gd name="connsiteY4" fmla="*/ 156302 h 2588909"/>
              <a:gd name="connsiteX5" fmla="*/ 6744264 w 6813483"/>
              <a:gd name="connsiteY5" fmla="*/ 865255 h 2588909"/>
              <a:gd name="connsiteX6" fmla="*/ 6299463 w 6813483"/>
              <a:gd name="connsiteY6" fmla="*/ 2129659 h 2588909"/>
              <a:gd name="connsiteX7" fmla="*/ 1855346 w 6813483"/>
              <a:gd name="connsiteY7" fmla="*/ 2302040 h 2588909"/>
              <a:gd name="connsiteX8" fmla="*/ 1321290 w 6813483"/>
              <a:gd name="connsiteY8" fmla="*/ 2588909 h 2588909"/>
              <a:gd name="connsiteX9" fmla="*/ 1289525 w 6813483"/>
              <a:gd name="connsiteY9" fmla="*/ 2301903 h 2588909"/>
              <a:gd name="connsiteX0" fmla="*/ 1289525 w 6813483"/>
              <a:gd name="connsiteY0" fmla="*/ 2301903 h 2588909"/>
              <a:gd name="connsiteX1" fmla="*/ 182620 w 6813483"/>
              <a:gd name="connsiteY1" fmla="*/ 1797161 h 2588909"/>
              <a:gd name="connsiteX2" fmla="*/ 12857 w 6813483"/>
              <a:gd name="connsiteY2" fmla="*/ 794567 h 2588909"/>
              <a:gd name="connsiteX3" fmla="*/ 697283 w 6813483"/>
              <a:gd name="connsiteY3" fmla="*/ 56263 h 2588909"/>
              <a:gd name="connsiteX4" fmla="*/ 6042476 w 6813483"/>
              <a:gd name="connsiteY4" fmla="*/ 156302 h 2588909"/>
              <a:gd name="connsiteX5" fmla="*/ 6744264 w 6813483"/>
              <a:gd name="connsiteY5" fmla="*/ 865255 h 2588909"/>
              <a:gd name="connsiteX6" fmla="*/ 6299463 w 6813483"/>
              <a:gd name="connsiteY6" fmla="*/ 2129659 h 2588909"/>
              <a:gd name="connsiteX7" fmla="*/ 1855346 w 6813483"/>
              <a:gd name="connsiteY7" fmla="*/ 2302040 h 2588909"/>
              <a:gd name="connsiteX8" fmla="*/ 1321290 w 6813483"/>
              <a:gd name="connsiteY8" fmla="*/ 2588909 h 2588909"/>
              <a:gd name="connsiteX9" fmla="*/ 1289525 w 6813483"/>
              <a:gd name="connsiteY9" fmla="*/ 2301903 h 2588909"/>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6046952 w 6745768"/>
              <a:gd name="connsiteY6" fmla="*/ 2129659 h 2588909"/>
              <a:gd name="connsiteX7" fmla="*/ 1855346 w 6745768"/>
              <a:gd name="connsiteY7" fmla="*/ 2302040 h 2588909"/>
              <a:gd name="connsiteX8" fmla="*/ 1321290 w 6745768"/>
              <a:gd name="connsiteY8" fmla="*/ 2588909 h 2588909"/>
              <a:gd name="connsiteX9" fmla="*/ 1289525 w 6745768"/>
              <a:gd name="connsiteY9" fmla="*/ 2301903 h 2588909"/>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5926709 w 6745768"/>
              <a:gd name="connsiteY6" fmla="*/ 2129659 h 2588909"/>
              <a:gd name="connsiteX7" fmla="*/ 1855346 w 6745768"/>
              <a:gd name="connsiteY7" fmla="*/ 2302040 h 2588909"/>
              <a:gd name="connsiteX8" fmla="*/ 1321290 w 6745768"/>
              <a:gd name="connsiteY8" fmla="*/ 2588909 h 2588909"/>
              <a:gd name="connsiteX9" fmla="*/ 1289525 w 6745768"/>
              <a:gd name="connsiteY9" fmla="*/ 2301903 h 2588909"/>
              <a:gd name="connsiteX0" fmla="*/ 1289525 w 6745768"/>
              <a:gd name="connsiteY0" fmla="*/ 2301903 h 2555846"/>
              <a:gd name="connsiteX1" fmla="*/ 182620 w 6745768"/>
              <a:gd name="connsiteY1" fmla="*/ 1797161 h 2555846"/>
              <a:gd name="connsiteX2" fmla="*/ 12857 w 6745768"/>
              <a:gd name="connsiteY2" fmla="*/ 794567 h 2555846"/>
              <a:gd name="connsiteX3" fmla="*/ 697283 w 6745768"/>
              <a:gd name="connsiteY3" fmla="*/ 56263 h 2555846"/>
              <a:gd name="connsiteX4" fmla="*/ 6042476 w 6745768"/>
              <a:gd name="connsiteY4" fmla="*/ 156302 h 2555846"/>
              <a:gd name="connsiteX5" fmla="*/ 6744264 w 6745768"/>
              <a:gd name="connsiteY5" fmla="*/ 865255 h 2555846"/>
              <a:gd name="connsiteX6" fmla="*/ 5926709 w 6745768"/>
              <a:gd name="connsiteY6" fmla="*/ 2129659 h 2555846"/>
              <a:gd name="connsiteX7" fmla="*/ 1855346 w 6745768"/>
              <a:gd name="connsiteY7" fmla="*/ 2302040 h 2555846"/>
              <a:gd name="connsiteX8" fmla="*/ 1321290 w 6745768"/>
              <a:gd name="connsiteY8" fmla="*/ 2555846 h 2555846"/>
              <a:gd name="connsiteX9" fmla="*/ 1289525 w 6745768"/>
              <a:gd name="connsiteY9" fmla="*/ 2301903 h 2555846"/>
              <a:gd name="connsiteX0" fmla="*/ 1289525 w 6745768"/>
              <a:gd name="connsiteY0" fmla="*/ 2301903 h 2555846"/>
              <a:gd name="connsiteX1" fmla="*/ 182620 w 6745768"/>
              <a:gd name="connsiteY1" fmla="*/ 1797161 h 2555846"/>
              <a:gd name="connsiteX2" fmla="*/ 12857 w 6745768"/>
              <a:gd name="connsiteY2" fmla="*/ 794567 h 2555846"/>
              <a:gd name="connsiteX3" fmla="*/ 697283 w 6745768"/>
              <a:gd name="connsiteY3" fmla="*/ 56263 h 2555846"/>
              <a:gd name="connsiteX4" fmla="*/ 6042476 w 6745768"/>
              <a:gd name="connsiteY4" fmla="*/ 156302 h 2555846"/>
              <a:gd name="connsiteX5" fmla="*/ 6744264 w 6745768"/>
              <a:gd name="connsiteY5" fmla="*/ 865255 h 2555846"/>
              <a:gd name="connsiteX6" fmla="*/ 5926709 w 6745768"/>
              <a:gd name="connsiteY6" fmla="*/ 2129659 h 2555846"/>
              <a:gd name="connsiteX7" fmla="*/ 1855346 w 6745768"/>
              <a:gd name="connsiteY7" fmla="*/ 2302040 h 2555846"/>
              <a:gd name="connsiteX8" fmla="*/ 1321290 w 6745768"/>
              <a:gd name="connsiteY8" fmla="*/ 2555846 h 2555846"/>
              <a:gd name="connsiteX9" fmla="*/ 1289525 w 6745768"/>
              <a:gd name="connsiteY9" fmla="*/ 2301903 h 2555846"/>
              <a:gd name="connsiteX0" fmla="*/ 1289525 w 6745768"/>
              <a:gd name="connsiteY0" fmla="*/ 2301903 h 2522783"/>
              <a:gd name="connsiteX1" fmla="*/ 182620 w 6745768"/>
              <a:gd name="connsiteY1" fmla="*/ 1797161 h 2522783"/>
              <a:gd name="connsiteX2" fmla="*/ 12857 w 6745768"/>
              <a:gd name="connsiteY2" fmla="*/ 794567 h 2522783"/>
              <a:gd name="connsiteX3" fmla="*/ 697283 w 6745768"/>
              <a:gd name="connsiteY3" fmla="*/ 56263 h 2522783"/>
              <a:gd name="connsiteX4" fmla="*/ 6042476 w 6745768"/>
              <a:gd name="connsiteY4" fmla="*/ 156302 h 2522783"/>
              <a:gd name="connsiteX5" fmla="*/ 6744264 w 6745768"/>
              <a:gd name="connsiteY5" fmla="*/ 865255 h 2522783"/>
              <a:gd name="connsiteX6" fmla="*/ 5926709 w 6745768"/>
              <a:gd name="connsiteY6" fmla="*/ 2129659 h 2522783"/>
              <a:gd name="connsiteX7" fmla="*/ 1855346 w 6745768"/>
              <a:gd name="connsiteY7" fmla="*/ 2302040 h 2522783"/>
              <a:gd name="connsiteX8" fmla="*/ 1303420 w 6745768"/>
              <a:gd name="connsiteY8" fmla="*/ 2522783 h 2522783"/>
              <a:gd name="connsiteX9" fmla="*/ 1289525 w 6745768"/>
              <a:gd name="connsiteY9" fmla="*/ 2301903 h 2522783"/>
              <a:gd name="connsiteX0" fmla="*/ 1289525 w 6745768"/>
              <a:gd name="connsiteY0" fmla="*/ 2301903 h 2522783"/>
              <a:gd name="connsiteX1" fmla="*/ 182620 w 6745768"/>
              <a:gd name="connsiteY1" fmla="*/ 1797161 h 2522783"/>
              <a:gd name="connsiteX2" fmla="*/ 12857 w 6745768"/>
              <a:gd name="connsiteY2" fmla="*/ 794567 h 2522783"/>
              <a:gd name="connsiteX3" fmla="*/ 697283 w 6745768"/>
              <a:gd name="connsiteY3" fmla="*/ 56263 h 2522783"/>
              <a:gd name="connsiteX4" fmla="*/ 6042476 w 6745768"/>
              <a:gd name="connsiteY4" fmla="*/ 156302 h 2522783"/>
              <a:gd name="connsiteX5" fmla="*/ 6744264 w 6745768"/>
              <a:gd name="connsiteY5" fmla="*/ 865255 h 2522783"/>
              <a:gd name="connsiteX6" fmla="*/ 5926709 w 6745768"/>
              <a:gd name="connsiteY6" fmla="*/ 2129659 h 2522783"/>
              <a:gd name="connsiteX7" fmla="*/ 1855346 w 6745768"/>
              <a:gd name="connsiteY7" fmla="*/ 2302040 h 2522783"/>
              <a:gd name="connsiteX8" fmla="*/ 1303420 w 6745768"/>
              <a:gd name="connsiteY8" fmla="*/ 2522783 h 2522783"/>
              <a:gd name="connsiteX9" fmla="*/ 1289525 w 6745768"/>
              <a:gd name="connsiteY9" fmla="*/ 2301903 h 2522783"/>
              <a:gd name="connsiteX0" fmla="*/ 1289525 w 6745768"/>
              <a:gd name="connsiteY0" fmla="*/ 2301903 h 2522783"/>
              <a:gd name="connsiteX1" fmla="*/ 182620 w 6745768"/>
              <a:gd name="connsiteY1" fmla="*/ 1797161 h 2522783"/>
              <a:gd name="connsiteX2" fmla="*/ 12857 w 6745768"/>
              <a:gd name="connsiteY2" fmla="*/ 794567 h 2522783"/>
              <a:gd name="connsiteX3" fmla="*/ 697283 w 6745768"/>
              <a:gd name="connsiteY3" fmla="*/ 56263 h 2522783"/>
              <a:gd name="connsiteX4" fmla="*/ 6042476 w 6745768"/>
              <a:gd name="connsiteY4" fmla="*/ 156302 h 2522783"/>
              <a:gd name="connsiteX5" fmla="*/ 6744264 w 6745768"/>
              <a:gd name="connsiteY5" fmla="*/ 865255 h 2522783"/>
              <a:gd name="connsiteX6" fmla="*/ 5926709 w 6745768"/>
              <a:gd name="connsiteY6" fmla="*/ 2129659 h 2522783"/>
              <a:gd name="connsiteX7" fmla="*/ 2018095 w 6745768"/>
              <a:gd name="connsiteY7" fmla="*/ 2302040 h 2522783"/>
              <a:gd name="connsiteX8" fmla="*/ 1303420 w 6745768"/>
              <a:gd name="connsiteY8" fmla="*/ 2522783 h 2522783"/>
              <a:gd name="connsiteX9" fmla="*/ 1289525 w 6745768"/>
              <a:gd name="connsiteY9" fmla="*/ 2301903 h 2522783"/>
              <a:gd name="connsiteX0" fmla="*/ 1289525 w 6745768"/>
              <a:gd name="connsiteY0" fmla="*/ 2301903 h 2502083"/>
              <a:gd name="connsiteX1" fmla="*/ 182620 w 6745768"/>
              <a:gd name="connsiteY1" fmla="*/ 1797161 h 2502083"/>
              <a:gd name="connsiteX2" fmla="*/ 12857 w 6745768"/>
              <a:gd name="connsiteY2" fmla="*/ 794567 h 2502083"/>
              <a:gd name="connsiteX3" fmla="*/ 697283 w 6745768"/>
              <a:gd name="connsiteY3" fmla="*/ 56263 h 2502083"/>
              <a:gd name="connsiteX4" fmla="*/ 6042476 w 6745768"/>
              <a:gd name="connsiteY4" fmla="*/ 156302 h 2502083"/>
              <a:gd name="connsiteX5" fmla="*/ 6744264 w 6745768"/>
              <a:gd name="connsiteY5" fmla="*/ 865255 h 2502083"/>
              <a:gd name="connsiteX6" fmla="*/ 5926709 w 6745768"/>
              <a:gd name="connsiteY6" fmla="*/ 2129659 h 2502083"/>
              <a:gd name="connsiteX7" fmla="*/ 2018095 w 6745768"/>
              <a:gd name="connsiteY7" fmla="*/ 2302040 h 2502083"/>
              <a:gd name="connsiteX8" fmla="*/ 1303420 w 6745768"/>
              <a:gd name="connsiteY8" fmla="*/ 2502083 h 2502083"/>
              <a:gd name="connsiteX9" fmla="*/ 1289525 w 6745768"/>
              <a:gd name="connsiteY9" fmla="*/ 2301903 h 2502083"/>
              <a:gd name="connsiteX0" fmla="*/ 1198511 w 6749690"/>
              <a:gd name="connsiteY0" fmla="*/ 2291553 h 2502083"/>
              <a:gd name="connsiteX1" fmla="*/ 186542 w 6749690"/>
              <a:gd name="connsiteY1" fmla="*/ 1797161 h 2502083"/>
              <a:gd name="connsiteX2" fmla="*/ 16779 w 6749690"/>
              <a:gd name="connsiteY2" fmla="*/ 794567 h 2502083"/>
              <a:gd name="connsiteX3" fmla="*/ 701205 w 6749690"/>
              <a:gd name="connsiteY3" fmla="*/ 56263 h 2502083"/>
              <a:gd name="connsiteX4" fmla="*/ 6046398 w 6749690"/>
              <a:gd name="connsiteY4" fmla="*/ 156302 h 2502083"/>
              <a:gd name="connsiteX5" fmla="*/ 6748186 w 6749690"/>
              <a:gd name="connsiteY5" fmla="*/ 865255 h 2502083"/>
              <a:gd name="connsiteX6" fmla="*/ 5930631 w 6749690"/>
              <a:gd name="connsiteY6" fmla="*/ 2129659 h 2502083"/>
              <a:gd name="connsiteX7" fmla="*/ 2022017 w 6749690"/>
              <a:gd name="connsiteY7" fmla="*/ 2302040 h 2502083"/>
              <a:gd name="connsiteX8" fmla="*/ 1307342 w 6749690"/>
              <a:gd name="connsiteY8" fmla="*/ 2502083 h 2502083"/>
              <a:gd name="connsiteX9" fmla="*/ 1198511 w 6749690"/>
              <a:gd name="connsiteY9" fmla="*/ 2291553 h 2502083"/>
              <a:gd name="connsiteX0" fmla="*/ 1198511 w 6749690"/>
              <a:gd name="connsiteY0" fmla="*/ 2291553 h 2502083"/>
              <a:gd name="connsiteX1" fmla="*/ 186542 w 6749690"/>
              <a:gd name="connsiteY1" fmla="*/ 1797161 h 2502083"/>
              <a:gd name="connsiteX2" fmla="*/ 16779 w 6749690"/>
              <a:gd name="connsiteY2" fmla="*/ 794567 h 2502083"/>
              <a:gd name="connsiteX3" fmla="*/ 701205 w 6749690"/>
              <a:gd name="connsiteY3" fmla="*/ 56263 h 2502083"/>
              <a:gd name="connsiteX4" fmla="*/ 6046398 w 6749690"/>
              <a:gd name="connsiteY4" fmla="*/ 156302 h 2502083"/>
              <a:gd name="connsiteX5" fmla="*/ 6748186 w 6749690"/>
              <a:gd name="connsiteY5" fmla="*/ 865255 h 2502083"/>
              <a:gd name="connsiteX6" fmla="*/ 5930631 w 6749690"/>
              <a:gd name="connsiteY6" fmla="*/ 2129659 h 2502083"/>
              <a:gd name="connsiteX7" fmla="*/ 2022017 w 6749690"/>
              <a:gd name="connsiteY7" fmla="*/ 2302040 h 2502083"/>
              <a:gd name="connsiteX8" fmla="*/ 1307342 w 6749690"/>
              <a:gd name="connsiteY8" fmla="*/ 2502083 h 2502083"/>
              <a:gd name="connsiteX9" fmla="*/ 1198511 w 6749690"/>
              <a:gd name="connsiteY9" fmla="*/ 2291553 h 2502083"/>
              <a:gd name="connsiteX0" fmla="*/ 1188693 w 6739872"/>
              <a:gd name="connsiteY0" fmla="*/ 2291553 h 2502083"/>
              <a:gd name="connsiteX1" fmla="*/ 556806 w 6739872"/>
              <a:gd name="connsiteY1" fmla="*/ 2240036 h 2502083"/>
              <a:gd name="connsiteX2" fmla="*/ 176724 w 6739872"/>
              <a:gd name="connsiteY2" fmla="*/ 1797161 h 2502083"/>
              <a:gd name="connsiteX3" fmla="*/ 6961 w 6739872"/>
              <a:gd name="connsiteY3" fmla="*/ 794567 h 2502083"/>
              <a:gd name="connsiteX4" fmla="*/ 691387 w 6739872"/>
              <a:gd name="connsiteY4" fmla="*/ 56263 h 2502083"/>
              <a:gd name="connsiteX5" fmla="*/ 6036580 w 6739872"/>
              <a:gd name="connsiteY5" fmla="*/ 156302 h 2502083"/>
              <a:gd name="connsiteX6" fmla="*/ 6738368 w 6739872"/>
              <a:gd name="connsiteY6" fmla="*/ 865255 h 2502083"/>
              <a:gd name="connsiteX7" fmla="*/ 5920813 w 6739872"/>
              <a:gd name="connsiteY7" fmla="*/ 2129659 h 2502083"/>
              <a:gd name="connsiteX8" fmla="*/ 2012199 w 6739872"/>
              <a:gd name="connsiteY8" fmla="*/ 2302040 h 2502083"/>
              <a:gd name="connsiteX9" fmla="*/ 1297524 w 6739872"/>
              <a:gd name="connsiteY9" fmla="*/ 2502083 h 2502083"/>
              <a:gd name="connsiteX10" fmla="*/ 1188693 w 6739872"/>
              <a:gd name="connsiteY10" fmla="*/ 2291553 h 2502083"/>
              <a:gd name="connsiteX0" fmla="*/ 1188693 w 6739872"/>
              <a:gd name="connsiteY0" fmla="*/ 2291553 h 2502083"/>
              <a:gd name="connsiteX1" fmla="*/ 556806 w 6739872"/>
              <a:gd name="connsiteY1" fmla="*/ 2240036 h 2502083"/>
              <a:gd name="connsiteX2" fmla="*/ 176724 w 6739872"/>
              <a:gd name="connsiteY2" fmla="*/ 1797161 h 2502083"/>
              <a:gd name="connsiteX3" fmla="*/ 6961 w 6739872"/>
              <a:gd name="connsiteY3" fmla="*/ 794567 h 2502083"/>
              <a:gd name="connsiteX4" fmla="*/ 691387 w 6739872"/>
              <a:gd name="connsiteY4" fmla="*/ 56263 h 2502083"/>
              <a:gd name="connsiteX5" fmla="*/ 6036580 w 6739872"/>
              <a:gd name="connsiteY5" fmla="*/ 156302 h 2502083"/>
              <a:gd name="connsiteX6" fmla="*/ 6738368 w 6739872"/>
              <a:gd name="connsiteY6" fmla="*/ 865255 h 2502083"/>
              <a:gd name="connsiteX7" fmla="*/ 5920813 w 6739872"/>
              <a:gd name="connsiteY7" fmla="*/ 2129659 h 2502083"/>
              <a:gd name="connsiteX8" fmla="*/ 2012199 w 6739872"/>
              <a:gd name="connsiteY8" fmla="*/ 2302040 h 2502083"/>
              <a:gd name="connsiteX9" fmla="*/ 1297524 w 6739872"/>
              <a:gd name="connsiteY9" fmla="*/ 2502083 h 2502083"/>
              <a:gd name="connsiteX10" fmla="*/ 1188693 w 6739872"/>
              <a:gd name="connsiteY10" fmla="*/ 2291553 h 2502083"/>
              <a:gd name="connsiteX0" fmla="*/ 1187858 w 6739037"/>
              <a:gd name="connsiteY0" fmla="*/ 2291553 h 2502083"/>
              <a:gd name="connsiteX1" fmla="*/ 429511 w 6739037"/>
              <a:gd name="connsiteY1" fmla="*/ 2224594 h 2502083"/>
              <a:gd name="connsiteX2" fmla="*/ 175889 w 6739037"/>
              <a:gd name="connsiteY2" fmla="*/ 1797161 h 2502083"/>
              <a:gd name="connsiteX3" fmla="*/ 6126 w 6739037"/>
              <a:gd name="connsiteY3" fmla="*/ 794567 h 2502083"/>
              <a:gd name="connsiteX4" fmla="*/ 690552 w 6739037"/>
              <a:gd name="connsiteY4" fmla="*/ 56263 h 2502083"/>
              <a:gd name="connsiteX5" fmla="*/ 6035745 w 6739037"/>
              <a:gd name="connsiteY5" fmla="*/ 156302 h 2502083"/>
              <a:gd name="connsiteX6" fmla="*/ 6737533 w 6739037"/>
              <a:gd name="connsiteY6" fmla="*/ 865255 h 2502083"/>
              <a:gd name="connsiteX7" fmla="*/ 5919978 w 6739037"/>
              <a:gd name="connsiteY7" fmla="*/ 2129659 h 2502083"/>
              <a:gd name="connsiteX8" fmla="*/ 2011364 w 6739037"/>
              <a:gd name="connsiteY8" fmla="*/ 2302040 h 2502083"/>
              <a:gd name="connsiteX9" fmla="*/ 1296689 w 6739037"/>
              <a:gd name="connsiteY9" fmla="*/ 2502083 h 2502083"/>
              <a:gd name="connsiteX10" fmla="*/ 1187858 w 6739037"/>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8071 w 6739250"/>
              <a:gd name="connsiteY0" fmla="*/ 2291553 h 2502083"/>
              <a:gd name="connsiteX1" fmla="*/ 464950 w 6739250"/>
              <a:gd name="connsiteY1" fmla="*/ 2162792 h 2502083"/>
              <a:gd name="connsiteX2" fmla="*/ 176102 w 6739250"/>
              <a:gd name="connsiteY2" fmla="*/ 1797161 h 2502083"/>
              <a:gd name="connsiteX3" fmla="*/ 6339 w 6739250"/>
              <a:gd name="connsiteY3" fmla="*/ 794567 h 2502083"/>
              <a:gd name="connsiteX4" fmla="*/ 690765 w 6739250"/>
              <a:gd name="connsiteY4" fmla="*/ 56263 h 2502083"/>
              <a:gd name="connsiteX5" fmla="*/ 6035958 w 6739250"/>
              <a:gd name="connsiteY5" fmla="*/ 156302 h 2502083"/>
              <a:gd name="connsiteX6" fmla="*/ 6737746 w 6739250"/>
              <a:gd name="connsiteY6" fmla="*/ 865255 h 2502083"/>
              <a:gd name="connsiteX7" fmla="*/ 5920191 w 6739250"/>
              <a:gd name="connsiteY7" fmla="*/ 2129659 h 2502083"/>
              <a:gd name="connsiteX8" fmla="*/ 2011577 w 6739250"/>
              <a:gd name="connsiteY8" fmla="*/ 2302040 h 2502083"/>
              <a:gd name="connsiteX9" fmla="*/ 1296902 w 6739250"/>
              <a:gd name="connsiteY9" fmla="*/ 2502083 h 2502083"/>
              <a:gd name="connsiteX10" fmla="*/ 1188071 w 6739250"/>
              <a:gd name="connsiteY10" fmla="*/ 2291553 h 2502083"/>
              <a:gd name="connsiteX0" fmla="*/ 1218613 w 6769792"/>
              <a:gd name="connsiteY0" fmla="*/ 2291553 h 2502083"/>
              <a:gd name="connsiteX1" fmla="*/ 495492 w 6769792"/>
              <a:gd name="connsiteY1" fmla="*/ 2162792 h 2502083"/>
              <a:gd name="connsiteX2" fmla="*/ 134625 w 6769792"/>
              <a:gd name="connsiteY2" fmla="*/ 1835847 h 2502083"/>
              <a:gd name="connsiteX3" fmla="*/ 36881 w 6769792"/>
              <a:gd name="connsiteY3" fmla="*/ 794567 h 2502083"/>
              <a:gd name="connsiteX4" fmla="*/ 721307 w 6769792"/>
              <a:gd name="connsiteY4" fmla="*/ 56263 h 2502083"/>
              <a:gd name="connsiteX5" fmla="*/ 6066500 w 6769792"/>
              <a:gd name="connsiteY5" fmla="*/ 156302 h 2502083"/>
              <a:gd name="connsiteX6" fmla="*/ 6768288 w 6769792"/>
              <a:gd name="connsiteY6" fmla="*/ 865255 h 2502083"/>
              <a:gd name="connsiteX7" fmla="*/ 5950733 w 6769792"/>
              <a:gd name="connsiteY7" fmla="*/ 2129659 h 2502083"/>
              <a:gd name="connsiteX8" fmla="*/ 2042119 w 6769792"/>
              <a:gd name="connsiteY8" fmla="*/ 2302040 h 2502083"/>
              <a:gd name="connsiteX9" fmla="*/ 1327444 w 6769792"/>
              <a:gd name="connsiteY9" fmla="*/ 2502083 h 2502083"/>
              <a:gd name="connsiteX10" fmla="*/ 1218613 w 6769792"/>
              <a:gd name="connsiteY10" fmla="*/ 2291553 h 2502083"/>
              <a:gd name="connsiteX0" fmla="*/ 1218613 w 6769792"/>
              <a:gd name="connsiteY0" fmla="*/ 2291553 h 2468349"/>
              <a:gd name="connsiteX1" fmla="*/ 495492 w 6769792"/>
              <a:gd name="connsiteY1" fmla="*/ 2162792 h 2468349"/>
              <a:gd name="connsiteX2" fmla="*/ 134625 w 6769792"/>
              <a:gd name="connsiteY2" fmla="*/ 1835847 h 2468349"/>
              <a:gd name="connsiteX3" fmla="*/ 36881 w 6769792"/>
              <a:gd name="connsiteY3" fmla="*/ 794567 h 2468349"/>
              <a:gd name="connsiteX4" fmla="*/ 721307 w 6769792"/>
              <a:gd name="connsiteY4" fmla="*/ 56263 h 2468349"/>
              <a:gd name="connsiteX5" fmla="*/ 6066500 w 6769792"/>
              <a:gd name="connsiteY5" fmla="*/ 156302 h 2468349"/>
              <a:gd name="connsiteX6" fmla="*/ 6768288 w 6769792"/>
              <a:gd name="connsiteY6" fmla="*/ 865255 h 2468349"/>
              <a:gd name="connsiteX7" fmla="*/ 5950733 w 6769792"/>
              <a:gd name="connsiteY7" fmla="*/ 2129659 h 2468349"/>
              <a:gd name="connsiteX8" fmla="*/ 2042119 w 6769792"/>
              <a:gd name="connsiteY8" fmla="*/ 2302040 h 2468349"/>
              <a:gd name="connsiteX9" fmla="*/ 1300505 w 6769792"/>
              <a:gd name="connsiteY9" fmla="*/ 2468349 h 2468349"/>
              <a:gd name="connsiteX10" fmla="*/ 1218613 w 6769792"/>
              <a:gd name="connsiteY10" fmla="*/ 2291553 h 2468349"/>
              <a:gd name="connsiteX0" fmla="*/ 1227232 w 6769792"/>
              <a:gd name="connsiteY0" fmla="*/ 2262059 h 2468349"/>
              <a:gd name="connsiteX1" fmla="*/ 495492 w 6769792"/>
              <a:gd name="connsiteY1" fmla="*/ 2162792 h 2468349"/>
              <a:gd name="connsiteX2" fmla="*/ 134625 w 6769792"/>
              <a:gd name="connsiteY2" fmla="*/ 1835847 h 2468349"/>
              <a:gd name="connsiteX3" fmla="*/ 36881 w 6769792"/>
              <a:gd name="connsiteY3" fmla="*/ 794567 h 2468349"/>
              <a:gd name="connsiteX4" fmla="*/ 721307 w 6769792"/>
              <a:gd name="connsiteY4" fmla="*/ 56263 h 2468349"/>
              <a:gd name="connsiteX5" fmla="*/ 6066500 w 6769792"/>
              <a:gd name="connsiteY5" fmla="*/ 156302 h 2468349"/>
              <a:gd name="connsiteX6" fmla="*/ 6768288 w 6769792"/>
              <a:gd name="connsiteY6" fmla="*/ 865255 h 2468349"/>
              <a:gd name="connsiteX7" fmla="*/ 5950733 w 6769792"/>
              <a:gd name="connsiteY7" fmla="*/ 2129659 h 2468349"/>
              <a:gd name="connsiteX8" fmla="*/ 2042119 w 6769792"/>
              <a:gd name="connsiteY8" fmla="*/ 2302040 h 2468349"/>
              <a:gd name="connsiteX9" fmla="*/ 1300505 w 6769792"/>
              <a:gd name="connsiteY9" fmla="*/ 2468349 h 2468349"/>
              <a:gd name="connsiteX10" fmla="*/ 1227232 w 6769792"/>
              <a:gd name="connsiteY10" fmla="*/ 2262059 h 2468349"/>
              <a:gd name="connsiteX0" fmla="*/ 1227139 w 6769699"/>
              <a:gd name="connsiteY0" fmla="*/ 2262059 h 2468349"/>
              <a:gd name="connsiteX1" fmla="*/ 491824 w 6769699"/>
              <a:gd name="connsiteY1" fmla="*/ 2128631 h 2468349"/>
              <a:gd name="connsiteX2" fmla="*/ 134532 w 6769699"/>
              <a:gd name="connsiteY2" fmla="*/ 1835847 h 2468349"/>
              <a:gd name="connsiteX3" fmla="*/ 36788 w 6769699"/>
              <a:gd name="connsiteY3" fmla="*/ 794567 h 2468349"/>
              <a:gd name="connsiteX4" fmla="*/ 721214 w 6769699"/>
              <a:gd name="connsiteY4" fmla="*/ 56263 h 2468349"/>
              <a:gd name="connsiteX5" fmla="*/ 6066407 w 6769699"/>
              <a:gd name="connsiteY5" fmla="*/ 156302 h 2468349"/>
              <a:gd name="connsiteX6" fmla="*/ 6768195 w 6769699"/>
              <a:gd name="connsiteY6" fmla="*/ 865255 h 2468349"/>
              <a:gd name="connsiteX7" fmla="*/ 5950640 w 6769699"/>
              <a:gd name="connsiteY7" fmla="*/ 2129659 h 2468349"/>
              <a:gd name="connsiteX8" fmla="*/ 2042026 w 6769699"/>
              <a:gd name="connsiteY8" fmla="*/ 2302040 h 2468349"/>
              <a:gd name="connsiteX9" fmla="*/ 1300412 w 6769699"/>
              <a:gd name="connsiteY9" fmla="*/ 2468349 h 2468349"/>
              <a:gd name="connsiteX10" fmla="*/ 1227139 w 6769699"/>
              <a:gd name="connsiteY10" fmla="*/ 2262059 h 2468349"/>
              <a:gd name="connsiteX0" fmla="*/ 1231573 w 6774133"/>
              <a:gd name="connsiteY0" fmla="*/ 2262059 h 2468349"/>
              <a:gd name="connsiteX1" fmla="*/ 496258 w 6774133"/>
              <a:gd name="connsiteY1" fmla="*/ 2128631 h 2468349"/>
              <a:gd name="connsiteX2" fmla="*/ 122177 w 6774133"/>
              <a:gd name="connsiteY2" fmla="*/ 1787259 h 2468349"/>
              <a:gd name="connsiteX3" fmla="*/ 41222 w 6774133"/>
              <a:gd name="connsiteY3" fmla="*/ 794567 h 2468349"/>
              <a:gd name="connsiteX4" fmla="*/ 725648 w 6774133"/>
              <a:gd name="connsiteY4" fmla="*/ 56263 h 2468349"/>
              <a:gd name="connsiteX5" fmla="*/ 6070841 w 6774133"/>
              <a:gd name="connsiteY5" fmla="*/ 156302 h 2468349"/>
              <a:gd name="connsiteX6" fmla="*/ 6772629 w 6774133"/>
              <a:gd name="connsiteY6" fmla="*/ 865255 h 2468349"/>
              <a:gd name="connsiteX7" fmla="*/ 5955074 w 6774133"/>
              <a:gd name="connsiteY7" fmla="*/ 2129659 h 2468349"/>
              <a:gd name="connsiteX8" fmla="*/ 2046460 w 6774133"/>
              <a:gd name="connsiteY8" fmla="*/ 2302040 h 2468349"/>
              <a:gd name="connsiteX9" fmla="*/ 1304846 w 6774133"/>
              <a:gd name="connsiteY9" fmla="*/ 2468349 h 2468349"/>
              <a:gd name="connsiteX10" fmla="*/ 1231573 w 6774133"/>
              <a:gd name="connsiteY10" fmla="*/ 2262059 h 2468349"/>
              <a:gd name="connsiteX0" fmla="*/ 1231573 w 6774133"/>
              <a:gd name="connsiteY0" fmla="*/ 2262059 h 2464962"/>
              <a:gd name="connsiteX1" fmla="*/ 496258 w 6774133"/>
              <a:gd name="connsiteY1" fmla="*/ 2128631 h 2464962"/>
              <a:gd name="connsiteX2" fmla="*/ 122177 w 6774133"/>
              <a:gd name="connsiteY2" fmla="*/ 1787259 h 2464962"/>
              <a:gd name="connsiteX3" fmla="*/ 41222 w 6774133"/>
              <a:gd name="connsiteY3" fmla="*/ 794567 h 2464962"/>
              <a:gd name="connsiteX4" fmla="*/ 725648 w 6774133"/>
              <a:gd name="connsiteY4" fmla="*/ 56263 h 2464962"/>
              <a:gd name="connsiteX5" fmla="*/ 6070841 w 6774133"/>
              <a:gd name="connsiteY5" fmla="*/ 156302 h 2464962"/>
              <a:gd name="connsiteX6" fmla="*/ 6772629 w 6774133"/>
              <a:gd name="connsiteY6" fmla="*/ 865255 h 2464962"/>
              <a:gd name="connsiteX7" fmla="*/ 5955074 w 6774133"/>
              <a:gd name="connsiteY7" fmla="*/ 2129659 h 2464962"/>
              <a:gd name="connsiteX8" fmla="*/ 2046460 w 6774133"/>
              <a:gd name="connsiteY8" fmla="*/ 2302040 h 2464962"/>
              <a:gd name="connsiteX9" fmla="*/ 1222559 w 6774133"/>
              <a:gd name="connsiteY9" fmla="*/ 2464962 h 2464962"/>
              <a:gd name="connsiteX10" fmla="*/ 1231573 w 6774133"/>
              <a:gd name="connsiteY10" fmla="*/ 2262059 h 2464962"/>
              <a:gd name="connsiteX0" fmla="*/ 1231573 w 6774133"/>
              <a:gd name="connsiteY0" fmla="*/ 2262059 h 2464962"/>
              <a:gd name="connsiteX1" fmla="*/ 496258 w 6774133"/>
              <a:gd name="connsiteY1" fmla="*/ 2128631 h 2464962"/>
              <a:gd name="connsiteX2" fmla="*/ 122177 w 6774133"/>
              <a:gd name="connsiteY2" fmla="*/ 1787259 h 2464962"/>
              <a:gd name="connsiteX3" fmla="*/ 41222 w 6774133"/>
              <a:gd name="connsiteY3" fmla="*/ 794567 h 2464962"/>
              <a:gd name="connsiteX4" fmla="*/ 725648 w 6774133"/>
              <a:gd name="connsiteY4" fmla="*/ 56263 h 2464962"/>
              <a:gd name="connsiteX5" fmla="*/ 6070841 w 6774133"/>
              <a:gd name="connsiteY5" fmla="*/ 156302 h 2464962"/>
              <a:gd name="connsiteX6" fmla="*/ 6772629 w 6774133"/>
              <a:gd name="connsiteY6" fmla="*/ 865255 h 2464962"/>
              <a:gd name="connsiteX7" fmla="*/ 5955074 w 6774133"/>
              <a:gd name="connsiteY7" fmla="*/ 2129659 h 2464962"/>
              <a:gd name="connsiteX8" fmla="*/ 2046460 w 6774133"/>
              <a:gd name="connsiteY8" fmla="*/ 2302040 h 2464962"/>
              <a:gd name="connsiteX9" fmla="*/ 1222559 w 6774133"/>
              <a:gd name="connsiteY9" fmla="*/ 2464962 h 2464962"/>
              <a:gd name="connsiteX10" fmla="*/ 1231573 w 6774133"/>
              <a:gd name="connsiteY10" fmla="*/ 2262059 h 2464962"/>
              <a:gd name="connsiteX0" fmla="*/ 1231573 w 6774133"/>
              <a:gd name="connsiteY0" fmla="*/ 2262059 h 2464962"/>
              <a:gd name="connsiteX1" fmla="*/ 496258 w 6774133"/>
              <a:gd name="connsiteY1" fmla="*/ 2128631 h 2464962"/>
              <a:gd name="connsiteX2" fmla="*/ 122177 w 6774133"/>
              <a:gd name="connsiteY2" fmla="*/ 1787259 h 2464962"/>
              <a:gd name="connsiteX3" fmla="*/ 41222 w 6774133"/>
              <a:gd name="connsiteY3" fmla="*/ 794567 h 2464962"/>
              <a:gd name="connsiteX4" fmla="*/ 725648 w 6774133"/>
              <a:gd name="connsiteY4" fmla="*/ 56263 h 2464962"/>
              <a:gd name="connsiteX5" fmla="*/ 6070841 w 6774133"/>
              <a:gd name="connsiteY5" fmla="*/ 156302 h 2464962"/>
              <a:gd name="connsiteX6" fmla="*/ 6772629 w 6774133"/>
              <a:gd name="connsiteY6" fmla="*/ 865255 h 2464962"/>
              <a:gd name="connsiteX7" fmla="*/ 6125712 w 6774133"/>
              <a:gd name="connsiteY7" fmla="*/ 2082537 h 2464962"/>
              <a:gd name="connsiteX8" fmla="*/ 2046460 w 6774133"/>
              <a:gd name="connsiteY8" fmla="*/ 2302040 h 2464962"/>
              <a:gd name="connsiteX9" fmla="*/ 1222559 w 6774133"/>
              <a:gd name="connsiteY9" fmla="*/ 2464962 h 2464962"/>
              <a:gd name="connsiteX10" fmla="*/ 1231573 w 6774133"/>
              <a:gd name="connsiteY10" fmla="*/ 2262059 h 2464962"/>
              <a:gd name="connsiteX0" fmla="*/ 1231573 w 6774133"/>
              <a:gd name="connsiteY0" fmla="*/ 2262059 h 2464962"/>
              <a:gd name="connsiteX1" fmla="*/ 496258 w 6774133"/>
              <a:gd name="connsiteY1" fmla="*/ 2128631 h 2464962"/>
              <a:gd name="connsiteX2" fmla="*/ 122177 w 6774133"/>
              <a:gd name="connsiteY2" fmla="*/ 1787259 h 2464962"/>
              <a:gd name="connsiteX3" fmla="*/ 41222 w 6774133"/>
              <a:gd name="connsiteY3" fmla="*/ 794567 h 2464962"/>
              <a:gd name="connsiteX4" fmla="*/ 725648 w 6774133"/>
              <a:gd name="connsiteY4" fmla="*/ 56263 h 2464962"/>
              <a:gd name="connsiteX5" fmla="*/ 6070841 w 6774133"/>
              <a:gd name="connsiteY5" fmla="*/ 156302 h 2464962"/>
              <a:gd name="connsiteX6" fmla="*/ 6772629 w 6774133"/>
              <a:gd name="connsiteY6" fmla="*/ 865255 h 2464962"/>
              <a:gd name="connsiteX7" fmla="*/ 6123669 w 6774133"/>
              <a:gd name="connsiteY7" fmla="*/ 2063016 h 2464962"/>
              <a:gd name="connsiteX8" fmla="*/ 2046460 w 6774133"/>
              <a:gd name="connsiteY8" fmla="*/ 2302040 h 2464962"/>
              <a:gd name="connsiteX9" fmla="*/ 1222559 w 6774133"/>
              <a:gd name="connsiteY9" fmla="*/ 2464962 h 2464962"/>
              <a:gd name="connsiteX10" fmla="*/ 1231573 w 6774133"/>
              <a:gd name="connsiteY10" fmla="*/ 2262059 h 2464962"/>
              <a:gd name="connsiteX0" fmla="*/ 1231573 w 6830714"/>
              <a:gd name="connsiteY0" fmla="*/ 2285938 h 2488841"/>
              <a:gd name="connsiteX1" fmla="*/ 496258 w 6830714"/>
              <a:gd name="connsiteY1" fmla="*/ 2152510 h 2488841"/>
              <a:gd name="connsiteX2" fmla="*/ 122177 w 6830714"/>
              <a:gd name="connsiteY2" fmla="*/ 1811138 h 2488841"/>
              <a:gd name="connsiteX3" fmla="*/ 41222 w 6830714"/>
              <a:gd name="connsiteY3" fmla="*/ 818446 h 2488841"/>
              <a:gd name="connsiteX4" fmla="*/ 725648 w 6830714"/>
              <a:gd name="connsiteY4" fmla="*/ 80142 h 2488841"/>
              <a:gd name="connsiteX5" fmla="*/ 6070841 w 6830714"/>
              <a:gd name="connsiteY5" fmla="*/ 180181 h 2488841"/>
              <a:gd name="connsiteX6" fmla="*/ 6772693 w 6830714"/>
              <a:gd name="connsiteY6" fmla="*/ 1001592 h 2488841"/>
              <a:gd name="connsiteX7" fmla="*/ 6123669 w 6830714"/>
              <a:gd name="connsiteY7" fmla="*/ 2086895 h 2488841"/>
              <a:gd name="connsiteX8" fmla="*/ 2046460 w 6830714"/>
              <a:gd name="connsiteY8" fmla="*/ 2325919 h 2488841"/>
              <a:gd name="connsiteX9" fmla="*/ 1222559 w 6830714"/>
              <a:gd name="connsiteY9" fmla="*/ 2488841 h 2488841"/>
              <a:gd name="connsiteX10" fmla="*/ 1231573 w 6830714"/>
              <a:gd name="connsiteY10" fmla="*/ 2285938 h 2488841"/>
              <a:gd name="connsiteX0" fmla="*/ 1231573 w 6775421"/>
              <a:gd name="connsiteY0" fmla="*/ 2285174 h 2488077"/>
              <a:gd name="connsiteX1" fmla="*/ 496258 w 6775421"/>
              <a:gd name="connsiteY1" fmla="*/ 2151746 h 2488077"/>
              <a:gd name="connsiteX2" fmla="*/ 122177 w 6775421"/>
              <a:gd name="connsiteY2" fmla="*/ 1810374 h 2488077"/>
              <a:gd name="connsiteX3" fmla="*/ 41222 w 6775421"/>
              <a:gd name="connsiteY3" fmla="*/ 817682 h 2488077"/>
              <a:gd name="connsiteX4" fmla="*/ 725648 w 6775421"/>
              <a:gd name="connsiteY4" fmla="*/ 79378 h 2488077"/>
              <a:gd name="connsiteX5" fmla="*/ 6070841 w 6775421"/>
              <a:gd name="connsiteY5" fmla="*/ 179417 h 2488077"/>
              <a:gd name="connsiteX6" fmla="*/ 6772693 w 6775421"/>
              <a:gd name="connsiteY6" fmla="*/ 1000828 h 2488077"/>
              <a:gd name="connsiteX7" fmla="*/ 6123669 w 6775421"/>
              <a:gd name="connsiteY7" fmla="*/ 2086131 h 2488077"/>
              <a:gd name="connsiteX8" fmla="*/ 2046460 w 6775421"/>
              <a:gd name="connsiteY8" fmla="*/ 2325155 h 2488077"/>
              <a:gd name="connsiteX9" fmla="*/ 1222559 w 6775421"/>
              <a:gd name="connsiteY9" fmla="*/ 2488077 h 2488077"/>
              <a:gd name="connsiteX10" fmla="*/ 1231573 w 6775421"/>
              <a:gd name="connsiteY10" fmla="*/ 2285174 h 2488077"/>
              <a:gd name="connsiteX0" fmla="*/ 1231573 w 6851024"/>
              <a:gd name="connsiteY0" fmla="*/ 2287499 h 2490402"/>
              <a:gd name="connsiteX1" fmla="*/ 496258 w 6851024"/>
              <a:gd name="connsiteY1" fmla="*/ 2154071 h 2490402"/>
              <a:gd name="connsiteX2" fmla="*/ 122177 w 6851024"/>
              <a:gd name="connsiteY2" fmla="*/ 1812699 h 2490402"/>
              <a:gd name="connsiteX3" fmla="*/ 41222 w 6851024"/>
              <a:gd name="connsiteY3" fmla="*/ 820007 h 2490402"/>
              <a:gd name="connsiteX4" fmla="*/ 725648 w 6851024"/>
              <a:gd name="connsiteY4" fmla="*/ 81703 h 2490402"/>
              <a:gd name="connsiteX5" fmla="*/ 6070841 w 6851024"/>
              <a:gd name="connsiteY5" fmla="*/ 181742 h 2490402"/>
              <a:gd name="connsiteX6" fmla="*/ 6800142 w 6851024"/>
              <a:gd name="connsiteY6" fmla="*/ 1041768 h 2490402"/>
              <a:gd name="connsiteX7" fmla="*/ 6123669 w 6851024"/>
              <a:gd name="connsiteY7" fmla="*/ 2088456 h 2490402"/>
              <a:gd name="connsiteX8" fmla="*/ 2046460 w 6851024"/>
              <a:gd name="connsiteY8" fmla="*/ 2327480 h 2490402"/>
              <a:gd name="connsiteX9" fmla="*/ 1222559 w 6851024"/>
              <a:gd name="connsiteY9" fmla="*/ 2490402 h 2490402"/>
              <a:gd name="connsiteX10" fmla="*/ 1231573 w 6851024"/>
              <a:gd name="connsiteY10" fmla="*/ 2287499 h 2490402"/>
              <a:gd name="connsiteX0" fmla="*/ 1231573 w 6851024"/>
              <a:gd name="connsiteY0" fmla="*/ 2287499 h 2486130"/>
              <a:gd name="connsiteX1" fmla="*/ 496258 w 6851024"/>
              <a:gd name="connsiteY1" fmla="*/ 2154071 h 2486130"/>
              <a:gd name="connsiteX2" fmla="*/ 122177 w 6851024"/>
              <a:gd name="connsiteY2" fmla="*/ 1812699 h 2486130"/>
              <a:gd name="connsiteX3" fmla="*/ 41222 w 6851024"/>
              <a:gd name="connsiteY3" fmla="*/ 820007 h 2486130"/>
              <a:gd name="connsiteX4" fmla="*/ 725648 w 6851024"/>
              <a:gd name="connsiteY4" fmla="*/ 81703 h 2486130"/>
              <a:gd name="connsiteX5" fmla="*/ 6070841 w 6851024"/>
              <a:gd name="connsiteY5" fmla="*/ 181742 h 2486130"/>
              <a:gd name="connsiteX6" fmla="*/ 6800142 w 6851024"/>
              <a:gd name="connsiteY6" fmla="*/ 1041768 h 2486130"/>
              <a:gd name="connsiteX7" fmla="*/ 6123669 w 6851024"/>
              <a:gd name="connsiteY7" fmla="*/ 2088456 h 2486130"/>
              <a:gd name="connsiteX8" fmla="*/ 2046460 w 6851024"/>
              <a:gd name="connsiteY8" fmla="*/ 2327480 h 2486130"/>
              <a:gd name="connsiteX9" fmla="*/ 1187001 w 6851024"/>
              <a:gd name="connsiteY9" fmla="*/ 2486130 h 2486130"/>
              <a:gd name="connsiteX10" fmla="*/ 1231573 w 6851024"/>
              <a:gd name="connsiteY10" fmla="*/ 2287499 h 2486130"/>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046460 w 6851024"/>
              <a:gd name="connsiteY8" fmla="*/ 2327480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 name="connsiteX0" fmla="*/ 1231573 w 6851024"/>
              <a:gd name="connsiteY0" fmla="*/ 2287499 h 2461764"/>
              <a:gd name="connsiteX1" fmla="*/ 496258 w 6851024"/>
              <a:gd name="connsiteY1" fmla="*/ 2154071 h 2461764"/>
              <a:gd name="connsiteX2" fmla="*/ 122177 w 6851024"/>
              <a:gd name="connsiteY2" fmla="*/ 1812699 h 2461764"/>
              <a:gd name="connsiteX3" fmla="*/ 41222 w 6851024"/>
              <a:gd name="connsiteY3" fmla="*/ 820007 h 2461764"/>
              <a:gd name="connsiteX4" fmla="*/ 725648 w 6851024"/>
              <a:gd name="connsiteY4" fmla="*/ 81703 h 2461764"/>
              <a:gd name="connsiteX5" fmla="*/ 6070841 w 6851024"/>
              <a:gd name="connsiteY5" fmla="*/ 181742 h 2461764"/>
              <a:gd name="connsiteX6" fmla="*/ 6800142 w 6851024"/>
              <a:gd name="connsiteY6" fmla="*/ 1041768 h 2461764"/>
              <a:gd name="connsiteX7" fmla="*/ 6123669 w 6851024"/>
              <a:gd name="connsiteY7" fmla="*/ 2088456 h 2461764"/>
              <a:gd name="connsiteX8" fmla="*/ 2163283 w 6851024"/>
              <a:gd name="connsiteY8" fmla="*/ 2325332 h 2461764"/>
              <a:gd name="connsiteX9" fmla="*/ 1172765 w 6851024"/>
              <a:gd name="connsiteY9" fmla="*/ 2461764 h 2461764"/>
              <a:gd name="connsiteX10" fmla="*/ 1231573 w 6851024"/>
              <a:gd name="connsiteY10" fmla="*/ 2287499 h 2461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851024" h="2461764">
                <a:moveTo>
                  <a:pt x="1231573" y="2287499"/>
                </a:moveTo>
                <a:cubicBezTo>
                  <a:pt x="1112336" y="2271169"/>
                  <a:pt x="681157" y="2233204"/>
                  <a:pt x="496258" y="2154071"/>
                </a:cubicBezTo>
                <a:cubicBezTo>
                  <a:pt x="311359" y="2074938"/>
                  <a:pt x="198016" y="2035043"/>
                  <a:pt x="122177" y="1812699"/>
                </a:cubicBezTo>
                <a:cubicBezTo>
                  <a:pt x="46338" y="1590355"/>
                  <a:pt x="-59356" y="1108506"/>
                  <a:pt x="41222" y="820007"/>
                </a:cubicBezTo>
                <a:cubicBezTo>
                  <a:pt x="141800" y="531508"/>
                  <a:pt x="395768" y="136683"/>
                  <a:pt x="725648" y="81703"/>
                </a:cubicBezTo>
                <a:cubicBezTo>
                  <a:pt x="1694758" y="-79792"/>
                  <a:pt x="5058425" y="21731"/>
                  <a:pt x="6070841" y="181742"/>
                </a:cubicBezTo>
                <a:cubicBezTo>
                  <a:pt x="7083257" y="341753"/>
                  <a:pt x="6832799" y="565274"/>
                  <a:pt x="6800142" y="1041768"/>
                </a:cubicBezTo>
                <a:cubicBezTo>
                  <a:pt x="6762524" y="1588400"/>
                  <a:pt x="6896479" y="1874529"/>
                  <a:pt x="6123669" y="2088456"/>
                </a:cubicBezTo>
                <a:cubicBezTo>
                  <a:pt x="5350859" y="2302383"/>
                  <a:pt x="2371629" y="2317340"/>
                  <a:pt x="2163283" y="2325332"/>
                </a:cubicBezTo>
                <a:cubicBezTo>
                  <a:pt x="1581595" y="2463408"/>
                  <a:pt x="1234045" y="2459053"/>
                  <a:pt x="1172765" y="2461764"/>
                </a:cubicBezTo>
                <a:cubicBezTo>
                  <a:pt x="1538023" y="2321109"/>
                  <a:pt x="1231573" y="2287499"/>
                  <a:pt x="1231573" y="2287499"/>
                </a:cubicBezTo>
                <a:close/>
              </a:path>
            </a:pathLst>
          </a:custGeom>
          <a:noFill/>
          <a:ln w="19050" cap="flat">
            <a:solidFill>
              <a:schemeClr val="tx1"/>
            </a:solid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CD9E833B-71C6-4E5A-8EE9-2F5C6CF093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295116">
            <a:off x="776088" y="584312"/>
            <a:ext cx="4653004" cy="3398069"/>
          </a:xfrm>
          <a:custGeom>
            <a:avLst/>
            <a:gdLst>
              <a:gd name="connsiteX0" fmla="*/ 986774 w 5065355"/>
              <a:gd name="connsiteY0" fmla="*/ 0 h 3864077"/>
              <a:gd name="connsiteX1" fmla="*/ 1598492 w 5065355"/>
              <a:gd name="connsiteY1" fmla="*/ 571743 h 3864077"/>
              <a:gd name="connsiteX2" fmla="*/ 4623587 w 5065355"/>
              <a:gd name="connsiteY2" fmla="*/ 815032 h 3864077"/>
              <a:gd name="connsiteX3" fmla="*/ 5045794 w 5065355"/>
              <a:gd name="connsiteY3" fmla="*/ 2583837 h 3864077"/>
              <a:gd name="connsiteX4" fmla="*/ 5065097 w 5065355"/>
              <a:gd name="connsiteY4" fmla="*/ 3007422 h 3864077"/>
              <a:gd name="connsiteX5" fmla="*/ 5064540 w 5065355"/>
              <a:gd name="connsiteY5" fmla="*/ 3083457 h 3864077"/>
              <a:gd name="connsiteX6" fmla="*/ 5065355 w 5065355"/>
              <a:gd name="connsiteY6" fmla="*/ 3093208 h 3864077"/>
              <a:gd name="connsiteX7" fmla="*/ 5059336 w 5065355"/>
              <a:gd name="connsiteY7" fmla="*/ 3165214 h 3864077"/>
              <a:gd name="connsiteX8" fmla="*/ 5058896 w 5065355"/>
              <a:gd name="connsiteY8" fmla="*/ 3171406 h 3864077"/>
              <a:gd name="connsiteX9" fmla="*/ 5058773 w 5065355"/>
              <a:gd name="connsiteY9" fmla="*/ 3171941 h 3864077"/>
              <a:gd name="connsiteX10" fmla="*/ 5057188 w 5065355"/>
              <a:gd name="connsiteY10" fmla="*/ 3190910 h 3864077"/>
              <a:gd name="connsiteX11" fmla="*/ 5033762 w 5065355"/>
              <a:gd name="connsiteY11" fmla="*/ 3281910 h 3864077"/>
              <a:gd name="connsiteX12" fmla="*/ 5033487 w 5065355"/>
              <a:gd name="connsiteY12" fmla="*/ 3282522 h 3864077"/>
              <a:gd name="connsiteX13" fmla="*/ 5027369 w 5065355"/>
              <a:gd name="connsiteY13" fmla="*/ 3309275 h 3864077"/>
              <a:gd name="connsiteX14" fmla="*/ 4908386 w 5065355"/>
              <a:gd name="connsiteY14" fmla="*/ 3476562 h 3864077"/>
              <a:gd name="connsiteX15" fmla="*/ 4902444 w 5065355"/>
              <a:gd name="connsiteY15" fmla="*/ 3480940 h 3864077"/>
              <a:gd name="connsiteX16" fmla="*/ 4888108 w 5065355"/>
              <a:gd name="connsiteY16" fmla="*/ 3495204 h 3864077"/>
              <a:gd name="connsiteX17" fmla="*/ 4819819 w 5065355"/>
              <a:gd name="connsiteY17" fmla="*/ 3539901 h 3864077"/>
              <a:gd name="connsiteX18" fmla="*/ 4806748 w 5065355"/>
              <a:gd name="connsiteY18" fmla="*/ 3544794 h 3864077"/>
              <a:gd name="connsiteX19" fmla="*/ 4765129 w 5065355"/>
              <a:gd name="connsiteY19" fmla="*/ 3568040 h 3864077"/>
              <a:gd name="connsiteX20" fmla="*/ 4426673 w 5065355"/>
              <a:gd name="connsiteY20" fmla="*/ 3685984 h 3864077"/>
              <a:gd name="connsiteX21" fmla="*/ 534075 w 5065355"/>
              <a:gd name="connsiteY21" fmla="*/ 3761757 h 3864077"/>
              <a:gd name="connsiteX22" fmla="*/ 451805 w 5065355"/>
              <a:gd name="connsiteY22" fmla="*/ 3738960 h 3864077"/>
              <a:gd name="connsiteX23" fmla="*/ 417467 w 5065355"/>
              <a:gd name="connsiteY23" fmla="*/ 3743134 h 3864077"/>
              <a:gd name="connsiteX24" fmla="*/ 47039 w 5065355"/>
              <a:gd name="connsiteY24" fmla="*/ 3447046 h 3864077"/>
              <a:gd name="connsiteX25" fmla="*/ 38763 w 5065355"/>
              <a:gd name="connsiteY25" fmla="*/ 3414896 h 3864077"/>
              <a:gd name="connsiteX26" fmla="*/ 28376 w 5065355"/>
              <a:gd name="connsiteY26" fmla="*/ 3388641 h 3864077"/>
              <a:gd name="connsiteX27" fmla="*/ 14642 w 5065355"/>
              <a:gd name="connsiteY27" fmla="*/ 2681940 h 3864077"/>
              <a:gd name="connsiteX28" fmla="*/ 141525 w 5065355"/>
              <a:gd name="connsiteY28" fmla="*/ 1290513 h 3864077"/>
              <a:gd name="connsiteX29" fmla="*/ 968842 w 5065355"/>
              <a:gd name="connsiteY29" fmla="*/ 590018 h 3864077"/>
              <a:gd name="connsiteX30" fmla="*/ 986774 w 5065355"/>
              <a:gd name="connsiteY30" fmla="*/ 0 h 3864077"/>
              <a:gd name="connsiteX0" fmla="*/ 986774 w 5065355"/>
              <a:gd name="connsiteY0" fmla="*/ 0 h 3852421"/>
              <a:gd name="connsiteX1" fmla="*/ 1598492 w 5065355"/>
              <a:gd name="connsiteY1" fmla="*/ 571743 h 3852421"/>
              <a:gd name="connsiteX2" fmla="*/ 4623587 w 5065355"/>
              <a:gd name="connsiteY2" fmla="*/ 815032 h 3852421"/>
              <a:gd name="connsiteX3" fmla="*/ 5045794 w 5065355"/>
              <a:gd name="connsiteY3" fmla="*/ 2583837 h 3852421"/>
              <a:gd name="connsiteX4" fmla="*/ 5065097 w 5065355"/>
              <a:gd name="connsiteY4" fmla="*/ 3007422 h 3852421"/>
              <a:gd name="connsiteX5" fmla="*/ 5064540 w 5065355"/>
              <a:gd name="connsiteY5" fmla="*/ 3083457 h 3852421"/>
              <a:gd name="connsiteX6" fmla="*/ 5065355 w 5065355"/>
              <a:gd name="connsiteY6" fmla="*/ 3093208 h 3852421"/>
              <a:gd name="connsiteX7" fmla="*/ 5059336 w 5065355"/>
              <a:gd name="connsiteY7" fmla="*/ 3165214 h 3852421"/>
              <a:gd name="connsiteX8" fmla="*/ 5058896 w 5065355"/>
              <a:gd name="connsiteY8" fmla="*/ 3171406 h 3852421"/>
              <a:gd name="connsiteX9" fmla="*/ 5058773 w 5065355"/>
              <a:gd name="connsiteY9" fmla="*/ 3171941 h 3852421"/>
              <a:gd name="connsiteX10" fmla="*/ 5057188 w 5065355"/>
              <a:gd name="connsiteY10" fmla="*/ 3190910 h 3852421"/>
              <a:gd name="connsiteX11" fmla="*/ 5033762 w 5065355"/>
              <a:gd name="connsiteY11" fmla="*/ 3281910 h 3852421"/>
              <a:gd name="connsiteX12" fmla="*/ 5033487 w 5065355"/>
              <a:gd name="connsiteY12" fmla="*/ 3282522 h 3852421"/>
              <a:gd name="connsiteX13" fmla="*/ 5027369 w 5065355"/>
              <a:gd name="connsiteY13" fmla="*/ 3309275 h 3852421"/>
              <a:gd name="connsiteX14" fmla="*/ 4908386 w 5065355"/>
              <a:gd name="connsiteY14" fmla="*/ 3476562 h 3852421"/>
              <a:gd name="connsiteX15" fmla="*/ 4902444 w 5065355"/>
              <a:gd name="connsiteY15" fmla="*/ 3480940 h 3852421"/>
              <a:gd name="connsiteX16" fmla="*/ 4888108 w 5065355"/>
              <a:gd name="connsiteY16" fmla="*/ 3495204 h 3852421"/>
              <a:gd name="connsiteX17" fmla="*/ 4819819 w 5065355"/>
              <a:gd name="connsiteY17" fmla="*/ 3539901 h 3852421"/>
              <a:gd name="connsiteX18" fmla="*/ 4806748 w 5065355"/>
              <a:gd name="connsiteY18" fmla="*/ 3544794 h 3852421"/>
              <a:gd name="connsiteX19" fmla="*/ 4765129 w 5065355"/>
              <a:gd name="connsiteY19" fmla="*/ 3568040 h 3852421"/>
              <a:gd name="connsiteX20" fmla="*/ 4426673 w 5065355"/>
              <a:gd name="connsiteY20" fmla="*/ 3685984 h 3852421"/>
              <a:gd name="connsiteX21" fmla="*/ 904564 w 5065355"/>
              <a:gd name="connsiteY21" fmla="*/ 3793288 h 3852421"/>
              <a:gd name="connsiteX22" fmla="*/ 451805 w 5065355"/>
              <a:gd name="connsiteY22" fmla="*/ 3738960 h 3852421"/>
              <a:gd name="connsiteX23" fmla="*/ 417467 w 5065355"/>
              <a:gd name="connsiteY23" fmla="*/ 3743134 h 3852421"/>
              <a:gd name="connsiteX24" fmla="*/ 47039 w 5065355"/>
              <a:gd name="connsiteY24" fmla="*/ 3447046 h 3852421"/>
              <a:gd name="connsiteX25" fmla="*/ 38763 w 5065355"/>
              <a:gd name="connsiteY25" fmla="*/ 3414896 h 3852421"/>
              <a:gd name="connsiteX26" fmla="*/ 28376 w 5065355"/>
              <a:gd name="connsiteY26" fmla="*/ 3388641 h 3852421"/>
              <a:gd name="connsiteX27" fmla="*/ 14642 w 5065355"/>
              <a:gd name="connsiteY27" fmla="*/ 2681940 h 3852421"/>
              <a:gd name="connsiteX28" fmla="*/ 141525 w 5065355"/>
              <a:gd name="connsiteY28" fmla="*/ 1290513 h 3852421"/>
              <a:gd name="connsiteX29" fmla="*/ 968842 w 5065355"/>
              <a:gd name="connsiteY29" fmla="*/ 590018 h 3852421"/>
              <a:gd name="connsiteX30" fmla="*/ 986774 w 5065355"/>
              <a:gd name="connsiteY30" fmla="*/ 0 h 3852421"/>
              <a:gd name="connsiteX0" fmla="*/ 986774 w 5065355"/>
              <a:gd name="connsiteY0" fmla="*/ 0 h 3899315"/>
              <a:gd name="connsiteX1" fmla="*/ 1598492 w 5065355"/>
              <a:gd name="connsiteY1" fmla="*/ 571743 h 3899315"/>
              <a:gd name="connsiteX2" fmla="*/ 4623587 w 5065355"/>
              <a:gd name="connsiteY2" fmla="*/ 815032 h 3899315"/>
              <a:gd name="connsiteX3" fmla="*/ 5045794 w 5065355"/>
              <a:gd name="connsiteY3" fmla="*/ 2583837 h 3899315"/>
              <a:gd name="connsiteX4" fmla="*/ 5065097 w 5065355"/>
              <a:gd name="connsiteY4" fmla="*/ 3007422 h 3899315"/>
              <a:gd name="connsiteX5" fmla="*/ 5064540 w 5065355"/>
              <a:gd name="connsiteY5" fmla="*/ 3083457 h 3899315"/>
              <a:gd name="connsiteX6" fmla="*/ 5065355 w 5065355"/>
              <a:gd name="connsiteY6" fmla="*/ 3093208 h 3899315"/>
              <a:gd name="connsiteX7" fmla="*/ 5059336 w 5065355"/>
              <a:gd name="connsiteY7" fmla="*/ 3165214 h 3899315"/>
              <a:gd name="connsiteX8" fmla="*/ 5058896 w 5065355"/>
              <a:gd name="connsiteY8" fmla="*/ 3171406 h 3899315"/>
              <a:gd name="connsiteX9" fmla="*/ 5058773 w 5065355"/>
              <a:gd name="connsiteY9" fmla="*/ 3171941 h 3899315"/>
              <a:gd name="connsiteX10" fmla="*/ 5057188 w 5065355"/>
              <a:gd name="connsiteY10" fmla="*/ 3190910 h 3899315"/>
              <a:gd name="connsiteX11" fmla="*/ 5033762 w 5065355"/>
              <a:gd name="connsiteY11" fmla="*/ 3281910 h 3899315"/>
              <a:gd name="connsiteX12" fmla="*/ 5033487 w 5065355"/>
              <a:gd name="connsiteY12" fmla="*/ 3282522 h 3899315"/>
              <a:gd name="connsiteX13" fmla="*/ 5027369 w 5065355"/>
              <a:gd name="connsiteY13" fmla="*/ 3309275 h 3899315"/>
              <a:gd name="connsiteX14" fmla="*/ 4908386 w 5065355"/>
              <a:gd name="connsiteY14" fmla="*/ 3476562 h 3899315"/>
              <a:gd name="connsiteX15" fmla="*/ 4902444 w 5065355"/>
              <a:gd name="connsiteY15" fmla="*/ 3480940 h 3899315"/>
              <a:gd name="connsiteX16" fmla="*/ 4888108 w 5065355"/>
              <a:gd name="connsiteY16" fmla="*/ 3495204 h 3899315"/>
              <a:gd name="connsiteX17" fmla="*/ 4819819 w 5065355"/>
              <a:gd name="connsiteY17" fmla="*/ 3539901 h 3899315"/>
              <a:gd name="connsiteX18" fmla="*/ 4806748 w 5065355"/>
              <a:gd name="connsiteY18" fmla="*/ 3544794 h 3899315"/>
              <a:gd name="connsiteX19" fmla="*/ 4765129 w 5065355"/>
              <a:gd name="connsiteY19" fmla="*/ 3568040 h 3899315"/>
              <a:gd name="connsiteX20" fmla="*/ 4229604 w 5065355"/>
              <a:gd name="connsiteY20" fmla="*/ 3851522 h 3899315"/>
              <a:gd name="connsiteX21" fmla="*/ 904564 w 5065355"/>
              <a:gd name="connsiteY21" fmla="*/ 3793288 h 3899315"/>
              <a:gd name="connsiteX22" fmla="*/ 451805 w 5065355"/>
              <a:gd name="connsiteY22" fmla="*/ 3738960 h 3899315"/>
              <a:gd name="connsiteX23" fmla="*/ 417467 w 5065355"/>
              <a:gd name="connsiteY23" fmla="*/ 3743134 h 3899315"/>
              <a:gd name="connsiteX24" fmla="*/ 47039 w 5065355"/>
              <a:gd name="connsiteY24" fmla="*/ 3447046 h 3899315"/>
              <a:gd name="connsiteX25" fmla="*/ 38763 w 5065355"/>
              <a:gd name="connsiteY25" fmla="*/ 3414896 h 3899315"/>
              <a:gd name="connsiteX26" fmla="*/ 28376 w 5065355"/>
              <a:gd name="connsiteY26" fmla="*/ 3388641 h 3899315"/>
              <a:gd name="connsiteX27" fmla="*/ 14642 w 5065355"/>
              <a:gd name="connsiteY27" fmla="*/ 2681940 h 3899315"/>
              <a:gd name="connsiteX28" fmla="*/ 141525 w 5065355"/>
              <a:gd name="connsiteY28" fmla="*/ 1290513 h 3899315"/>
              <a:gd name="connsiteX29" fmla="*/ 968842 w 5065355"/>
              <a:gd name="connsiteY29" fmla="*/ 590018 h 3899315"/>
              <a:gd name="connsiteX30" fmla="*/ 986774 w 5065355"/>
              <a:gd name="connsiteY30" fmla="*/ 0 h 3899315"/>
              <a:gd name="connsiteX0" fmla="*/ 986774 w 5065355"/>
              <a:gd name="connsiteY0" fmla="*/ 0 h 3899315"/>
              <a:gd name="connsiteX1" fmla="*/ 1598492 w 5065355"/>
              <a:gd name="connsiteY1" fmla="*/ 571743 h 3899315"/>
              <a:gd name="connsiteX2" fmla="*/ 4623587 w 5065355"/>
              <a:gd name="connsiteY2" fmla="*/ 815032 h 3899315"/>
              <a:gd name="connsiteX3" fmla="*/ 5045794 w 5065355"/>
              <a:gd name="connsiteY3" fmla="*/ 2583837 h 3899315"/>
              <a:gd name="connsiteX4" fmla="*/ 5065097 w 5065355"/>
              <a:gd name="connsiteY4" fmla="*/ 3007422 h 3899315"/>
              <a:gd name="connsiteX5" fmla="*/ 5064540 w 5065355"/>
              <a:gd name="connsiteY5" fmla="*/ 3083457 h 3899315"/>
              <a:gd name="connsiteX6" fmla="*/ 5065355 w 5065355"/>
              <a:gd name="connsiteY6" fmla="*/ 3093208 h 3899315"/>
              <a:gd name="connsiteX7" fmla="*/ 5059336 w 5065355"/>
              <a:gd name="connsiteY7" fmla="*/ 3165214 h 3899315"/>
              <a:gd name="connsiteX8" fmla="*/ 5058896 w 5065355"/>
              <a:gd name="connsiteY8" fmla="*/ 3171406 h 3899315"/>
              <a:gd name="connsiteX9" fmla="*/ 5058773 w 5065355"/>
              <a:gd name="connsiteY9" fmla="*/ 3171941 h 3899315"/>
              <a:gd name="connsiteX10" fmla="*/ 5057188 w 5065355"/>
              <a:gd name="connsiteY10" fmla="*/ 3190910 h 3899315"/>
              <a:gd name="connsiteX11" fmla="*/ 5033762 w 5065355"/>
              <a:gd name="connsiteY11" fmla="*/ 3281910 h 3899315"/>
              <a:gd name="connsiteX12" fmla="*/ 5033487 w 5065355"/>
              <a:gd name="connsiteY12" fmla="*/ 3282522 h 3899315"/>
              <a:gd name="connsiteX13" fmla="*/ 5027369 w 5065355"/>
              <a:gd name="connsiteY13" fmla="*/ 3309275 h 3899315"/>
              <a:gd name="connsiteX14" fmla="*/ 4908386 w 5065355"/>
              <a:gd name="connsiteY14" fmla="*/ 3476562 h 3899315"/>
              <a:gd name="connsiteX15" fmla="*/ 4902444 w 5065355"/>
              <a:gd name="connsiteY15" fmla="*/ 3480940 h 3899315"/>
              <a:gd name="connsiteX16" fmla="*/ 4888108 w 5065355"/>
              <a:gd name="connsiteY16" fmla="*/ 3495204 h 3899315"/>
              <a:gd name="connsiteX17" fmla="*/ 4819819 w 5065355"/>
              <a:gd name="connsiteY17" fmla="*/ 3539901 h 3899315"/>
              <a:gd name="connsiteX18" fmla="*/ 4806748 w 5065355"/>
              <a:gd name="connsiteY18" fmla="*/ 3544794 h 3899315"/>
              <a:gd name="connsiteX19" fmla="*/ 4765129 w 5065355"/>
              <a:gd name="connsiteY19" fmla="*/ 3568040 h 3899315"/>
              <a:gd name="connsiteX20" fmla="*/ 4229604 w 5065355"/>
              <a:gd name="connsiteY20" fmla="*/ 3851522 h 3899315"/>
              <a:gd name="connsiteX21" fmla="*/ 904564 w 5065355"/>
              <a:gd name="connsiteY21" fmla="*/ 3793288 h 3899315"/>
              <a:gd name="connsiteX22" fmla="*/ 451805 w 5065355"/>
              <a:gd name="connsiteY22" fmla="*/ 3738960 h 3899315"/>
              <a:gd name="connsiteX23" fmla="*/ 417467 w 5065355"/>
              <a:gd name="connsiteY23" fmla="*/ 3743134 h 3899315"/>
              <a:gd name="connsiteX24" fmla="*/ 47039 w 5065355"/>
              <a:gd name="connsiteY24" fmla="*/ 3447046 h 3899315"/>
              <a:gd name="connsiteX25" fmla="*/ 38763 w 5065355"/>
              <a:gd name="connsiteY25" fmla="*/ 3414896 h 3899315"/>
              <a:gd name="connsiteX26" fmla="*/ 28376 w 5065355"/>
              <a:gd name="connsiteY26" fmla="*/ 3388641 h 3899315"/>
              <a:gd name="connsiteX27" fmla="*/ 14642 w 5065355"/>
              <a:gd name="connsiteY27" fmla="*/ 2681940 h 3899315"/>
              <a:gd name="connsiteX28" fmla="*/ 141525 w 5065355"/>
              <a:gd name="connsiteY28" fmla="*/ 1290513 h 3899315"/>
              <a:gd name="connsiteX29" fmla="*/ 968842 w 5065355"/>
              <a:gd name="connsiteY29" fmla="*/ 590018 h 3899315"/>
              <a:gd name="connsiteX30" fmla="*/ 986774 w 5065355"/>
              <a:gd name="connsiteY30" fmla="*/ 0 h 3899315"/>
              <a:gd name="connsiteX0" fmla="*/ 986774 w 5065355"/>
              <a:gd name="connsiteY0" fmla="*/ 0 h 3899315"/>
              <a:gd name="connsiteX1" fmla="*/ 1598492 w 5065355"/>
              <a:gd name="connsiteY1" fmla="*/ 571743 h 3899315"/>
              <a:gd name="connsiteX2" fmla="*/ 4623587 w 5065355"/>
              <a:gd name="connsiteY2" fmla="*/ 815032 h 3899315"/>
              <a:gd name="connsiteX3" fmla="*/ 5045794 w 5065355"/>
              <a:gd name="connsiteY3" fmla="*/ 2583837 h 3899315"/>
              <a:gd name="connsiteX4" fmla="*/ 5065097 w 5065355"/>
              <a:gd name="connsiteY4" fmla="*/ 3007422 h 3899315"/>
              <a:gd name="connsiteX5" fmla="*/ 5064540 w 5065355"/>
              <a:gd name="connsiteY5" fmla="*/ 3083457 h 3899315"/>
              <a:gd name="connsiteX6" fmla="*/ 5065355 w 5065355"/>
              <a:gd name="connsiteY6" fmla="*/ 3093208 h 3899315"/>
              <a:gd name="connsiteX7" fmla="*/ 5059336 w 5065355"/>
              <a:gd name="connsiteY7" fmla="*/ 3165214 h 3899315"/>
              <a:gd name="connsiteX8" fmla="*/ 5058896 w 5065355"/>
              <a:gd name="connsiteY8" fmla="*/ 3171406 h 3899315"/>
              <a:gd name="connsiteX9" fmla="*/ 5058773 w 5065355"/>
              <a:gd name="connsiteY9" fmla="*/ 3171941 h 3899315"/>
              <a:gd name="connsiteX10" fmla="*/ 5057188 w 5065355"/>
              <a:gd name="connsiteY10" fmla="*/ 3190910 h 3899315"/>
              <a:gd name="connsiteX11" fmla="*/ 5033762 w 5065355"/>
              <a:gd name="connsiteY11" fmla="*/ 3281910 h 3899315"/>
              <a:gd name="connsiteX12" fmla="*/ 5033487 w 5065355"/>
              <a:gd name="connsiteY12" fmla="*/ 3282522 h 3899315"/>
              <a:gd name="connsiteX13" fmla="*/ 5027369 w 5065355"/>
              <a:gd name="connsiteY13" fmla="*/ 3309275 h 3899315"/>
              <a:gd name="connsiteX14" fmla="*/ 4908386 w 5065355"/>
              <a:gd name="connsiteY14" fmla="*/ 3476562 h 3899315"/>
              <a:gd name="connsiteX15" fmla="*/ 4902444 w 5065355"/>
              <a:gd name="connsiteY15" fmla="*/ 3480940 h 3899315"/>
              <a:gd name="connsiteX16" fmla="*/ 4888108 w 5065355"/>
              <a:gd name="connsiteY16" fmla="*/ 3495204 h 3899315"/>
              <a:gd name="connsiteX17" fmla="*/ 4819819 w 5065355"/>
              <a:gd name="connsiteY17" fmla="*/ 3539901 h 3899315"/>
              <a:gd name="connsiteX18" fmla="*/ 4806748 w 5065355"/>
              <a:gd name="connsiteY18" fmla="*/ 3544794 h 3899315"/>
              <a:gd name="connsiteX19" fmla="*/ 4229604 w 5065355"/>
              <a:gd name="connsiteY19" fmla="*/ 3851522 h 3899315"/>
              <a:gd name="connsiteX20" fmla="*/ 904564 w 5065355"/>
              <a:gd name="connsiteY20" fmla="*/ 3793288 h 3899315"/>
              <a:gd name="connsiteX21" fmla="*/ 451805 w 5065355"/>
              <a:gd name="connsiteY21" fmla="*/ 3738960 h 3899315"/>
              <a:gd name="connsiteX22" fmla="*/ 417467 w 5065355"/>
              <a:gd name="connsiteY22" fmla="*/ 3743134 h 3899315"/>
              <a:gd name="connsiteX23" fmla="*/ 47039 w 5065355"/>
              <a:gd name="connsiteY23" fmla="*/ 3447046 h 3899315"/>
              <a:gd name="connsiteX24" fmla="*/ 38763 w 5065355"/>
              <a:gd name="connsiteY24" fmla="*/ 3414896 h 3899315"/>
              <a:gd name="connsiteX25" fmla="*/ 28376 w 5065355"/>
              <a:gd name="connsiteY25" fmla="*/ 3388641 h 3899315"/>
              <a:gd name="connsiteX26" fmla="*/ 14642 w 5065355"/>
              <a:gd name="connsiteY26" fmla="*/ 2681940 h 3899315"/>
              <a:gd name="connsiteX27" fmla="*/ 141525 w 5065355"/>
              <a:gd name="connsiteY27" fmla="*/ 1290513 h 3899315"/>
              <a:gd name="connsiteX28" fmla="*/ 968842 w 5065355"/>
              <a:gd name="connsiteY28" fmla="*/ 590018 h 3899315"/>
              <a:gd name="connsiteX29" fmla="*/ 986774 w 5065355"/>
              <a:gd name="connsiteY29" fmla="*/ 0 h 3899315"/>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5033487 w 5065355"/>
              <a:gd name="connsiteY12" fmla="*/ 3282522 h 3885853"/>
              <a:gd name="connsiteX13" fmla="*/ 5027369 w 5065355"/>
              <a:gd name="connsiteY13" fmla="*/ 3309275 h 3885853"/>
              <a:gd name="connsiteX14" fmla="*/ 4908386 w 5065355"/>
              <a:gd name="connsiteY14" fmla="*/ 3476562 h 3885853"/>
              <a:gd name="connsiteX15" fmla="*/ 4902444 w 5065355"/>
              <a:gd name="connsiteY15" fmla="*/ 3480940 h 3885853"/>
              <a:gd name="connsiteX16" fmla="*/ 4888108 w 5065355"/>
              <a:gd name="connsiteY16" fmla="*/ 3495204 h 3885853"/>
              <a:gd name="connsiteX17" fmla="*/ 4819819 w 5065355"/>
              <a:gd name="connsiteY17" fmla="*/ 3539901 h 3885853"/>
              <a:gd name="connsiteX18" fmla="*/ 4735804 w 5065355"/>
              <a:gd name="connsiteY18" fmla="*/ 3804925 h 3885853"/>
              <a:gd name="connsiteX19" fmla="*/ 4229604 w 5065355"/>
              <a:gd name="connsiteY19" fmla="*/ 3851522 h 3885853"/>
              <a:gd name="connsiteX20" fmla="*/ 904564 w 5065355"/>
              <a:gd name="connsiteY20" fmla="*/ 3793288 h 3885853"/>
              <a:gd name="connsiteX21" fmla="*/ 451805 w 5065355"/>
              <a:gd name="connsiteY21" fmla="*/ 3738960 h 3885853"/>
              <a:gd name="connsiteX22" fmla="*/ 417467 w 5065355"/>
              <a:gd name="connsiteY22" fmla="*/ 3743134 h 3885853"/>
              <a:gd name="connsiteX23" fmla="*/ 47039 w 5065355"/>
              <a:gd name="connsiteY23" fmla="*/ 3447046 h 3885853"/>
              <a:gd name="connsiteX24" fmla="*/ 38763 w 5065355"/>
              <a:gd name="connsiteY24" fmla="*/ 3414896 h 3885853"/>
              <a:gd name="connsiteX25" fmla="*/ 28376 w 5065355"/>
              <a:gd name="connsiteY25" fmla="*/ 3388641 h 3885853"/>
              <a:gd name="connsiteX26" fmla="*/ 14642 w 5065355"/>
              <a:gd name="connsiteY26" fmla="*/ 2681940 h 3885853"/>
              <a:gd name="connsiteX27" fmla="*/ 141525 w 5065355"/>
              <a:gd name="connsiteY27" fmla="*/ 1290513 h 3885853"/>
              <a:gd name="connsiteX28" fmla="*/ 968842 w 5065355"/>
              <a:gd name="connsiteY28" fmla="*/ 590018 h 3885853"/>
              <a:gd name="connsiteX29" fmla="*/ 986774 w 5065355"/>
              <a:gd name="connsiteY29" fmla="*/ 0 h 3885853"/>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5033487 w 5065355"/>
              <a:gd name="connsiteY12" fmla="*/ 3282522 h 3885853"/>
              <a:gd name="connsiteX13" fmla="*/ 5027369 w 5065355"/>
              <a:gd name="connsiteY13" fmla="*/ 3309275 h 3885853"/>
              <a:gd name="connsiteX14" fmla="*/ 4908386 w 5065355"/>
              <a:gd name="connsiteY14" fmla="*/ 3476562 h 3885853"/>
              <a:gd name="connsiteX15" fmla="*/ 4902444 w 5065355"/>
              <a:gd name="connsiteY15" fmla="*/ 3480940 h 3885853"/>
              <a:gd name="connsiteX16" fmla="*/ 4819819 w 5065355"/>
              <a:gd name="connsiteY16" fmla="*/ 3539901 h 3885853"/>
              <a:gd name="connsiteX17" fmla="*/ 4735804 w 5065355"/>
              <a:gd name="connsiteY17" fmla="*/ 3804925 h 3885853"/>
              <a:gd name="connsiteX18" fmla="*/ 4229604 w 5065355"/>
              <a:gd name="connsiteY18" fmla="*/ 3851522 h 3885853"/>
              <a:gd name="connsiteX19" fmla="*/ 904564 w 5065355"/>
              <a:gd name="connsiteY19" fmla="*/ 3793288 h 3885853"/>
              <a:gd name="connsiteX20" fmla="*/ 451805 w 5065355"/>
              <a:gd name="connsiteY20" fmla="*/ 3738960 h 3885853"/>
              <a:gd name="connsiteX21" fmla="*/ 417467 w 5065355"/>
              <a:gd name="connsiteY21" fmla="*/ 3743134 h 3885853"/>
              <a:gd name="connsiteX22" fmla="*/ 47039 w 5065355"/>
              <a:gd name="connsiteY22" fmla="*/ 3447046 h 3885853"/>
              <a:gd name="connsiteX23" fmla="*/ 38763 w 5065355"/>
              <a:gd name="connsiteY23" fmla="*/ 3414896 h 3885853"/>
              <a:gd name="connsiteX24" fmla="*/ 28376 w 5065355"/>
              <a:gd name="connsiteY24" fmla="*/ 3388641 h 3885853"/>
              <a:gd name="connsiteX25" fmla="*/ 14642 w 5065355"/>
              <a:gd name="connsiteY25" fmla="*/ 2681940 h 3885853"/>
              <a:gd name="connsiteX26" fmla="*/ 141525 w 5065355"/>
              <a:gd name="connsiteY26" fmla="*/ 1290513 h 3885853"/>
              <a:gd name="connsiteX27" fmla="*/ 968842 w 5065355"/>
              <a:gd name="connsiteY27" fmla="*/ 590018 h 3885853"/>
              <a:gd name="connsiteX28" fmla="*/ 986774 w 5065355"/>
              <a:gd name="connsiteY28" fmla="*/ 0 h 3885853"/>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5033487 w 5065355"/>
              <a:gd name="connsiteY12" fmla="*/ 3282522 h 3885853"/>
              <a:gd name="connsiteX13" fmla="*/ 4908386 w 5065355"/>
              <a:gd name="connsiteY13" fmla="*/ 3476562 h 3885853"/>
              <a:gd name="connsiteX14" fmla="*/ 4902444 w 5065355"/>
              <a:gd name="connsiteY14" fmla="*/ 3480940 h 3885853"/>
              <a:gd name="connsiteX15" fmla="*/ 4819819 w 5065355"/>
              <a:gd name="connsiteY15" fmla="*/ 3539901 h 3885853"/>
              <a:gd name="connsiteX16" fmla="*/ 4735804 w 5065355"/>
              <a:gd name="connsiteY16" fmla="*/ 3804925 h 3885853"/>
              <a:gd name="connsiteX17" fmla="*/ 4229604 w 5065355"/>
              <a:gd name="connsiteY17" fmla="*/ 3851522 h 3885853"/>
              <a:gd name="connsiteX18" fmla="*/ 904564 w 5065355"/>
              <a:gd name="connsiteY18" fmla="*/ 3793288 h 3885853"/>
              <a:gd name="connsiteX19" fmla="*/ 451805 w 5065355"/>
              <a:gd name="connsiteY19" fmla="*/ 3738960 h 3885853"/>
              <a:gd name="connsiteX20" fmla="*/ 417467 w 5065355"/>
              <a:gd name="connsiteY20" fmla="*/ 3743134 h 3885853"/>
              <a:gd name="connsiteX21" fmla="*/ 47039 w 5065355"/>
              <a:gd name="connsiteY21" fmla="*/ 3447046 h 3885853"/>
              <a:gd name="connsiteX22" fmla="*/ 38763 w 5065355"/>
              <a:gd name="connsiteY22" fmla="*/ 3414896 h 3885853"/>
              <a:gd name="connsiteX23" fmla="*/ 28376 w 5065355"/>
              <a:gd name="connsiteY23" fmla="*/ 3388641 h 3885853"/>
              <a:gd name="connsiteX24" fmla="*/ 14642 w 5065355"/>
              <a:gd name="connsiteY24" fmla="*/ 2681940 h 3885853"/>
              <a:gd name="connsiteX25" fmla="*/ 141525 w 5065355"/>
              <a:gd name="connsiteY25" fmla="*/ 1290513 h 3885853"/>
              <a:gd name="connsiteX26" fmla="*/ 968842 w 5065355"/>
              <a:gd name="connsiteY26" fmla="*/ 590018 h 3885853"/>
              <a:gd name="connsiteX27" fmla="*/ 986774 w 5065355"/>
              <a:gd name="connsiteY27" fmla="*/ 0 h 3885853"/>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4908386 w 5065355"/>
              <a:gd name="connsiteY12" fmla="*/ 3476562 h 3885853"/>
              <a:gd name="connsiteX13" fmla="*/ 4902444 w 5065355"/>
              <a:gd name="connsiteY13" fmla="*/ 3480940 h 3885853"/>
              <a:gd name="connsiteX14" fmla="*/ 4819819 w 5065355"/>
              <a:gd name="connsiteY14" fmla="*/ 3539901 h 3885853"/>
              <a:gd name="connsiteX15" fmla="*/ 4735804 w 5065355"/>
              <a:gd name="connsiteY15" fmla="*/ 3804925 h 3885853"/>
              <a:gd name="connsiteX16" fmla="*/ 4229604 w 5065355"/>
              <a:gd name="connsiteY16" fmla="*/ 3851522 h 3885853"/>
              <a:gd name="connsiteX17" fmla="*/ 904564 w 5065355"/>
              <a:gd name="connsiteY17" fmla="*/ 3793288 h 3885853"/>
              <a:gd name="connsiteX18" fmla="*/ 451805 w 5065355"/>
              <a:gd name="connsiteY18" fmla="*/ 3738960 h 3885853"/>
              <a:gd name="connsiteX19" fmla="*/ 417467 w 5065355"/>
              <a:gd name="connsiteY19" fmla="*/ 3743134 h 3885853"/>
              <a:gd name="connsiteX20" fmla="*/ 47039 w 5065355"/>
              <a:gd name="connsiteY20" fmla="*/ 3447046 h 3885853"/>
              <a:gd name="connsiteX21" fmla="*/ 38763 w 5065355"/>
              <a:gd name="connsiteY21" fmla="*/ 3414896 h 3885853"/>
              <a:gd name="connsiteX22" fmla="*/ 28376 w 5065355"/>
              <a:gd name="connsiteY22" fmla="*/ 3388641 h 3885853"/>
              <a:gd name="connsiteX23" fmla="*/ 14642 w 5065355"/>
              <a:gd name="connsiteY23" fmla="*/ 2681940 h 3885853"/>
              <a:gd name="connsiteX24" fmla="*/ 141525 w 5065355"/>
              <a:gd name="connsiteY24" fmla="*/ 1290513 h 3885853"/>
              <a:gd name="connsiteX25" fmla="*/ 968842 w 5065355"/>
              <a:gd name="connsiteY25" fmla="*/ 590018 h 3885853"/>
              <a:gd name="connsiteX26" fmla="*/ 986774 w 5065355"/>
              <a:gd name="connsiteY26"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58773 w 5065097"/>
              <a:gd name="connsiteY8" fmla="*/ 3171941 h 3885853"/>
              <a:gd name="connsiteX9" fmla="*/ 5057188 w 5065097"/>
              <a:gd name="connsiteY9" fmla="*/ 3190910 h 3885853"/>
              <a:gd name="connsiteX10" fmla="*/ 5033762 w 5065097"/>
              <a:gd name="connsiteY10" fmla="*/ 3281910 h 3885853"/>
              <a:gd name="connsiteX11" fmla="*/ 4908386 w 5065097"/>
              <a:gd name="connsiteY11" fmla="*/ 3476562 h 3885853"/>
              <a:gd name="connsiteX12" fmla="*/ 4902444 w 5065097"/>
              <a:gd name="connsiteY12" fmla="*/ 3480940 h 3885853"/>
              <a:gd name="connsiteX13" fmla="*/ 4819819 w 5065097"/>
              <a:gd name="connsiteY13" fmla="*/ 3539901 h 3885853"/>
              <a:gd name="connsiteX14" fmla="*/ 4735804 w 5065097"/>
              <a:gd name="connsiteY14" fmla="*/ 3804925 h 3885853"/>
              <a:gd name="connsiteX15" fmla="*/ 4229604 w 5065097"/>
              <a:gd name="connsiteY15" fmla="*/ 3851522 h 3885853"/>
              <a:gd name="connsiteX16" fmla="*/ 904564 w 5065097"/>
              <a:gd name="connsiteY16" fmla="*/ 3793288 h 3885853"/>
              <a:gd name="connsiteX17" fmla="*/ 451805 w 5065097"/>
              <a:gd name="connsiteY17" fmla="*/ 3738960 h 3885853"/>
              <a:gd name="connsiteX18" fmla="*/ 417467 w 5065097"/>
              <a:gd name="connsiteY18" fmla="*/ 3743134 h 3885853"/>
              <a:gd name="connsiteX19" fmla="*/ 47039 w 5065097"/>
              <a:gd name="connsiteY19" fmla="*/ 3447046 h 3885853"/>
              <a:gd name="connsiteX20" fmla="*/ 38763 w 5065097"/>
              <a:gd name="connsiteY20" fmla="*/ 3414896 h 3885853"/>
              <a:gd name="connsiteX21" fmla="*/ 28376 w 5065097"/>
              <a:gd name="connsiteY21" fmla="*/ 3388641 h 3885853"/>
              <a:gd name="connsiteX22" fmla="*/ 14642 w 5065097"/>
              <a:gd name="connsiteY22" fmla="*/ 2681940 h 3885853"/>
              <a:gd name="connsiteX23" fmla="*/ 141525 w 5065097"/>
              <a:gd name="connsiteY23" fmla="*/ 1290513 h 3885853"/>
              <a:gd name="connsiteX24" fmla="*/ 968842 w 5065097"/>
              <a:gd name="connsiteY24" fmla="*/ 590018 h 3885853"/>
              <a:gd name="connsiteX25" fmla="*/ 986774 w 5065097"/>
              <a:gd name="connsiteY25"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58773 w 5065097"/>
              <a:gd name="connsiteY8" fmla="*/ 3171941 h 3885853"/>
              <a:gd name="connsiteX9" fmla="*/ 5033762 w 5065097"/>
              <a:gd name="connsiteY9" fmla="*/ 3281910 h 3885853"/>
              <a:gd name="connsiteX10" fmla="*/ 4908386 w 5065097"/>
              <a:gd name="connsiteY10" fmla="*/ 3476562 h 3885853"/>
              <a:gd name="connsiteX11" fmla="*/ 4902444 w 5065097"/>
              <a:gd name="connsiteY11" fmla="*/ 3480940 h 3885853"/>
              <a:gd name="connsiteX12" fmla="*/ 4819819 w 5065097"/>
              <a:gd name="connsiteY12" fmla="*/ 3539901 h 3885853"/>
              <a:gd name="connsiteX13" fmla="*/ 4735804 w 5065097"/>
              <a:gd name="connsiteY13" fmla="*/ 3804925 h 3885853"/>
              <a:gd name="connsiteX14" fmla="*/ 4229604 w 5065097"/>
              <a:gd name="connsiteY14" fmla="*/ 3851522 h 3885853"/>
              <a:gd name="connsiteX15" fmla="*/ 904564 w 5065097"/>
              <a:gd name="connsiteY15" fmla="*/ 3793288 h 3885853"/>
              <a:gd name="connsiteX16" fmla="*/ 451805 w 5065097"/>
              <a:gd name="connsiteY16" fmla="*/ 3738960 h 3885853"/>
              <a:gd name="connsiteX17" fmla="*/ 417467 w 5065097"/>
              <a:gd name="connsiteY17" fmla="*/ 3743134 h 3885853"/>
              <a:gd name="connsiteX18" fmla="*/ 47039 w 5065097"/>
              <a:gd name="connsiteY18" fmla="*/ 3447046 h 3885853"/>
              <a:gd name="connsiteX19" fmla="*/ 38763 w 5065097"/>
              <a:gd name="connsiteY19" fmla="*/ 3414896 h 3885853"/>
              <a:gd name="connsiteX20" fmla="*/ 28376 w 5065097"/>
              <a:gd name="connsiteY20" fmla="*/ 3388641 h 3885853"/>
              <a:gd name="connsiteX21" fmla="*/ 14642 w 5065097"/>
              <a:gd name="connsiteY21" fmla="*/ 2681940 h 3885853"/>
              <a:gd name="connsiteX22" fmla="*/ 141525 w 5065097"/>
              <a:gd name="connsiteY22" fmla="*/ 1290513 h 3885853"/>
              <a:gd name="connsiteX23" fmla="*/ 968842 w 5065097"/>
              <a:gd name="connsiteY23" fmla="*/ 590018 h 3885853"/>
              <a:gd name="connsiteX24" fmla="*/ 986774 w 5065097"/>
              <a:gd name="connsiteY24"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33762 w 5065097"/>
              <a:gd name="connsiteY8" fmla="*/ 3281910 h 3885853"/>
              <a:gd name="connsiteX9" fmla="*/ 4908386 w 5065097"/>
              <a:gd name="connsiteY9" fmla="*/ 3476562 h 3885853"/>
              <a:gd name="connsiteX10" fmla="*/ 4902444 w 5065097"/>
              <a:gd name="connsiteY10" fmla="*/ 3480940 h 3885853"/>
              <a:gd name="connsiteX11" fmla="*/ 4819819 w 5065097"/>
              <a:gd name="connsiteY11" fmla="*/ 3539901 h 3885853"/>
              <a:gd name="connsiteX12" fmla="*/ 4735804 w 5065097"/>
              <a:gd name="connsiteY12" fmla="*/ 3804925 h 3885853"/>
              <a:gd name="connsiteX13" fmla="*/ 4229604 w 5065097"/>
              <a:gd name="connsiteY13" fmla="*/ 3851522 h 3885853"/>
              <a:gd name="connsiteX14" fmla="*/ 904564 w 5065097"/>
              <a:gd name="connsiteY14" fmla="*/ 3793288 h 3885853"/>
              <a:gd name="connsiteX15" fmla="*/ 451805 w 5065097"/>
              <a:gd name="connsiteY15" fmla="*/ 3738960 h 3885853"/>
              <a:gd name="connsiteX16" fmla="*/ 417467 w 5065097"/>
              <a:gd name="connsiteY16" fmla="*/ 3743134 h 3885853"/>
              <a:gd name="connsiteX17" fmla="*/ 47039 w 5065097"/>
              <a:gd name="connsiteY17" fmla="*/ 3447046 h 3885853"/>
              <a:gd name="connsiteX18" fmla="*/ 38763 w 5065097"/>
              <a:gd name="connsiteY18" fmla="*/ 3414896 h 3885853"/>
              <a:gd name="connsiteX19" fmla="*/ 28376 w 5065097"/>
              <a:gd name="connsiteY19" fmla="*/ 3388641 h 3885853"/>
              <a:gd name="connsiteX20" fmla="*/ 14642 w 5065097"/>
              <a:gd name="connsiteY20" fmla="*/ 2681940 h 3885853"/>
              <a:gd name="connsiteX21" fmla="*/ 141525 w 5065097"/>
              <a:gd name="connsiteY21" fmla="*/ 1290513 h 3885853"/>
              <a:gd name="connsiteX22" fmla="*/ 968842 w 5065097"/>
              <a:gd name="connsiteY22" fmla="*/ 590018 h 3885853"/>
              <a:gd name="connsiteX23" fmla="*/ 986774 w 5065097"/>
              <a:gd name="connsiteY23"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33762 w 5065097"/>
              <a:gd name="connsiteY8" fmla="*/ 3281910 h 3885853"/>
              <a:gd name="connsiteX9" fmla="*/ 4908386 w 5065097"/>
              <a:gd name="connsiteY9" fmla="*/ 3476562 h 3885853"/>
              <a:gd name="connsiteX10" fmla="*/ 4819819 w 5065097"/>
              <a:gd name="connsiteY10" fmla="*/ 3539901 h 3885853"/>
              <a:gd name="connsiteX11" fmla="*/ 4735804 w 5065097"/>
              <a:gd name="connsiteY11" fmla="*/ 3804925 h 3885853"/>
              <a:gd name="connsiteX12" fmla="*/ 4229604 w 5065097"/>
              <a:gd name="connsiteY12" fmla="*/ 3851522 h 3885853"/>
              <a:gd name="connsiteX13" fmla="*/ 904564 w 5065097"/>
              <a:gd name="connsiteY13" fmla="*/ 3793288 h 3885853"/>
              <a:gd name="connsiteX14" fmla="*/ 451805 w 5065097"/>
              <a:gd name="connsiteY14" fmla="*/ 3738960 h 3885853"/>
              <a:gd name="connsiteX15" fmla="*/ 417467 w 5065097"/>
              <a:gd name="connsiteY15" fmla="*/ 3743134 h 3885853"/>
              <a:gd name="connsiteX16" fmla="*/ 47039 w 5065097"/>
              <a:gd name="connsiteY16" fmla="*/ 3447046 h 3885853"/>
              <a:gd name="connsiteX17" fmla="*/ 38763 w 5065097"/>
              <a:gd name="connsiteY17" fmla="*/ 3414896 h 3885853"/>
              <a:gd name="connsiteX18" fmla="*/ 28376 w 5065097"/>
              <a:gd name="connsiteY18" fmla="*/ 3388641 h 3885853"/>
              <a:gd name="connsiteX19" fmla="*/ 14642 w 5065097"/>
              <a:gd name="connsiteY19" fmla="*/ 2681940 h 3885853"/>
              <a:gd name="connsiteX20" fmla="*/ 141525 w 5065097"/>
              <a:gd name="connsiteY20" fmla="*/ 1290513 h 3885853"/>
              <a:gd name="connsiteX21" fmla="*/ 968842 w 5065097"/>
              <a:gd name="connsiteY21" fmla="*/ 590018 h 3885853"/>
              <a:gd name="connsiteX22" fmla="*/ 986774 w 5065097"/>
              <a:gd name="connsiteY22"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08386 w 5065543"/>
              <a:gd name="connsiteY8" fmla="*/ 3476562 h 3885853"/>
              <a:gd name="connsiteX9" fmla="*/ 4819819 w 5065543"/>
              <a:gd name="connsiteY9" fmla="*/ 3539901 h 3885853"/>
              <a:gd name="connsiteX10" fmla="*/ 4735804 w 5065543"/>
              <a:gd name="connsiteY10" fmla="*/ 3804925 h 3885853"/>
              <a:gd name="connsiteX11" fmla="*/ 4229604 w 5065543"/>
              <a:gd name="connsiteY11" fmla="*/ 3851522 h 3885853"/>
              <a:gd name="connsiteX12" fmla="*/ 904564 w 5065543"/>
              <a:gd name="connsiteY12" fmla="*/ 3793288 h 3885853"/>
              <a:gd name="connsiteX13" fmla="*/ 451805 w 5065543"/>
              <a:gd name="connsiteY13" fmla="*/ 3738960 h 3885853"/>
              <a:gd name="connsiteX14" fmla="*/ 417467 w 5065543"/>
              <a:gd name="connsiteY14" fmla="*/ 3743134 h 3885853"/>
              <a:gd name="connsiteX15" fmla="*/ 47039 w 5065543"/>
              <a:gd name="connsiteY15" fmla="*/ 3447046 h 3885853"/>
              <a:gd name="connsiteX16" fmla="*/ 38763 w 5065543"/>
              <a:gd name="connsiteY16" fmla="*/ 3414896 h 3885853"/>
              <a:gd name="connsiteX17" fmla="*/ 28376 w 5065543"/>
              <a:gd name="connsiteY17" fmla="*/ 3388641 h 3885853"/>
              <a:gd name="connsiteX18" fmla="*/ 14642 w 5065543"/>
              <a:gd name="connsiteY18" fmla="*/ 2681940 h 3885853"/>
              <a:gd name="connsiteX19" fmla="*/ 141525 w 5065543"/>
              <a:gd name="connsiteY19" fmla="*/ 1290513 h 3885853"/>
              <a:gd name="connsiteX20" fmla="*/ 968842 w 5065543"/>
              <a:gd name="connsiteY20" fmla="*/ 590018 h 3885853"/>
              <a:gd name="connsiteX21" fmla="*/ 986774 w 5065543"/>
              <a:gd name="connsiteY21"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08386 w 5065543"/>
              <a:gd name="connsiteY8" fmla="*/ 3476562 h 3885853"/>
              <a:gd name="connsiteX9" fmla="*/ 4993239 w 5065543"/>
              <a:gd name="connsiteY9" fmla="*/ 3784266 h 3885853"/>
              <a:gd name="connsiteX10" fmla="*/ 4735804 w 5065543"/>
              <a:gd name="connsiteY10" fmla="*/ 3804925 h 3885853"/>
              <a:gd name="connsiteX11" fmla="*/ 4229604 w 5065543"/>
              <a:gd name="connsiteY11" fmla="*/ 3851522 h 3885853"/>
              <a:gd name="connsiteX12" fmla="*/ 904564 w 5065543"/>
              <a:gd name="connsiteY12" fmla="*/ 3793288 h 3885853"/>
              <a:gd name="connsiteX13" fmla="*/ 451805 w 5065543"/>
              <a:gd name="connsiteY13" fmla="*/ 3738960 h 3885853"/>
              <a:gd name="connsiteX14" fmla="*/ 417467 w 5065543"/>
              <a:gd name="connsiteY14" fmla="*/ 3743134 h 3885853"/>
              <a:gd name="connsiteX15" fmla="*/ 47039 w 5065543"/>
              <a:gd name="connsiteY15" fmla="*/ 3447046 h 3885853"/>
              <a:gd name="connsiteX16" fmla="*/ 38763 w 5065543"/>
              <a:gd name="connsiteY16" fmla="*/ 3414896 h 3885853"/>
              <a:gd name="connsiteX17" fmla="*/ 28376 w 5065543"/>
              <a:gd name="connsiteY17" fmla="*/ 3388641 h 3885853"/>
              <a:gd name="connsiteX18" fmla="*/ 14642 w 5065543"/>
              <a:gd name="connsiteY18" fmla="*/ 2681940 h 3885853"/>
              <a:gd name="connsiteX19" fmla="*/ 141525 w 5065543"/>
              <a:gd name="connsiteY19" fmla="*/ 1290513 h 3885853"/>
              <a:gd name="connsiteX20" fmla="*/ 968842 w 5065543"/>
              <a:gd name="connsiteY20" fmla="*/ 590018 h 3885853"/>
              <a:gd name="connsiteX21" fmla="*/ 986774 w 5065543"/>
              <a:gd name="connsiteY21"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735804 w 5065543"/>
              <a:gd name="connsiteY9" fmla="*/ 3804925 h 3885853"/>
              <a:gd name="connsiteX10" fmla="*/ 4229604 w 5065543"/>
              <a:gd name="connsiteY10" fmla="*/ 3851522 h 3885853"/>
              <a:gd name="connsiteX11" fmla="*/ 904564 w 5065543"/>
              <a:gd name="connsiteY11" fmla="*/ 3793288 h 3885853"/>
              <a:gd name="connsiteX12" fmla="*/ 451805 w 5065543"/>
              <a:gd name="connsiteY12" fmla="*/ 3738960 h 3885853"/>
              <a:gd name="connsiteX13" fmla="*/ 417467 w 5065543"/>
              <a:gd name="connsiteY13" fmla="*/ 3743134 h 3885853"/>
              <a:gd name="connsiteX14" fmla="*/ 47039 w 5065543"/>
              <a:gd name="connsiteY14" fmla="*/ 3447046 h 3885853"/>
              <a:gd name="connsiteX15" fmla="*/ 38763 w 5065543"/>
              <a:gd name="connsiteY15" fmla="*/ 3414896 h 3885853"/>
              <a:gd name="connsiteX16" fmla="*/ 28376 w 5065543"/>
              <a:gd name="connsiteY16" fmla="*/ 3388641 h 3885853"/>
              <a:gd name="connsiteX17" fmla="*/ 14642 w 5065543"/>
              <a:gd name="connsiteY17" fmla="*/ 2681940 h 3885853"/>
              <a:gd name="connsiteX18" fmla="*/ 141525 w 5065543"/>
              <a:gd name="connsiteY18" fmla="*/ 1290513 h 3885853"/>
              <a:gd name="connsiteX19" fmla="*/ 968842 w 5065543"/>
              <a:gd name="connsiteY19" fmla="*/ 590018 h 3885853"/>
              <a:gd name="connsiteX20" fmla="*/ 986774 w 5065543"/>
              <a:gd name="connsiteY20"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229604 w 5065543"/>
              <a:gd name="connsiteY9" fmla="*/ 3851522 h 3885853"/>
              <a:gd name="connsiteX10" fmla="*/ 904564 w 5065543"/>
              <a:gd name="connsiteY10" fmla="*/ 3793288 h 3885853"/>
              <a:gd name="connsiteX11" fmla="*/ 451805 w 5065543"/>
              <a:gd name="connsiteY11" fmla="*/ 3738960 h 3885853"/>
              <a:gd name="connsiteX12" fmla="*/ 417467 w 5065543"/>
              <a:gd name="connsiteY12" fmla="*/ 3743134 h 3885853"/>
              <a:gd name="connsiteX13" fmla="*/ 47039 w 5065543"/>
              <a:gd name="connsiteY13" fmla="*/ 3447046 h 3885853"/>
              <a:gd name="connsiteX14" fmla="*/ 38763 w 5065543"/>
              <a:gd name="connsiteY14" fmla="*/ 3414896 h 3885853"/>
              <a:gd name="connsiteX15" fmla="*/ 28376 w 5065543"/>
              <a:gd name="connsiteY15" fmla="*/ 3388641 h 3885853"/>
              <a:gd name="connsiteX16" fmla="*/ 14642 w 5065543"/>
              <a:gd name="connsiteY16" fmla="*/ 2681940 h 3885853"/>
              <a:gd name="connsiteX17" fmla="*/ 141525 w 5065543"/>
              <a:gd name="connsiteY17" fmla="*/ 1290513 h 3885853"/>
              <a:gd name="connsiteX18" fmla="*/ 968842 w 5065543"/>
              <a:gd name="connsiteY18" fmla="*/ 590018 h 3885853"/>
              <a:gd name="connsiteX19" fmla="*/ 986774 w 5065543"/>
              <a:gd name="connsiteY19"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229604 w 5065543"/>
              <a:gd name="connsiteY9" fmla="*/ 3851522 h 3885853"/>
              <a:gd name="connsiteX10" fmla="*/ 904564 w 5065543"/>
              <a:gd name="connsiteY10" fmla="*/ 3793288 h 3885853"/>
              <a:gd name="connsiteX11" fmla="*/ 451805 w 5065543"/>
              <a:gd name="connsiteY11" fmla="*/ 3738960 h 3885853"/>
              <a:gd name="connsiteX12" fmla="*/ 417467 w 5065543"/>
              <a:gd name="connsiteY12" fmla="*/ 3743134 h 3885853"/>
              <a:gd name="connsiteX13" fmla="*/ 47039 w 5065543"/>
              <a:gd name="connsiteY13" fmla="*/ 3447046 h 3885853"/>
              <a:gd name="connsiteX14" fmla="*/ 38763 w 5065543"/>
              <a:gd name="connsiteY14" fmla="*/ 3414896 h 3885853"/>
              <a:gd name="connsiteX15" fmla="*/ 28376 w 5065543"/>
              <a:gd name="connsiteY15" fmla="*/ 3388641 h 3885853"/>
              <a:gd name="connsiteX16" fmla="*/ 14642 w 5065543"/>
              <a:gd name="connsiteY16" fmla="*/ 2681940 h 3885853"/>
              <a:gd name="connsiteX17" fmla="*/ 141525 w 5065543"/>
              <a:gd name="connsiteY17" fmla="*/ 1290513 h 3885853"/>
              <a:gd name="connsiteX18" fmla="*/ 968842 w 5065543"/>
              <a:gd name="connsiteY18" fmla="*/ 590018 h 3885853"/>
              <a:gd name="connsiteX19" fmla="*/ 986774 w 5065543"/>
              <a:gd name="connsiteY19"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229604 w 5065543"/>
              <a:gd name="connsiteY9" fmla="*/ 3851522 h 3885853"/>
              <a:gd name="connsiteX10" fmla="*/ 904564 w 5065543"/>
              <a:gd name="connsiteY10" fmla="*/ 3793288 h 3885853"/>
              <a:gd name="connsiteX11" fmla="*/ 451805 w 5065543"/>
              <a:gd name="connsiteY11" fmla="*/ 3738960 h 3885853"/>
              <a:gd name="connsiteX12" fmla="*/ 417467 w 5065543"/>
              <a:gd name="connsiteY12" fmla="*/ 3743134 h 3885853"/>
              <a:gd name="connsiteX13" fmla="*/ 47039 w 5065543"/>
              <a:gd name="connsiteY13" fmla="*/ 3447046 h 3885853"/>
              <a:gd name="connsiteX14" fmla="*/ 38763 w 5065543"/>
              <a:gd name="connsiteY14" fmla="*/ 3414896 h 3885853"/>
              <a:gd name="connsiteX15" fmla="*/ 28376 w 5065543"/>
              <a:gd name="connsiteY15" fmla="*/ 3388641 h 3885853"/>
              <a:gd name="connsiteX16" fmla="*/ 14642 w 5065543"/>
              <a:gd name="connsiteY16" fmla="*/ 2681940 h 3885853"/>
              <a:gd name="connsiteX17" fmla="*/ 141525 w 5065543"/>
              <a:gd name="connsiteY17" fmla="*/ 1290513 h 3885853"/>
              <a:gd name="connsiteX18" fmla="*/ 968842 w 5065543"/>
              <a:gd name="connsiteY18" fmla="*/ 590018 h 3885853"/>
              <a:gd name="connsiteX19" fmla="*/ 986774 w 5065543"/>
              <a:gd name="connsiteY19"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4993239 w 5065543"/>
              <a:gd name="connsiteY7" fmla="*/ 3784266 h 3885853"/>
              <a:gd name="connsiteX8" fmla="*/ 4229604 w 5065543"/>
              <a:gd name="connsiteY8" fmla="*/ 3851522 h 3885853"/>
              <a:gd name="connsiteX9" fmla="*/ 904564 w 5065543"/>
              <a:gd name="connsiteY9" fmla="*/ 3793288 h 3885853"/>
              <a:gd name="connsiteX10" fmla="*/ 451805 w 5065543"/>
              <a:gd name="connsiteY10" fmla="*/ 3738960 h 3885853"/>
              <a:gd name="connsiteX11" fmla="*/ 417467 w 5065543"/>
              <a:gd name="connsiteY11" fmla="*/ 3743134 h 3885853"/>
              <a:gd name="connsiteX12" fmla="*/ 47039 w 5065543"/>
              <a:gd name="connsiteY12" fmla="*/ 3447046 h 3885853"/>
              <a:gd name="connsiteX13" fmla="*/ 38763 w 5065543"/>
              <a:gd name="connsiteY13" fmla="*/ 3414896 h 3885853"/>
              <a:gd name="connsiteX14" fmla="*/ 28376 w 5065543"/>
              <a:gd name="connsiteY14" fmla="*/ 3388641 h 3885853"/>
              <a:gd name="connsiteX15" fmla="*/ 14642 w 5065543"/>
              <a:gd name="connsiteY15" fmla="*/ 2681940 h 3885853"/>
              <a:gd name="connsiteX16" fmla="*/ 141525 w 5065543"/>
              <a:gd name="connsiteY16" fmla="*/ 1290513 h 3885853"/>
              <a:gd name="connsiteX17" fmla="*/ 968842 w 5065543"/>
              <a:gd name="connsiteY17" fmla="*/ 590018 h 3885853"/>
              <a:gd name="connsiteX18" fmla="*/ 986774 w 5065543"/>
              <a:gd name="connsiteY18" fmla="*/ 0 h 3885853"/>
              <a:gd name="connsiteX0" fmla="*/ 986774 w 5073884"/>
              <a:gd name="connsiteY0" fmla="*/ 0 h 3885853"/>
              <a:gd name="connsiteX1" fmla="*/ 1598492 w 5073884"/>
              <a:gd name="connsiteY1" fmla="*/ 571743 h 3885853"/>
              <a:gd name="connsiteX2" fmla="*/ 4623587 w 5073884"/>
              <a:gd name="connsiteY2" fmla="*/ 815032 h 3885853"/>
              <a:gd name="connsiteX3" fmla="*/ 5045794 w 5073884"/>
              <a:gd name="connsiteY3" fmla="*/ 2583837 h 3885853"/>
              <a:gd name="connsiteX4" fmla="*/ 5065097 w 5073884"/>
              <a:gd name="connsiteY4" fmla="*/ 3007422 h 3885853"/>
              <a:gd name="connsiteX5" fmla="*/ 5059336 w 5073884"/>
              <a:gd name="connsiteY5" fmla="*/ 3165214 h 3885853"/>
              <a:gd name="connsiteX6" fmla="*/ 4993239 w 5073884"/>
              <a:gd name="connsiteY6" fmla="*/ 3784266 h 3885853"/>
              <a:gd name="connsiteX7" fmla="*/ 4229604 w 5073884"/>
              <a:gd name="connsiteY7" fmla="*/ 3851522 h 3885853"/>
              <a:gd name="connsiteX8" fmla="*/ 904564 w 5073884"/>
              <a:gd name="connsiteY8" fmla="*/ 3793288 h 3885853"/>
              <a:gd name="connsiteX9" fmla="*/ 451805 w 5073884"/>
              <a:gd name="connsiteY9" fmla="*/ 3738960 h 3885853"/>
              <a:gd name="connsiteX10" fmla="*/ 417467 w 5073884"/>
              <a:gd name="connsiteY10" fmla="*/ 3743134 h 3885853"/>
              <a:gd name="connsiteX11" fmla="*/ 47039 w 5073884"/>
              <a:gd name="connsiteY11" fmla="*/ 3447046 h 3885853"/>
              <a:gd name="connsiteX12" fmla="*/ 38763 w 5073884"/>
              <a:gd name="connsiteY12" fmla="*/ 3414896 h 3885853"/>
              <a:gd name="connsiteX13" fmla="*/ 28376 w 5073884"/>
              <a:gd name="connsiteY13" fmla="*/ 3388641 h 3885853"/>
              <a:gd name="connsiteX14" fmla="*/ 14642 w 5073884"/>
              <a:gd name="connsiteY14" fmla="*/ 2681940 h 3885853"/>
              <a:gd name="connsiteX15" fmla="*/ 141525 w 5073884"/>
              <a:gd name="connsiteY15" fmla="*/ 1290513 h 3885853"/>
              <a:gd name="connsiteX16" fmla="*/ 968842 w 5073884"/>
              <a:gd name="connsiteY16" fmla="*/ 590018 h 3885853"/>
              <a:gd name="connsiteX17" fmla="*/ 986774 w 5073884"/>
              <a:gd name="connsiteY17" fmla="*/ 0 h 3885853"/>
              <a:gd name="connsiteX0" fmla="*/ 986774 w 5078114"/>
              <a:gd name="connsiteY0" fmla="*/ 0 h 3885853"/>
              <a:gd name="connsiteX1" fmla="*/ 1598492 w 5078114"/>
              <a:gd name="connsiteY1" fmla="*/ 571743 h 3885853"/>
              <a:gd name="connsiteX2" fmla="*/ 4623587 w 5078114"/>
              <a:gd name="connsiteY2" fmla="*/ 815032 h 3885853"/>
              <a:gd name="connsiteX3" fmla="*/ 5045794 w 5078114"/>
              <a:gd name="connsiteY3" fmla="*/ 2583837 h 3885853"/>
              <a:gd name="connsiteX4" fmla="*/ 5065097 w 5078114"/>
              <a:gd name="connsiteY4" fmla="*/ 3007422 h 3885853"/>
              <a:gd name="connsiteX5" fmla="*/ 4993239 w 5078114"/>
              <a:gd name="connsiteY5" fmla="*/ 3784266 h 3885853"/>
              <a:gd name="connsiteX6" fmla="*/ 4229604 w 5078114"/>
              <a:gd name="connsiteY6" fmla="*/ 3851522 h 3885853"/>
              <a:gd name="connsiteX7" fmla="*/ 904564 w 5078114"/>
              <a:gd name="connsiteY7" fmla="*/ 3793288 h 3885853"/>
              <a:gd name="connsiteX8" fmla="*/ 451805 w 5078114"/>
              <a:gd name="connsiteY8" fmla="*/ 3738960 h 3885853"/>
              <a:gd name="connsiteX9" fmla="*/ 417467 w 5078114"/>
              <a:gd name="connsiteY9" fmla="*/ 3743134 h 3885853"/>
              <a:gd name="connsiteX10" fmla="*/ 47039 w 5078114"/>
              <a:gd name="connsiteY10" fmla="*/ 3447046 h 3885853"/>
              <a:gd name="connsiteX11" fmla="*/ 38763 w 5078114"/>
              <a:gd name="connsiteY11" fmla="*/ 3414896 h 3885853"/>
              <a:gd name="connsiteX12" fmla="*/ 28376 w 5078114"/>
              <a:gd name="connsiteY12" fmla="*/ 3388641 h 3885853"/>
              <a:gd name="connsiteX13" fmla="*/ 14642 w 5078114"/>
              <a:gd name="connsiteY13" fmla="*/ 2681940 h 3885853"/>
              <a:gd name="connsiteX14" fmla="*/ 141525 w 5078114"/>
              <a:gd name="connsiteY14" fmla="*/ 1290513 h 3885853"/>
              <a:gd name="connsiteX15" fmla="*/ 968842 w 5078114"/>
              <a:gd name="connsiteY15" fmla="*/ 590018 h 3885853"/>
              <a:gd name="connsiteX16" fmla="*/ 986774 w 5078114"/>
              <a:gd name="connsiteY16" fmla="*/ 0 h 3885853"/>
              <a:gd name="connsiteX0" fmla="*/ 986774 w 5094085"/>
              <a:gd name="connsiteY0" fmla="*/ 0 h 3885853"/>
              <a:gd name="connsiteX1" fmla="*/ 1598492 w 5094085"/>
              <a:gd name="connsiteY1" fmla="*/ 571743 h 3885853"/>
              <a:gd name="connsiteX2" fmla="*/ 4623587 w 5094085"/>
              <a:gd name="connsiteY2" fmla="*/ 815032 h 3885853"/>
              <a:gd name="connsiteX3" fmla="*/ 5045794 w 5094085"/>
              <a:gd name="connsiteY3" fmla="*/ 2583837 h 3885853"/>
              <a:gd name="connsiteX4" fmla="*/ 4993239 w 5094085"/>
              <a:gd name="connsiteY4" fmla="*/ 3784266 h 3885853"/>
              <a:gd name="connsiteX5" fmla="*/ 4229604 w 5094085"/>
              <a:gd name="connsiteY5" fmla="*/ 3851522 h 3885853"/>
              <a:gd name="connsiteX6" fmla="*/ 904564 w 5094085"/>
              <a:gd name="connsiteY6" fmla="*/ 3793288 h 3885853"/>
              <a:gd name="connsiteX7" fmla="*/ 451805 w 5094085"/>
              <a:gd name="connsiteY7" fmla="*/ 3738960 h 3885853"/>
              <a:gd name="connsiteX8" fmla="*/ 417467 w 5094085"/>
              <a:gd name="connsiteY8" fmla="*/ 3743134 h 3885853"/>
              <a:gd name="connsiteX9" fmla="*/ 47039 w 5094085"/>
              <a:gd name="connsiteY9" fmla="*/ 3447046 h 3885853"/>
              <a:gd name="connsiteX10" fmla="*/ 38763 w 5094085"/>
              <a:gd name="connsiteY10" fmla="*/ 3414896 h 3885853"/>
              <a:gd name="connsiteX11" fmla="*/ 28376 w 5094085"/>
              <a:gd name="connsiteY11" fmla="*/ 3388641 h 3885853"/>
              <a:gd name="connsiteX12" fmla="*/ 14642 w 5094085"/>
              <a:gd name="connsiteY12" fmla="*/ 2681940 h 3885853"/>
              <a:gd name="connsiteX13" fmla="*/ 141525 w 5094085"/>
              <a:gd name="connsiteY13" fmla="*/ 1290513 h 3885853"/>
              <a:gd name="connsiteX14" fmla="*/ 968842 w 5094085"/>
              <a:gd name="connsiteY14" fmla="*/ 590018 h 3885853"/>
              <a:gd name="connsiteX15" fmla="*/ 986774 w 5094085"/>
              <a:gd name="connsiteY15" fmla="*/ 0 h 3885853"/>
              <a:gd name="connsiteX0" fmla="*/ 986774 w 5062386"/>
              <a:gd name="connsiteY0" fmla="*/ 0 h 3895361"/>
              <a:gd name="connsiteX1" fmla="*/ 1598492 w 5062386"/>
              <a:gd name="connsiteY1" fmla="*/ 571743 h 3895361"/>
              <a:gd name="connsiteX2" fmla="*/ 4623587 w 5062386"/>
              <a:gd name="connsiteY2" fmla="*/ 815032 h 3895361"/>
              <a:gd name="connsiteX3" fmla="*/ 5045794 w 5062386"/>
              <a:gd name="connsiteY3" fmla="*/ 2583837 h 3895361"/>
              <a:gd name="connsiteX4" fmla="*/ 4851350 w 5062386"/>
              <a:gd name="connsiteY4" fmla="*/ 3634494 h 3895361"/>
              <a:gd name="connsiteX5" fmla="*/ 4229604 w 5062386"/>
              <a:gd name="connsiteY5" fmla="*/ 3851522 h 3895361"/>
              <a:gd name="connsiteX6" fmla="*/ 904564 w 5062386"/>
              <a:gd name="connsiteY6" fmla="*/ 3793288 h 3895361"/>
              <a:gd name="connsiteX7" fmla="*/ 451805 w 5062386"/>
              <a:gd name="connsiteY7" fmla="*/ 3738960 h 3895361"/>
              <a:gd name="connsiteX8" fmla="*/ 417467 w 5062386"/>
              <a:gd name="connsiteY8" fmla="*/ 3743134 h 3895361"/>
              <a:gd name="connsiteX9" fmla="*/ 47039 w 5062386"/>
              <a:gd name="connsiteY9" fmla="*/ 3447046 h 3895361"/>
              <a:gd name="connsiteX10" fmla="*/ 38763 w 5062386"/>
              <a:gd name="connsiteY10" fmla="*/ 3414896 h 3895361"/>
              <a:gd name="connsiteX11" fmla="*/ 28376 w 5062386"/>
              <a:gd name="connsiteY11" fmla="*/ 3388641 h 3895361"/>
              <a:gd name="connsiteX12" fmla="*/ 14642 w 5062386"/>
              <a:gd name="connsiteY12" fmla="*/ 2681940 h 3895361"/>
              <a:gd name="connsiteX13" fmla="*/ 141525 w 5062386"/>
              <a:gd name="connsiteY13" fmla="*/ 1290513 h 3895361"/>
              <a:gd name="connsiteX14" fmla="*/ 968842 w 5062386"/>
              <a:gd name="connsiteY14" fmla="*/ 590018 h 3895361"/>
              <a:gd name="connsiteX15" fmla="*/ 986774 w 5062386"/>
              <a:gd name="connsiteY15" fmla="*/ 0 h 3895361"/>
              <a:gd name="connsiteX0" fmla="*/ 986774 w 5051609"/>
              <a:gd name="connsiteY0" fmla="*/ 0 h 3895361"/>
              <a:gd name="connsiteX1" fmla="*/ 1598492 w 5051609"/>
              <a:gd name="connsiteY1" fmla="*/ 571743 h 3895361"/>
              <a:gd name="connsiteX2" fmla="*/ 4623587 w 5051609"/>
              <a:gd name="connsiteY2" fmla="*/ 815032 h 3895361"/>
              <a:gd name="connsiteX3" fmla="*/ 5045794 w 5051609"/>
              <a:gd name="connsiteY3" fmla="*/ 2583837 h 3895361"/>
              <a:gd name="connsiteX4" fmla="*/ 4851350 w 5051609"/>
              <a:gd name="connsiteY4" fmla="*/ 3634494 h 3895361"/>
              <a:gd name="connsiteX5" fmla="*/ 4229604 w 5051609"/>
              <a:gd name="connsiteY5" fmla="*/ 3851522 h 3895361"/>
              <a:gd name="connsiteX6" fmla="*/ 904564 w 5051609"/>
              <a:gd name="connsiteY6" fmla="*/ 3793288 h 3895361"/>
              <a:gd name="connsiteX7" fmla="*/ 451805 w 5051609"/>
              <a:gd name="connsiteY7" fmla="*/ 3738960 h 3895361"/>
              <a:gd name="connsiteX8" fmla="*/ 417467 w 5051609"/>
              <a:gd name="connsiteY8" fmla="*/ 3743134 h 3895361"/>
              <a:gd name="connsiteX9" fmla="*/ 47039 w 5051609"/>
              <a:gd name="connsiteY9" fmla="*/ 3447046 h 3895361"/>
              <a:gd name="connsiteX10" fmla="*/ 38763 w 5051609"/>
              <a:gd name="connsiteY10" fmla="*/ 3414896 h 3895361"/>
              <a:gd name="connsiteX11" fmla="*/ 28376 w 5051609"/>
              <a:gd name="connsiteY11" fmla="*/ 3388641 h 3895361"/>
              <a:gd name="connsiteX12" fmla="*/ 14642 w 5051609"/>
              <a:gd name="connsiteY12" fmla="*/ 2681940 h 3895361"/>
              <a:gd name="connsiteX13" fmla="*/ 141525 w 5051609"/>
              <a:gd name="connsiteY13" fmla="*/ 1290513 h 3895361"/>
              <a:gd name="connsiteX14" fmla="*/ 968842 w 5051609"/>
              <a:gd name="connsiteY14" fmla="*/ 590018 h 3895361"/>
              <a:gd name="connsiteX15" fmla="*/ 986774 w 5051609"/>
              <a:gd name="connsiteY15" fmla="*/ 0 h 3895361"/>
              <a:gd name="connsiteX0" fmla="*/ 986774 w 5100973"/>
              <a:gd name="connsiteY0" fmla="*/ 0 h 3895361"/>
              <a:gd name="connsiteX1" fmla="*/ 1598492 w 5100973"/>
              <a:gd name="connsiteY1" fmla="*/ 571743 h 3895361"/>
              <a:gd name="connsiteX2" fmla="*/ 4623587 w 5100973"/>
              <a:gd name="connsiteY2" fmla="*/ 815032 h 3895361"/>
              <a:gd name="connsiteX3" fmla="*/ 5100973 w 5100973"/>
              <a:gd name="connsiteY3" fmla="*/ 2118754 h 3895361"/>
              <a:gd name="connsiteX4" fmla="*/ 4851350 w 5100973"/>
              <a:gd name="connsiteY4" fmla="*/ 3634494 h 3895361"/>
              <a:gd name="connsiteX5" fmla="*/ 4229604 w 5100973"/>
              <a:gd name="connsiteY5" fmla="*/ 3851522 h 3895361"/>
              <a:gd name="connsiteX6" fmla="*/ 904564 w 5100973"/>
              <a:gd name="connsiteY6" fmla="*/ 3793288 h 3895361"/>
              <a:gd name="connsiteX7" fmla="*/ 451805 w 5100973"/>
              <a:gd name="connsiteY7" fmla="*/ 3738960 h 3895361"/>
              <a:gd name="connsiteX8" fmla="*/ 417467 w 5100973"/>
              <a:gd name="connsiteY8" fmla="*/ 3743134 h 3895361"/>
              <a:gd name="connsiteX9" fmla="*/ 47039 w 5100973"/>
              <a:gd name="connsiteY9" fmla="*/ 3447046 h 3895361"/>
              <a:gd name="connsiteX10" fmla="*/ 38763 w 5100973"/>
              <a:gd name="connsiteY10" fmla="*/ 3414896 h 3895361"/>
              <a:gd name="connsiteX11" fmla="*/ 28376 w 5100973"/>
              <a:gd name="connsiteY11" fmla="*/ 3388641 h 3895361"/>
              <a:gd name="connsiteX12" fmla="*/ 14642 w 5100973"/>
              <a:gd name="connsiteY12" fmla="*/ 2681940 h 3895361"/>
              <a:gd name="connsiteX13" fmla="*/ 141525 w 5100973"/>
              <a:gd name="connsiteY13" fmla="*/ 1290513 h 3895361"/>
              <a:gd name="connsiteX14" fmla="*/ 968842 w 5100973"/>
              <a:gd name="connsiteY14" fmla="*/ 590018 h 3895361"/>
              <a:gd name="connsiteX15" fmla="*/ 986774 w 5100973"/>
              <a:gd name="connsiteY15" fmla="*/ 0 h 3895361"/>
              <a:gd name="connsiteX0" fmla="*/ 986774 w 5100973"/>
              <a:gd name="connsiteY0" fmla="*/ 0 h 3895361"/>
              <a:gd name="connsiteX1" fmla="*/ 1598492 w 5100973"/>
              <a:gd name="connsiteY1" fmla="*/ 571743 h 3895361"/>
              <a:gd name="connsiteX2" fmla="*/ 4623587 w 5100973"/>
              <a:gd name="connsiteY2" fmla="*/ 815032 h 3895361"/>
              <a:gd name="connsiteX3" fmla="*/ 5100973 w 5100973"/>
              <a:gd name="connsiteY3" fmla="*/ 2118754 h 3895361"/>
              <a:gd name="connsiteX4" fmla="*/ 4851350 w 5100973"/>
              <a:gd name="connsiteY4" fmla="*/ 3634494 h 3895361"/>
              <a:gd name="connsiteX5" fmla="*/ 4229604 w 5100973"/>
              <a:gd name="connsiteY5" fmla="*/ 3851522 h 3895361"/>
              <a:gd name="connsiteX6" fmla="*/ 904564 w 5100973"/>
              <a:gd name="connsiteY6" fmla="*/ 3793288 h 3895361"/>
              <a:gd name="connsiteX7" fmla="*/ 451805 w 5100973"/>
              <a:gd name="connsiteY7" fmla="*/ 3738960 h 3895361"/>
              <a:gd name="connsiteX8" fmla="*/ 417467 w 5100973"/>
              <a:gd name="connsiteY8" fmla="*/ 3743134 h 3895361"/>
              <a:gd name="connsiteX9" fmla="*/ 47039 w 5100973"/>
              <a:gd name="connsiteY9" fmla="*/ 3447046 h 3895361"/>
              <a:gd name="connsiteX10" fmla="*/ 38763 w 5100973"/>
              <a:gd name="connsiteY10" fmla="*/ 3414896 h 3895361"/>
              <a:gd name="connsiteX11" fmla="*/ 28376 w 5100973"/>
              <a:gd name="connsiteY11" fmla="*/ 3388641 h 3895361"/>
              <a:gd name="connsiteX12" fmla="*/ 14642 w 5100973"/>
              <a:gd name="connsiteY12" fmla="*/ 2681940 h 3895361"/>
              <a:gd name="connsiteX13" fmla="*/ 141525 w 5100973"/>
              <a:gd name="connsiteY13" fmla="*/ 1290513 h 3895361"/>
              <a:gd name="connsiteX14" fmla="*/ 968842 w 5100973"/>
              <a:gd name="connsiteY14" fmla="*/ 590018 h 3895361"/>
              <a:gd name="connsiteX15" fmla="*/ 986774 w 5100973"/>
              <a:gd name="connsiteY15" fmla="*/ 0 h 3895361"/>
              <a:gd name="connsiteX0" fmla="*/ 986774 w 5100973"/>
              <a:gd name="connsiteY0" fmla="*/ 0 h 3895361"/>
              <a:gd name="connsiteX1" fmla="*/ 1598492 w 5100973"/>
              <a:gd name="connsiteY1" fmla="*/ 571743 h 3895361"/>
              <a:gd name="connsiteX2" fmla="*/ 4623587 w 5100973"/>
              <a:gd name="connsiteY2" fmla="*/ 815032 h 3895361"/>
              <a:gd name="connsiteX3" fmla="*/ 5100973 w 5100973"/>
              <a:gd name="connsiteY3" fmla="*/ 2118754 h 3895361"/>
              <a:gd name="connsiteX4" fmla="*/ 4851350 w 5100973"/>
              <a:gd name="connsiteY4" fmla="*/ 3634494 h 3895361"/>
              <a:gd name="connsiteX5" fmla="*/ 4229604 w 5100973"/>
              <a:gd name="connsiteY5" fmla="*/ 3851522 h 3895361"/>
              <a:gd name="connsiteX6" fmla="*/ 904564 w 5100973"/>
              <a:gd name="connsiteY6" fmla="*/ 3793288 h 3895361"/>
              <a:gd name="connsiteX7" fmla="*/ 451805 w 5100973"/>
              <a:gd name="connsiteY7" fmla="*/ 3738960 h 3895361"/>
              <a:gd name="connsiteX8" fmla="*/ 417467 w 5100973"/>
              <a:gd name="connsiteY8" fmla="*/ 3743134 h 3895361"/>
              <a:gd name="connsiteX9" fmla="*/ 47039 w 5100973"/>
              <a:gd name="connsiteY9" fmla="*/ 3447046 h 3895361"/>
              <a:gd name="connsiteX10" fmla="*/ 38763 w 5100973"/>
              <a:gd name="connsiteY10" fmla="*/ 3414896 h 3895361"/>
              <a:gd name="connsiteX11" fmla="*/ 28376 w 5100973"/>
              <a:gd name="connsiteY11" fmla="*/ 3388641 h 3895361"/>
              <a:gd name="connsiteX12" fmla="*/ 14642 w 5100973"/>
              <a:gd name="connsiteY12" fmla="*/ 2681940 h 3895361"/>
              <a:gd name="connsiteX13" fmla="*/ 141525 w 5100973"/>
              <a:gd name="connsiteY13" fmla="*/ 1290513 h 3895361"/>
              <a:gd name="connsiteX14" fmla="*/ 968842 w 5100973"/>
              <a:gd name="connsiteY14" fmla="*/ 590018 h 3895361"/>
              <a:gd name="connsiteX15" fmla="*/ 986774 w 5100973"/>
              <a:gd name="connsiteY15" fmla="*/ 0 h 3895361"/>
              <a:gd name="connsiteX0" fmla="*/ 986774 w 5100973"/>
              <a:gd name="connsiteY0" fmla="*/ 0 h 3992101"/>
              <a:gd name="connsiteX1" fmla="*/ 1598492 w 5100973"/>
              <a:gd name="connsiteY1" fmla="*/ 571743 h 3992101"/>
              <a:gd name="connsiteX2" fmla="*/ 4623587 w 5100973"/>
              <a:gd name="connsiteY2" fmla="*/ 815032 h 3992101"/>
              <a:gd name="connsiteX3" fmla="*/ 5100973 w 5100973"/>
              <a:gd name="connsiteY3" fmla="*/ 2118754 h 3992101"/>
              <a:gd name="connsiteX4" fmla="*/ 4851350 w 5100973"/>
              <a:gd name="connsiteY4" fmla="*/ 3634494 h 3992101"/>
              <a:gd name="connsiteX5" fmla="*/ 3796052 w 5100973"/>
              <a:gd name="connsiteY5" fmla="*/ 3985529 h 3992101"/>
              <a:gd name="connsiteX6" fmla="*/ 904564 w 5100973"/>
              <a:gd name="connsiteY6" fmla="*/ 3793288 h 3992101"/>
              <a:gd name="connsiteX7" fmla="*/ 451805 w 5100973"/>
              <a:gd name="connsiteY7" fmla="*/ 3738960 h 3992101"/>
              <a:gd name="connsiteX8" fmla="*/ 417467 w 5100973"/>
              <a:gd name="connsiteY8" fmla="*/ 3743134 h 3992101"/>
              <a:gd name="connsiteX9" fmla="*/ 47039 w 5100973"/>
              <a:gd name="connsiteY9" fmla="*/ 3447046 h 3992101"/>
              <a:gd name="connsiteX10" fmla="*/ 38763 w 5100973"/>
              <a:gd name="connsiteY10" fmla="*/ 3414896 h 3992101"/>
              <a:gd name="connsiteX11" fmla="*/ 28376 w 5100973"/>
              <a:gd name="connsiteY11" fmla="*/ 3388641 h 3992101"/>
              <a:gd name="connsiteX12" fmla="*/ 14642 w 5100973"/>
              <a:gd name="connsiteY12" fmla="*/ 2681940 h 3992101"/>
              <a:gd name="connsiteX13" fmla="*/ 141525 w 5100973"/>
              <a:gd name="connsiteY13" fmla="*/ 1290513 h 3992101"/>
              <a:gd name="connsiteX14" fmla="*/ 968842 w 5100973"/>
              <a:gd name="connsiteY14" fmla="*/ 590018 h 3992101"/>
              <a:gd name="connsiteX15" fmla="*/ 986774 w 5100973"/>
              <a:gd name="connsiteY15" fmla="*/ 0 h 3992101"/>
              <a:gd name="connsiteX0" fmla="*/ 986774 w 5100973"/>
              <a:gd name="connsiteY0" fmla="*/ 0 h 3992101"/>
              <a:gd name="connsiteX1" fmla="*/ 1598492 w 5100973"/>
              <a:gd name="connsiteY1" fmla="*/ 571743 h 3992101"/>
              <a:gd name="connsiteX2" fmla="*/ 4623587 w 5100973"/>
              <a:gd name="connsiteY2" fmla="*/ 815032 h 3992101"/>
              <a:gd name="connsiteX3" fmla="*/ 5100973 w 5100973"/>
              <a:gd name="connsiteY3" fmla="*/ 2118754 h 3992101"/>
              <a:gd name="connsiteX4" fmla="*/ 4851350 w 5100973"/>
              <a:gd name="connsiteY4" fmla="*/ 3634494 h 3992101"/>
              <a:gd name="connsiteX5" fmla="*/ 3796052 w 5100973"/>
              <a:gd name="connsiteY5" fmla="*/ 3985529 h 3992101"/>
              <a:gd name="connsiteX6" fmla="*/ 904564 w 5100973"/>
              <a:gd name="connsiteY6" fmla="*/ 3793288 h 3992101"/>
              <a:gd name="connsiteX7" fmla="*/ 451805 w 5100973"/>
              <a:gd name="connsiteY7" fmla="*/ 3738960 h 3992101"/>
              <a:gd name="connsiteX8" fmla="*/ 417467 w 5100973"/>
              <a:gd name="connsiteY8" fmla="*/ 3743134 h 3992101"/>
              <a:gd name="connsiteX9" fmla="*/ 47039 w 5100973"/>
              <a:gd name="connsiteY9" fmla="*/ 3447046 h 3992101"/>
              <a:gd name="connsiteX10" fmla="*/ 38763 w 5100973"/>
              <a:gd name="connsiteY10" fmla="*/ 3414896 h 3992101"/>
              <a:gd name="connsiteX11" fmla="*/ 28376 w 5100973"/>
              <a:gd name="connsiteY11" fmla="*/ 3388641 h 3992101"/>
              <a:gd name="connsiteX12" fmla="*/ 14642 w 5100973"/>
              <a:gd name="connsiteY12" fmla="*/ 2681940 h 3992101"/>
              <a:gd name="connsiteX13" fmla="*/ 141525 w 5100973"/>
              <a:gd name="connsiteY13" fmla="*/ 1290513 h 3992101"/>
              <a:gd name="connsiteX14" fmla="*/ 968842 w 5100973"/>
              <a:gd name="connsiteY14" fmla="*/ 590018 h 3992101"/>
              <a:gd name="connsiteX15" fmla="*/ 986774 w 5100973"/>
              <a:gd name="connsiteY15" fmla="*/ 0 h 3992101"/>
              <a:gd name="connsiteX0" fmla="*/ 986774 w 5100973"/>
              <a:gd name="connsiteY0" fmla="*/ 0 h 4001096"/>
              <a:gd name="connsiteX1" fmla="*/ 1598492 w 5100973"/>
              <a:gd name="connsiteY1" fmla="*/ 571743 h 4001096"/>
              <a:gd name="connsiteX2" fmla="*/ 4623587 w 5100973"/>
              <a:gd name="connsiteY2" fmla="*/ 815032 h 4001096"/>
              <a:gd name="connsiteX3" fmla="*/ 5100973 w 5100973"/>
              <a:gd name="connsiteY3" fmla="*/ 2118754 h 4001096"/>
              <a:gd name="connsiteX4" fmla="*/ 4851350 w 5100973"/>
              <a:gd name="connsiteY4" fmla="*/ 3634494 h 4001096"/>
              <a:gd name="connsiteX5" fmla="*/ 3796052 w 5100973"/>
              <a:gd name="connsiteY5" fmla="*/ 3985529 h 4001096"/>
              <a:gd name="connsiteX6" fmla="*/ 959744 w 5100973"/>
              <a:gd name="connsiteY6" fmla="*/ 3840584 h 4001096"/>
              <a:gd name="connsiteX7" fmla="*/ 451805 w 5100973"/>
              <a:gd name="connsiteY7" fmla="*/ 3738960 h 4001096"/>
              <a:gd name="connsiteX8" fmla="*/ 417467 w 5100973"/>
              <a:gd name="connsiteY8" fmla="*/ 3743134 h 4001096"/>
              <a:gd name="connsiteX9" fmla="*/ 47039 w 5100973"/>
              <a:gd name="connsiteY9" fmla="*/ 3447046 h 4001096"/>
              <a:gd name="connsiteX10" fmla="*/ 38763 w 5100973"/>
              <a:gd name="connsiteY10" fmla="*/ 3414896 h 4001096"/>
              <a:gd name="connsiteX11" fmla="*/ 28376 w 5100973"/>
              <a:gd name="connsiteY11" fmla="*/ 3388641 h 4001096"/>
              <a:gd name="connsiteX12" fmla="*/ 14642 w 5100973"/>
              <a:gd name="connsiteY12" fmla="*/ 2681940 h 4001096"/>
              <a:gd name="connsiteX13" fmla="*/ 141525 w 5100973"/>
              <a:gd name="connsiteY13" fmla="*/ 1290513 h 4001096"/>
              <a:gd name="connsiteX14" fmla="*/ 968842 w 5100973"/>
              <a:gd name="connsiteY14" fmla="*/ 590018 h 4001096"/>
              <a:gd name="connsiteX15" fmla="*/ 986774 w 5100973"/>
              <a:gd name="connsiteY15" fmla="*/ 0 h 4001096"/>
              <a:gd name="connsiteX0" fmla="*/ 986774 w 5100973"/>
              <a:gd name="connsiteY0" fmla="*/ 0 h 4001096"/>
              <a:gd name="connsiteX1" fmla="*/ 1598492 w 5100973"/>
              <a:gd name="connsiteY1" fmla="*/ 571743 h 4001096"/>
              <a:gd name="connsiteX2" fmla="*/ 4623587 w 5100973"/>
              <a:gd name="connsiteY2" fmla="*/ 815032 h 4001096"/>
              <a:gd name="connsiteX3" fmla="*/ 5100973 w 5100973"/>
              <a:gd name="connsiteY3" fmla="*/ 2118754 h 4001096"/>
              <a:gd name="connsiteX4" fmla="*/ 4851350 w 5100973"/>
              <a:gd name="connsiteY4" fmla="*/ 3634494 h 4001096"/>
              <a:gd name="connsiteX5" fmla="*/ 3796052 w 5100973"/>
              <a:gd name="connsiteY5" fmla="*/ 3985529 h 4001096"/>
              <a:gd name="connsiteX6" fmla="*/ 959744 w 5100973"/>
              <a:gd name="connsiteY6" fmla="*/ 3840584 h 4001096"/>
              <a:gd name="connsiteX7" fmla="*/ 451805 w 5100973"/>
              <a:gd name="connsiteY7" fmla="*/ 3738960 h 4001096"/>
              <a:gd name="connsiteX8" fmla="*/ 47039 w 5100973"/>
              <a:gd name="connsiteY8" fmla="*/ 3447046 h 4001096"/>
              <a:gd name="connsiteX9" fmla="*/ 38763 w 5100973"/>
              <a:gd name="connsiteY9" fmla="*/ 3414896 h 4001096"/>
              <a:gd name="connsiteX10" fmla="*/ 28376 w 5100973"/>
              <a:gd name="connsiteY10" fmla="*/ 3388641 h 4001096"/>
              <a:gd name="connsiteX11" fmla="*/ 14642 w 5100973"/>
              <a:gd name="connsiteY11" fmla="*/ 2681940 h 4001096"/>
              <a:gd name="connsiteX12" fmla="*/ 141525 w 5100973"/>
              <a:gd name="connsiteY12" fmla="*/ 1290513 h 4001096"/>
              <a:gd name="connsiteX13" fmla="*/ 968842 w 5100973"/>
              <a:gd name="connsiteY13" fmla="*/ 590018 h 4001096"/>
              <a:gd name="connsiteX14" fmla="*/ 986774 w 5100973"/>
              <a:gd name="connsiteY14" fmla="*/ 0 h 4001096"/>
              <a:gd name="connsiteX0" fmla="*/ 984626 w 5098825"/>
              <a:gd name="connsiteY0" fmla="*/ 0 h 4001096"/>
              <a:gd name="connsiteX1" fmla="*/ 1596344 w 5098825"/>
              <a:gd name="connsiteY1" fmla="*/ 571743 h 4001096"/>
              <a:gd name="connsiteX2" fmla="*/ 4621439 w 5098825"/>
              <a:gd name="connsiteY2" fmla="*/ 815032 h 4001096"/>
              <a:gd name="connsiteX3" fmla="*/ 5098825 w 5098825"/>
              <a:gd name="connsiteY3" fmla="*/ 2118754 h 4001096"/>
              <a:gd name="connsiteX4" fmla="*/ 4849202 w 5098825"/>
              <a:gd name="connsiteY4" fmla="*/ 3634494 h 4001096"/>
              <a:gd name="connsiteX5" fmla="*/ 3793904 w 5098825"/>
              <a:gd name="connsiteY5" fmla="*/ 3985529 h 4001096"/>
              <a:gd name="connsiteX6" fmla="*/ 957596 w 5098825"/>
              <a:gd name="connsiteY6" fmla="*/ 3840584 h 4001096"/>
              <a:gd name="connsiteX7" fmla="*/ 449657 w 5098825"/>
              <a:gd name="connsiteY7" fmla="*/ 3738960 h 4001096"/>
              <a:gd name="connsiteX8" fmla="*/ 44891 w 5098825"/>
              <a:gd name="connsiteY8" fmla="*/ 3447046 h 4001096"/>
              <a:gd name="connsiteX9" fmla="*/ 36615 w 5098825"/>
              <a:gd name="connsiteY9" fmla="*/ 3414896 h 4001096"/>
              <a:gd name="connsiteX10" fmla="*/ 12494 w 5098825"/>
              <a:gd name="connsiteY10" fmla="*/ 2681940 h 4001096"/>
              <a:gd name="connsiteX11" fmla="*/ 139377 w 5098825"/>
              <a:gd name="connsiteY11" fmla="*/ 1290513 h 4001096"/>
              <a:gd name="connsiteX12" fmla="*/ 966694 w 5098825"/>
              <a:gd name="connsiteY12" fmla="*/ 590018 h 4001096"/>
              <a:gd name="connsiteX13" fmla="*/ 984626 w 5098825"/>
              <a:gd name="connsiteY13" fmla="*/ 0 h 4001096"/>
              <a:gd name="connsiteX0" fmla="*/ 983699 w 5097898"/>
              <a:gd name="connsiteY0" fmla="*/ 0 h 4001096"/>
              <a:gd name="connsiteX1" fmla="*/ 1595417 w 5097898"/>
              <a:gd name="connsiteY1" fmla="*/ 571743 h 4001096"/>
              <a:gd name="connsiteX2" fmla="*/ 4620512 w 5097898"/>
              <a:gd name="connsiteY2" fmla="*/ 815032 h 4001096"/>
              <a:gd name="connsiteX3" fmla="*/ 5097898 w 5097898"/>
              <a:gd name="connsiteY3" fmla="*/ 2118754 h 4001096"/>
              <a:gd name="connsiteX4" fmla="*/ 4848275 w 5097898"/>
              <a:gd name="connsiteY4" fmla="*/ 3634494 h 4001096"/>
              <a:gd name="connsiteX5" fmla="*/ 3792977 w 5097898"/>
              <a:gd name="connsiteY5" fmla="*/ 3985529 h 4001096"/>
              <a:gd name="connsiteX6" fmla="*/ 956669 w 5097898"/>
              <a:gd name="connsiteY6" fmla="*/ 3840584 h 4001096"/>
              <a:gd name="connsiteX7" fmla="*/ 448730 w 5097898"/>
              <a:gd name="connsiteY7" fmla="*/ 3738960 h 4001096"/>
              <a:gd name="connsiteX8" fmla="*/ 43964 w 5097898"/>
              <a:gd name="connsiteY8" fmla="*/ 3447046 h 4001096"/>
              <a:gd name="connsiteX9" fmla="*/ 4157 w 5097898"/>
              <a:gd name="connsiteY9" fmla="*/ 3249358 h 4001096"/>
              <a:gd name="connsiteX10" fmla="*/ 11567 w 5097898"/>
              <a:gd name="connsiteY10" fmla="*/ 2681940 h 4001096"/>
              <a:gd name="connsiteX11" fmla="*/ 138450 w 5097898"/>
              <a:gd name="connsiteY11" fmla="*/ 1290513 h 4001096"/>
              <a:gd name="connsiteX12" fmla="*/ 965767 w 5097898"/>
              <a:gd name="connsiteY12" fmla="*/ 590018 h 4001096"/>
              <a:gd name="connsiteX13" fmla="*/ 983699 w 5097898"/>
              <a:gd name="connsiteY13" fmla="*/ 0 h 4001096"/>
              <a:gd name="connsiteX0" fmla="*/ 983699 w 5097898"/>
              <a:gd name="connsiteY0" fmla="*/ 0 h 4001096"/>
              <a:gd name="connsiteX1" fmla="*/ 1595417 w 5097898"/>
              <a:gd name="connsiteY1" fmla="*/ 571743 h 4001096"/>
              <a:gd name="connsiteX2" fmla="*/ 4620512 w 5097898"/>
              <a:gd name="connsiteY2" fmla="*/ 815032 h 4001096"/>
              <a:gd name="connsiteX3" fmla="*/ 5097898 w 5097898"/>
              <a:gd name="connsiteY3" fmla="*/ 2118754 h 4001096"/>
              <a:gd name="connsiteX4" fmla="*/ 4848275 w 5097898"/>
              <a:gd name="connsiteY4" fmla="*/ 3634494 h 4001096"/>
              <a:gd name="connsiteX5" fmla="*/ 3792977 w 5097898"/>
              <a:gd name="connsiteY5" fmla="*/ 3985529 h 4001096"/>
              <a:gd name="connsiteX6" fmla="*/ 956669 w 5097898"/>
              <a:gd name="connsiteY6" fmla="*/ 3840584 h 4001096"/>
              <a:gd name="connsiteX7" fmla="*/ 448730 w 5097898"/>
              <a:gd name="connsiteY7" fmla="*/ 3738960 h 4001096"/>
              <a:gd name="connsiteX8" fmla="*/ 43964 w 5097898"/>
              <a:gd name="connsiteY8" fmla="*/ 3533756 h 4001096"/>
              <a:gd name="connsiteX9" fmla="*/ 4157 w 5097898"/>
              <a:gd name="connsiteY9" fmla="*/ 3249358 h 4001096"/>
              <a:gd name="connsiteX10" fmla="*/ 11567 w 5097898"/>
              <a:gd name="connsiteY10" fmla="*/ 2681940 h 4001096"/>
              <a:gd name="connsiteX11" fmla="*/ 138450 w 5097898"/>
              <a:gd name="connsiteY11" fmla="*/ 1290513 h 4001096"/>
              <a:gd name="connsiteX12" fmla="*/ 965767 w 5097898"/>
              <a:gd name="connsiteY12" fmla="*/ 590018 h 4001096"/>
              <a:gd name="connsiteX13" fmla="*/ 983699 w 5097898"/>
              <a:gd name="connsiteY13" fmla="*/ 0 h 4001096"/>
              <a:gd name="connsiteX0" fmla="*/ 972132 w 5086331"/>
              <a:gd name="connsiteY0" fmla="*/ 0 h 4001096"/>
              <a:gd name="connsiteX1" fmla="*/ 1583850 w 5086331"/>
              <a:gd name="connsiteY1" fmla="*/ 571743 h 4001096"/>
              <a:gd name="connsiteX2" fmla="*/ 4608945 w 5086331"/>
              <a:gd name="connsiteY2" fmla="*/ 815032 h 4001096"/>
              <a:gd name="connsiteX3" fmla="*/ 5086331 w 5086331"/>
              <a:gd name="connsiteY3" fmla="*/ 2118754 h 4001096"/>
              <a:gd name="connsiteX4" fmla="*/ 4836708 w 5086331"/>
              <a:gd name="connsiteY4" fmla="*/ 3634494 h 4001096"/>
              <a:gd name="connsiteX5" fmla="*/ 3781410 w 5086331"/>
              <a:gd name="connsiteY5" fmla="*/ 3985529 h 4001096"/>
              <a:gd name="connsiteX6" fmla="*/ 945102 w 5086331"/>
              <a:gd name="connsiteY6" fmla="*/ 3840584 h 4001096"/>
              <a:gd name="connsiteX7" fmla="*/ 437163 w 5086331"/>
              <a:gd name="connsiteY7" fmla="*/ 3738960 h 4001096"/>
              <a:gd name="connsiteX8" fmla="*/ 32397 w 5086331"/>
              <a:gd name="connsiteY8" fmla="*/ 3533756 h 4001096"/>
              <a:gd name="connsiteX9" fmla="*/ 0 w 5086331"/>
              <a:gd name="connsiteY9" fmla="*/ 2681940 h 4001096"/>
              <a:gd name="connsiteX10" fmla="*/ 126883 w 5086331"/>
              <a:gd name="connsiteY10" fmla="*/ 1290513 h 4001096"/>
              <a:gd name="connsiteX11" fmla="*/ 954200 w 5086331"/>
              <a:gd name="connsiteY11" fmla="*/ 590018 h 4001096"/>
              <a:gd name="connsiteX12" fmla="*/ 972132 w 5086331"/>
              <a:gd name="connsiteY12" fmla="*/ 0 h 4001096"/>
              <a:gd name="connsiteX0" fmla="*/ 972132 w 5086331"/>
              <a:gd name="connsiteY0" fmla="*/ 0 h 4001096"/>
              <a:gd name="connsiteX1" fmla="*/ 1583850 w 5086331"/>
              <a:gd name="connsiteY1" fmla="*/ 571743 h 4001096"/>
              <a:gd name="connsiteX2" fmla="*/ 4608945 w 5086331"/>
              <a:gd name="connsiteY2" fmla="*/ 815032 h 4001096"/>
              <a:gd name="connsiteX3" fmla="*/ 5086331 w 5086331"/>
              <a:gd name="connsiteY3" fmla="*/ 2118754 h 4001096"/>
              <a:gd name="connsiteX4" fmla="*/ 4836708 w 5086331"/>
              <a:gd name="connsiteY4" fmla="*/ 3634494 h 4001096"/>
              <a:gd name="connsiteX5" fmla="*/ 3781410 w 5086331"/>
              <a:gd name="connsiteY5" fmla="*/ 3985529 h 4001096"/>
              <a:gd name="connsiteX6" fmla="*/ 945102 w 5086331"/>
              <a:gd name="connsiteY6" fmla="*/ 3840584 h 4001096"/>
              <a:gd name="connsiteX7" fmla="*/ 32397 w 5086331"/>
              <a:gd name="connsiteY7" fmla="*/ 3533756 h 4001096"/>
              <a:gd name="connsiteX8" fmla="*/ 0 w 5086331"/>
              <a:gd name="connsiteY8" fmla="*/ 2681940 h 4001096"/>
              <a:gd name="connsiteX9" fmla="*/ 126883 w 5086331"/>
              <a:gd name="connsiteY9" fmla="*/ 1290513 h 4001096"/>
              <a:gd name="connsiteX10" fmla="*/ 954200 w 5086331"/>
              <a:gd name="connsiteY10" fmla="*/ 590018 h 4001096"/>
              <a:gd name="connsiteX11" fmla="*/ 972132 w 5086331"/>
              <a:gd name="connsiteY11" fmla="*/ 0 h 4001096"/>
              <a:gd name="connsiteX0" fmla="*/ 972132 w 5086331"/>
              <a:gd name="connsiteY0" fmla="*/ 0 h 4001096"/>
              <a:gd name="connsiteX1" fmla="*/ 1583850 w 5086331"/>
              <a:gd name="connsiteY1" fmla="*/ 571743 h 4001096"/>
              <a:gd name="connsiteX2" fmla="*/ 4608945 w 5086331"/>
              <a:gd name="connsiteY2" fmla="*/ 815032 h 4001096"/>
              <a:gd name="connsiteX3" fmla="*/ 5086331 w 5086331"/>
              <a:gd name="connsiteY3" fmla="*/ 2118754 h 4001096"/>
              <a:gd name="connsiteX4" fmla="*/ 4836708 w 5086331"/>
              <a:gd name="connsiteY4" fmla="*/ 3634494 h 4001096"/>
              <a:gd name="connsiteX5" fmla="*/ 3781410 w 5086331"/>
              <a:gd name="connsiteY5" fmla="*/ 3985529 h 4001096"/>
              <a:gd name="connsiteX6" fmla="*/ 945102 w 5086331"/>
              <a:gd name="connsiteY6" fmla="*/ 3840584 h 4001096"/>
              <a:gd name="connsiteX7" fmla="*/ 32397 w 5086331"/>
              <a:gd name="connsiteY7" fmla="*/ 3533756 h 4001096"/>
              <a:gd name="connsiteX8" fmla="*/ 0 w 5086331"/>
              <a:gd name="connsiteY8" fmla="*/ 2681940 h 4001096"/>
              <a:gd name="connsiteX9" fmla="*/ 126883 w 5086331"/>
              <a:gd name="connsiteY9" fmla="*/ 1290513 h 4001096"/>
              <a:gd name="connsiteX10" fmla="*/ 954200 w 5086331"/>
              <a:gd name="connsiteY10" fmla="*/ 590018 h 4001096"/>
              <a:gd name="connsiteX11" fmla="*/ 972132 w 5086331"/>
              <a:gd name="connsiteY11" fmla="*/ 0 h 4001096"/>
              <a:gd name="connsiteX0" fmla="*/ 1007316 w 5121515"/>
              <a:gd name="connsiteY0" fmla="*/ 0 h 4001096"/>
              <a:gd name="connsiteX1" fmla="*/ 1619034 w 5121515"/>
              <a:gd name="connsiteY1" fmla="*/ 571743 h 4001096"/>
              <a:gd name="connsiteX2" fmla="*/ 4644129 w 5121515"/>
              <a:gd name="connsiteY2" fmla="*/ 815032 h 4001096"/>
              <a:gd name="connsiteX3" fmla="*/ 5121515 w 5121515"/>
              <a:gd name="connsiteY3" fmla="*/ 2118754 h 4001096"/>
              <a:gd name="connsiteX4" fmla="*/ 4871892 w 5121515"/>
              <a:gd name="connsiteY4" fmla="*/ 3634494 h 4001096"/>
              <a:gd name="connsiteX5" fmla="*/ 3816594 w 5121515"/>
              <a:gd name="connsiteY5" fmla="*/ 3985529 h 4001096"/>
              <a:gd name="connsiteX6" fmla="*/ 980286 w 5121515"/>
              <a:gd name="connsiteY6" fmla="*/ 3840584 h 4001096"/>
              <a:gd name="connsiteX7" fmla="*/ 67581 w 5121515"/>
              <a:gd name="connsiteY7" fmla="*/ 3533756 h 4001096"/>
              <a:gd name="connsiteX8" fmla="*/ 35184 w 5121515"/>
              <a:gd name="connsiteY8" fmla="*/ 2681940 h 4001096"/>
              <a:gd name="connsiteX9" fmla="*/ 162067 w 5121515"/>
              <a:gd name="connsiteY9" fmla="*/ 1290513 h 4001096"/>
              <a:gd name="connsiteX10" fmla="*/ 989384 w 5121515"/>
              <a:gd name="connsiteY10" fmla="*/ 590018 h 4001096"/>
              <a:gd name="connsiteX11" fmla="*/ 1007316 w 5121515"/>
              <a:gd name="connsiteY11" fmla="*/ 0 h 4001096"/>
              <a:gd name="connsiteX0" fmla="*/ 1010370 w 5124569"/>
              <a:gd name="connsiteY0" fmla="*/ 0 h 4001096"/>
              <a:gd name="connsiteX1" fmla="*/ 1622088 w 5124569"/>
              <a:gd name="connsiteY1" fmla="*/ 571743 h 4001096"/>
              <a:gd name="connsiteX2" fmla="*/ 4647183 w 5124569"/>
              <a:gd name="connsiteY2" fmla="*/ 815032 h 4001096"/>
              <a:gd name="connsiteX3" fmla="*/ 5124569 w 5124569"/>
              <a:gd name="connsiteY3" fmla="*/ 2118754 h 4001096"/>
              <a:gd name="connsiteX4" fmla="*/ 4874946 w 5124569"/>
              <a:gd name="connsiteY4" fmla="*/ 3634494 h 4001096"/>
              <a:gd name="connsiteX5" fmla="*/ 3819648 w 5124569"/>
              <a:gd name="connsiteY5" fmla="*/ 3985529 h 4001096"/>
              <a:gd name="connsiteX6" fmla="*/ 983340 w 5124569"/>
              <a:gd name="connsiteY6" fmla="*/ 3840584 h 4001096"/>
              <a:gd name="connsiteX7" fmla="*/ 70635 w 5124569"/>
              <a:gd name="connsiteY7" fmla="*/ 3533756 h 4001096"/>
              <a:gd name="connsiteX8" fmla="*/ 165121 w 5124569"/>
              <a:gd name="connsiteY8" fmla="*/ 1290513 h 4001096"/>
              <a:gd name="connsiteX9" fmla="*/ 992438 w 5124569"/>
              <a:gd name="connsiteY9" fmla="*/ 590018 h 4001096"/>
              <a:gd name="connsiteX10" fmla="*/ 1010370 w 5124569"/>
              <a:gd name="connsiteY10" fmla="*/ 0 h 4001096"/>
              <a:gd name="connsiteX0" fmla="*/ 1004891 w 5119090"/>
              <a:gd name="connsiteY0" fmla="*/ 0 h 4001096"/>
              <a:gd name="connsiteX1" fmla="*/ 1616609 w 5119090"/>
              <a:gd name="connsiteY1" fmla="*/ 571743 h 4001096"/>
              <a:gd name="connsiteX2" fmla="*/ 4641704 w 5119090"/>
              <a:gd name="connsiteY2" fmla="*/ 815032 h 4001096"/>
              <a:gd name="connsiteX3" fmla="*/ 5119090 w 5119090"/>
              <a:gd name="connsiteY3" fmla="*/ 2118754 h 4001096"/>
              <a:gd name="connsiteX4" fmla="*/ 4869467 w 5119090"/>
              <a:gd name="connsiteY4" fmla="*/ 3634494 h 4001096"/>
              <a:gd name="connsiteX5" fmla="*/ 3814169 w 5119090"/>
              <a:gd name="connsiteY5" fmla="*/ 3985529 h 4001096"/>
              <a:gd name="connsiteX6" fmla="*/ 977861 w 5119090"/>
              <a:gd name="connsiteY6" fmla="*/ 3840584 h 4001096"/>
              <a:gd name="connsiteX7" fmla="*/ 73039 w 5119090"/>
              <a:gd name="connsiteY7" fmla="*/ 3313039 h 4001096"/>
              <a:gd name="connsiteX8" fmla="*/ 159642 w 5119090"/>
              <a:gd name="connsiteY8" fmla="*/ 1290513 h 4001096"/>
              <a:gd name="connsiteX9" fmla="*/ 986959 w 5119090"/>
              <a:gd name="connsiteY9" fmla="*/ 590018 h 4001096"/>
              <a:gd name="connsiteX10" fmla="*/ 1004891 w 5119090"/>
              <a:gd name="connsiteY10" fmla="*/ 0 h 4001096"/>
              <a:gd name="connsiteX0" fmla="*/ 1004891 w 5119090"/>
              <a:gd name="connsiteY0" fmla="*/ 0 h 4028919"/>
              <a:gd name="connsiteX1" fmla="*/ 1616609 w 5119090"/>
              <a:gd name="connsiteY1" fmla="*/ 571743 h 4028919"/>
              <a:gd name="connsiteX2" fmla="*/ 4641704 w 5119090"/>
              <a:gd name="connsiteY2" fmla="*/ 815032 h 4028919"/>
              <a:gd name="connsiteX3" fmla="*/ 5119090 w 5119090"/>
              <a:gd name="connsiteY3" fmla="*/ 2118754 h 4028919"/>
              <a:gd name="connsiteX4" fmla="*/ 4869467 w 5119090"/>
              <a:gd name="connsiteY4" fmla="*/ 3634494 h 4028919"/>
              <a:gd name="connsiteX5" fmla="*/ 3814169 w 5119090"/>
              <a:gd name="connsiteY5" fmla="*/ 3985529 h 4028919"/>
              <a:gd name="connsiteX6" fmla="*/ 977861 w 5119090"/>
              <a:gd name="connsiteY6" fmla="*/ 3911529 h 4028919"/>
              <a:gd name="connsiteX7" fmla="*/ 73039 w 5119090"/>
              <a:gd name="connsiteY7" fmla="*/ 3313039 h 4028919"/>
              <a:gd name="connsiteX8" fmla="*/ 159642 w 5119090"/>
              <a:gd name="connsiteY8" fmla="*/ 1290513 h 4028919"/>
              <a:gd name="connsiteX9" fmla="*/ 986959 w 5119090"/>
              <a:gd name="connsiteY9" fmla="*/ 590018 h 4028919"/>
              <a:gd name="connsiteX10" fmla="*/ 1004891 w 5119090"/>
              <a:gd name="connsiteY10" fmla="*/ 0 h 4028919"/>
              <a:gd name="connsiteX0" fmla="*/ 1004891 w 5119090"/>
              <a:gd name="connsiteY0" fmla="*/ 0 h 4142676"/>
              <a:gd name="connsiteX1" fmla="*/ 1616609 w 5119090"/>
              <a:gd name="connsiteY1" fmla="*/ 571743 h 4142676"/>
              <a:gd name="connsiteX2" fmla="*/ 4641704 w 5119090"/>
              <a:gd name="connsiteY2" fmla="*/ 815032 h 4142676"/>
              <a:gd name="connsiteX3" fmla="*/ 5119090 w 5119090"/>
              <a:gd name="connsiteY3" fmla="*/ 2118754 h 4142676"/>
              <a:gd name="connsiteX4" fmla="*/ 4869467 w 5119090"/>
              <a:gd name="connsiteY4" fmla="*/ 3634494 h 4142676"/>
              <a:gd name="connsiteX5" fmla="*/ 3575630 w 5119090"/>
              <a:gd name="connsiteY5" fmla="*/ 4131303 h 4142676"/>
              <a:gd name="connsiteX6" fmla="*/ 977861 w 5119090"/>
              <a:gd name="connsiteY6" fmla="*/ 3911529 h 4142676"/>
              <a:gd name="connsiteX7" fmla="*/ 73039 w 5119090"/>
              <a:gd name="connsiteY7" fmla="*/ 3313039 h 4142676"/>
              <a:gd name="connsiteX8" fmla="*/ 159642 w 5119090"/>
              <a:gd name="connsiteY8" fmla="*/ 1290513 h 4142676"/>
              <a:gd name="connsiteX9" fmla="*/ 986959 w 5119090"/>
              <a:gd name="connsiteY9" fmla="*/ 590018 h 4142676"/>
              <a:gd name="connsiteX10" fmla="*/ 1004891 w 5119090"/>
              <a:gd name="connsiteY10" fmla="*/ 0 h 4142676"/>
              <a:gd name="connsiteX0" fmla="*/ 1004891 w 5119090"/>
              <a:gd name="connsiteY0" fmla="*/ 0 h 4145018"/>
              <a:gd name="connsiteX1" fmla="*/ 1616609 w 5119090"/>
              <a:gd name="connsiteY1" fmla="*/ 571743 h 4145018"/>
              <a:gd name="connsiteX2" fmla="*/ 4641704 w 5119090"/>
              <a:gd name="connsiteY2" fmla="*/ 815032 h 4145018"/>
              <a:gd name="connsiteX3" fmla="*/ 5119090 w 5119090"/>
              <a:gd name="connsiteY3" fmla="*/ 2118754 h 4145018"/>
              <a:gd name="connsiteX4" fmla="*/ 4736945 w 5119090"/>
              <a:gd name="connsiteY4" fmla="*/ 3594737 h 4145018"/>
              <a:gd name="connsiteX5" fmla="*/ 3575630 w 5119090"/>
              <a:gd name="connsiteY5" fmla="*/ 4131303 h 4145018"/>
              <a:gd name="connsiteX6" fmla="*/ 977861 w 5119090"/>
              <a:gd name="connsiteY6" fmla="*/ 3911529 h 4145018"/>
              <a:gd name="connsiteX7" fmla="*/ 73039 w 5119090"/>
              <a:gd name="connsiteY7" fmla="*/ 3313039 h 4145018"/>
              <a:gd name="connsiteX8" fmla="*/ 159642 w 5119090"/>
              <a:gd name="connsiteY8" fmla="*/ 1290513 h 4145018"/>
              <a:gd name="connsiteX9" fmla="*/ 986959 w 5119090"/>
              <a:gd name="connsiteY9" fmla="*/ 590018 h 4145018"/>
              <a:gd name="connsiteX10" fmla="*/ 1004891 w 5119090"/>
              <a:gd name="connsiteY10" fmla="*/ 0 h 4145018"/>
              <a:gd name="connsiteX0" fmla="*/ 1004891 w 5119090"/>
              <a:gd name="connsiteY0" fmla="*/ 0 h 4145018"/>
              <a:gd name="connsiteX1" fmla="*/ 1616609 w 5119090"/>
              <a:gd name="connsiteY1" fmla="*/ 571743 h 4145018"/>
              <a:gd name="connsiteX2" fmla="*/ 4469426 w 5119090"/>
              <a:gd name="connsiteY2" fmla="*/ 735519 h 4145018"/>
              <a:gd name="connsiteX3" fmla="*/ 5119090 w 5119090"/>
              <a:gd name="connsiteY3" fmla="*/ 2118754 h 4145018"/>
              <a:gd name="connsiteX4" fmla="*/ 4736945 w 5119090"/>
              <a:gd name="connsiteY4" fmla="*/ 3594737 h 4145018"/>
              <a:gd name="connsiteX5" fmla="*/ 3575630 w 5119090"/>
              <a:gd name="connsiteY5" fmla="*/ 4131303 h 4145018"/>
              <a:gd name="connsiteX6" fmla="*/ 977861 w 5119090"/>
              <a:gd name="connsiteY6" fmla="*/ 3911529 h 4145018"/>
              <a:gd name="connsiteX7" fmla="*/ 73039 w 5119090"/>
              <a:gd name="connsiteY7" fmla="*/ 3313039 h 4145018"/>
              <a:gd name="connsiteX8" fmla="*/ 159642 w 5119090"/>
              <a:gd name="connsiteY8" fmla="*/ 1290513 h 4145018"/>
              <a:gd name="connsiteX9" fmla="*/ 986959 w 5119090"/>
              <a:gd name="connsiteY9" fmla="*/ 590018 h 4145018"/>
              <a:gd name="connsiteX10" fmla="*/ 1004891 w 5119090"/>
              <a:gd name="connsiteY10" fmla="*/ 0 h 4145018"/>
              <a:gd name="connsiteX0" fmla="*/ 1004891 w 4986569"/>
              <a:gd name="connsiteY0" fmla="*/ 0 h 4145018"/>
              <a:gd name="connsiteX1" fmla="*/ 1616609 w 4986569"/>
              <a:gd name="connsiteY1" fmla="*/ 571743 h 4145018"/>
              <a:gd name="connsiteX2" fmla="*/ 4469426 w 4986569"/>
              <a:gd name="connsiteY2" fmla="*/ 735519 h 4145018"/>
              <a:gd name="connsiteX3" fmla="*/ 4986569 w 4986569"/>
              <a:gd name="connsiteY3" fmla="*/ 2118754 h 4145018"/>
              <a:gd name="connsiteX4" fmla="*/ 4736945 w 4986569"/>
              <a:gd name="connsiteY4" fmla="*/ 3594737 h 4145018"/>
              <a:gd name="connsiteX5" fmla="*/ 3575630 w 4986569"/>
              <a:gd name="connsiteY5" fmla="*/ 4131303 h 4145018"/>
              <a:gd name="connsiteX6" fmla="*/ 977861 w 4986569"/>
              <a:gd name="connsiteY6" fmla="*/ 3911529 h 4145018"/>
              <a:gd name="connsiteX7" fmla="*/ 73039 w 4986569"/>
              <a:gd name="connsiteY7" fmla="*/ 3313039 h 4145018"/>
              <a:gd name="connsiteX8" fmla="*/ 159642 w 4986569"/>
              <a:gd name="connsiteY8" fmla="*/ 1290513 h 4145018"/>
              <a:gd name="connsiteX9" fmla="*/ 986959 w 4986569"/>
              <a:gd name="connsiteY9" fmla="*/ 590018 h 4145018"/>
              <a:gd name="connsiteX10" fmla="*/ 1004891 w 4986569"/>
              <a:gd name="connsiteY10" fmla="*/ 0 h 4145018"/>
              <a:gd name="connsiteX0" fmla="*/ 1004891 w 4857980"/>
              <a:gd name="connsiteY0" fmla="*/ 0 h 4145018"/>
              <a:gd name="connsiteX1" fmla="*/ 1616609 w 4857980"/>
              <a:gd name="connsiteY1" fmla="*/ 571743 h 4145018"/>
              <a:gd name="connsiteX2" fmla="*/ 4469426 w 4857980"/>
              <a:gd name="connsiteY2" fmla="*/ 735519 h 4145018"/>
              <a:gd name="connsiteX3" fmla="*/ 4736945 w 4857980"/>
              <a:gd name="connsiteY3" fmla="*/ 3594737 h 4145018"/>
              <a:gd name="connsiteX4" fmla="*/ 3575630 w 4857980"/>
              <a:gd name="connsiteY4" fmla="*/ 4131303 h 4145018"/>
              <a:gd name="connsiteX5" fmla="*/ 977861 w 4857980"/>
              <a:gd name="connsiteY5" fmla="*/ 3911529 h 4145018"/>
              <a:gd name="connsiteX6" fmla="*/ 73039 w 4857980"/>
              <a:gd name="connsiteY6" fmla="*/ 3313039 h 4145018"/>
              <a:gd name="connsiteX7" fmla="*/ 159642 w 4857980"/>
              <a:gd name="connsiteY7" fmla="*/ 1290513 h 4145018"/>
              <a:gd name="connsiteX8" fmla="*/ 986959 w 4857980"/>
              <a:gd name="connsiteY8" fmla="*/ 590018 h 4145018"/>
              <a:gd name="connsiteX9" fmla="*/ 1004891 w 4857980"/>
              <a:gd name="connsiteY9" fmla="*/ 0 h 4145018"/>
              <a:gd name="connsiteX0" fmla="*/ 1004891 w 4944528"/>
              <a:gd name="connsiteY0" fmla="*/ 0 h 4145018"/>
              <a:gd name="connsiteX1" fmla="*/ 1616609 w 4944528"/>
              <a:gd name="connsiteY1" fmla="*/ 571743 h 4145018"/>
              <a:gd name="connsiteX2" fmla="*/ 4641704 w 4944528"/>
              <a:gd name="connsiteY2" fmla="*/ 775276 h 4145018"/>
              <a:gd name="connsiteX3" fmla="*/ 4736945 w 4944528"/>
              <a:gd name="connsiteY3" fmla="*/ 3594737 h 4145018"/>
              <a:gd name="connsiteX4" fmla="*/ 3575630 w 4944528"/>
              <a:gd name="connsiteY4" fmla="*/ 4131303 h 4145018"/>
              <a:gd name="connsiteX5" fmla="*/ 977861 w 4944528"/>
              <a:gd name="connsiteY5" fmla="*/ 3911529 h 4145018"/>
              <a:gd name="connsiteX6" fmla="*/ 73039 w 4944528"/>
              <a:gd name="connsiteY6" fmla="*/ 3313039 h 4145018"/>
              <a:gd name="connsiteX7" fmla="*/ 159642 w 4944528"/>
              <a:gd name="connsiteY7" fmla="*/ 1290513 h 4145018"/>
              <a:gd name="connsiteX8" fmla="*/ 986959 w 4944528"/>
              <a:gd name="connsiteY8" fmla="*/ 590018 h 4145018"/>
              <a:gd name="connsiteX9" fmla="*/ 1004891 w 4944528"/>
              <a:gd name="connsiteY9" fmla="*/ 0 h 4145018"/>
              <a:gd name="connsiteX0" fmla="*/ 1004891 w 4944528"/>
              <a:gd name="connsiteY0" fmla="*/ 0 h 4145018"/>
              <a:gd name="connsiteX1" fmla="*/ 1616609 w 4944528"/>
              <a:gd name="connsiteY1" fmla="*/ 571743 h 4145018"/>
              <a:gd name="connsiteX2" fmla="*/ 4641704 w 4944528"/>
              <a:gd name="connsiteY2" fmla="*/ 907797 h 4145018"/>
              <a:gd name="connsiteX3" fmla="*/ 4736945 w 4944528"/>
              <a:gd name="connsiteY3" fmla="*/ 3594737 h 4145018"/>
              <a:gd name="connsiteX4" fmla="*/ 3575630 w 4944528"/>
              <a:gd name="connsiteY4" fmla="*/ 4131303 h 4145018"/>
              <a:gd name="connsiteX5" fmla="*/ 977861 w 4944528"/>
              <a:gd name="connsiteY5" fmla="*/ 3911529 h 4145018"/>
              <a:gd name="connsiteX6" fmla="*/ 73039 w 4944528"/>
              <a:gd name="connsiteY6" fmla="*/ 3313039 h 4145018"/>
              <a:gd name="connsiteX7" fmla="*/ 159642 w 4944528"/>
              <a:gd name="connsiteY7" fmla="*/ 1290513 h 4145018"/>
              <a:gd name="connsiteX8" fmla="*/ 986959 w 4944528"/>
              <a:gd name="connsiteY8" fmla="*/ 590018 h 4145018"/>
              <a:gd name="connsiteX9" fmla="*/ 1004891 w 4944528"/>
              <a:gd name="connsiteY9" fmla="*/ 0 h 4145018"/>
              <a:gd name="connsiteX0" fmla="*/ 1004891 w 4938286"/>
              <a:gd name="connsiteY0" fmla="*/ 0 h 4156705"/>
              <a:gd name="connsiteX1" fmla="*/ 1616609 w 4938286"/>
              <a:gd name="connsiteY1" fmla="*/ 571743 h 4156705"/>
              <a:gd name="connsiteX2" fmla="*/ 4641704 w 4938286"/>
              <a:gd name="connsiteY2" fmla="*/ 907797 h 4156705"/>
              <a:gd name="connsiteX3" fmla="*/ 4723693 w 4938286"/>
              <a:gd name="connsiteY3" fmla="*/ 3409206 h 4156705"/>
              <a:gd name="connsiteX4" fmla="*/ 3575630 w 4938286"/>
              <a:gd name="connsiteY4" fmla="*/ 4131303 h 4156705"/>
              <a:gd name="connsiteX5" fmla="*/ 977861 w 4938286"/>
              <a:gd name="connsiteY5" fmla="*/ 3911529 h 4156705"/>
              <a:gd name="connsiteX6" fmla="*/ 73039 w 4938286"/>
              <a:gd name="connsiteY6" fmla="*/ 3313039 h 4156705"/>
              <a:gd name="connsiteX7" fmla="*/ 159642 w 4938286"/>
              <a:gd name="connsiteY7" fmla="*/ 1290513 h 4156705"/>
              <a:gd name="connsiteX8" fmla="*/ 986959 w 4938286"/>
              <a:gd name="connsiteY8" fmla="*/ 590018 h 4156705"/>
              <a:gd name="connsiteX9" fmla="*/ 1004891 w 4938286"/>
              <a:gd name="connsiteY9" fmla="*/ 0 h 4156705"/>
              <a:gd name="connsiteX0" fmla="*/ 1004891 w 4964496"/>
              <a:gd name="connsiteY0" fmla="*/ 0 h 4156705"/>
              <a:gd name="connsiteX1" fmla="*/ 1616609 w 4964496"/>
              <a:gd name="connsiteY1" fmla="*/ 571743 h 4156705"/>
              <a:gd name="connsiteX2" fmla="*/ 4641704 w 4964496"/>
              <a:gd name="connsiteY2" fmla="*/ 907797 h 4156705"/>
              <a:gd name="connsiteX3" fmla="*/ 4723693 w 4964496"/>
              <a:gd name="connsiteY3" fmla="*/ 3409206 h 4156705"/>
              <a:gd name="connsiteX4" fmla="*/ 3575630 w 4964496"/>
              <a:gd name="connsiteY4" fmla="*/ 4131303 h 4156705"/>
              <a:gd name="connsiteX5" fmla="*/ 977861 w 4964496"/>
              <a:gd name="connsiteY5" fmla="*/ 3911529 h 4156705"/>
              <a:gd name="connsiteX6" fmla="*/ 73039 w 4964496"/>
              <a:gd name="connsiteY6" fmla="*/ 3313039 h 4156705"/>
              <a:gd name="connsiteX7" fmla="*/ 159642 w 4964496"/>
              <a:gd name="connsiteY7" fmla="*/ 1290513 h 4156705"/>
              <a:gd name="connsiteX8" fmla="*/ 986959 w 4964496"/>
              <a:gd name="connsiteY8" fmla="*/ 590018 h 4156705"/>
              <a:gd name="connsiteX9" fmla="*/ 1004891 w 4964496"/>
              <a:gd name="connsiteY9" fmla="*/ 0 h 4156705"/>
              <a:gd name="connsiteX0" fmla="*/ 1004891 w 4964496"/>
              <a:gd name="connsiteY0" fmla="*/ 0 h 4156705"/>
              <a:gd name="connsiteX1" fmla="*/ 1616609 w 4964496"/>
              <a:gd name="connsiteY1" fmla="*/ 571743 h 4156705"/>
              <a:gd name="connsiteX2" fmla="*/ 4641704 w 4964496"/>
              <a:gd name="connsiteY2" fmla="*/ 881293 h 4156705"/>
              <a:gd name="connsiteX3" fmla="*/ 4723693 w 4964496"/>
              <a:gd name="connsiteY3" fmla="*/ 3409206 h 4156705"/>
              <a:gd name="connsiteX4" fmla="*/ 3575630 w 4964496"/>
              <a:gd name="connsiteY4" fmla="*/ 4131303 h 4156705"/>
              <a:gd name="connsiteX5" fmla="*/ 977861 w 4964496"/>
              <a:gd name="connsiteY5" fmla="*/ 3911529 h 4156705"/>
              <a:gd name="connsiteX6" fmla="*/ 73039 w 4964496"/>
              <a:gd name="connsiteY6" fmla="*/ 3313039 h 4156705"/>
              <a:gd name="connsiteX7" fmla="*/ 159642 w 4964496"/>
              <a:gd name="connsiteY7" fmla="*/ 1290513 h 4156705"/>
              <a:gd name="connsiteX8" fmla="*/ 986959 w 4964496"/>
              <a:gd name="connsiteY8" fmla="*/ 590018 h 4156705"/>
              <a:gd name="connsiteX9" fmla="*/ 1004891 w 4964496"/>
              <a:gd name="connsiteY9" fmla="*/ 0 h 4156705"/>
              <a:gd name="connsiteX0" fmla="*/ 1004891 w 4938200"/>
              <a:gd name="connsiteY0" fmla="*/ 0 h 4156705"/>
              <a:gd name="connsiteX1" fmla="*/ 1616609 w 4938200"/>
              <a:gd name="connsiteY1" fmla="*/ 571743 h 4156705"/>
              <a:gd name="connsiteX2" fmla="*/ 4641704 w 4938200"/>
              <a:gd name="connsiteY2" fmla="*/ 881293 h 4156705"/>
              <a:gd name="connsiteX3" fmla="*/ 4723693 w 4938200"/>
              <a:gd name="connsiteY3" fmla="*/ 3409206 h 4156705"/>
              <a:gd name="connsiteX4" fmla="*/ 3575630 w 4938200"/>
              <a:gd name="connsiteY4" fmla="*/ 4131303 h 4156705"/>
              <a:gd name="connsiteX5" fmla="*/ 977861 w 4938200"/>
              <a:gd name="connsiteY5" fmla="*/ 3911529 h 4156705"/>
              <a:gd name="connsiteX6" fmla="*/ 73039 w 4938200"/>
              <a:gd name="connsiteY6" fmla="*/ 3313039 h 4156705"/>
              <a:gd name="connsiteX7" fmla="*/ 159642 w 4938200"/>
              <a:gd name="connsiteY7" fmla="*/ 1290513 h 4156705"/>
              <a:gd name="connsiteX8" fmla="*/ 986959 w 4938200"/>
              <a:gd name="connsiteY8" fmla="*/ 590018 h 4156705"/>
              <a:gd name="connsiteX9" fmla="*/ 1004891 w 4938200"/>
              <a:gd name="connsiteY9" fmla="*/ 0 h 4156705"/>
              <a:gd name="connsiteX0" fmla="*/ 1004891 w 4931243"/>
              <a:gd name="connsiteY0" fmla="*/ 0 h 4156705"/>
              <a:gd name="connsiteX1" fmla="*/ 1616609 w 4931243"/>
              <a:gd name="connsiteY1" fmla="*/ 571743 h 4156705"/>
              <a:gd name="connsiteX2" fmla="*/ 4628452 w 4931243"/>
              <a:gd name="connsiteY2" fmla="*/ 934302 h 4156705"/>
              <a:gd name="connsiteX3" fmla="*/ 4723693 w 4931243"/>
              <a:gd name="connsiteY3" fmla="*/ 3409206 h 4156705"/>
              <a:gd name="connsiteX4" fmla="*/ 3575630 w 4931243"/>
              <a:gd name="connsiteY4" fmla="*/ 4131303 h 4156705"/>
              <a:gd name="connsiteX5" fmla="*/ 977861 w 4931243"/>
              <a:gd name="connsiteY5" fmla="*/ 3911529 h 4156705"/>
              <a:gd name="connsiteX6" fmla="*/ 73039 w 4931243"/>
              <a:gd name="connsiteY6" fmla="*/ 3313039 h 4156705"/>
              <a:gd name="connsiteX7" fmla="*/ 159642 w 4931243"/>
              <a:gd name="connsiteY7" fmla="*/ 1290513 h 4156705"/>
              <a:gd name="connsiteX8" fmla="*/ 986959 w 4931243"/>
              <a:gd name="connsiteY8" fmla="*/ 590018 h 4156705"/>
              <a:gd name="connsiteX9" fmla="*/ 1004891 w 4931243"/>
              <a:gd name="connsiteY9" fmla="*/ 0 h 4156705"/>
              <a:gd name="connsiteX0" fmla="*/ 1004891 w 4931243"/>
              <a:gd name="connsiteY0" fmla="*/ 0 h 4175448"/>
              <a:gd name="connsiteX1" fmla="*/ 1616609 w 4931243"/>
              <a:gd name="connsiteY1" fmla="*/ 571743 h 4175448"/>
              <a:gd name="connsiteX2" fmla="*/ 4628452 w 4931243"/>
              <a:gd name="connsiteY2" fmla="*/ 934302 h 4175448"/>
              <a:gd name="connsiteX3" fmla="*/ 4723693 w 4931243"/>
              <a:gd name="connsiteY3" fmla="*/ 3409206 h 4175448"/>
              <a:gd name="connsiteX4" fmla="*/ 3575630 w 4931243"/>
              <a:gd name="connsiteY4" fmla="*/ 4131303 h 4175448"/>
              <a:gd name="connsiteX5" fmla="*/ 858591 w 4931243"/>
              <a:gd name="connsiteY5" fmla="*/ 3991042 h 4175448"/>
              <a:gd name="connsiteX6" fmla="*/ 73039 w 4931243"/>
              <a:gd name="connsiteY6" fmla="*/ 3313039 h 4175448"/>
              <a:gd name="connsiteX7" fmla="*/ 159642 w 4931243"/>
              <a:gd name="connsiteY7" fmla="*/ 1290513 h 4175448"/>
              <a:gd name="connsiteX8" fmla="*/ 986959 w 4931243"/>
              <a:gd name="connsiteY8" fmla="*/ 590018 h 4175448"/>
              <a:gd name="connsiteX9" fmla="*/ 1004891 w 4931243"/>
              <a:gd name="connsiteY9" fmla="*/ 0 h 4175448"/>
              <a:gd name="connsiteX0" fmla="*/ 1004891 w 4931243"/>
              <a:gd name="connsiteY0" fmla="*/ 0 h 4175448"/>
              <a:gd name="connsiteX1" fmla="*/ 1616609 w 4931243"/>
              <a:gd name="connsiteY1" fmla="*/ 571743 h 4175448"/>
              <a:gd name="connsiteX2" fmla="*/ 4628452 w 4931243"/>
              <a:gd name="connsiteY2" fmla="*/ 934302 h 4175448"/>
              <a:gd name="connsiteX3" fmla="*/ 4723693 w 4931243"/>
              <a:gd name="connsiteY3" fmla="*/ 3409206 h 4175448"/>
              <a:gd name="connsiteX4" fmla="*/ 3575630 w 4931243"/>
              <a:gd name="connsiteY4" fmla="*/ 4131303 h 4175448"/>
              <a:gd name="connsiteX5" fmla="*/ 858591 w 4931243"/>
              <a:gd name="connsiteY5" fmla="*/ 3991042 h 4175448"/>
              <a:gd name="connsiteX6" fmla="*/ 73039 w 4931243"/>
              <a:gd name="connsiteY6" fmla="*/ 3313039 h 4175448"/>
              <a:gd name="connsiteX7" fmla="*/ 159642 w 4931243"/>
              <a:gd name="connsiteY7" fmla="*/ 1290513 h 4175448"/>
              <a:gd name="connsiteX8" fmla="*/ 986959 w 4931243"/>
              <a:gd name="connsiteY8" fmla="*/ 590018 h 4175448"/>
              <a:gd name="connsiteX9" fmla="*/ 1004891 w 4931243"/>
              <a:gd name="connsiteY9" fmla="*/ 0 h 4175448"/>
              <a:gd name="connsiteX0" fmla="*/ 1010726 w 4937078"/>
              <a:gd name="connsiteY0" fmla="*/ 0 h 4175448"/>
              <a:gd name="connsiteX1" fmla="*/ 1622444 w 4937078"/>
              <a:gd name="connsiteY1" fmla="*/ 571743 h 4175448"/>
              <a:gd name="connsiteX2" fmla="*/ 4634287 w 4937078"/>
              <a:gd name="connsiteY2" fmla="*/ 934302 h 4175448"/>
              <a:gd name="connsiteX3" fmla="*/ 4729528 w 4937078"/>
              <a:gd name="connsiteY3" fmla="*/ 3409206 h 4175448"/>
              <a:gd name="connsiteX4" fmla="*/ 3581465 w 4937078"/>
              <a:gd name="connsiteY4" fmla="*/ 4131303 h 4175448"/>
              <a:gd name="connsiteX5" fmla="*/ 864426 w 4937078"/>
              <a:gd name="connsiteY5" fmla="*/ 3991042 h 4175448"/>
              <a:gd name="connsiteX6" fmla="*/ 78874 w 4937078"/>
              <a:gd name="connsiteY6" fmla="*/ 3313039 h 4175448"/>
              <a:gd name="connsiteX7" fmla="*/ 165477 w 4937078"/>
              <a:gd name="connsiteY7" fmla="*/ 1290513 h 4175448"/>
              <a:gd name="connsiteX8" fmla="*/ 992794 w 4937078"/>
              <a:gd name="connsiteY8" fmla="*/ 590018 h 4175448"/>
              <a:gd name="connsiteX9" fmla="*/ 1010726 w 4937078"/>
              <a:gd name="connsiteY9" fmla="*/ 0 h 4175448"/>
              <a:gd name="connsiteX0" fmla="*/ 1010726 w 4961247"/>
              <a:gd name="connsiteY0" fmla="*/ 0 h 4175448"/>
              <a:gd name="connsiteX1" fmla="*/ 1648693 w 4961247"/>
              <a:gd name="connsiteY1" fmla="*/ 574434 h 4175448"/>
              <a:gd name="connsiteX2" fmla="*/ 4634287 w 4961247"/>
              <a:gd name="connsiteY2" fmla="*/ 934302 h 4175448"/>
              <a:gd name="connsiteX3" fmla="*/ 4729528 w 4961247"/>
              <a:gd name="connsiteY3" fmla="*/ 3409206 h 4175448"/>
              <a:gd name="connsiteX4" fmla="*/ 3581465 w 4961247"/>
              <a:gd name="connsiteY4" fmla="*/ 4131303 h 4175448"/>
              <a:gd name="connsiteX5" fmla="*/ 864426 w 4961247"/>
              <a:gd name="connsiteY5" fmla="*/ 3991042 h 4175448"/>
              <a:gd name="connsiteX6" fmla="*/ 78874 w 4961247"/>
              <a:gd name="connsiteY6" fmla="*/ 3313039 h 4175448"/>
              <a:gd name="connsiteX7" fmla="*/ 165477 w 4961247"/>
              <a:gd name="connsiteY7" fmla="*/ 1290513 h 4175448"/>
              <a:gd name="connsiteX8" fmla="*/ 992794 w 4961247"/>
              <a:gd name="connsiteY8" fmla="*/ 590018 h 4175448"/>
              <a:gd name="connsiteX9" fmla="*/ 1010726 w 4961247"/>
              <a:gd name="connsiteY9" fmla="*/ 0 h 4175448"/>
              <a:gd name="connsiteX0" fmla="*/ 1010726 w 4961247"/>
              <a:gd name="connsiteY0" fmla="*/ 0 h 4175448"/>
              <a:gd name="connsiteX1" fmla="*/ 1648693 w 4961247"/>
              <a:gd name="connsiteY1" fmla="*/ 574434 h 4175448"/>
              <a:gd name="connsiteX2" fmla="*/ 4634287 w 4961247"/>
              <a:gd name="connsiteY2" fmla="*/ 934302 h 4175448"/>
              <a:gd name="connsiteX3" fmla="*/ 4729528 w 4961247"/>
              <a:gd name="connsiteY3" fmla="*/ 3409206 h 4175448"/>
              <a:gd name="connsiteX4" fmla="*/ 3581465 w 4961247"/>
              <a:gd name="connsiteY4" fmla="*/ 4131303 h 4175448"/>
              <a:gd name="connsiteX5" fmla="*/ 864426 w 4961247"/>
              <a:gd name="connsiteY5" fmla="*/ 3991042 h 4175448"/>
              <a:gd name="connsiteX6" fmla="*/ 78874 w 4961247"/>
              <a:gd name="connsiteY6" fmla="*/ 3313039 h 4175448"/>
              <a:gd name="connsiteX7" fmla="*/ 165477 w 4961247"/>
              <a:gd name="connsiteY7" fmla="*/ 1290513 h 4175448"/>
              <a:gd name="connsiteX8" fmla="*/ 992794 w 4961247"/>
              <a:gd name="connsiteY8" fmla="*/ 590018 h 4175448"/>
              <a:gd name="connsiteX9" fmla="*/ 1010726 w 4961247"/>
              <a:gd name="connsiteY9" fmla="*/ 0 h 4175448"/>
              <a:gd name="connsiteX0" fmla="*/ 1008299 w 4958820"/>
              <a:gd name="connsiteY0" fmla="*/ 0 h 4175448"/>
              <a:gd name="connsiteX1" fmla="*/ 1646266 w 4958820"/>
              <a:gd name="connsiteY1" fmla="*/ 574434 h 4175448"/>
              <a:gd name="connsiteX2" fmla="*/ 4631860 w 4958820"/>
              <a:gd name="connsiteY2" fmla="*/ 934302 h 4175448"/>
              <a:gd name="connsiteX3" fmla="*/ 4727101 w 4958820"/>
              <a:gd name="connsiteY3" fmla="*/ 3409206 h 4175448"/>
              <a:gd name="connsiteX4" fmla="*/ 3579038 w 4958820"/>
              <a:gd name="connsiteY4" fmla="*/ 4131303 h 4175448"/>
              <a:gd name="connsiteX5" fmla="*/ 861999 w 4958820"/>
              <a:gd name="connsiteY5" fmla="*/ 3991042 h 4175448"/>
              <a:gd name="connsiteX6" fmla="*/ 76447 w 4958820"/>
              <a:gd name="connsiteY6" fmla="*/ 3313039 h 4175448"/>
              <a:gd name="connsiteX7" fmla="*/ 163050 w 4958820"/>
              <a:gd name="connsiteY7" fmla="*/ 1290513 h 4175448"/>
              <a:gd name="connsiteX8" fmla="*/ 990367 w 4958820"/>
              <a:gd name="connsiteY8" fmla="*/ 590018 h 4175448"/>
              <a:gd name="connsiteX9" fmla="*/ 1008299 w 4958820"/>
              <a:gd name="connsiteY9" fmla="*/ 0 h 4175448"/>
              <a:gd name="connsiteX0" fmla="*/ 1008299 w 4958820"/>
              <a:gd name="connsiteY0" fmla="*/ 0 h 4175448"/>
              <a:gd name="connsiteX1" fmla="*/ 1646266 w 4958820"/>
              <a:gd name="connsiteY1" fmla="*/ 574434 h 4175448"/>
              <a:gd name="connsiteX2" fmla="*/ 4631860 w 4958820"/>
              <a:gd name="connsiteY2" fmla="*/ 934302 h 4175448"/>
              <a:gd name="connsiteX3" fmla="*/ 4727101 w 4958820"/>
              <a:gd name="connsiteY3" fmla="*/ 3409206 h 4175448"/>
              <a:gd name="connsiteX4" fmla="*/ 3579038 w 4958820"/>
              <a:gd name="connsiteY4" fmla="*/ 4131303 h 4175448"/>
              <a:gd name="connsiteX5" fmla="*/ 861999 w 4958820"/>
              <a:gd name="connsiteY5" fmla="*/ 3991042 h 4175448"/>
              <a:gd name="connsiteX6" fmla="*/ 76447 w 4958820"/>
              <a:gd name="connsiteY6" fmla="*/ 3313039 h 4175448"/>
              <a:gd name="connsiteX7" fmla="*/ 163050 w 4958820"/>
              <a:gd name="connsiteY7" fmla="*/ 1290513 h 4175448"/>
              <a:gd name="connsiteX8" fmla="*/ 990367 w 4958820"/>
              <a:gd name="connsiteY8" fmla="*/ 590018 h 4175448"/>
              <a:gd name="connsiteX9" fmla="*/ 1008299 w 4958820"/>
              <a:gd name="connsiteY9" fmla="*/ 0 h 4175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958820" h="4175448">
                <a:moveTo>
                  <a:pt x="1008299" y="0"/>
                </a:moveTo>
                <a:cubicBezTo>
                  <a:pt x="1080221" y="58905"/>
                  <a:pt x="1502689" y="357725"/>
                  <a:pt x="1646266" y="574434"/>
                </a:cubicBezTo>
                <a:cubicBezTo>
                  <a:pt x="1801987" y="585526"/>
                  <a:pt x="4118388" y="461840"/>
                  <a:pt x="4631860" y="934302"/>
                </a:cubicBezTo>
                <a:cubicBezTo>
                  <a:pt x="5145332" y="1406764"/>
                  <a:pt x="4955580" y="2313155"/>
                  <a:pt x="4727101" y="3409206"/>
                </a:cubicBezTo>
                <a:cubicBezTo>
                  <a:pt x="4578135" y="3975170"/>
                  <a:pt x="4223222" y="4034330"/>
                  <a:pt x="3579038" y="4131303"/>
                </a:cubicBezTo>
                <a:cubicBezTo>
                  <a:pt x="2934854" y="4228276"/>
                  <a:pt x="1597338" y="4158382"/>
                  <a:pt x="861999" y="3991042"/>
                </a:cubicBezTo>
                <a:cubicBezTo>
                  <a:pt x="557764" y="3888766"/>
                  <a:pt x="288603" y="3774523"/>
                  <a:pt x="76447" y="3313039"/>
                </a:cubicBezTo>
                <a:cubicBezTo>
                  <a:pt x="-73175" y="2826910"/>
                  <a:pt x="18982" y="1794318"/>
                  <a:pt x="163050" y="1290513"/>
                </a:cubicBezTo>
                <a:cubicBezTo>
                  <a:pt x="367640" y="666231"/>
                  <a:pt x="707145" y="617043"/>
                  <a:pt x="990367" y="590018"/>
                </a:cubicBezTo>
                <a:cubicBezTo>
                  <a:pt x="990367" y="590018"/>
                  <a:pt x="1038579" y="394709"/>
                  <a:pt x="1008299" y="0"/>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6D5F371-A0D1-4610-A662-CE89241BF42E}"/>
              </a:ext>
            </a:extLst>
          </p:cNvPr>
          <p:cNvSpPr>
            <a:spLocks noGrp="1"/>
          </p:cNvSpPr>
          <p:nvPr>
            <p:ph type="title"/>
          </p:nvPr>
        </p:nvSpPr>
        <p:spPr>
          <a:xfrm>
            <a:off x="1221949" y="1441683"/>
            <a:ext cx="3737320" cy="2085287"/>
          </a:xfrm>
        </p:spPr>
        <p:txBody>
          <a:bodyPr>
            <a:normAutofit/>
          </a:bodyPr>
          <a:lstStyle/>
          <a:p>
            <a:pPr algn="ctr"/>
            <a:r>
              <a:rPr lang="en-GB" dirty="0"/>
              <a:t>True!</a:t>
            </a:r>
          </a:p>
        </p:txBody>
      </p:sp>
      <p:sp>
        <p:nvSpPr>
          <p:cNvPr id="25" name="Freeform: Shape 24">
            <a:extLst>
              <a:ext uri="{FF2B5EF4-FFF2-40B4-BE49-F238E27FC236}">
                <a16:creationId xmlns:a16="http://schemas.microsoft.com/office/drawing/2014/main" id="{A7E159FC-3666-4232-8B04-4E20400D3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295116">
            <a:off x="719578" y="526618"/>
            <a:ext cx="4653004" cy="3398069"/>
          </a:xfrm>
          <a:custGeom>
            <a:avLst/>
            <a:gdLst>
              <a:gd name="connsiteX0" fmla="*/ 986774 w 5065355"/>
              <a:gd name="connsiteY0" fmla="*/ 0 h 3864077"/>
              <a:gd name="connsiteX1" fmla="*/ 1598492 w 5065355"/>
              <a:gd name="connsiteY1" fmla="*/ 571743 h 3864077"/>
              <a:gd name="connsiteX2" fmla="*/ 4623587 w 5065355"/>
              <a:gd name="connsiteY2" fmla="*/ 815032 h 3864077"/>
              <a:gd name="connsiteX3" fmla="*/ 5045794 w 5065355"/>
              <a:gd name="connsiteY3" fmla="*/ 2583837 h 3864077"/>
              <a:gd name="connsiteX4" fmla="*/ 5065097 w 5065355"/>
              <a:gd name="connsiteY4" fmla="*/ 3007422 h 3864077"/>
              <a:gd name="connsiteX5" fmla="*/ 5064540 w 5065355"/>
              <a:gd name="connsiteY5" fmla="*/ 3083457 h 3864077"/>
              <a:gd name="connsiteX6" fmla="*/ 5065355 w 5065355"/>
              <a:gd name="connsiteY6" fmla="*/ 3093208 h 3864077"/>
              <a:gd name="connsiteX7" fmla="*/ 5059336 w 5065355"/>
              <a:gd name="connsiteY7" fmla="*/ 3165214 h 3864077"/>
              <a:gd name="connsiteX8" fmla="*/ 5058896 w 5065355"/>
              <a:gd name="connsiteY8" fmla="*/ 3171406 h 3864077"/>
              <a:gd name="connsiteX9" fmla="*/ 5058773 w 5065355"/>
              <a:gd name="connsiteY9" fmla="*/ 3171941 h 3864077"/>
              <a:gd name="connsiteX10" fmla="*/ 5057188 w 5065355"/>
              <a:gd name="connsiteY10" fmla="*/ 3190910 h 3864077"/>
              <a:gd name="connsiteX11" fmla="*/ 5033762 w 5065355"/>
              <a:gd name="connsiteY11" fmla="*/ 3281910 h 3864077"/>
              <a:gd name="connsiteX12" fmla="*/ 5033487 w 5065355"/>
              <a:gd name="connsiteY12" fmla="*/ 3282522 h 3864077"/>
              <a:gd name="connsiteX13" fmla="*/ 5027369 w 5065355"/>
              <a:gd name="connsiteY13" fmla="*/ 3309275 h 3864077"/>
              <a:gd name="connsiteX14" fmla="*/ 4908386 w 5065355"/>
              <a:gd name="connsiteY14" fmla="*/ 3476562 h 3864077"/>
              <a:gd name="connsiteX15" fmla="*/ 4902444 w 5065355"/>
              <a:gd name="connsiteY15" fmla="*/ 3480940 h 3864077"/>
              <a:gd name="connsiteX16" fmla="*/ 4888108 w 5065355"/>
              <a:gd name="connsiteY16" fmla="*/ 3495204 h 3864077"/>
              <a:gd name="connsiteX17" fmla="*/ 4819819 w 5065355"/>
              <a:gd name="connsiteY17" fmla="*/ 3539901 h 3864077"/>
              <a:gd name="connsiteX18" fmla="*/ 4806748 w 5065355"/>
              <a:gd name="connsiteY18" fmla="*/ 3544794 h 3864077"/>
              <a:gd name="connsiteX19" fmla="*/ 4765129 w 5065355"/>
              <a:gd name="connsiteY19" fmla="*/ 3568040 h 3864077"/>
              <a:gd name="connsiteX20" fmla="*/ 4426673 w 5065355"/>
              <a:gd name="connsiteY20" fmla="*/ 3685984 h 3864077"/>
              <a:gd name="connsiteX21" fmla="*/ 534075 w 5065355"/>
              <a:gd name="connsiteY21" fmla="*/ 3761757 h 3864077"/>
              <a:gd name="connsiteX22" fmla="*/ 451805 w 5065355"/>
              <a:gd name="connsiteY22" fmla="*/ 3738960 h 3864077"/>
              <a:gd name="connsiteX23" fmla="*/ 417467 w 5065355"/>
              <a:gd name="connsiteY23" fmla="*/ 3743134 h 3864077"/>
              <a:gd name="connsiteX24" fmla="*/ 47039 w 5065355"/>
              <a:gd name="connsiteY24" fmla="*/ 3447046 h 3864077"/>
              <a:gd name="connsiteX25" fmla="*/ 38763 w 5065355"/>
              <a:gd name="connsiteY25" fmla="*/ 3414896 h 3864077"/>
              <a:gd name="connsiteX26" fmla="*/ 28376 w 5065355"/>
              <a:gd name="connsiteY26" fmla="*/ 3388641 h 3864077"/>
              <a:gd name="connsiteX27" fmla="*/ 14642 w 5065355"/>
              <a:gd name="connsiteY27" fmla="*/ 2681940 h 3864077"/>
              <a:gd name="connsiteX28" fmla="*/ 141525 w 5065355"/>
              <a:gd name="connsiteY28" fmla="*/ 1290513 h 3864077"/>
              <a:gd name="connsiteX29" fmla="*/ 968842 w 5065355"/>
              <a:gd name="connsiteY29" fmla="*/ 590018 h 3864077"/>
              <a:gd name="connsiteX30" fmla="*/ 986774 w 5065355"/>
              <a:gd name="connsiteY30" fmla="*/ 0 h 3864077"/>
              <a:gd name="connsiteX0" fmla="*/ 986774 w 5065355"/>
              <a:gd name="connsiteY0" fmla="*/ 0 h 3852421"/>
              <a:gd name="connsiteX1" fmla="*/ 1598492 w 5065355"/>
              <a:gd name="connsiteY1" fmla="*/ 571743 h 3852421"/>
              <a:gd name="connsiteX2" fmla="*/ 4623587 w 5065355"/>
              <a:gd name="connsiteY2" fmla="*/ 815032 h 3852421"/>
              <a:gd name="connsiteX3" fmla="*/ 5045794 w 5065355"/>
              <a:gd name="connsiteY3" fmla="*/ 2583837 h 3852421"/>
              <a:gd name="connsiteX4" fmla="*/ 5065097 w 5065355"/>
              <a:gd name="connsiteY4" fmla="*/ 3007422 h 3852421"/>
              <a:gd name="connsiteX5" fmla="*/ 5064540 w 5065355"/>
              <a:gd name="connsiteY5" fmla="*/ 3083457 h 3852421"/>
              <a:gd name="connsiteX6" fmla="*/ 5065355 w 5065355"/>
              <a:gd name="connsiteY6" fmla="*/ 3093208 h 3852421"/>
              <a:gd name="connsiteX7" fmla="*/ 5059336 w 5065355"/>
              <a:gd name="connsiteY7" fmla="*/ 3165214 h 3852421"/>
              <a:gd name="connsiteX8" fmla="*/ 5058896 w 5065355"/>
              <a:gd name="connsiteY8" fmla="*/ 3171406 h 3852421"/>
              <a:gd name="connsiteX9" fmla="*/ 5058773 w 5065355"/>
              <a:gd name="connsiteY9" fmla="*/ 3171941 h 3852421"/>
              <a:gd name="connsiteX10" fmla="*/ 5057188 w 5065355"/>
              <a:gd name="connsiteY10" fmla="*/ 3190910 h 3852421"/>
              <a:gd name="connsiteX11" fmla="*/ 5033762 w 5065355"/>
              <a:gd name="connsiteY11" fmla="*/ 3281910 h 3852421"/>
              <a:gd name="connsiteX12" fmla="*/ 5033487 w 5065355"/>
              <a:gd name="connsiteY12" fmla="*/ 3282522 h 3852421"/>
              <a:gd name="connsiteX13" fmla="*/ 5027369 w 5065355"/>
              <a:gd name="connsiteY13" fmla="*/ 3309275 h 3852421"/>
              <a:gd name="connsiteX14" fmla="*/ 4908386 w 5065355"/>
              <a:gd name="connsiteY14" fmla="*/ 3476562 h 3852421"/>
              <a:gd name="connsiteX15" fmla="*/ 4902444 w 5065355"/>
              <a:gd name="connsiteY15" fmla="*/ 3480940 h 3852421"/>
              <a:gd name="connsiteX16" fmla="*/ 4888108 w 5065355"/>
              <a:gd name="connsiteY16" fmla="*/ 3495204 h 3852421"/>
              <a:gd name="connsiteX17" fmla="*/ 4819819 w 5065355"/>
              <a:gd name="connsiteY17" fmla="*/ 3539901 h 3852421"/>
              <a:gd name="connsiteX18" fmla="*/ 4806748 w 5065355"/>
              <a:gd name="connsiteY18" fmla="*/ 3544794 h 3852421"/>
              <a:gd name="connsiteX19" fmla="*/ 4765129 w 5065355"/>
              <a:gd name="connsiteY19" fmla="*/ 3568040 h 3852421"/>
              <a:gd name="connsiteX20" fmla="*/ 4426673 w 5065355"/>
              <a:gd name="connsiteY20" fmla="*/ 3685984 h 3852421"/>
              <a:gd name="connsiteX21" fmla="*/ 904564 w 5065355"/>
              <a:gd name="connsiteY21" fmla="*/ 3793288 h 3852421"/>
              <a:gd name="connsiteX22" fmla="*/ 451805 w 5065355"/>
              <a:gd name="connsiteY22" fmla="*/ 3738960 h 3852421"/>
              <a:gd name="connsiteX23" fmla="*/ 417467 w 5065355"/>
              <a:gd name="connsiteY23" fmla="*/ 3743134 h 3852421"/>
              <a:gd name="connsiteX24" fmla="*/ 47039 w 5065355"/>
              <a:gd name="connsiteY24" fmla="*/ 3447046 h 3852421"/>
              <a:gd name="connsiteX25" fmla="*/ 38763 w 5065355"/>
              <a:gd name="connsiteY25" fmla="*/ 3414896 h 3852421"/>
              <a:gd name="connsiteX26" fmla="*/ 28376 w 5065355"/>
              <a:gd name="connsiteY26" fmla="*/ 3388641 h 3852421"/>
              <a:gd name="connsiteX27" fmla="*/ 14642 w 5065355"/>
              <a:gd name="connsiteY27" fmla="*/ 2681940 h 3852421"/>
              <a:gd name="connsiteX28" fmla="*/ 141525 w 5065355"/>
              <a:gd name="connsiteY28" fmla="*/ 1290513 h 3852421"/>
              <a:gd name="connsiteX29" fmla="*/ 968842 w 5065355"/>
              <a:gd name="connsiteY29" fmla="*/ 590018 h 3852421"/>
              <a:gd name="connsiteX30" fmla="*/ 986774 w 5065355"/>
              <a:gd name="connsiteY30" fmla="*/ 0 h 3852421"/>
              <a:gd name="connsiteX0" fmla="*/ 986774 w 5065355"/>
              <a:gd name="connsiteY0" fmla="*/ 0 h 3899315"/>
              <a:gd name="connsiteX1" fmla="*/ 1598492 w 5065355"/>
              <a:gd name="connsiteY1" fmla="*/ 571743 h 3899315"/>
              <a:gd name="connsiteX2" fmla="*/ 4623587 w 5065355"/>
              <a:gd name="connsiteY2" fmla="*/ 815032 h 3899315"/>
              <a:gd name="connsiteX3" fmla="*/ 5045794 w 5065355"/>
              <a:gd name="connsiteY3" fmla="*/ 2583837 h 3899315"/>
              <a:gd name="connsiteX4" fmla="*/ 5065097 w 5065355"/>
              <a:gd name="connsiteY4" fmla="*/ 3007422 h 3899315"/>
              <a:gd name="connsiteX5" fmla="*/ 5064540 w 5065355"/>
              <a:gd name="connsiteY5" fmla="*/ 3083457 h 3899315"/>
              <a:gd name="connsiteX6" fmla="*/ 5065355 w 5065355"/>
              <a:gd name="connsiteY6" fmla="*/ 3093208 h 3899315"/>
              <a:gd name="connsiteX7" fmla="*/ 5059336 w 5065355"/>
              <a:gd name="connsiteY7" fmla="*/ 3165214 h 3899315"/>
              <a:gd name="connsiteX8" fmla="*/ 5058896 w 5065355"/>
              <a:gd name="connsiteY8" fmla="*/ 3171406 h 3899315"/>
              <a:gd name="connsiteX9" fmla="*/ 5058773 w 5065355"/>
              <a:gd name="connsiteY9" fmla="*/ 3171941 h 3899315"/>
              <a:gd name="connsiteX10" fmla="*/ 5057188 w 5065355"/>
              <a:gd name="connsiteY10" fmla="*/ 3190910 h 3899315"/>
              <a:gd name="connsiteX11" fmla="*/ 5033762 w 5065355"/>
              <a:gd name="connsiteY11" fmla="*/ 3281910 h 3899315"/>
              <a:gd name="connsiteX12" fmla="*/ 5033487 w 5065355"/>
              <a:gd name="connsiteY12" fmla="*/ 3282522 h 3899315"/>
              <a:gd name="connsiteX13" fmla="*/ 5027369 w 5065355"/>
              <a:gd name="connsiteY13" fmla="*/ 3309275 h 3899315"/>
              <a:gd name="connsiteX14" fmla="*/ 4908386 w 5065355"/>
              <a:gd name="connsiteY14" fmla="*/ 3476562 h 3899315"/>
              <a:gd name="connsiteX15" fmla="*/ 4902444 w 5065355"/>
              <a:gd name="connsiteY15" fmla="*/ 3480940 h 3899315"/>
              <a:gd name="connsiteX16" fmla="*/ 4888108 w 5065355"/>
              <a:gd name="connsiteY16" fmla="*/ 3495204 h 3899315"/>
              <a:gd name="connsiteX17" fmla="*/ 4819819 w 5065355"/>
              <a:gd name="connsiteY17" fmla="*/ 3539901 h 3899315"/>
              <a:gd name="connsiteX18" fmla="*/ 4806748 w 5065355"/>
              <a:gd name="connsiteY18" fmla="*/ 3544794 h 3899315"/>
              <a:gd name="connsiteX19" fmla="*/ 4765129 w 5065355"/>
              <a:gd name="connsiteY19" fmla="*/ 3568040 h 3899315"/>
              <a:gd name="connsiteX20" fmla="*/ 4229604 w 5065355"/>
              <a:gd name="connsiteY20" fmla="*/ 3851522 h 3899315"/>
              <a:gd name="connsiteX21" fmla="*/ 904564 w 5065355"/>
              <a:gd name="connsiteY21" fmla="*/ 3793288 h 3899315"/>
              <a:gd name="connsiteX22" fmla="*/ 451805 w 5065355"/>
              <a:gd name="connsiteY22" fmla="*/ 3738960 h 3899315"/>
              <a:gd name="connsiteX23" fmla="*/ 417467 w 5065355"/>
              <a:gd name="connsiteY23" fmla="*/ 3743134 h 3899315"/>
              <a:gd name="connsiteX24" fmla="*/ 47039 w 5065355"/>
              <a:gd name="connsiteY24" fmla="*/ 3447046 h 3899315"/>
              <a:gd name="connsiteX25" fmla="*/ 38763 w 5065355"/>
              <a:gd name="connsiteY25" fmla="*/ 3414896 h 3899315"/>
              <a:gd name="connsiteX26" fmla="*/ 28376 w 5065355"/>
              <a:gd name="connsiteY26" fmla="*/ 3388641 h 3899315"/>
              <a:gd name="connsiteX27" fmla="*/ 14642 w 5065355"/>
              <a:gd name="connsiteY27" fmla="*/ 2681940 h 3899315"/>
              <a:gd name="connsiteX28" fmla="*/ 141525 w 5065355"/>
              <a:gd name="connsiteY28" fmla="*/ 1290513 h 3899315"/>
              <a:gd name="connsiteX29" fmla="*/ 968842 w 5065355"/>
              <a:gd name="connsiteY29" fmla="*/ 590018 h 3899315"/>
              <a:gd name="connsiteX30" fmla="*/ 986774 w 5065355"/>
              <a:gd name="connsiteY30" fmla="*/ 0 h 3899315"/>
              <a:gd name="connsiteX0" fmla="*/ 986774 w 5065355"/>
              <a:gd name="connsiteY0" fmla="*/ 0 h 3899315"/>
              <a:gd name="connsiteX1" fmla="*/ 1598492 w 5065355"/>
              <a:gd name="connsiteY1" fmla="*/ 571743 h 3899315"/>
              <a:gd name="connsiteX2" fmla="*/ 4623587 w 5065355"/>
              <a:gd name="connsiteY2" fmla="*/ 815032 h 3899315"/>
              <a:gd name="connsiteX3" fmla="*/ 5045794 w 5065355"/>
              <a:gd name="connsiteY3" fmla="*/ 2583837 h 3899315"/>
              <a:gd name="connsiteX4" fmla="*/ 5065097 w 5065355"/>
              <a:gd name="connsiteY4" fmla="*/ 3007422 h 3899315"/>
              <a:gd name="connsiteX5" fmla="*/ 5064540 w 5065355"/>
              <a:gd name="connsiteY5" fmla="*/ 3083457 h 3899315"/>
              <a:gd name="connsiteX6" fmla="*/ 5065355 w 5065355"/>
              <a:gd name="connsiteY6" fmla="*/ 3093208 h 3899315"/>
              <a:gd name="connsiteX7" fmla="*/ 5059336 w 5065355"/>
              <a:gd name="connsiteY7" fmla="*/ 3165214 h 3899315"/>
              <a:gd name="connsiteX8" fmla="*/ 5058896 w 5065355"/>
              <a:gd name="connsiteY8" fmla="*/ 3171406 h 3899315"/>
              <a:gd name="connsiteX9" fmla="*/ 5058773 w 5065355"/>
              <a:gd name="connsiteY9" fmla="*/ 3171941 h 3899315"/>
              <a:gd name="connsiteX10" fmla="*/ 5057188 w 5065355"/>
              <a:gd name="connsiteY10" fmla="*/ 3190910 h 3899315"/>
              <a:gd name="connsiteX11" fmla="*/ 5033762 w 5065355"/>
              <a:gd name="connsiteY11" fmla="*/ 3281910 h 3899315"/>
              <a:gd name="connsiteX12" fmla="*/ 5033487 w 5065355"/>
              <a:gd name="connsiteY12" fmla="*/ 3282522 h 3899315"/>
              <a:gd name="connsiteX13" fmla="*/ 5027369 w 5065355"/>
              <a:gd name="connsiteY13" fmla="*/ 3309275 h 3899315"/>
              <a:gd name="connsiteX14" fmla="*/ 4908386 w 5065355"/>
              <a:gd name="connsiteY14" fmla="*/ 3476562 h 3899315"/>
              <a:gd name="connsiteX15" fmla="*/ 4902444 w 5065355"/>
              <a:gd name="connsiteY15" fmla="*/ 3480940 h 3899315"/>
              <a:gd name="connsiteX16" fmla="*/ 4888108 w 5065355"/>
              <a:gd name="connsiteY16" fmla="*/ 3495204 h 3899315"/>
              <a:gd name="connsiteX17" fmla="*/ 4819819 w 5065355"/>
              <a:gd name="connsiteY17" fmla="*/ 3539901 h 3899315"/>
              <a:gd name="connsiteX18" fmla="*/ 4806748 w 5065355"/>
              <a:gd name="connsiteY18" fmla="*/ 3544794 h 3899315"/>
              <a:gd name="connsiteX19" fmla="*/ 4765129 w 5065355"/>
              <a:gd name="connsiteY19" fmla="*/ 3568040 h 3899315"/>
              <a:gd name="connsiteX20" fmla="*/ 4229604 w 5065355"/>
              <a:gd name="connsiteY20" fmla="*/ 3851522 h 3899315"/>
              <a:gd name="connsiteX21" fmla="*/ 904564 w 5065355"/>
              <a:gd name="connsiteY21" fmla="*/ 3793288 h 3899315"/>
              <a:gd name="connsiteX22" fmla="*/ 451805 w 5065355"/>
              <a:gd name="connsiteY22" fmla="*/ 3738960 h 3899315"/>
              <a:gd name="connsiteX23" fmla="*/ 417467 w 5065355"/>
              <a:gd name="connsiteY23" fmla="*/ 3743134 h 3899315"/>
              <a:gd name="connsiteX24" fmla="*/ 47039 w 5065355"/>
              <a:gd name="connsiteY24" fmla="*/ 3447046 h 3899315"/>
              <a:gd name="connsiteX25" fmla="*/ 38763 w 5065355"/>
              <a:gd name="connsiteY25" fmla="*/ 3414896 h 3899315"/>
              <a:gd name="connsiteX26" fmla="*/ 28376 w 5065355"/>
              <a:gd name="connsiteY26" fmla="*/ 3388641 h 3899315"/>
              <a:gd name="connsiteX27" fmla="*/ 14642 w 5065355"/>
              <a:gd name="connsiteY27" fmla="*/ 2681940 h 3899315"/>
              <a:gd name="connsiteX28" fmla="*/ 141525 w 5065355"/>
              <a:gd name="connsiteY28" fmla="*/ 1290513 h 3899315"/>
              <a:gd name="connsiteX29" fmla="*/ 968842 w 5065355"/>
              <a:gd name="connsiteY29" fmla="*/ 590018 h 3899315"/>
              <a:gd name="connsiteX30" fmla="*/ 986774 w 5065355"/>
              <a:gd name="connsiteY30" fmla="*/ 0 h 3899315"/>
              <a:gd name="connsiteX0" fmla="*/ 986774 w 5065355"/>
              <a:gd name="connsiteY0" fmla="*/ 0 h 3899315"/>
              <a:gd name="connsiteX1" fmla="*/ 1598492 w 5065355"/>
              <a:gd name="connsiteY1" fmla="*/ 571743 h 3899315"/>
              <a:gd name="connsiteX2" fmla="*/ 4623587 w 5065355"/>
              <a:gd name="connsiteY2" fmla="*/ 815032 h 3899315"/>
              <a:gd name="connsiteX3" fmla="*/ 5045794 w 5065355"/>
              <a:gd name="connsiteY3" fmla="*/ 2583837 h 3899315"/>
              <a:gd name="connsiteX4" fmla="*/ 5065097 w 5065355"/>
              <a:gd name="connsiteY4" fmla="*/ 3007422 h 3899315"/>
              <a:gd name="connsiteX5" fmla="*/ 5064540 w 5065355"/>
              <a:gd name="connsiteY5" fmla="*/ 3083457 h 3899315"/>
              <a:gd name="connsiteX6" fmla="*/ 5065355 w 5065355"/>
              <a:gd name="connsiteY6" fmla="*/ 3093208 h 3899315"/>
              <a:gd name="connsiteX7" fmla="*/ 5059336 w 5065355"/>
              <a:gd name="connsiteY7" fmla="*/ 3165214 h 3899315"/>
              <a:gd name="connsiteX8" fmla="*/ 5058896 w 5065355"/>
              <a:gd name="connsiteY8" fmla="*/ 3171406 h 3899315"/>
              <a:gd name="connsiteX9" fmla="*/ 5058773 w 5065355"/>
              <a:gd name="connsiteY9" fmla="*/ 3171941 h 3899315"/>
              <a:gd name="connsiteX10" fmla="*/ 5057188 w 5065355"/>
              <a:gd name="connsiteY10" fmla="*/ 3190910 h 3899315"/>
              <a:gd name="connsiteX11" fmla="*/ 5033762 w 5065355"/>
              <a:gd name="connsiteY11" fmla="*/ 3281910 h 3899315"/>
              <a:gd name="connsiteX12" fmla="*/ 5033487 w 5065355"/>
              <a:gd name="connsiteY12" fmla="*/ 3282522 h 3899315"/>
              <a:gd name="connsiteX13" fmla="*/ 5027369 w 5065355"/>
              <a:gd name="connsiteY13" fmla="*/ 3309275 h 3899315"/>
              <a:gd name="connsiteX14" fmla="*/ 4908386 w 5065355"/>
              <a:gd name="connsiteY14" fmla="*/ 3476562 h 3899315"/>
              <a:gd name="connsiteX15" fmla="*/ 4902444 w 5065355"/>
              <a:gd name="connsiteY15" fmla="*/ 3480940 h 3899315"/>
              <a:gd name="connsiteX16" fmla="*/ 4888108 w 5065355"/>
              <a:gd name="connsiteY16" fmla="*/ 3495204 h 3899315"/>
              <a:gd name="connsiteX17" fmla="*/ 4819819 w 5065355"/>
              <a:gd name="connsiteY17" fmla="*/ 3539901 h 3899315"/>
              <a:gd name="connsiteX18" fmla="*/ 4806748 w 5065355"/>
              <a:gd name="connsiteY18" fmla="*/ 3544794 h 3899315"/>
              <a:gd name="connsiteX19" fmla="*/ 4229604 w 5065355"/>
              <a:gd name="connsiteY19" fmla="*/ 3851522 h 3899315"/>
              <a:gd name="connsiteX20" fmla="*/ 904564 w 5065355"/>
              <a:gd name="connsiteY20" fmla="*/ 3793288 h 3899315"/>
              <a:gd name="connsiteX21" fmla="*/ 451805 w 5065355"/>
              <a:gd name="connsiteY21" fmla="*/ 3738960 h 3899315"/>
              <a:gd name="connsiteX22" fmla="*/ 417467 w 5065355"/>
              <a:gd name="connsiteY22" fmla="*/ 3743134 h 3899315"/>
              <a:gd name="connsiteX23" fmla="*/ 47039 w 5065355"/>
              <a:gd name="connsiteY23" fmla="*/ 3447046 h 3899315"/>
              <a:gd name="connsiteX24" fmla="*/ 38763 w 5065355"/>
              <a:gd name="connsiteY24" fmla="*/ 3414896 h 3899315"/>
              <a:gd name="connsiteX25" fmla="*/ 28376 w 5065355"/>
              <a:gd name="connsiteY25" fmla="*/ 3388641 h 3899315"/>
              <a:gd name="connsiteX26" fmla="*/ 14642 w 5065355"/>
              <a:gd name="connsiteY26" fmla="*/ 2681940 h 3899315"/>
              <a:gd name="connsiteX27" fmla="*/ 141525 w 5065355"/>
              <a:gd name="connsiteY27" fmla="*/ 1290513 h 3899315"/>
              <a:gd name="connsiteX28" fmla="*/ 968842 w 5065355"/>
              <a:gd name="connsiteY28" fmla="*/ 590018 h 3899315"/>
              <a:gd name="connsiteX29" fmla="*/ 986774 w 5065355"/>
              <a:gd name="connsiteY29" fmla="*/ 0 h 3899315"/>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5033487 w 5065355"/>
              <a:gd name="connsiteY12" fmla="*/ 3282522 h 3885853"/>
              <a:gd name="connsiteX13" fmla="*/ 5027369 w 5065355"/>
              <a:gd name="connsiteY13" fmla="*/ 3309275 h 3885853"/>
              <a:gd name="connsiteX14" fmla="*/ 4908386 w 5065355"/>
              <a:gd name="connsiteY14" fmla="*/ 3476562 h 3885853"/>
              <a:gd name="connsiteX15" fmla="*/ 4902444 w 5065355"/>
              <a:gd name="connsiteY15" fmla="*/ 3480940 h 3885853"/>
              <a:gd name="connsiteX16" fmla="*/ 4888108 w 5065355"/>
              <a:gd name="connsiteY16" fmla="*/ 3495204 h 3885853"/>
              <a:gd name="connsiteX17" fmla="*/ 4819819 w 5065355"/>
              <a:gd name="connsiteY17" fmla="*/ 3539901 h 3885853"/>
              <a:gd name="connsiteX18" fmla="*/ 4735804 w 5065355"/>
              <a:gd name="connsiteY18" fmla="*/ 3804925 h 3885853"/>
              <a:gd name="connsiteX19" fmla="*/ 4229604 w 5065355"/>
              <a:gd name="connsiteY19" fmla="*/ 3851522 h 3885853"/>
              <a:gd name="connsiteX20" fmla="*/ 904564 w 5065355"/>
              <a:gd name="connsiteY20" fmla="*/ 3793288 h 3885853"/>
              <a:gd name="connsiteX21" fmla="*/ 451805 w 5065355"/>
              <a:gd name="connsiteY21" fmla="*/ 3738960 h 3885853"/>
              <a:gd name="connsiteX22" fmla="*/ 417467 w 5065355"/>
              <a:gd name="connsiteY22" fmla="*/ 3743134 h 3885853"/>
              <a:gd name="connsiteX23" fmla="*/ 47039 w 5065355"/>
              <a:gd name="connsiteY23" fmla="*/ 3447046 h 3885853"/>
              <a:gd name="connsiteX24" fmla="*/ 38763 w 5065355"/>
              <a:gd name="connsiteY24" fmla="*/ 3414896 h 3885853"/>
              <a:gd name="connsiteX25" fmla="*/ 28376 w 5065355"/>
              <a:gd name="connsiteY25" fmla="*/ 3388641 h 3885853"/>
              <a:gd name="connsiteX26" fmla="*/ 14642 w 5065355"/>
              <a:gd name="connsiteY26" fmla="*/ 2681940 h 3885853"/>
              <a:gd name="connsiteX27" fmla="*/ 141525 w 5065355"/>
              <a:gd name="connsiteY27" fmla="*/ 1290513 h 3885853"/>
              <a:gd name="connsiteX28" fmla="*/ 968842 w 5065355"/>
              <a:gd name="connsiteY28" fmla="*/ 590018 h 3885853"/>
              <a:gd name="connsiteX29" fmla="*/ 986774 w 5065355"/>
              <a:gd name="connsiteY29" fmla="*/ 0 h 3885853"/>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5033487 w 5065355"/>
              <a:gd name="connsiteY12" fmla="*/ 3282522 h 3885853"/>
              <a:gd name="connsiteX13" fmla="*/ 5027369 w 5065355"/>
              <a:gd name="connsiteY13" fmla="*/ 3309275 h 3885853"/>
              <a:gd name="connsiteX14" fmla="*/ 4908386 w 5065355"/>
              <a:gd name="connsiteY14" fmla="*/ 3476562 h 3885853"/>
              <a:gd name="connsiteX15" fmla="*/ 4902444 w 5065355"/>
              <a:gd name="connsiteY15" fmla="*/ 3480940 h 3885853"/>
              <a:gd name="connsiteX16" fmla="*/ 4819819 w 5065355"/>
              <a:gd name="connsiteY16" fmla="*/ 3539901 h 3885853"/>
              <a:gd name="connsiteX17" fmla="*/ 4735804 w 5065355"/>
              <a:gd name="connsiteY17" fmla="*/ 3804925 h 3885853"/>
              <a:gd name="connsiteX18" fmla="*/ 4229604 w 5065355"/>
              <a:gd name="connsiteY18" fmla="*/ 3851522 h 3885853"/>
              <a:gd name="connsiteX19" fmla="*/ 904564 w 5065355"/>
              <a:gd name="connsiteY19" fmla="*/ 3793288 h 3885853"/>
              <a:gd name="connsiteX20" fmla="*/ 451805 w 5065355"/>
              <a:gd name="connsiteY20" fmla="*/ 3738960 h 3885853"/>
              <a:gd name="connsiteX21" fmla="*/ 417467 w 5065355"/>
              <a:gd name="connsiteY21" fmla="*/ 3743134 h 3885853"/>
              <a:gd name="connsiteX22" fmla="*/ 47039 w 5065355"/>
              <a:gd name="connsiteY22" fmla="*/ 3447046 h 3885853"/>
              <a:gd name="connsiteX23" fmla="*/ 38763 w 5065355"/>
              <a:gd name="connsiteY23" fmla="*/ 3414896 h 3885853"/>
              <a:gd name="connsiteX24" fmla="*/ 28376 w 5065355"/>
              <a:gd name="connsiteY24" fmla="*/ 3388641 h 3885853"/>
              <a:gd name="connsiteX25" fmla="*/ 14642 w 5065355"/>
              <a:gd name="connsiteY25" fmla="*/ 2681940 h 3885853"/>
              <a:gd name="connsiteX26" fmla="*/ 141525 w 5065355"/>
              <a:gd name="connsiteY26" fmla="*/ 1290513 h 3885853"/>
              <a:gd name="connsiteX27" fmla="*/ 968842 w 5065355"/>
              <a:gd name="connsiteY27" fmla="*/ 590018 h 3885853"/>
              <a:gd name="connsiteX28" fmla="*/ 986774 w 5065355"/>
              <a:gd name="connsiteY28" fmla="*/ 0 h 3885853"/>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5033487 w 5065355"/>
              <a:gd name="connsiteY12" fmla="*/ 3282522 h 3885853"/>
              <a:gd name="connsiteX13" fmla="*/ 4908386 w 5065355"/>
              <a:gd name="connsiteY13" fmla="*/ 3476562 h 3885853"/>
              <a:gd name="connsiteX14" fmla="*/ 4902444 w 5065355"/>
              <a:gd name="connsiteY14" fmla="*/ 3480940 h 3885853"/>
              <a:gd name="connsiteX15" fmla="*/ 4819819 w 5065355"/>
              <a:gd name="connsiteY15" fmla="*/ 3539901 h 3885853"/>
              <a:gd name="connsiteX16" fmla="*/ 4735804 w 5065355"/>
              <a:gd name="connsiteY16" fmla="*/ 3804925 h 3885853"/>
              <a:gd name="connsiteX17" fmla="*/ 4229604 w 5065355"/>
              <a:gd name="connsiteY17" fmla="*/ 3851522 h 3885853"/>
              <a:gd name="connsiteX18" fmla="*/ 904564 w 5065355"/>
              <a:gd name="connsiteY18" fmla="*/ 3793288 h 3885853"/>
              <a:gd name="connsiteX19" fmla="*/ 451805 w 5065355"/>
              <a:gd name="connsiteY19" fmla="*/ 3738960 h 3885853"/>
              <a:gd name="connsiteX20" fmla="*/ 417467 w 5065355"/>
              <a:gd name="connsiteY20" fmla="*/ 3743134 h 3885853"/>
              <a:gd name="connsiteX21" fmla="*/ 47039 w 5065355"/>
              <a:gd name="connsiteY21" fmla="*/ 3447046 h 3885853"/>
              <a:gd name="connsiteX22" fmla="*/ 38763 w 5065355"/>
              <a:gd name="connsiteY22" fmla="*/ 3414896 h 3885853"/>
              <a:gd name="connsiteX23" fmla="*/ 28376 w 5065355"/>
              <a:gd name="connsiteY23" fmla="*/ 3388641 h 3885853"/>
              <a:gd name="connsiteX24" fmla="*/ 14642 w 5065355"/>
              <a:gd name="connsiteY24" fmla="*/ 2681940 h 3885853"/>
              <a:gd name="connsiteX25" fmla="*/ 141525 w 5065355"/>
              <a:gd name="connsiteY25" fmla="*/ 1290513 h 3885853"/>
              <a:gd name="connsiteX26" fmla="*/ 968842 w 5065355"/>
              <a:gd name="connsiteY26" fmla="*/ 590018 h 3885853"/>
              <a:gd name="connsiteX27" fmla="*/ 986774 w 5065355"/>
              <a:gd name="connsiteY27" fmla="*/ 0 h 3885853"/>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4908386 w 5065355"/>
              <a:gd name="connsiteY12" fmla="*/ 3476562 h 3885853"/>
              <a:gd name="connsiteX13" fmla="*/ 4902444 w 5065355"/>
              <a:gd name="connsiteY13" fmla="*/ 3480940 h 3885853"/>
              <a:gd name="connsiteX14" fmla="*/ 4819819 w 5065355"/>
              <a:gd name="connsiteY14" fmla="*/ 3539901 h 3885853"/>
              <a:gd name="connsiteX15" fmla="*/ 4735804 w 5065355"/>
              <a:gd name="connsiteY15" fmla="*/ 3804925 h 3885853"/>
              <a:gd name="connsiteX16" fmla="*/ 4229604 w 5065355"/>
              <a:gd name="connsiteY16" fmla="*/ 3851522 h 3885853"/>
              <a:gd name="connsiteX17" fmla="*/ 904564 w 5065355"/>
              <a:gd name="connsiteY17" fmla="*/ 3793288 h 3885853"/>
              <a:gd name="connsiteX18" fmla="*/ 451805 w 5065355"/>
              <a:gd name="connsiteY18" fmla="*/ 3738960 h 3885853"/>
              <a:gd name="connsiteX19" fmla="*/ 417467 w 5065355"/>
              <a:gd name="connsiteY19" fmla="*/ 3743134 h 3885853"/>
              <a:gd name="connsiteX20" fmla="*/ 47039 w 5065355"/>
              <a:gd name="connsiteY20" fmla="*/ 3447046 h 3885853"/>
              <a:gd name="connsiteX21" fmla="*/ 38763 w 5065355"/>
              <a:gd name="connsiteY21" fmla="*/ 3414896 h 3885853"/>
              <a:gd name="connsiteX22" fmla="*/ 28376 w 5065355"/>
              <a:gd name="connsiteY22" fmla="*/ 3388641 h 3885853"/>
              <a:gd name="connsiteX23" fmla="*/ 14642 w 5065355"/>
              <a:gd name="connsiteY23" fmla="*/ 2681940 h 3885853"/>
              <a:gd name="connsiteX24" fmla="*/ 141525 w 5065355"/>
              <a:gd name="connsiteY24" fmla="*/ 1290513 h 3885853"/>
              <a:gd name="connsiteX25" fmla="*/ 968842 w 5065355"/>
              <a:gd name="connsiteY25" fmla="*/ 590018 h 3885853"/>
              <a:gd name="connsiteX26" fmla="*/ 986774 w 5065355"/>
              <a:gd name="connsiteY26"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58773 w 5065097"/>
              <a:gd name="connsiteY8" fmla="*/ 3171941 h 3885853"/>
              <a:gd name="connsiteX9" fmla="*/ 5057188 w 5065097"/>
              <a:gd name="connsiteY9" fmla="*/ 3190910 h 3885853"/>
              <a:gd name="connsiteX10" fmla="*/ 5033762 w 5065097"/>
              <a:gd name="connsiteY10" fmla="*/ 3281910 h 3885853"/>
              <a:gd name="connsiteX11" fmla="*/ 4908386 w 5065097"/>
              <a:gd name="connsiteY11" fmla="*/ 3476562 h 3885853"/>
              <a:gd name="connsiteX12" fmla="*/ 4902444 w 5065097"/>
              <a:gd name="connsiteY12" fmla="*/ 3480940 h 3885853"/>
              <a:gd name="connsiteX13" fmla="*/ 4819819 w 5065097"/>
              <a:gd name="connsiteY13" fmla="*/ 3539901 h 3885853"/>
              <a:gd name="connsiteX14" fmla="*/ 4735804 w 5065097"/>
              <a:gd name="connsiteY14" fmla="*/ 3804925 h 3885853"/>
              <a:gd name="connsiteX15" fmla="*/ 4229604 w 5065097"/>
              <a:gd name="connsiteY15" fmla="*/ 3851522 h 3885853"/>
              <a:gd name="connsiteX16" fmla="*/ 904564 w 5065097"/>
              <a:gd name="connsiteY16" fmla="*/ 3793288 h 3885853"/>
              <a:gd name="connsiteX17" fmla="*/ 451805 w 5065097"/>
              <a:gd name="connsiteY17" fmla="*/ 3738960 h 3885853"/>
              <a:gd name="connsiteX18" fmla="*/ 417467 w 5065097"/>
              <a:gd name="connsiteY18" fmla="*/ 3743134 h 3885853"/>
              <a:gd name="connsiteX19" fmla="*/ 47039 w 5065097"/>
              <a:gd name="connsiteY19" fmla="*/ 3447046 h 3885853"/>
              <a:gd name="connsiteX20" fmla="*/ 38763 w 5065097"/>
              <a:gd name="connsiteY20" fmla="*/ 3414896 h 3885853"/>
              <a:gd name="connsiteX21" fmla="*/ 28376 w 5065097"/>
              <a:gd name="connsiteY21" fmla="*/ 3388641 h 3885853"/>
              <a:gd name="connsiteX22" fmla="*/ 14642 w 5065097"/>
              <a:gd name="connsiteY22" fmla="*/ 2681940 h 3885853"/>
              <a:gd name="connsiteX23" fmla="*/ 141525 w 5065097"/>
              <a:gd name="connsiteY23" fmla="*/ 1290513 h 3885853"/>
              <a:gd name="connsiteX24" fmla="*/ 968842 w 5065097"/>
              <a:gd name="connsiteY24" fmla="*/ 590018 h 3885853"/>
              <a:gd name="connsiteX25" fmla="*/ 986774 w 5065097"/>
              <a:gd name="connsiteY25"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58773 w 5065097"/>
              <a:gd name="connsiteY8" fmla="*/ 3171941 h 3885853"/>
              <a:gd name="connsiteX9" fmla="*/ 5033762 w 5065097"/>
              <a:gd name="connsiteY9" fmla="*/ 3281910 h 3885853"/>
              <a:gd name="connsiteX10" fmla="*/ 4908386 w 5065097"/>
              <a:gd name="connsiteY10" fmla="*/ 3476562 h 3885853"/>
              <a:gd name="connsiteX11" fmla="*/ 4902444 w 5065097"/>
              <a:gd name="connsiteY11" fmla="*/ 3480940 h 3885853"/>
              <a:gd name="connsiteX12" fmla="*/ 4819819 w 5065097"/>
              <a:gd name="connsiteY12" fmla="*/ 3539901 h 3885853"/>
              <a:gd name="connsiteX13" fmla="*/ 4735804 w 5065097"/>
              <a:gd name="connsiteY13" fmla="*/ 3804925 h 3885853"/>
              <a:gd name="connsiteX14" fmla="*/ 4229604 w 5065097"/>
              <a:gd name="connsiteY14" fmla="*/ 3851522 h 3885853"/>
              <a:gd name="connsiteX15" fmla="*/ 904564 w 5065097"/>
              <a:gd name="connsiteY15" fmla="*/ 3793288 h 3885853"/>
              <a:gd name="connsiteX16" fmla="*/ 451805 w 5065097"/>
              <a:gd name="connsiteY16" fmla="*/ 3738960 h 3885853"/>
              <a:gd name="connsiteX17" fmla="*/ 417467 w 5065097"/>
              <a:gd name="connsiteY17" fmla="*/ 3743134 h 3885853"/>
              <a:gd name="connsiteX18" fmla="*/ 47039 w 5065097"/>
              <a:gd name="connsiteY18" fmla="*/ 3447046 h 3885853"/>
              <a:gd name="connsiteX19" fmla="*/ 38763 w 5065097"/>
              <a:gd name="connsiteY19" fmla="*/ 3414896 h 3885853"/>
              <a:gd name="connsiteX20" fmla="*/ 28376 w 5065097"/>
              <a:gd name="connsiteY20" fmla="*/ 3388641 h 3885853"/>
              <a:gd name="connsiteX21" fmla="*/ 14642 w 5065097"/>
              <a:gd name="connsiteY21" fmla="*/ 2681940 h 3885853"/>
              <a:gd name="connsiteX22" fmla="*/ 141525 w 5065097"/>
              <a:gd name="connsiteY22" fmla="*/ 1290513 h 3885853"/>
              <a:gd name="connsiteX23" fmla="*/ 968842 w 5065097"/>
              <a:gd name="connsiteY23" fmla="*/ 590018 h 3885853"/>
              <a:gd name="connsiteX24" fmla="*/ 986774 w 5065097"/>
              <a:gd name="connsiteY24"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33762 w 5065097"/>
              <a:gd name="connsiteY8" fmla="*/ 3281910 h 3885853"/>
              <a:gd name="connsiteX9" fmla="*/ 4908386 w 5065097"/>
              <a:gd name="connsiteY9" fmla="*/ 3476562 h 3885853"/>
              <a:gd name="connsiteX10" fmla="*/ 4902444 w 5065097"/>
              <a:gd name="connsiteY10" fmla="*/ 3480940 h 3885853"/>
              <a:gd name="connsiteX11" fmla="*/ 4819819 w 5065097"/>
              <a:gd name="connsiteY11" fmla="*/ 3539901 h 3885853"/>
              <a:gd name="connsiteX12" fmla="*/ 4735804 w 5065097"/>
              <a:gd name="connsiteY12" fmla="*/ 3804925 h 3885853"/>
              <a:gd name="connsiteX13" fmla="*/ 4229604 w 5065097"/>
              <a:gd name="connsiteY13" fmla="*/ 3851522 h 3885853"/>
              <a:gd name="connsiteX14" fmla="*/ 904564 w 5065097"/>
              <a:gd name="connsiteY14" fmla="*/ 3793288 h 3885853"/>
              <a:gd name="connsiteX15" fmla="*/ 451805 w 5065097"/>
              <a:gd name="connsiteY15" fmla="*/ 3738960 h 3885853"/>
              <a:gd name="connsiteX16" fmla="*/ 417467 w 5065097"/>
              <a:gd name="connsiteY16" fmla="*/ 3743134 h 3885853"/>
              <a:gd name="connsiteX17" fmla="*/ 47039 w 5065097"/>
              <a:gd name="connsiteY17" fmla="*/ 3447046 h 3885853"/>
              <a:gd name="connsiteX18" fmla="*/ 38763 w 5065097"/>
              <a:gd name="connsiteY18" fmla="*/ 3414896 h 3885853"/>
              <a:gd name="connsiteX19" fmla="*/ 28376 w 5065097"/>
              <a:gd name="connsiteY19" fmla="*/ 3388641 h 3885853"/>
              <a:gd name="connsiteX20" fmla="*/ 14642 w 5065097"/>
              <a:gd name="connsiteY20" fmla="*/ 2681940 h 3885853"/>
              <a:gd name="connsiteX21" fmla="*/ 141525 w 5065097"/>
              <a:gd name="connsiteY21" fmla="*/ 1290513 h 3885853"/>
              <a:gd name="connsiteX22" fmla="*/ 968842 w 5065097"/>
              <a:gd name="connsiteY22" fmla="*/ 590018 h 3885853"/>
              <a:gd name="connsiteX23" fmla="*/ 986774 w 5065097"/>
              <a:gd name="connsiteY23"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33762 w 5065097"/>
              <a:gd name="connsiteY8" fmla="*/ 3281910 h 3885853"/>
              <a:gd name="connsiteX9" fmla="*/ 4908386 w 5065097"/>
              <a:gd name="connsiteY9" fmla="*/ 3476562 h 3885853"/>
              <a:gd name="connsiteX10" fmla="*/ 4819819 w 5065097"/>
              <a:gd name="connsiteY10" fmla="*/ 3539901 h 3885853"/>
              <a:gd name="connsiteX11" fmla="*/ 4735804 w 5065097"/>
              <a:gd name="connsiteY11" fmla="*/ 3804925 h 3885853"/>
              <a:gd name="connsiteX12" fmla="*/ 4229604 w 5065097"/>
              <a:gd name="connsiteY12" fmla="*/ 3851522 h 3885853"/>
              <a:gd name="connsiteX13" fmla="*/ 904564 w 5065097"/>
              <a:gd name="connsiteY13" fmla="*/ 3793288 h 3885853"/>
              <a:gd name="connsiteX14" fmla="*/ 451805 w 5065097"/>
              <a:gd name="connsiteY14" fmla="*/ 3738960 h 3885853"/>
              <a:gd name="connsiteX15" fmla="*/ 417467 w 5065097"/>
              <a:gd name="connsiteY15" fmla="*/ 3743134 h 3885853"/>
              <a:gd name="connsiteX16" fmla="*/ 47039 w 5065097"/>
              <a:gd name="connsiteY16" fmla="*/ 3447046 h 3885853"/>
              <a:gd name="connsiteX17" fmla="*/ 38763 w 5065097"/>
              <a:gd name="connsiteY17" fmla="*/ 3414896 h 3885853"/>
              <a:gd name="connsiteX18" fmla="*/ 28376 w 5065097"/>
              <a:gd name="connsiteY18" fmla="*/ 3388641 h 3885853"/>
              <a:gd name="connsiteX19" fmla="*/ 14642 w 5065097"/>
              <a:gd name="connsiteY19" fmla="*/ 2681940 h 3885853"/>
              <a:gd name="connsiteX20" fmla="*/ 141525 w 5065097"/>
              <a:gd name="connsiteY20" fmla="*/ 1290513 h 3885853"/>
              <a:gd name="connsiteX21" fmla="*/ 968842 w 5065097"/>
              <a:gd name="connsiteY21" fmla="*/ 590018 h 3885853"/>
              <a:gd name="connsiteX22" fmla="*/ 986774 w 5065097"/>
              <a:gd name="connsiteY22"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08386 w 5065543"/>
              <a:gd name="connsiteY8" fmla="*/ 3476562 h 3885853"/>
              <a:gd name="connsiteX9" fmla="*/ 4819819 w 5065543"/>
              <a:gd name="connsiteY9" fmla="*/ 3539901 h 3885853"/>
              <a:gd name="connsiteX10" fmla="*/ 4735804 w 5065543"/>
              <a:gd name="connsiteY10" fmla="*/ 3804925 h 3885853"/>
              <a:gd name="connsiteX11" fmla="*/ 4229604 w 5065543"/>
              <a:gd name="connsiteY11" fmla="*/ 3851522 h 3885853"/>
              <a:gd name="connsiteX12" fmla="*/ 904564 w 5065543"/>
              <a:gd name="connsiteY12" fmla="*/ 3793288 h 3885853"/>
              <a:gd name="connsiteX13" fmla="*/ 451805 w 5065543"/>
              <a:gd name="connsiteY13" fmla="*/ 3738960 h 3885853"/>
              <a:gd name="connsiteX14" fmla="*/ 417467 w 5065543"/>
              <a:gd name="connsiteY14" fmla="*/ 3743134 h 3885853"/>
              <a:gd name="connsiteX15" fmla="*/ 47039 w 5065543"/>
              <a:gd name="connsiteY15" fmla="*/ 3447046 h 3885853"/>
              <a:gd name="connsiteX16" fmla="*/ 38763 w 5065543"/>
              <a:gd name="connsiteY16" fmla="*/ 3414896 h 3885853"/>
              <a:gd name="connsiteX17" fmla="*/ 28376 w 5065543"/>
              <a:gd name="connsiteY17" fmla="*/ 3388641 h 3885853"/>
              <a:gd name="connsiteX18" fmla="*/ 14642 w 5065543"/>
              <a:gd name="connsiteY18" fmla="*/ 2681940 h 3885853"/>
              <a:gd name="connsiteX19" fmla="*/ 141525 w 5065543"/>
              <a:gd name="connsiteY19" fmla="*/ 1290513 h 3885853"/>
              <a:gd name="connsiteX20" fmla="*/ 968842 w 5065543"/>
              <a:gd name="connsiteY20" fmla="*/ 590018 h 3885853"/>
              <a:gd name="connsiteX21" fmla="*/ 986774 w 5065543"/>
              <a:gd name="connsiteY21"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08386 w 5065543"/>
              <a:gd name="connsiteY8" fmla="*/ 3476562 h 3885853"/>
              <a:gd name="connsiteX9" fmla="*/ 4993239 w 5065543"/>
              <a:gd name="connsiteY9" fmla="*/ 3784266 h 3885853"/>
              <a:gd name="connsiteX10" fmla="*/ 4735804 w 5065543"/>
              <a:gd name="connsiteY10" fmla="*/ 3804925 h 3885853"/>
              <a:gd name="connsiteX11" fmla="*/ 4229604 w 5065543"/>
              <a:gd name="connsiteY11" fmla="*/ 3851522 h 3885853"/>
              <a:gd name="connsiteX12" fmla="*/ 904564 w 5065543"/>
              <a:gd name="connsiteY12" fmla="*/ 3793288 h 3885853"/>
              <a:gd name="connsiteX13" fmla="*/ 451805 w 5065543"/>
              <a:gd name="connsiteY13" fmla="*/ 3738960 h 3885853"/>
              <a:gd name="connsiteX14" fmla="*/ 417467 w 5065543"/>
              <a:gd name="connsiteY14" fmla="*/ 3743134 h 3885853"/>
              <a:gd name="connsiteX15" fmla="*/ 47039 w 5065543"/>
              <a:gd name="connsiteY15" fmla="*/ 3447046 h 3885853"/>
              <a:gd name="connsiteX16" fmla="*/ 38763 w 5065543"/>
              <a:gd name="connsiteY16" fmla="*/ 3414896 h 3885853"/>
              <a:gd name="connsiteX17" fmla="*/ 28376 w 5065543"/>
              <a:gd name="connsiteY17" fmla="*/ 3388641 h 3885853"/>
              <a:gd name="connsiteX18" fmla="*/ 14642 w 5065543"/>
              <a:gd name="connsiteY18" fmla="*/ 2681940 h 3885853"/>
              <a:gd name="connsiteX19" fmla="*/ 141525 w 5065543"/>
              <a:gd name="connsiteY19" fmla="*/ 1290513 h 3885853"/>
              <a:gd name="connsiteX20" fmla="*/ 968842 w 5065543"/>
              <a:gd name="connsiteY20" fmla="*/ 590018 h 3885853"/>
              <a:gd name="connsiteX21" fmla="*/ 986774 w 5065543"/>
              <a:gd name="connsiteY21"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735804 w 5065543"/>
              <a:gd name="connsiteY9" fmla="*/ 3804925 h 3885853"/>
              <a:gd name="connsiteX10" fmla="*/ 4229604 w 5065543"/>
              <a:gd name="connsiteY10" fmla="*/ 3851522 h 3885853"/>
              <a:gd name="connsiteX11" fmla="*/ 904564 w 5065543"/>
              <a:gd name="connsiteY11" fmla="*/ 3793288 h 3885853"/>
              <a:gd name="connsiteX12" fmla="*/ 451805 w 5065543"/>
              <a:gd name="connsiteY12" fmla="*/ 3738960 h 3885853"/>
              <a:gd name="connsiteX13" fmla="*/ 417467 w 5065543"/>
              <a:gd name="connsiteY13" fmla="*/ 3743134 h 3885853"/>
              <a:gd name="connsiteX14" fmla="*/ 47039 w 5065543"/>
              <a:gd name="connsiteY14" fmla="*/ 3447046 h 3885853"/>
              <a:gd name="connsiteX15" fmla="*/ 38763 w 5065543"/>
              <a:gd name="connsiteY15" fmla="*/ 3414896 h 3885853"/>
              <a:gd name="connsiteX16" fmla="*/ 28376 w 5065543"/>
              <a:gd name="connsiteY16" fmla="*/ 3388641 h 3885853"/>
              <a:gd name="connsiteX17" fmla="*/ 14642 w 5065543"/>
              <a:gd name="connsiteY17" fmla="*/ 2681940 h 3885853"/>
              <a:gd name="connsiteX18" fmla="*/ 141525 w 5065543"/>
              <a:gd name="connsiteY18" fmla="*/ 1290513 h 3885853"/>
              <a:gd name="connsiteX19" fmla="*/ 968842 w 5065543"/>
              <a:gd name="connsiteY19" fmla="*/ 590018 h 3885853"/>
              <a:gd name="connsiteX20" fmla="*/ 986774 w 5065543"/>
              <a:gd name="connsiteY20"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229604 w 5065543"/>
              <a:gd name="connsiteY9" fmla="*/ 3851522 h 3885853"/>
              <a:gd name="connsiteX10" fmla="*/ 904564 w 5065543"/>
              <a:gd name="connsiteY10" fmla="*/ 3793288 h 3885853"/>
              <a:gd name="connsiteX11" fmla="*/ 451805 w 5065543"/>
              <a:gd name="connsiteY11" fmla="*/ 3738960 h 3885853"/>
              <a:gd name="connsiteX12" fmla="*/ 417467 w 5065543"/>
              <a:gd name="connsiteY12" fmla="*/ 3743134 h 3885853"/>
              <a:gd name="connsiteX13" fmla="*/ 47039 w 5065543"/>
              <a:gd name="connsiteY13" fmla="*/ 3447046 h 3885853"/>
              <a:gd name="connsiteX14" fmla="*/ 38763 w 5065543"/>
              <a:gd name="connsiteY14" fmla="*/ 3414896 h 3885853"/>
              <a:gd name="connsiteX15" fmla="*/ 28376 w 5065543"/>
              <a:gd name="connsiteY15" fmla="*/ 3388641 h 3885853"/>
              <a:gd name="connsiteX16" fmla="*/ 14642 w 5065543"/>
              <a:gd name="connsiteY16" fmla="*/ 2681940 h 3885853"/>
              <a:gd name="connsiteX17" fmla="*/ 141525 w 5065543"/>
              <a:gd name="connsiteY17" fmla="*/ 1290513 h 3885853"/>
              <a:gd name="connsiteX18" fmla="*/ 968842 w 5065543"/>
              <a:gd name="connsiteY18" fmla="*/ 590018 h 3885853"/>
              <a:gd name="connsiteX19" fmla="*/ 986774 w 5065543"/>
              <a:gd name="connsiteY19"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229604 w 5065543"/>
              <a:gd name="connsiteY9" fmla="*/ 3851522 h 3885853"/>
              <a:gd name="connsiteX10" fmla="*/ 904564 w 5065543"/>
              <a:gd name="connsiteY10" fmla="*/ 3793288 h 3885853"/>
              <a:gd name="connsiteX11" fmla="*/ 451805 w 5065543"/>
              <a:gd name="connsiteY11" fmla="*/ 3738960 h 3885853"/>
              <a:gd name="connsiteX12" fmla="*/ 417467 w 5065543"/>
              <a:gd name="connsiteY12" fmla="*/ 3743134 h 3885853"/>
              <a:gd name="connsiteX13" fmla="*/ 47039 w 5065543"/>
              <a:gd name="connsiteY13" fmla="*/ 3447046 h 3885853"/>
              <a:gd name="connsiteX14" fmla="*/ 38763 w 5065543"/>
              <a:gd name="connsiteY14" fmla="*/ 3414896 h 3885853"/>
              <a:gd name="connsiteX15" fmla="*/ 28376 w 5065543"/>
              <a:gd name="connsiteY15" fmla="*/ 3388641 h 3885853"/>
              <a:gd name="connsiteX16" fmla="*/ 14642 w 5065543"/>
              <a:gd name="connsiteY16" fmla="*/ 2681940 h 3885853"/>
              <a:gd name="connsiteX17" fmla="*/ 141525 w 5065543"/>
              <a:gd name="connsiteY17" fmla="*/ 1290513 h 3885853"/>
              <a:gd name="connsiteX18" fmla="*/ 968842 w 5065543"/>
              <a:gd name="connsiteY18" fmla="*/ 590018 h 3885853"/>
              <a:gd name="connsiteX19" fmla="*/ 986774 w 5065543"/>
              <a:gd name="connsiteY19"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229604 w 5065543"/>
              <a:gd name="connsiteY9" fmla="*/ 3851522 h 3885853"/>
              <a:gd name="connsiteX10" fmla="*/ 904564 w 5065543"/>
              <a:gd name="connsiteY10" fmla="*/ 3793288 h 3885853"/>
              <a:gd name="connsiteX11" fmla="*/ 451805 w 5065543"/>
              <a:gd name="connsiteY11" fmla="*/ 3738960 h 3885853"/>
              <a:gd name="connsiteX12" fmla="*/ 417467 w 5065543"/>
              <a:gd name="connsiteY12" fmla="*/ 3743134 h 3885853"/>
              <a:gd name="connsiteX13" fmla="*/ 47039 w 5065543"/>
              <a:gd name="connsiteY13" fmla="*/ 3447046 h 3885853"/>
              <a:gd name="connsiteX14" fmla="*/ 38763 w 5065543"/>
              <a:gd name="connsiteY14" fmla="*/ 3414896 h 3885853"/>
              <a:gd name="connsiteX15" fmla="*/ 28376 w 5065543"/>
              <a:gd name="connsiteY15" fmla="*/ 3388641 h 3885853"/>
              <a:gd name="connsiteX16" fmla="*/ 14642 w 5065543"/>
              <a:gd name="connsiteY16" fmla="*/ 2681940 h 3885853"/>
              <a:gd name="connsiteX17" fmla="*/ 141525 w 5065543"/>
              <a:gd name="connsiteY17" fmla="*/ 1290513 h 3885853"/>
              <a:gd name="connsiteX18" fmla="*/ 968842 w 5065543"/>
              <a:gd name="connsiteY18" fmla="*/ 590018 h 3885853"/>
              <a:gd name="connsiteX19" fmla="*/ 986774 w 5065543"/>
              <a:gd name="connsiteY19"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4993239 w 5065543"/>
              <a:gd name="connsiteY7" fmla="*/ 3784266 h 3885853"/>
              <a:gd name="connsiteX8" fmla="*/ 4229604 w 5065543"/>
              <a:gd name="connsiteY8" fmla="*/ 3851522 h 3885853"/>
              <a:gd name="connsiteX9" fmla="*/ 904564 w 5065543"/>
              <a:gd name="connsiteY9" fmla="*/ 3793288 h 3885853"/>
              <a:gd name="connsiteX10" fmla="*/ 451805 w 5065543"/>
              <a:gd name="connsiteY10" fmla="*/ 3738960 h 3885853"/>
              <a:gd name="connsiteX11" fmla="*/ 417467 w 5065543"/>
              <a:gd name="connsiteY11" fmla="*/ 3743134 h 3885853"/>
              <a:gd name="connsiteX12" fmla="*/ 47039 w 5065543"/>
              <a:gd name="connsiteY12" fmla="*/ 3447046 h 3885853"/>
              <a:gd name="connsiteX13" fmla="*/ 38763 w 5065543"/>
              <a:gd name="connsiteY13" fmla="*/ 3414896 h 3885853"/>
              <a:gd name="connsiteX14" fmla="*/ 28376 w 5065543"/>
              <a:gd name="connsiteY14" fmla="*/ 3388641 h 3885853"/>
              <a:gd name="connsiteX15" fmla="*/ 14642 w 5065543"/>
              <a:gd name="connsiteY15" fmla="*/ 2681940 h 3885853"/>
              <a:gd name="connsiteX16" fmla="*/ 141525 w 5065543"/>
              <a:gd name="connsiteY16" fmla="*/ 1290513 h 3885853"/>
              <a:gd name="connsiteX17" fmla="*/ 968842 w 5065543"/>
              <a:gd name="connsiteY17" fmla="*/ 590018 h 3885853"/>
              <a:gd name="connsiteX18" fmla="*/ 986774 w 5065543"/>
              <a:gd name="connsiteY18" fmla="*/ 0 h 3885853"/>
              <a:gd name="connsiteX0" fmla="*/ 986774 w 5073884"/>
              <a:gd name="connsiteY0" fmla="*/ 0 h 3885853"/>
              <a:gd name="connsiteX1" fmla="*/ 1598492 w 5073884"/>
              <a:gd name="connsiteY1" fmla="*/ 571743 h 3885853"/>
              <a:gd name="connsiteX2" fmla="*/ 4623587 w 5073884"/>
              <a:gd name="connsiteY2" fmla="*/ 815032 h 3885853"/>
              <a:gd name="connsiteX3" fmla="*/ 5045794 w 5073884"/>
              <a:gd name="connsiteY3" fmla="*/ 2583837 h 3885853"/>
              <a:gd name="connsiteX4" fmla="*/ 5065097 w 5073884"/>
              <a:gd name="connsiteY4" fmla="*/ 3007422 h 3885853"/>
              <a:gd name="connsiteX5" fmla="*/ 5059336 w 5073884"/>
              <a:gd name="connsiteY5" fmla="*/ 3165214 h 3885853"/>
              <a:gd name="connsiteX6" fmla="*/ 4993239 w 5073884"/>
              <a:gd name="connsiteY6" fmla="*/ 3784266 h 3885853"/>
              <a:gd name="connsiteX7" fmla="*/ 4229604 w 5073884"/>
              <a:gd name="connsiteY7" fmla="*/ 3851522 h 3885853"/>
              <a:gd name="connsiteX8" fmla="*/ 904564 w 5073884"/>
              <a:gd name="connsiteY8" fmla="*/ 3793288 h 3885853"/>
              <a:gd name="connsiteX9" fmla="*/ 451805 w 5073884"/>
              <a:gd name="connsiteY9" fmla="*/ 3738960 h 3885853"/>
              <a:gd name="connsiteX10" fmla="*/ 417467 w 5073884"/>
              <a:gd name="connsiteY10" fmla="*/ 3743134 h 3885853"/>
              <a:gd name="connsiteX11" fmla="*/ 47039 w 5073884"/>
              <a:gd name="connsiteY11" fmla="*/ 3447046 h 3885853"/>
              <a:gd name="connsiteX12" fmla="*/ 38763 w 5073884"/>
              <a:gd name="connsiteY12" fmla="*/ 3414896 h 3885853"/>
              <a:gd name="connsiteX13" fmla="*/ 28376 w 5073884"/>
              <a:gd name="connsiteY13" fmla="*/ 3388641 h 3885853"/>
              <a:gd name="connsiteX14" fmla="*/ 14642 w 5073884"/>
              <a:gd name="connsiteY14" fmla="*/ 2681940 h 3885853"/>
              <a:gd name="connsiteX15" fmla="*/ 141525 w 5073884"/>
              <a:gd name="connsiteY15" fmla="*/ 1290513 h 3885853"/>
              <a:gd name="connsiteX16" fmla="*/ 968842 w 5073884"/>
              <a:gd name="connsiteY16" fmla="*/ 590018 h 3885853"/>
              <a:gd name="connsiteX17" fmla="*/ 986774 w 5073884"/>
              <a:gd name="connsiteY17" fmla="*/ 0 h 3885853"/>
              <a:gd name="connsiteX0" fmla="*/ 986774 w 5078114"/>
              <a:gd name="connsiteY0" fmla="*/ 0 h 3885853"/>
              <a:gd name="connsiteX1" fmla="*/ 1598492 w 5078114"/>
              <a:gd name="connsiteY1" fmla="*/ 571743 h 3885853"/>
              <a:gd name="connsiteX2" fmla="*/ 4623587 w 5078114"/>
              <a:gd name="connsiteY2" fmla="*/ 815032 h 3885853"/>
              <a:gd name="connsiteX3" fmla="*/ 5045794 w 5078114"/>
              <a:gd name="connsiteY3" fmla="*/ 2583837 h 3885853"/>
              <a:gd name="connsiteX4" fmla="*/ 5065097 w 5078114"/>
              <a:gd name="connsiteY4" fmla="*/ 3007422 h 3885853"/>
              <a:gd name="connsiteX5" fmla="*/ 4993239 w 5078114"/>
              <a:gd name="connsiteY5" fmla="*/ 3784266 h 3885853"/>
              <a:gd name="connsiteX6" fmla="*/ 4229604 w 5078114"/>
              <a:gd name="connsiteY6" fmla="*/ 3851522 h 3885853"/>
              <a:gd name="connsiteX7" fmla="*/ 904564 w 5078114"/>
              <a:gd name="connsiteY7" fmla="*/ 3793288 h 3885853"/>
              <a:gd name="connsiteX8" fmla="*/ 451805 w 5078114"/>
              <a:gd name="connsiteY8" fmla="*/ 3738960 h 3885853"/>
              <a:gd name="connsiteX9" fmla="*/ 417467 w 5078114"/>
              <a:gd name="connsiteY9" fmla="*/ 3743134 h 3885853"/>
              <a:gd name="connsiteX10" fmla="*/ 47039 w 5078114"/>
              <a:gd name="connsiteY10" fmla="*/ 3447046 h 3885853"/>
              <a:gd name="connsiteX11" fmla="*/ 38763 w 5078114"/>
              <a:gd name="connsiteY11" fmla="*/ 3414896 h 3885853"/>
              <a:gd name="connsiteX12" fmla="*/ 28376 w 5078114"/>
              <a:gd name="connsiteY12" fmla="*/ 3388641 h 3885853"/>
              <a:gd name="connsiteX13" fmla="*/ 14642 w 5078114"/>
              <a:gd name="connsiteY13" fmla="*/ 2681940 h 3885853"/>
              <a:gd name="connsiteX14" fmla="*/ 141525 w 5078114"/>
              <a:gd name="connsiteY14" fmla="*/ 1290513 h 3885853"/>
              <a:gd name="connsiteX15" fmla="*/ 968842 w 5078114"/>
              <a:gd name="connsiteY15" fmla="*/ 590018 h 3885853"/>
              <a:gd name="connsiteX16" fmla="*/ 986774 w 5078114"/>
              <a:gd name="connsiteY16" fmla="*/ 0 h 3885853"/>
              <a:gd name="connsiteX0" fmla="*/ 986774 w 5094085"/>
              <a:gd name="connsiteY0" fmla="*/ 0 h 3885853"/>
              <a:gd name="connsiteX1" fmla="*/ 1598492 w 5094085"/>
              <a:gd name="connsiteY1" fmla="*/ 571743 h 3885853"/>
              <a:gd name="connsiteX2" fmla="*/ 4623587 w 5094085"/>
              <a:gd name="connsiteY2" fmla="*/ 815032 h 3885853"/>
              <a:gd name="connsiteX3" fmla="*/ 5045794 w 5094085"/>
              <a:gd name="connsiteY3" fmla="*/ 2583837 h 3885853"/>
              <a:gd name="connsiteX4" fmla="*/ 4993239 w 5094085"/>
              <a:gd name="connsiteY4" fmla="*/ 3784266 h 3885853"/>
              <a:gd name="connsiteX5" fmla="*/ 4229604 w 5094085"/>
              <a:gd name="connsiteY5" fmla="*/ 3851522 h 3885853"/>
              <a:gd name="connsiteX6" fmla="*/ 904564 w 5094085"/>
              <a:gd name="connsiteY6" fmla="*/ 3793288 h 3885853"/>
              <a:gd name="connsiteX7" fmla="*/ 451805 w 5094085"/>
              <a:gd name="connsiteY7" fmla="*/ 3738960 h 3885853"/>
              <a:gd name="connsiteX8" fmla="*/ 417467 w 5094085"/>
              <a:gd name="connsiteY8" fmla="*/ 3743134 h 3885853"/>
              <a:gd name="connsiteX9" fmla="*/ 47039 w 5094085"/>
              <a:gd name="connsiteY9" fmla="*/ 3447046 h 3885853"/>
              <a:gd name="connsiteX10" fmla="*/ 38763 w 5094085"/>
              <a:gd name="connsiteY10" fmla="*/ 3414896 h 3885853"/>
              <a:gd name="connsiteX11" fmla="*/ 28376 w 5094085"/>
              <a:gd name="connsiteY11" fmla="*/ 3388641 h 3885853"/>
              <a:gd name="connsiteX12" fmla="*/ 14642 w 5094085"/>
              <a:gd name="connsiteY12" fmla="*/ 2681940 h 3885853"/>
              <a:gd name="connsiteX13" fmla="*/ 141525 w 5094085"/>
              <a:gd name="connsiteY13" fmla="*/ 1290513 h 3885853"/>
              <a:gd name="connsiteX14" fmla="*/ 968842 w 5094085"/>
              <a:gd name="connsiteY14" fmla="*/ 590018 h 3885853"/>
              <a:gd name="connsiteX15" fmla="*/ 986774 w 5094085"/>
              <a:gd name="connsiteY15" fmla="*/ 0 h 3885853"/>
              <a:gd name="connsiteX0" fmla="*/ 986774 w 5062386"/>
              <a:gd name="connsiteY0" fmla="*/ 0 h 3895361"/>
              <a:gd name="connsiteX1" fmla="*/ 1598492 w 5062386"/>
              <a:gd name="connsiteY1" fmla="*/ 571743 h 3895361"/>
              <a:gd name="connsiteX2" fmla="*/ 4623587 w 5062386"/>
              <a:gd name="connsiteY2" fmla="*/ 815032 h 3895361"/>
              <a:gd name="connsiteX3" fmla="*/ 5045794 w 5062386"/>
              <a:gd name="connsiteY3" fmla="*/ 2583837 h 3895361"/>
              <a:gd name="connsiteX4" fmla="*/ 4851350 w 5062386"/>
              <a:gd name="connsiteY4" fmla="*/ 3634494 h 3895361"/>
              <a:gd name="connsiteX5" fmla="*/ 4229604 w 5062386"/>
              <a:gd name="connsiteY5" fmla="*/ 3851522 h 3895361"/>
              <a:gd name="connsiteX6" fmla="*/ 904564 w 5062386"/>
              <a:gd name="connsiteY6" fmla="*/ 3793288 h 3895361"/>
              <a:gd name="connsiteX7" fmla="*/ 451805 w 5062386"/>
              <a:gd name="connsiteY7" fmla="*/ 3738960 h 3895361"/>
              <a:gd name="connsiteX8" fmla="*/ 417467 w 5062386"/>
              <a:gd name="connsiteY8" fmla="*/ 3743134 h 3895361"/>
              <a:gd name="connsiteX9" fmla="*/ 47039 w 5062386"/>
              <a:gd name="connsiteY9" fmla="*/ 3447046 h 3895361"/>
              <a:gd name="connsiteX10" fmla="*/ 38763 w 5062386"/>
              <a:gd name="connsiteY10" fmla="*/ 3414896 h 3895361"/>
              <a:gd name="connsiteX11" fmla="*/ 28376 w 5062386"/>
              <a:gd name="connsiteY11" fmla="*/ 3388641 h 3895361"/>
              <a:gd name="connsiteX12" fmla="*/ 14642 w 5062386"/>
              <a:gd name="connsiteY12" fmla="*/ 2681940 h 3895361"/>
              <a:gd name="connsiteX13" fmla="*/ 141525 w 5062386"/>
              <a:gd name="connsiteY13" fmla="*/ 1290513 h 3895361"/>
              <a:gd name="connsiteX14" fmla="*/ 968842 w 5062386"/>
              <a:gd name="connsiteY14" fmla="*/ 590018 h 3895361"/>
              <a:gd name="connsiteX15" fmla="*/ 986774 w 5062386"/>
              <a:gd name="connsiteY15" fmla="*/ 0 h 3895361"/>
              <a:gd name="connsiteX0" fmla="*/ 986774 w 5051609"/>
              <a:gd name="connsiteY0" fmla="*/ 0 h 3895361"/>
              <a:gd name="connsiteX1" fmla="*/ 1598492 w 5051609"/>
              <a:gd name="connsiteY1" fmla="*/ 571743 h 3895361"/>
              <a:gd name="connsiteX2" fmla="*/ 4623587 w 5051609"/>
              <a:gd name="connsiteY2" fmla="*/ 815032 h 3895361"/>
              <a:gd name="connsiteX3" fmla="*/ 5045794 w 5051609"/>
              <a:gd name="connsiteY3" fmla="*/ 2583837 h 3895361"/>
              <a:gd name="connsiteX4" fmla="*/ 4851350 w 5051609"/>
              <a:gd name="connsiteY4" fmla="*/ 3634494 h 3895361"/>
              <a:gd name="connsiteX5" fmla="*/ 4229604 w 5051609"/>
              <a:gd name="connsiteY5" fmla="*/ 3851522 h 3895361"/>
              <a:gd name="connsiteX6" fmla="*/ 904564 w 5051609"/>
              <a:gd name="connsiteY6" fmla="*/ 3793288 h 3895361"/>
              <a:gd name="connsiteX7" fmla="*/ 451805 w 5051609"/>
              <a:gd name="connsiteY7" fmla="*/ 3738960 h 3895361"/>
              <a:gd name="connsiteX8" fmla="*/ 417467 w 5051609"/>
              <a:gd name="connsiteY8" fmla="*/ 3743134 h 3895361"/>
              <a:gd name="connsiteX9" fmla="*/ 47039 w 5051609"/>
              <a:gd name="connsiteY9" fmla="*/ 3447046 h 3895361"/>
              <a:gd name="connsiteX10" fmla="*/ 38763 w 5051609"/>
              <a:gd name="connsiteY10" fmla="*/ 3414896 h 3895361"/>
              <a:gd name="connsiteX11" fmla="*/ 28376 w 5051609"/>
              <a:gd name="connsiteY11" fmla="*/ 3388641 h 3895361"/>
              <a:gd name="connsiteX12" fmla="*/ 14642 w 5051609"/>
              <a:gd name="connsiteY12" fmla="*/ 2681940 h 3895361"/>
              <a:gd name="connsiteX13" fmla="*/ 141525 w 5051609"/>
              <a:gd name="connsiteY13" fmla="*/ 1290513 h 3895361"/>
              <a:gd name="connsiteX14" fmla="*/ 968842 w 5051609"/>
              <a:gd name="connsiteY14" fmla="*/ 590018 h 3895361"/>
              <a:gd name="connsiteX15" fmla="*/ 986774 w 5051609"/>
              <a:gd name="connsiteY15" fmla="*/ 0 h 3895361"/>
              <a:gd name="connsiteX0" fmla="*/ 986774 w 5100973"/>
              <a:gd name="connsiteY0" fmla="*/ 0 h 3895361"/>
              <a:gd name="connsiteX1" fmla="*/ 1598492 w 5100973"/>
              <a:gd name="connsiteY1" fmla="*/ 571743 h 3895361"/>
              <a:gd name="connsiteX2" fmla="*/ 4623587 w 5100973"/>
              <a:gd name="connsiteY2" fmla="*/ 815032 h 3895361"/>
              <a:gd name="connsiteX3" fmla="*/ 5100973 w 5100973"/>
              <a:gd name="connsiteY3" fmla="*/ 2118754 h 3895361"/>
              <a:gd name="connsiteX4" fmla="*/ 4851350 w 5100973"/>
              <a:gd name="connsiteY4" fmla="*/ 3634494 h 3895361"/>
              <a:gd name="connsiteX5" fmla="*/ 4229604 w 5100973"/>
              <a:gd name="connsiteY5" fmla="*/ 3851522 h 3895361"/>
              <a:gd name="connsiteX6" fmla="*/ 904564 w 5100973"/>
              <a:gd name="connsiteY6" fmla="*/ 3793288 h 3895361"/>
              <a:gd name="connsiteX7" fmla="*/ 451805 w 5100973"/>
              <a:gd name="connsiteY7" fmla="*/ 3738960 h 3895361"/>
              <a:gd name="connsiteX8" fmla="*/ 417467 w 5100973"/>
              <a:gd name="connsiteY8" fmla="*/ 3743134 h 3895361"/>
              <a:gd name="connsiteX9" fmla="*/ 47039 w 5100973"/>
              <a:gd name="connsiteY9" fmla="*/ 3447046 h 3895361"/>
              <a:gd name="connsiteX10" fmla="*/ 38763 w 5100973"/>
              <a:gd name="connsiteY10" fmla="*/ 3414896 h 3895361"/>
              <a:gd name="connsiteX11" fmla="*/ 28376 w 5100973"/>
              <a:gd name="connsiteY11" fmla="*/ 3388641 h 3895361"/>
              <a:gd name="connsiteX12" fmla="*/ 14642 w 5100973"/>
              <a:gd name="connsiteY12" fmla="*/ 2681940 h 3895361"/>
              <a:gd name="connsiteX13" fmla="*/ 141525 w 5100973"/>
              <a:gd name="connsiteY13" fmla="*/ 1290513 h 3895361"/>
              <a:gd name="connsiteX14" fmla="*/ 968842 w 5100973"/>
              <a:gd name="connsiteY14" fmla="*/ 590018 h 3895361"/>
              <a:gd name="connsiteX15" fmla="*/ 986774 w 5100973"/>
              <a:gd name="connsiteY15" fmla="*/ 0 h 3895361"/>
              <a:gd name="connsiteX0" fmla="*/ 986774 w 5100973"/>
              <a:gd name="connsiteY0" fmla="*/ 0 h 3895361"/>
              <a:gd name="connsiteX1" fmla="*/ 1598492 w 5100973"/>
              <a:gd name="connsiteY1" fmla="*/ 571743 h 3895361"/>
              <a:gd name="connsiteX2" fmla="*/ 4623587 w 5100973"/>
              <a:gd name="connsiteY2" fmla="*/ 815032 h 3895361"/>
              <a:gd name="connsiteX3" fmla="*/ 5100973 w 5100973"/>
              <a:gd name="connsiteY3" fmla="*/ 2118754 h 3895361"/>
              <a:gd name="connsiteX4" fmla="*/ 4851350 w 5100973"/>
              <a:gd name="connsiteY4" fmla="*/ 3634494 h 3895361"/>
              <a:gd name="connsiteX5" fmla="*/ 4229604 w 5100973"/>
              <a:gd name="connsiteY5" fmla="*/ 3851522 h 3895361"/>
              <a:gd name="connsiteX6" fmla="*/ 904564 w 5100973"/>
              <a:gd name="connsiteY6" fmla="*/ 3793288 h 3895361"/>
              <a:gd name="connsiteX7" fmla="*/ 451805 w 5100973"/>
              <a:gd name="connsiteY7" fmla="*/ 3738960 h 3895361"/>
              <a:gd name="connsiteX8" fmla="*/ 417467 w 5100973"/>
              <a:gd name="connsiteY8" fmla="*/ 3743134 h 3895361"/>
              <a:gd name="connsiteX9" fmla="*/ 47039 w 5100973"/>
              <a:gd name="connsiteY9" fmla="*/ 3447046 h 3895361"/>
              <a:gd name="connsiteX10" fmla="*/ 38763 w 5100973"/>
              <a:gd name="connsiteY10" fmla="*/ 3414896 h 3895361"/>
              <a:gd name="connsiteX11" fmla="*/ 28376 w 5100973"/>
              <a:gd name="connsiteY11" fmla="*/ 3388641 h 3895361"/>
              <a:gd name="connsiteX12" fmla="*/ 14642 w 5100973"/>
              <a:gd name="connsiteY12" fmla="*/ 2681940 h 3895361"/>
              <a:gd name="connsiteX13" fmla="*/ 141525 w 5100973"/>
              <a:gd name="connsiteY13" fmla="*/ 1290513 h 3895361"/>
              <a:gd name="connsiteX14" fmla="*/ 968842 w 5100973"/>
              <a:gd name="connsiteY14" fmla="*/ 590018 h 3895361"/>
              <a:gd name="connsiteX15" fmla="*/ 986774 w 5100973"/>
              <a:gd name="connsiteY15" fmla="*/ 0 h 3895361"/>
              <a:gd name="connsiteX0" fmla="*/ 986774 w 5100973"/>
              <a:gd name="connsiteY0" fmla="*/ 0 h 3895361"/>
              <a:gd name="connsiteX1" fmla="*/ 1598492 w 5100973"/>
              <a:gd name="connsiteY1" fmla="*/ 571743 h 3895361"/>
              <a:gd name="connsiteX2" fmla="*/ 4623587 w 5100973"/>
              <a:gd name="connsiteY2" fmla="*/ 815032 h 3895361"/>
              <a:gd name="connsiteX3" fmla="*/ 5100973 w 5100973"/>
              <a:gd name="connsiteY3" fmla="*/ 2118754 h 3895361"/>
              <a:gd name="connsiteX4" fmla="*/ 4851350 w 5100973"/>
              <a:gd name="connsiteY4" fmla="*/ 3634494 h 3895361"/>
              <a:gd name="connsiteX5" fmla="*/ 4229604 w 5100973"/>
              <a:gd name="connsiteY5" fmla="*/ 3851522 h 3895361"/>
              <a:gd name="connsiteX6" fmla="*/ 904564 w 5100973"/>
              <a:gd name="connsiteY6" fmla="*/ 3793288 h 3895361"/>
              <a:gd name="connsiteX7" fmla="*/ 451805 w 5100973"/>
              <a:gd name="connsiteY7" fmla="*/ 3738960 h 3895361"/>
              <a:gd name="connsiteX8" fmla="*/ 417467 w 5100973"/>
              <a:gd name="connsiteY8" fmla="*/ 3743134 h 3895361"/>
              <a:gd name="connsiteX9" fmla="*/ 47039 w 5100973"/>
              <a:gd name="connsiteY9" fmla="*/ 3447046 h 3895361"/>
              <a:gd name="connsiteX10" fmla="*/ 38763 w 5100973"/>
              <a:gd name="connsiteY10" fmla="*/ 3414896 h 3895361"/>
              <a:gd name="connsiteX11" fmla="*/ 28376 w 5100973"/>
              <a:gd name="connsiteY11" fmla="*/ 3388641 h 3895361"/>
              <a:gd name="connsiteX12" fmla="*/ 14642 w 5100973"/>
              <a:gd name="connsiteY12" fmla="*/ 2681940 h 3895361"/>
              <a:gd name="connsiteX13" fmla="*/ 141525 w 5100973"/>
              <a:gd name="connsiteY13" fmla="*/ 1290513 h 3895361"/>
              <a:gd name="connsiteX14" fmla="*/ 968842 w 5100973"/>
              <a:gd name="connsiteY14" fmla="*/ 590018 h 3895361"/>
              <a:gd name="connsiteX15" fmla="*/ 986774 w 5100973"/>
              <a:gd name="connsiteY15" fmla="*/ 0 h 3895361"/>
              <a:gd name="connsiteX0" fmla="*/ 986774 w 5100973"/>
              <a:gd name="connsiteY0" fmla="*/ 0 h 3992101"/>
              <a:gd name="connsiteX1" fmla="*/ 1598492 w 5100973"/>
              <a:gd name="connsiteY1" fmla="*/ 571743 h 3992101"/>
              <a:gd name="connsiteX2" fmla="*/ 4623587 w 5100973"/>
              <a:gd name="connsiteY2" fmla="*/ 815032 h 3992101"/>
              <a:gd name="connsiteX3" fmla="*/ 5100973 w 5100973"/>
              <a:gd name="connsiteY3" fmla="*/ 2118754 h 3992101"/>
              <a:gd name="connsiteX4" fmla="*/ 4851350 w 5100973"/>
              <a:gd name="connsiteY4" fmla="*/ 3634494 h 3992101"/>
              <a:gd name="connsiteX5" fmla="*/ 3796052 w 5100973"/>
              <a:gd name="connsiteY5" fmla="*/ 3985529 h 3992101"/>
              <a:gd name="connsiteX6" fmla="*/ 904564 w 5100973"/>
              <a:gd name="connsiteY6" fmla="*/ 3793288 h 3992101"/>
              <a:gd name="connsiteX7" fmla="*/ 451805 w 5100973"/>
              <a:gd name="connsiteY7" fmla="*/ 3738960 h 3992101"/>
              <a:gd name="connsiteX8" fmla="*/ 417467 w 5100973"/>
              <a:gd name="connsiteY8" fmla="*/ 3743134 h 3992101"/>
              <a:gd name="connsiteX9" fmla="*/ 47039 w 5100973"/>
              <a:gd name="connsiteY9" fmla="*/ 3447046 h 3992101"/>
              <a:gd name="connsiteX10" fmla="*/ 38763 w 5100973"/>
              <a:gd name="connsiteY10" fmla="*/ 3414896 h 3992101"/>
              <a:gd name="connsiteX11" fmla="*/ 28376 w 5100973"/>
              <a:gd name="connsiteY11" fmla="*/ 3388641 h 3992101"/>
              <a:gd name="connsiteX12" fmla="*/ 14642 w 5100973"/>
              <a:gd name="connsiteY12" fmla="*/ 2681940 h 3992101"/>
              <a:gd name="connsiteX13" fmla="*/ 141525 w 5100973"/>
              <a:gd name="connsiteY13" fmla="*/ 1290513 h 3992101"/>
              <a:gd name="connsiteX14" fmla="*/ 968842 w 5100973"/>
              <a:gd name="connsiteY14" fmla="*/ 590018 h 3992101"/>
              <a:gd name="connsiteX15" fmla="*/ 986774 w 5100973"/>
              <a:gd name="connsiteY15" fmla="*/ 0 h 3992101"/>
              <a:gd name="connsiteX0" fmla="*/ 986774 w 5100973"/>
              <a:gd name="connsiteY0" fmla="*/ 0 h 3992101"/>
              <a:gd name="connsiteX1" fmla="*/ 1598492 w 5100973"/>
              <a:gd name="connsiteY1" fmla="*/ 571743 h 3992101"/>
              <a:gd name="connsiteX2" fmla="*/ 4623587 w 5100973"/>
              <a:gd name="connsiteY2" fmla="*/ 815032 h 3992101"/>
              <a:gd name="connsiteX3" fmla="*/ 5100973 w 5100973"/>
              <a:gd name="connsiteY3" fmla="*/ 2118754 h 3992101"/>
              <a:gd name="connsiteX4" fmla="*/ 4851350 w 5100973"/>
              <a:gd name="connsiteY4" fmla="*/ 3634494 h 3992101"/>
              <a:gd name="connsiteX5" fmla="*/ 3796052 w 5100973"/>
              <a:gd name="connsiteY5" fmla="*/ 3985529 h 3992101"/>
              <a:gd name="connsiteX6" fmla="*/ 904564 w 5100973"/>
              <a:gd name="connsiteY6" fmla="*/ 3793288 h 3992101"/>
              <a:gd name="connsiteX7" fmla="*/ 451805 w 5100973"/>
              <a:gd name="connsiteY7" fmla="*/ 3738960 h 3992101"/>
              <a:gd name="connsiteX8" fmla="*/ 417467 w 5100973"/>
              <a:gd name="connsiteY8" fmla="*/ 3743134 h 3992101"/>
              <a:gd name="connsiteX9" fmla="*/ 47039 w 5100973"/>
              <a:gd name="connsiteY9" fmla="*/ 3447046 h 3992101"/>
              <a:gd name="connsiteX10" fmla="*/ 38763 w 5100973"/>
              <a:gd name="connsiteY10" fmla="*/ 3414896 h 3992101"/>
              <a:gd name="connsiteX11" fmla="*/ 28376 w 5100973"/>
              <a:gd name="connsiteY11" fmla="*/ 3388641 h 3992101"/>
              <a:gd name="connsiteX12" fmla="*/ 14642 w 5100973"/>
              <a:gd name="connsiteY12" fmla="*/ 2681940 h 3992101"/>
              <a:gd name="connsiteX13" fmla="*/ 141525 w 5100973"/>
              <a:gd name="connsiteY13" fmla="*/ 1290513 h 3992101"/>
              <a:gd name="connsiteX14" fmla="*/ 968842 w 5100973"/>
              <a:gd name="connsiteY14" fmla="*/ 590018 h 3992101"/>
              <a:gd name="connsiteX15" fmla="*/ 986774 w 5100973"/>
              <a:gd name="connsiteY15" fmla="*/ 0 h 3992101"/>
              <a:gd name="connsiteX0" fmla="*/ 986774 w 5100973"/>
              <a:gd name="connsiteY0" fmla="*/ 0 h 4001096"/>
              <a:gd name="connsiteX1" fmla="*/ 1598492 w 5100973"/>
              <a:gd name="connsiteY1" fmla="*/ 571743 h 4001096"/>
              <a:gd name="connsiteX2" fmla="*/ 4623587 w 5100973"/>
              <a:gd name="connsiteY2" fmla="*/ 815032 h 4001096"/>
              <a:gd name="connsiteX3" fmla="*/ 5100973 w 5100973"/>
              <a:gd name="connsiteY3" fmla="*/ 2118754 h 4001096"/>
              <a:gd name="connsiteX4" fmla="*/ 4851350 w 5100973"/>
              <a:gd name="connsiteY4" fmla="*/ 3634494 h 4001096"/>
              <a:gd name="connsiteX5" fmla="*/ 3796052 w 5100973"/>
              <a:gd name="connsiteY5" fmla="*/ 3985529 h 4001096"/>
              <a:gd name="connsiteX6" fmla="*/ 959744 w 5100973"/>
              <a:gd name="connsiteY6" fmla="*/ 3840584 h 4001096"/>
              <a:gd name="connsiteX7" fmla="*/ 451805 w 5100973"/>
              <a:gd name="connsiteY7" fmla="*/ 3738960 h 4001096"/>
              <a:gd name="connsiteX8" fmla="*/ 417467 w 5100973"/>
              <a:gd name="connsiteY8" fmla="*/ 3743134 h 4001096"/>
              <a:gd name="connsiteX9" fmla="*/ 47039 w 5100973"/>
              <a:gd name="connsiteY9" fmla="*/ 3447046 h 4001096"/>
              <a:gd name="connsiteX10" fmla="*/ 38763 w 5100973"/>
              <a:gd name="connsiteY10" fmla="*/ 3414896 h 4001096"/>
              <a:gd name="connsiteX11" fmla="*/ 28376 w 5100973"/>
              <a:gd name="connsiteY11" fmla="*/ 3388641 h 4001096"/>
              <a:gd name="connsiteX12" fmla="*/ 14642 w 5100973"/>
              <a:gd name="connsiteY12" fmla="*/ 2681940 h 4001096"/>
              <a:gd name="connsiteX13" fmla="*/ 141525 w 5100973"/>
              <a:gd name="connsiteY13" fmla="*/ 1290513 h 4001096"/>
              <a:gd name="connsiteX14" fmla="*/ 968842 w 5100973"/>
              <a:gd name="connsiteY14" fmla="*/ 590018 h 4001096"/>
              <a:gd name="connsiteX15" fmla="*/ 986774 w 5100973"/>
              <a:gd name="connsiteY15" fmla="*/ 0 h 4001096"/>
              <a:gd name="connsiteX0" fmla="*/ 986774 w 5100973"/>
              <a:gd name="connsiteY0" fmla="*/ 0 h 4001096"/>
              <a:gd name="connsiteX1" fmla="*/ 1598492 w 5100973"/>
              <a:gd name="connsiteY1" fmla="*/ 571743 h 4001096"/>
              <a:gd name="connsiteX2" fmla="*/ 4623587 w 5100973"/>
              <a:gd name="connsiteY2" fmla="*/ 815032 h 4001096"/>
              <a:gd name="connsiteX3" fmla="*/ 5100973 w 5100973"/>
              <a:gd name="connsiteY3" fmla="*/ 2118754 h 4001096"/>
              <a:gd name="connsiteX4" fmla="*/ 4851350 w 5100973"/>
              <a:gd name="connsiteY4" fmla="*/ 3634494 h 4001096"/>
              <a:gd name="connsiteX5" fmla="*/ 3796052 w 5100973"/>
              <a:gd name="connsiteY5" fmla="*/ 3985529 h 4001096"/>
              <a:gd name="connsiteX6" fmla="*/ 959744 w 5100973"/>
              <a:gd name="connsiteY6" fmla="*/ 3840584 h 4001096"/>
              <a:gd name="connsiteX7" fmla="*/ 451805 w 5100973"/>
              <a:gd name="connsiteY7" fmla="*/ 3738960 h 4001096"/>
              <a:gd name="connsiteX8" fmla="*/ 47039 w 5100973"/>
              <a:gd name="connsiteY8" fmla="*/ 3447046 h 4001096"/>
              <a:gd name="connsiteX9" fmla="*/ 38763 w 5100973"/>
              <a:gd name="connsiteY9" fmla="*/ 3414896 h 4001096"/>
              <a:gd name="connsiteX10" fmla="*/ 28376 w 5100973"/>
              <a:gd name="connsiteY10" fmla="*/ 3388641 h 4001096"/>
              <a:gd name="connsiteX11" fmla="*/ 14642 w 5100973"/>
              <a:gd name="connsiteY11" fmla="*/ 2681940 h 4001096"/>
              <a:gd name="connsiteX12" fmla="*/ 141525 w 5100973"/>
              <a:gd name="connsiteY12" fmla="*/ 1290513 h 4001096"/>
              <a:gd name="connsiteX13" fmla="*/ 968842 w 5100973"/>
              <a:gd name="connsiteY13" fmla="*/ 590018 h 4001096"/>
              <a:gd name="connsiteX14" fmla="*/ 986774 w 5100973"/>
              <a:gd name="connsiteY14" fmla="*/ 0 h 4001096"/>
              <a:gd name="connsiteX0" fmla="*/ 984626 w 5098825"/>
              <a:gd name="connsiteY0" fmla="*/ 0 h 4001096"/>
              <a:gd name="connsiteX1" fmla="*/ 1596344 w 5098825"/>
              <a:gd name="connsiteY1" fmla="*/ 571743 h 4001096"/>
              <a:gd name="connsiteX2" fmla="*/ 4621439 w 5098825"/>
              <a:gd name="connsiteY2" fmla="*/ 815032 h 4001096"/>
              <a:gd name="connsiteX3" fmla="*/ 5098825 w 5098825"/>
              <a:gd name="connsiteY3" fmla="*/ 2118754 h 4001096"/>
              <a:gd name="connsiteX4" fmla="*/ 4849202 w 5098825"/>
              <a:gd name="connsiteY4" fmla="*/ 3634494 h 4001096"/>
              <a:gd name="connsiteX5" fmla="*/ 3793904 w 5098825"/>
              <a:gd name="connsiteY5" fmla="*/ 3985529 h 4001096"/>
              <a:gd name="connsiteX6" fmla="*/ 957596 w 5098825"/>
              <a:gd name="connsiteY6" fmla="*/ 3840584 h 4001096"/>
              <a:gd name="connsiteX7" fmla="*/ 449657 w 5098825"/>
              <a:gd name="connsiteY7" fmla="*/ 3738960 h 4001096"/>
              <a:gd name="connsiteX8" fmla="*/ 44891 w 5098825"/>
              <a:gd name="connsiteY8" fmla="*/ 3447046 h 4001096"/>
              <a:gd name="connsiteX9" fmla="*/ 36615 w 5098825"/>
              <a:gd name="connsiteY9" fmla="*/ 3414896 h 4001096"/>
              <a:gd name="connsiteX10" fmla="*/ 12494 w 5098825"/>
              <a:gd name="connsiteY10" fmla="*/ 2681940 h 4001096"/>
              <a:gd name="connsiteX11" fmla="*/ 139377 w 5098825"/>
              <a:gd name="connsiteY11" fmla="*/ 1290513 h 4001096"/>
              <a:gd name="connsiteX12" fmla="*/ 966694 w 5098825"/>
              <a:gd name="connsiteY12" fmla="*/ 590018 h 4001096"/>
              <a:gd name="connsiteX13" fmla="*/ 984626 w 5098825"/>
              <a:gd name="connsiteY13" fmla="*/ 0 h 4001096"/>
              <a:gd name="connsiteX0" fmla="*/ 983699 w 5097898"/>
              <a:gd name="connsiteY0" fmla="*/ 0 h 4001096"/>
              <a:gd name="connsiteX1" fmla="*/ 1595417 w 5097898"/>
              <a:gd name="connsiteY1" fmla="*/ 571743 h 4001096"/>
              <a:gd name="connsiteX2" fmla="*/ 4620512 w 5097898"/>
              <a:gd name="connsiteY2" fmla="*/ 815032 h 4001096"/>
              <a:gd name="connsiteX3" fmla="*/ 5097898 w 5097898"/>
              <a:gd name="connsiteY3" fmla="*/ 2118754 h 4001096"/>
              <a:gd name="connsiteX4" fmla="*/ 4848275 w 5097898"/>
              <a:gd name="connsiteY4" fmla="*/ 3634494 h 4001096"/>
              <a:gd name="connsiteX5" fmla="*/ 3792977 w 5097898"/>
              <a:gd name="connsiteY5" fmla="*/ 3985529 h 4001096"/>
              <a:gd name="connsiteX6" fmla="*/ 956669 w 5097898"/>
              <a:gd name="connsiteY6" fmla="*/ 3840584 h 4001096"/>
              <a:gd name="connsiteX7" fmla="*/ 448730 w 5097898"/>
              <a:gd name="connsiteY7" fmla="*/ 3738960 h 4001096"/>
              <a:gd name="connsiteX8" fmla="*/ 43964 w 5097898"/>
              <a:gd name="connsiteY8" fmla="*/ 3447046 h 4001096"/>
              <a:gd name="connsiteX9" fmla="*/ 4157 w 5097898"/>
              <a:gd name="connsiteY9" fmla="*/ 3249358 h 4001096"/>
              <a:gd name="connsiteX10" fmla="*/ 11567 w 5097898"/>
              <a:gd name="connsiteY10" fmla="*/ 2681940 h 4001096"/>
              <a:gd name="connsiteX11" fmla="*/ 138450 w 5097898"/>
              <a:gd name="connsiteY11" fmla="*/ 1290513 h 4001096"/>
              <a:gd name="connsiteX12" fmla="*/ 965767 w 5097898"/>
              <a:gd name="connsiteY12" fmla="*/ 590018 h 4001096"/>
              <a:gd name="connsiteX13" fmla="*/ 983699 w 5097898"/>
              <a:gd name="connsiteY13" fmla="*/ 0 h 4001096"/>
              <a:gd name="connsiteX0" fmla="*/ 983699 w 5097898"/>
              <a:gd name="connsiteY0" fmla="*/ 0 h 4001096"/>
              <a:gd name="connsiteX1" fmla="*/ 1595417 w 5097898"/>
              <a:gd name="connsiteY1" fmla="*/ 571743 h 4001096"/>
              <a:gd name="connsiteX2" fmla="*/ 4620512 w 5097898"/>
              <a:gd name="connsiteY2" fmla="*/ 815032 h 4001096"/>
              <a:gd name="connsiteX3" fmla="*/ 5097898 w 5097898"/>
              <a:gd name="connsiteY3" fmla="*/ 2118754 h 4001096"/>
              <a:gd name="connsiteX4" fmla="*/ 4848275 w 5097898"/>
              <a:gd name="connsiteY4" fmla="*/ 3634494 h 4001096"/>
              <a:gd name="connsiteX5" fmla="*/ 3792977 w 5097898"/>
              <a:gd name="connsiteY5" fmla="*/ 3985529 h 4001096"/>
              <a:gd name="connsiteX6" fmla="*/ 956669 w 5097898"/>
              <a:gd name="connsiteY6" fmla="*/ 3840584 h 4001096"/>
              <a:gd name="connsiteX7" fmla="*/ 448730 w 5097898"/>
              <a:gd name="connsiteY7" fmla="*/ 3738960 h 4001096"/>
              <a:gd name="connsiteX8" fmla="*/ 43964 w 5097898"/>
              <a:gd name="connsiteY8" fmla="*/ 3533756 h 4001096"/>
              <a:gd name="connsiteX9" fmla="*/ 4157 w 5097898"/>
              <a:gd name="connsiteY9" fmla="*/ 3249358 h 4001096"/>
              <a:gd name="connsiteX10" fmla="*/ 11567 w 5097898"/>
              <a:gd name="connsiteY10" fmla="*/ 2681940 h 4001096"/>
              <a:gd name="connsiteX11" fmla="*/ 138450 w 5097898"/>
              <a:gd name="connsiteY11" fmla="*/ 1290513 h 4001096"/>
              <a:gd name="connsiteX12" fmla="*/ 965767 w 5097898"/>
              <a:gd name="connsiteY12" fmla="*/ 590018 h 4001096"/>
              <a:gd name="connsiteX13" fmla="*/ 983699 w 5097898"/>
              <a:gd name="connsiteY13" fmla="*/ 0 h 4001096"/>
              <a:gd name="connsiteX0" fmla="*/ 972132 w 5086331"/>
              <a:gd name="connsiteY0" fmla="*/ 0 h 4001096"/>
              <a:gd name="connsiteX1" fmla="*/ 1583850 w 5086331"/>
              <a:gd name="connsiteY1" fmla="*/ 571743 h 4001096"/>
              <a:gd name="connsiteX2" fmla="*/ 4608945 w 5086331"/>
              <a:gd name="connsiteY2" fmla="*/ 815032 h 4001096"/>
              <a:gd name="connsiteX3" fmla="*/ 5086331 w 5086331"/>
              <a:gd name="connsiteY3" fmla="*/ 2118754 h 4001096"/>
              <a:gd name="connsiteX4" fmla="*/ 4836708 w 5086331"/>
              <a:gd name="connsiteY4" fmla="*/ 3634494 h 4001096"/>
              <a:gd name="connsiteX5" fmla="*/ 3781410 w 5086331"/>
              <a:gd name="connsiteY5" fmla="*/ 3985529 h 4001096"/>
              <a:gd name="connsiteX6" fmla="*/ 945102 w 5086331"/>
              <a:gd name="connsiteY6" fmla="*/ 3840584 h 4001096"/>
              <a:gd name="connsiteX7" fmla="*/ 437163 w 5086331"/>
              <a:gd name="connsiteY7" fmla="*/ 3738960 h 4001096"/>
              <a:gd name="connsiteX8" fmla="*/ 32397 w 5086331"/>
              <a:gd name="connsiteY8" fmla="*/ 3533756 h 4001096"/>
              <a:gd name="connsiteX9" fmla="*/ 0 w 5086331"/>
              <a:gd name="connsiteY9" fmla="*/ 2681940 h 4001096"/>
              <a:gd name="connsiteX10" fmla="*/ 126883 w 5086331"/>
              <a:gd name="connsiteY10" fmla="*/ 1290513 h 4001096"/>
              <a:gd name="connsiteX11" fmla="*/ 954200 w 5086331"/>
              <a:gd name="connsiteY11" fmla="*/ 590018 h 4001096"/>
              <a:gd name="connsiteX12" fmla="*/ 972132 w 5086331"/>
              <a:gd name="connsiteY12" fmla="*/ 0 h 4001096"/>
              <a:gd name="connsiteX0" fmla="*/ 972132 w 5086331"/>
              <a:gd name="connsiteY0" fmla="*/ 0 h 4001096"/>
              <a:gd name="connsiteX1" fmla="*/ 1583850 w 5086331"/>
              <a:gd name="connsiteY1" fmla="*/ 571743 h 4001096"/>
              <a:gd name="connsiteX2" fmla="*/ 4608945 w 5086331"/>
              <a:gd name="connsiteY2" fmla="*/ 815032 h 4001096"/>
              <a:gd name="connsiteX3" fmla="*/ 5086331 w 5086331"/>
              <a:gd name="connsiteY3" fmla="*/ 2118754 h 4001096"/>
              <a:gd name="connsiteX4" fmla="*/ 4836708 w 5086331"/>
              <a:gd name="connsiteY4" fmla="*/ 3634494 h 4001096"/>
              <a:gd name="connsiteX5" fmla="*/ 3781410 w 5086331"/>
              <a:gd name="connsiteY5" fmla="*/ 3985529 h 4001096"/>
              <a:gd name="connsiteX6" fmla="*/ 945102 w 5086331"/>
              <a:gd name="connsiteY6" fmla="*/ 3840584 h 4001096"/>
              <a:gd name="connsiteX7" fmla="*/ 32397 w 5086331"/>
              <a:gd name="connsiteY7" fmla="*/ 3533756 h 4001096"/>
              <a:gd name="connsiteX8" fmla="*/ 0 w 5086331"/>
              <a:gd name="connsiteY8" fmla="*/ 2681940 h 4001096"/>
              <a:gd name="connsiteX9" fmla="*/ 126883 w 5086331"/>
              <a:gd name="connsiteY9" fmla="*/ 1290513 h 4001096"/>
              <a:gd name="connsiteX10" fmla="*/ 954200 w 5086331"/>
              <a:gd name="connsiteY10" fmla="*/ 590018 h 4001096"/>
              <a:gd name="connsiteX11" fmla="*/ 972132 w 5086331"/>
              <a:gd name="connsiteY11" fmla="*/ 0 h 4001096"/>
              <a:gd name="connsiteX0" fmla="*/ 972132 w 5086331"/>
              <a:gd name="connsiteY0" fmla="*/ 0 h 4001096"/>
              <a:gd name="connsiteX1" fmla="*/ 1583850 w 5086331"/>
              <a:gd name="connsiteY1" fmla="*/ 571743 h 4001096"/>
              <a:gd name="connsiteX2" fmla="*/ 4608945 w 5086331"/>
              <a:gd name="connsiteY2" fmla="*/ 815032 h 4001096"/>
              <a:gd name="connsiteX3" fmla="*/ 5086331 w 5086331"/>
              <a:gd name="connsiteY3" fmla="*/ 2118754 h 4001096"/>
              <a:gd name="connsiteX4" fmla="*/ 4836708 w 5086331"/>
              <a:gd name="connsiteY4" fmla="*/ 3634494 h 4001096"/>
              <a:gd name="connsiteX5" fmla="*/ 3781410 w 5086331"/>
              <a:gd name="connsiteY5" fmla="*/ 3985529 h 4001096"/>
              <a:gd name="connsiteX6" fmla="*/ 945102 w 5086331"/>
              <a:gd name="connsiteY6" fmla="*/ 3840584 h 4001096"/>
              <a:gd name="connsiteX7" fmla="*/ 32397 w 5086331"/>
              <a:gd name="connsiteY7" fmla="*/ 3533756 h 4001096"/>
              <a:gd name="connsiteX8" fmla="*/ 0 w 5086331"/>
              <a:gd name="connsiteY8" fmla="*/ 2681940 h 4001096"/>
              <a:gd name="connsiteX9" fmla="*/ 126883 w 5086331"/>
              <a:gd name="connsiteY9" fmla="*/ 1290513 h 4001096"/>
              <a:gd name="connsiteX10" fmla="*/ 954200 w 5086331"/>
              <a:gd name="connsiteY10" fmla="*/ 590018 h 4001096"/>
              <a:gd name="connsiteX11" fmla="*/ 972132 w 5086331"/>
              <a:gd name="connsiteY11" fmla="*/ 0 h 4001096"/>
              <a:gd name="connsiteX0" fmla="*/ 1007316 w 5121515"/>
              <a:gd name="connsiteY0" fmla="*/ 0 h 4001096"/>
              <a:gd name="connsiteX1" fmla="*/ 1619034 w 5121515"/>
              <a:gd name="connsiteY1" fmla="*/ 571743 h 4001096"/>
              <a:gd name="connsiteX2" fmla="*/ 4644129 w 5121515"/>
              <a:gd name="connsiteY2" fmla="*/ 815032 h 4001096"/>
              <a:gd name="connsiteX3" fmla="*/ 5121515 w 5121515"/>
              <a:gd name="connsiteY3" fmla="*/ 2118754 h 4001096"/>
              <a:gd name="connsiteX4" fmla="*/ 4871892 w 5121515"/>
              <a:gd name="connsiteY4" fmla="*/ 3634494 h 4001096"/>
              <a:gd name="connsiteX5" fmla="*/ 3816594 w 5121515"/>
              <a:gd name="connsiteY5" fmla="*/ 3985529 h 4001096"/>
              <a:gd name="connsiteX6" fmla="*/ 980286 w 5121515"/>
              <a:gd name="connsiteY6" fmla="*/ 3840584 h 4001096"/>
              <a:gd name="connsiteX7" fmla="*/ 67581 w 5121515"/>
              <a:gd name="connsiteY7" fmla="*/ 3533756 h 4001096"/>
              <a:gd name="connsiteX8" fmla="*/ 35184 w 5121515"/>
              <a:gd name="connsiteY8" fmla="*/ 2681940 h 4001096"/>
              <a:gd name="connsiteX9" fmla="*/ 162067 w 5121515"/>
              <a:gd name="connsiteY9" fmla="*/ 1290513 h 4001096"/>
              <a:gd name="connsiteX10" fmla="*/ 989384 w 5121515"/>
              <a:gd name="connsiteY10" fmla="*/ 590018 h 4001096"/>
              <a:gd name="connsiteX11" fmla="*/ 1007316 w 5121515"/>
              <a:gd name="connsiteY11" fmla="*/ 0 h 4001096"/>
              <a:gd name="connsiteX0" fmla="*/ 1010370 w 5124569"/>
              <a:gd name="connsiteY0" fmla="*/ 0 h 4001096"/>
              <a:gd name="connsiteX1" fmla="*/ 1622088 w 5124569"/>
              <a:gd name="connsiteY1" fmla="*/ 571743 h 4001096"/>
              <a:gd name="connsiteX2" fmla="*/ 4647183 w 5124569"/>
              <a:gd name="connsiteY2" fmla="*/ 815032 h 4001096"/>
              <a:gd name="connsiteX3" fmla="*/ 5124569 w 5124569"/>
              <a:gd name="connsiteY3" fmla="*/ 2118754 h 4001096"/>
              <a:gd name="connsiteX4" fmla="*/ 4874946 w 5124569"/>
              <a:gd name="connsiteY4" fmla="*/ 3634494 h 4001096"/>
              <a:gd name="connsiteX5" fmla="*/ 3819648 w 5124569"/>
              <a:gd name="connsiteY5" fmla="*/ 3985529 h 4001096"/>
              <a:gd name="connsiteX6" fmla="*/ 983340 w 5124569"/>
              <a:gd name="connsiteY6" fmla="*/ 3840584 h 4001096"/>
              <a:gd name="connsiteX7" fmla="*/ 70635 w 5124569"/>
              <a:gd name="connsiteY7" fmla="*/ 3533756 h 4001096"/>
              <a:gd name="connsiteX8" fmla="*/ 165121 w 5124569"/>
              <a:gd name="connsiteY8" fmla="*/ 1290513 h 4001096"/>
              <a:gd name="connsiteX9" fmla="*/ 992438 w 5124569"/>
              <a:gd name="connsiteY9" fmla="*/ 590018 h 4001096"/>
              <a:gd name="connsiteX10" fmla="*/ 1010370 w 5124569"/>
              <a:gd name="connsiteY10" fmla="*/ 0 h 4001096"/>
              <a:gd name="connsiteX0" fmla="*/ 1004891 w 5119090"/>
              <a:gd name="connsiteY0" fmla="*/ 0 h 4001096"/>
              <a:gd name="connsiteX1" fmla="*/ 1616609 w 5119090"/>
              <a:gd name="connsiteY1" fmla="*/ 571743 h 4001096"/>
              <a:gd name="connsiteX2" fmla="*/ 4641704 w 5119090"/>
              <a:gd name="connsiteY2" fmla="*/ 815032 h 4001096"/>
              <a:gd name="connsiteX3" fmla="*/ 5119090 w 5119090"/>
              <a:gd name="connsiteY3" fmla="*/ 2118754 h 4001096"/>
              <a:gd name="connsiteX4" fmla="*/ 4869467 w 5119090"/>
              <a:gd name="connsiteY4" fmla="*/ 3634494 h 4001096"/>
              <a:gd name="connsiteX5" fmla="*/ 3814169 w 5119090"/>
              <a:gd name="connsiteY5" fmla="*/ 3985529 h 4001096"/>
              <a:gd name="connsiteX6" fmla="*/ 977861 w 5119090"/>
              <a:gd name="connsiteY6" fmla="*/ 3840584 h 4001096"/>
              <a:gd name="connsiteX7" fmla="*/ 73039 w 5119090"/>
              <a:gd name="connsiteY7" fmla="*/ 3313039 h 4001096"/>
              <a:gd name="connsiteX8" fmla="*/ 159642 w 5119090"/>
              <a:gd name="connsiteY8" fmla="*/ 1290513 h 4001096"/>
              <a:gd name="connsiteX9" fmla="*/ 986959 w 5119090"/>
              <a:gd name="connsiteY9" fmla="*/ 590018 h 4001096"/>
              <a:gd name="connsiteX10" fmla="*/ 1004891 w 5119090"/>
              <a:gd name="connsiteY10" fmla="*/ 0 h 4001096"/>
              <a:gd name="connsiteX0" fmla="*/ 1004891 w 5119090"/>
              <a:gd name="connsiteY0" fmla="*/ 0 h 4028919"/>
              <a:gd name="connsiteX1" fmla="*/ 1616609 w 5119090"/>
              <a:gd name="connsiteY1" fmla="*/ 571743 h 4028919"/>
              <a:gd name="connsiteX2" fmla="*/ 4641704 w 5119090"/>
              <a:gd name="connsiteY2" fmla="*/ 815032 h 4028919"/>
              <a:gd name="connsiteX3" fmla="*/ 5119090 w 5119090"/>
              <a:gd name="connsiteY3" fmla="*/ 2118754 h 4028919"/>
              <a:gd name="connsiteX4" fmla="*/ 4869467 w 5119090"/>
              <a:gd name="connsiteY4" fmla="*/ 3634494 h 4028919"/>
              <a:gd name="connsiteX5" fmla="*/ 3814169 w 5119090"/>
              <a:gd name="connsiteY5" fmla="*/ 3985529 h 4028919"/>
              <a:gd name="connsiteX6" fmla="*/ 977861 w 5119090"/>
              <a:gd name="connsiteY6" fmla="*/ 3911529 h 4028919"/>
              <a:gd name="connsiteX7" fmla="*/ 73039 w 5119090"/>
              <a:gd name="connsiteY7" fmla="*/ 3313039 h 4028919"/>
              <a:gd name="connsiteX8" fmla="*/ 159642 w 5119090"/>
              <a:gd name="connsiteY8" fmla="*/ 1290513 h 4028919"/>
              <a:gd name="connsiteX9" fmla="*/ 986959 w 5119090"/>
              <a:gd name="connsiteY9" fmla="*/ 590018 h 4028919"/>
              <a:gd name="connsiteX10" fmla="*/ 1004891 w 5119090"/>
              <a:gd name="connsiteY10" fmla="*/ 0 h 4028919"/>
              <a:gd name="connsiteX0" fmla="*/ 1004891 w 5119090"/>
              <a:gd name="connsiteY0" fmla="*/ 0 h 4142676"/>
              <a:gd name="connsiteX1" fmla="*/ 1616609 w 5119090"/>
              <a:gd name="connsiteY1" fmla="*/ 571743 h 4142676"/>
              <a:gd name="connsiteX2" fmla="*/ 4641704 w 5119090"/>
              <a:gd name="connsiteY2" fmla="*/ 815032 h 4142676"/>
              <a:gd name="connsiteX3" fmla="*/ 5119090 w 5119090"/>
              <a:gd name="connsiteY3" fmla="*/ 2118754 h 4142676"/>
              <a:gd name="connsiteX4" fmla="*/ 4869467 w 5119090"/>
              <a:gd name="connsiteY4" fmla="*/ 3634494 h 4142676"/>
              <a:gd name="connsiteX5" fmla="*/ 3575630 w 5119090"/>
              <a:gd name="connsiteY5" fmla="*/ 4131303 h 4142676"/>
              <a:gd name="connsiteX6" fmla="*/ 977861 w 5119090"/>
              <a:gd name="connsiteY6" fmla="*/ 3911529 h 4142676"/>
              <a:gd name="connsiteX7" fmla="*/ 73039 w 5119090"/>
              <a:gd name="connsiteY7" fmla="*/ 3313039 h 4142676"/>
              <a:gd name="connsiteX8" fmla="*/ 159642 w 5119090"/>
              <a:gd name="connsiteY8" fmla="*/ 1290513 h 4142676"/>
              <a:gd name="connsiteX9" fmla="*/ 986959 w 5119090"/>
              <a:gd name="connsiteY9" fmla="*/ 590018 h 4142676"/>
              <a:gd name="connsiteX10" fmla="*/ 1004891 w 5119090"/>
              <a:gd name="connsiteY10" fmla="*/ 0 h 4142676"/>
              <a:gd name="connsiteX0" fmla="*/ 1004891 w 5119090"/>
              <a:gd name="connsiteY0" fmla="*/ 0 h 4145018"/>
              <a:gd name="connsiteX1" fmla="*/ 1616609 w 5119090"/>
              <a:gd name="connsiteY1" fmla="*/ 571743 h 4145018"/>
              <a:gd name="connsiteX2" fmla="*/ 4641704 w 5119090"/>
              <a:gd name="connsiteY2" fmla="*/ 815032 h 4145018"/>
              <a:gd name="connsiteX3" fmla="*/ 5119090 w 5119090"/>
              <a:gd name="connsiteY3" fmla="*/ 2118754 h 4145018"/>
              <a:gd name="connsiteX4" fmla="*/ 4736945 w 5119090"/>
              <a:gd name="connsiteY4" fmla="*/ 3594737 h 4145018"/>
              <a:gd name="connsiteX5" fmla="*/ 3575630 w 5119090"/>
              <a:gd name="connsiteY5" fmla="*/ 4131303 h 4145018"/>
              <a:gd name="connsiteX6" fmla="*/ 977861 w 5119090"/>
              <a:gd name="connsiteY6" fmla="*/ 3911529 h 4145018"/>
              <a:gd name="connsiteX7" fmla="*/ 73039 w 5119090"/>
              <a:gd name="connsiteY7" fmla="*/ 3313039 h 4145018"/>
              <a:gd name="connsiteX8" fmla="*/ 159642 w 5119090"/>
              <a:gd name="connsiteY8" fmla="*/ 1290513 h 4145018"/>
              <a:gd name="connsiteX9" fmla="*/ 986959 w 5119090"/>
              <a:gd name="connsiteY9" fmla="*/ 590018 h 4145018"/>
              <a:gd name="connsiteX10" fmla="*/ 1004891 w 5119090"/>
              <a:gd name="connsiteY10" fmla="*/ 0 h 4145018"/>
              <a:gd name="connsiteX0" fmla="*/ 1004891 w 5119090"/>
              <a:gd name="connsiteY0" fmla="*/ 0 h 4145018"/>
              <a:gd name="connsiteX1" fmla="*/ 1616609 w 5119090"/>
              <a:gd name="connsiteY1" fmla="*/ 571743 h 4145018"/>
              <a:gd name="connsiteX2" fmla="*/ 4469426 w 5119090"/>
              <a:gd name="connsiteY2" fmla="*/ 735519 h 4145018"/>
              <a:gd name="connsiteX3" fmla="*/ 5119090 w 5119090"/>
              <a:gd name="connsiteY3" fmla="*/ 2118754 h 4145018"/>
              <a:gd name="connsiteX4" fmla="*/ 4736945 w 5119090"/>
              <a:gd name="connsiteY4" fmla="*/ 3594737 h 4145018"/>
              <a:gd name="connsiteX5" fmla="*/ 3575630 w 5119090"/>
              <a:gd name="connsiteY5" fmla="*/ 4131303 h 4145018"/>
              <a:gd name="connsiteX6" fmla="*/ 977861 w 5119090"/>
              <a:gd name="connsiteY6" fmla="*/ 3911529 h 4145018"/>
              <a:gd name="connsiteX7" fmla="*/ 73039 w 5119090"/>
              <a:gd name="connsiteY7" fmla="*/ 3313039 h 4145018"/>
              <a:gd name="connsiteX8" fmla="*/ 159642 w 5119090"/>
              <a:gd name="connsiteY8" fmla="*/ 1290513 h 4145018"/>
              <a:gd name="connsiteX9" fmla="*/ 986959 w 5119090"/>
              <a:gd name="connsiteY9" fmla="*/ 590018 h 4145018"/>
              <a:gd name="connsiteX10" fmla="*/ 1004891 w 5119090"/>
              <a:gd name="connsiteY10" fmla="*/ 0 h 4145018"/>
              <a:gd name="connsiteX0" fmla="*/ 1004891 w 4986569"/>
              <a:gd name="connsiteY0" fmla="*/ 0 h 4145018"/>
              <a:gd name="connsiteX1" fmla="*/ 1616609 w 4986569"/>
              <a:gd name="connsiteY1" fmla="*/ 571743 h 4145018"/>
              <a:gd name="connsiteX2" fmla="*/ 4469426 w 4986569"/>
              <a:gd name="connsiteY2" fmla="*/ 735519 h 4145018"/>
              <a:gd name="connsiteX3" fmla="*/ 4986569 w 4986569"/>
              <a:gd name="connsiteY3" fmla="*/ 2118754 h 4145018"/>
              <a:gd name="connsiteX4" fmla="*/ 4736945 w 4986569"/>
              <a:gd name="connsiteY4" fmla="*/ 3594737 h 4145018"/>
              <a:gd name="connsiteX5" fmla="*/ 3575630 w 4986569"/>
              <a:gd name="connsiteY5" fmla="*/ 4131303 h 4145018"/>
              <a:gd name="connsiteX6" fmla="*/ 977861 w 4986569"/>
              <a:gd name="connsiteY6" fmla="*/ 3911529 h 4145018"/>
              <a:gd name="connsiteX7" fmla="*/ 73039 w 4986569"/>
              <a:gd name="connsiteY7" fmla="*/ 3313039 h 4145018"/>
              <a:gd name="connsiteX8" fmla="*/ 159642 w 4986569"/>
              <a:gd name="connsiteY8" fmla="*/ 1290513 h 4145018"/>
              <a:gd name="connsiteX9" fmla="*/ 986959 w 4986569"/>
              <a:gd name="connsiteY9" fmla="*/ 590018 h 4145018"/>
              <a:gd name="connsiteX10" fmla="*/ 1004891 w 4986569"/>
              <a:gd name="connsiteY10" fmla="*/ 0 h 4145018"/>
              <a:gd name="connsiteX0" fmla="*/ 1004891 w 4857980"/>
              <a:gd name="connsiteY0" fmla="*/ 0 h 4145018"/>
              <a:gd name="connsiteX1" fmla="*/ 1616609 w 4857980"/>
              <a:gd name="connsiteY1" fmla="*/ 571743 h 4145018"/>
              <a:gd name="connsiteX2" fmla="*/ 4469426 w 4857980"/>
              <a:gd name="connsiteY2" fmla="*/ 735519 h 4145018"/>
              <a:gd name="connsiteX3" fmla="*/ 4736945 w 4857980"/>
              <a:gd name="connsiteY3" fmla="*/ 3594737 h 4145018"/>
              <a:gd name="connsiteX4" fmla="*/ 3575630 w 4857980"/>
              <a:gd name="connsiteY4" fmla="*/ 4131303 h 4145018"/>
              <a:gd name="connsiteX5" fmla="*/ 977861 w 4857980"/>
              <a:gd name="connsiteY5" fmla="*/ 3911529 h 4145018"/>
              <a:gd name="connsiteX6" fmla="*/ 73039 w 4857980"/>
              <a:gd name="connsiteY6" fmla="*/ 3313039 h 4145018"/>
              <a:gd name="connsiteX7" fmla="*/ 159642 w 4857980"/>
              <a:gd name="connsiteY7" fmla="*/ 1290513 h 4145018"/>
              <a:gd name="connsiteX8" fmla="*/ 986959 w 4857980"/>
              <a:gd name="connsiteY8" fmla="*/ 590018 h 4145018"/>
              <a:gd name="connsiteX9" fmla="*/ 1004891 w 4857980"/>
              <a:gd name="connsiteY9" fmla="*/ 0 h 4145018"/>
              <a:gd name="connsiteX0" fmla="*/ 1004891 w 4944528"/>
              <a:gd name="connsiteY0" fmla="*/ 0 h 4145018"/>
              <a:gd name="connsiteX1" fmla="*/ 1616609 w 4944528"/>
              <a:gd name="connsiteY1" fmla="*/ 571743 h 4145018"/>
              <a:gd name="connsiteX2" fmla="*/ 4641704 w 4944528"/>
              <a:gd name="connsiteY2" fmla="*/ 775276 h 4145018"/>
              <a:gd name="connsiteX3" fmla="*/ 4736945 w 4944528"/>
              <a:gd name="connsiteY3" fmla="*/ 3594737 h 4145018"/>
              <a:gd name="connsiteX4" fmla="*/ 3575630 w 4944528"/>
              <a:gd name="connsiteY4" fmla="*/ 4131303 h 4145018"/>
              <a:gd name="connsiteX5" fmla="*/ 977861 w 4944528"/>
              <a:gd name="connsiteY5" fmla="*/ 3911529 h 4145018"/>
              <a:gd name="connsiteX6" fmla="*/ 73039 w 4944528"/>
              <a:gd name="connsiteY6" fmla="*/ 3313039 h 4145018"/>
              <a:gd name="connsiteX7" fmla="*/ 159642 w 4944528"/>
              <a:gd name="connsiteY7" fmla="*/ 1290513 h 4145018"/>
              <a:gd name="connsiteX8" fmla="*/ 986959 w 4944528"/>
              <a:gd name="connsiteY8" fmla="*/ 590018 h 4145018"/>
              <a:gd name="connsiteX9" fmla="*/ 1004891 w 4944528"/>
              <a:gd name="connsiteY9" fmla="*/ 0 h 4145018"/>
              <a:gd name="connsiteX0" fmla="*/ 1004891 w 4944528"/>
              <a:gd name="connsiteY0" fmla="*/ 0 h 4145018"/>
              <a:gd name="connsiteX1" fmla="*/ 1616609 w 4944528"/>
              <a:gd name="connsiteY1" fmla="*/ 571743 h 4145018"/>
              <a:gd name="connsiteX2" fmla="*/ 4641704 w 4944528"/>
              <a:gd name="connsiteY2" fmla="*/ 907797 h 4145018"/>
              <a:gd name="connsiteX3" fmla="*/ 4736945 w 4944528"/>
              <a:gd name="connsiteY3" fmla="*/ 3594737 h 4145018"/>
              <a:gd name="connsiteX4" fmla="*/ 3575630 w 4944528"/>
              <a:gd name="connsiteY4" fmla="*/ 4131303 h 4145018"/>
              <a:gd name="connsiteX5" fmla="*/ 977861 w 4944528"/>
              <a:gd name="connsiteY5" fmla="*/ 3911529 h 4145018"/>
              <a:gd name="connsiteX6" fmla="*/ 73039 w 4944528"/>
              <a:gd name="connsiteY6" fmla="*/ 3313039 h 4145018"/>
              <a:gd name="connsiteX7" fmla="*/ 159642 w 4944528"/>
              <a:gd name="connsiteY7" fmla="*/ 1290513 h 4145018"/>
              <a:gd name="connsiteX8" fmla="*/ 986959 w 4944528"/>
              <a:gd name="connsiteY8" fmla="*/ 590018 h 4145018"/>
              <a:gd name="connsiteX9" fmla="*/ 1004891 w 4944528"/>
              <a:gd name="connsiteY9" fmla="*/ 0 h 4145018"/>
              <a:gd name="connsiteX0" fmla="*/ 1004891 w 4938286"/>
              <a:gd name="connsiteY0" fmla="*/ 0 h 4156705"/>
              <a:gd name="connsiteX1" fmla="*/ 1616609 w 4938286"/>
              <a:gd name="connsiteY1" fmla="*/ 571743 h 4156705"/>
              <a:gd name="connsiteX2" fmla="*/ 4641704 w 4938286"/>
              <a:gd name="connsiteY2" fmla="*/ 907797 h 4156705"/>
              <a:gd name="connsiteX3" fmla="*/ 4723693 w 4938286"/>
              <a:gd name="connsiteY3" fmla="*/ 3409206 h 4156705"/>
              <a:gd name="connsiteX4" fmla="*/ 3575630 w 4938286"/>
              <a:gd name="connsiteY4" fmla="*/ 4131303 h 4156705"/>
              <a:gd name="connsiteX5" fmla="*/ 977861 w 4938286"/>
              <a:gd name="connsiteY5" fmla="*/ 3911529 h 4156705"/>
              <a:gd name="connsiteX6" fmla="*/ 73039 w 4938286"/>
              <a:gd name="connsiteY6" fmla="*/ 3313039 h 4156705"/>
              <a:gd name="connsiteX7" fmla="*/ 159642 w 4938286"/>
              <a:gd name="connsiteY7" fmla="*/ 1290513 h 4156705"/>
              <a:gd name="connsiteX8" fmla="*/ 986959 w 4938286"/>
              <a:gd name="connsiteY8" fmla="*/ 590018 h 4156705"/>
              <a:gd name="connsiteX9" fmla="*/ 1004891 w 4938286"/>
              <a:gd name="connsiteY9" fmla="*/ 0 h 4156705"/>
              <a:gd name="connsiteX0" fmla="*/ 1004891 w 4964496"/>
              <a:gd name="connsiteY0" fmla="*/ 0 h 4156705"/>
              <a:gd name="connsiteX1" fmla="*/ 1616609 w 4964496"/>
              <a:gd name="connsiteY1" fmla="*/ 571743 h 4156705"/>
              <a:gd name="connsiteX2" fmla="*/ 4641704 w 4964496"/>
              <a:gd name="connsiteY2" fmla="*/ 907797 h 4156705"/>
              <a:gd name="connsiteX3" fmla="*/ 4723693 w 4964496"/>
              <a:gd name="connsiteY3" fmla="*/ 3409206 h 4156705"/>
              <a:gd name="connsiteX4" fmla="*/ 3575630 w 4964496"/>
              <a:gd name="connsiteY4" fmla="*/ 4131303 h 4156705"/>
              <a:gd name="connsiteX5" fmla="*/ 977861 w 4964496"/>
              <a:gd name="connsiteY5" fmla="*/ 3911529 h 4156705"/>
              <a:gd name="connsiteX6" fmla="*/ 73039 w 4964496"/>
              <a:gd name="connsiteY6" fmla="*/ 3313039 h 4156705"/>
              <a:gd name="connsiteX7" fmla="*/ 159642 w 4964496"/>
              <a:gd name="connsiteY7" fmla="*/ 1290513 h 4156705"/>
              <a:gd name="connsiteX8" fmla="*/ 986959 w 4964496"/>
              <a:gd name="connsiteY8" fmla="*/ 590018 h 4156705"/>
              <a:gd name="connsiteX9" fmla="*/ 1004891 w 4964496"/>
              <a:gd name="connsiteY9" fmla="*/ 0 h 4156705"/>
              <a:gd name="connsiteX0" fmla="*/ 1004891 w 4964496"/>
              <a:gd name="connsiteY0" fmla="*/ 0 h 4156705"/>
              <a:gd name="connsiteX1" fmla="*/ 1616609 w 4964496"/>
              <a:gd name="connsiteY1" fmla="*/ 571743 h 4156705"/>
              <a:gd name="connsiteX2" fmla="*/ 4641704 w 4964496"/>
              <a:gd name="connsiteY2" fmla="*/ 881293 h 4156705"/>
              <a:gd name="connsiteX3" fmla="*/ 4723693 w 4964496"/>
              <a:gd name="connsiteY3" fmla="*/ 3409206 h 4156705"/>
              <a:gd name="connsiteX4" fmla="*/ 3575630 w 4964496"/>
              <a:gd name="connsiteY4" fmla="*/ 4131303 h 4156705"/>
              <a:gd name="connsiteX5" fmla="*/ 977861 w 4964496"/>
              <a:gd name="connsiteY5" fmla="*/ 3911529 h 4156705"/>
              <a:gd name="connsiteX6" fmla="*/ 73039 w 4964496"/>
              <a:gd name="connsiteY6" fmla="*/ 3313039 h 4156705"/>
              <a:gd name="connsiteX7" fmla="*/ 159642 w 4964496"/>
              <a:gd name="connsiteY7" fmla="*/ 1290513 h 4156705"/>
              <a:gd name="connsiteX8" fmla="*/ 986959 w 4964496"/>
              <a:gd name="connsiteY8" fmla="*/ 590018 h 4156705"/>
              <a:gd name="connsiteX9" fmla="*/ 1004891 w 4964496"/>
              <a:gd name="connsiteY9" fmla="*/ 0 h 4156705"/>
              <a:gd name="connsiteX0" fmla="*/ 1004891 w 4938200"/>
              <a:gd name="connsiteY0" fmla="*/ 0 h 4156705"/>
              <a:gd name="connsiteX1" fmla="*/ 1616609 w 4938200"/>
              <a:gd name="connsiteY1" fmla="*/ 571743 h 4156705"/>
              <a:gd name="connsiteX2" fmla="*/ 4641704 w 4938200"/>
              <a:gd name="connsiteY2" fmla="*/ 881293 h 4156705"/>
              <a:gd name="connsiteX3" fmla="*/ 4723693 w 4938200"/>
              <a:gd name="connsiteY3" fmla="*/ 3409206 h 4156705"/>
              <a:gd name="connsiteX4" fmla="*/ 3575630 w 4938200"/>
              <a:gd name="connsiteY4" fmla="*/ 4131303 h 4156705"/>
              <a:gd name="connsiteX5" fmla="*/ 977861 w 4938200"/>
              <a:gd name="connsiteY5" fmla="*/ 3911529 h 4156705"/>
              <a:gd name="connsiteX6" fmla="*/ 73039 w 4938200"/>
              <a:gd name="connsiteY6" fmla="*/ 3313039 h 4156705"/>
              <a:gd name="connsiteX7" fmla="*/ 159642 w 4938200"/>
              <a:gd name="connsiteY7" fmla="*/ 1290513 h 4156705"/>
              <a:gd name="connsiteX8" fmla="*/ 986959 w 4938200"/>
              <a:gd name="connsiteY8" fmla="*/ 590018 h 4156705"/>
              <a:gd name="connsiteX9" fmla="*/ 1004891 w 4938200"/>
              <a:gd name="connsiteY9" fmla="*/ 0 h 4156705"/>
              <a:gd name="connsiteX0" fmla="*/ 1004891 w 4931243"/>
              <a:gd name="connsiteY0" fmla="*/ 0 h 4156705"/>
              <a:gd name="connsiteX1" fmla="*/ 1616609 w 4931243"/>
              <a:gd name="connsiteY1" fmla="*/ 571743 h 4156705"/>
              <a:gd name="connsiteX2" fmla="*/ 4628452 w 4931243"/>
              <a:gd name="connsiteY2" fmla="*/ 934302 h 4156705"/>
              <a:gd name="connsiteX3" fmla="*/ 4723693 w 4931243"/>
              <a:gd name="connsiteY3" fmla="*/ 3409206 h 4156705"/>
              <a:gd name="connsiteX4" fmla="*/ 3575630 w 4931243"/>
              <a:gd name="connsiteY4" fmla="*/ 4131303 h 4156705"/>
              <a:gd name="connsiteX5" fmla="*/ 977861 w 4931243"/>
              <a:gd name="connsiteY5" fmla="*/ 3911529 h 4156705"/>
              <a:gd name="connsiteX6" fmla="*/ 73039 w 4931243"/>
              <a:gd name="connsiteY6" fmla="*/ 3313039 h 4156705"/>
              <a:gd name="connsiteX7" fmla="*/ 159642 w 4931243"/>
              <a:gd name="connsiteY7" fmla="*/ 1290513 h 4156705"/>
              <a:gd name="connsiteX8" fmla="*/ 986959 w 4931243"/>
              <a:gd name="connsiteY8" fmla="*/ 590018 h 4156705"/>
              <a:gd name="connsiteX9" fmla="*/ 1004891 w 4931243"/>
              <a:gd name="connsiteY9" fmla="*/ 0 h 4156705"/>
              <a:gd name="connsiteX0" fmla="*/ 1004891 w 4931243"/>
              <a:gd name="connsiteY0" fmla="*/ 0 h 4175448"/>
              <a:gd name="connsiteX1" fmla="*/ 1616609 w 4931243"/>
              <a:gd name="connsiteY1" fmla="*/ 571743 h 4175448"/>
              <a:gd name="connsiteX2" fmla="*/ 4628452 w 4931243"/>
              <a:gd name="connsiteY2" fmla="*/ 934302 h 4175448"/>
              <a:gd name="connsiteX3" fmla="*/ 4723693 w 4931243"/>
              <a:gd name="connsiteY3" fmla="*/ 3409206 h 4175448"/>
              <a:gd name="connsiteX4" fmla="*/ 3575630 w 4931243"/>
              <a:gd name="connsiteY4" fmla="*/ 4131303 h 4175448"/>
              <a:gd name="connsiteX5" fmla="*/ 858591 w 4931243"/>
              <a:gd name="connsiteY5" fmla="*/ 3991042 h 4175448"/>
              <a:gd name="connsiteX6" fmla="*/ 73039 w 4931243"/>
              <a:gd name="connsiteY6" fmla="*/ 3313039 h 4175448"/>
              <a:gd name="connsiteX7" fmla="*/ 159642 w 4931243"/>
              <a:gd name="connsiteY7" fmla="*/ 1290513 h 4175448"/>
              <a:gd name="connsiteX8" fmla="*/ 986959 w 4931243"/>
              <a:gd name="connsiteY8" fmla="*/ 590018 h 4175448"/>
              <a:gd name="connsiteX9" fmla="*/ 1004891 w 4931243"/>
              <a:gd name="connsiteY9" fmla="*/ 0 h 4175448"/>
              <a:gd name="connsiteX0" fmla="*/ 1004891 w 4931243"/>
              <a:gd name="connsiteY0" fmla="*/ 0 h 4175448"/>
              <a:gd name="connsiteX1" fmla="*/ 1616609 w 4931243"/>
              <a:gd name="connsiteY1" fmla="*/ 571743 h 4175448"/>
              <a:gd name="connsiteX2" fmla="*/ 4628452 w 4931243"/>
              <a:gd name="connsiteY2" fmla="*/ 934302 h 4175448"/>
              <a:gd name="connsiteX3" fmla="*/ 4723693 w 4931243"/>
              <a:gd name="connsiteY3" fmla="*/ 3409206 h 4175448"/>
              <a:gd name="connsiteX4" fmla="*/ 3575630 w 4931243"/>
              <a:gd name="connsiteY4" fmla="*/ 4131303 h 4175448"/>
              <a:gd name="connsiteX5" fmla="*/ 858591 w 4931243"/>
              <a:gd name="connsiteY5" fmla="*/ 3991042 h 4175448"/>
              <a:gd name="connsiteX6" fmla="*/ 73039 w 4931243"/>
              <a:gd name="connsiteY6" fmla="*/ 3313039 h 4175448"/>
              <a:gd name="connsiteX7" fmla="*/ 159642 w 4931243"/>
              <a:gd name="connsiteY7" fmla="*/ 1290513 h 4175448"/>
              <a:gd name="connsiteX8" fmla="*/ 986959 w 4931243"/>
              <a:gd name="connsiteY8" fmla="*/ 590018 h 4175448"/>
              <a:gd name="connsiteX9" fmla="*/ 1004891 w 4931243"/>
              <a:gd name="connsiteY9" fmla="*/ 0 h 4175448"/>
              <a:gd name="connsiteX0" fmla="*/ 1010726 w 4937078"/>
              <a:gd name="connsiteY0" fmla="*/ 0 h 4175448"/>
              <a:gd name="connsiteX1" fmla="*/ 1622444 w 4937078"/>
              <a:gd name="connsiteY1" fmla="*/ 571743 h 4175448"/>
              <a:gd name="connsiteX2" fmla="*/ 4634287 w 4937078"/>
              <a:gd name="connsiteY2" fmla="*/ 934302 h 4175448"/>
              <a:gd name="connsiteX3" fmla="*/ 4729528 w 4937078"/>
              <a:gd name="connsiteY3" fmla="*/ 3409206 h 4175448"/>
              <a:gd name="connsiteX4" fmla="*/ 3581465 w 4937078"/>
              <a:gd name="connsiteY4" fmla="*/ 4131303 h 4175448"/>
              <a:gd name="connsiteX5" fmla="*/ 864426 w 4937078"/>
              <a:gd name="connsiteY5" fmla="*/ 3991042 h 4175448"/>
              <a:gd name="connsiteX6" fmla="*/ 78874 w 4937078"/>
              <a:gd name="connsiteY6" fmla="*/ 3313039 h 4175448"/>
              <a:gd name="connsiteX7" fmla="*/ 165477 w 4937078"/>
              <a:gd name="connsiteY7" fmla="*/ 1290513 h 4175448"/>
              <a:gd name="connsiteX8" fmla="*/ 992794 w 4937078"/>
              <a:gd name="connsiteY8" fmla="*/ 590018 h 4175448"/>
              <a:gd name="connsiteX9" fmla="*/ 1010726 w 4937078"/>
              <a:gd name="connsiteY9" fmla="*/ 0 h 4175448"/>
              <a:gd name="connsiteX0" fmla="*/ 1010726 w 4961247"/>
              <a:gd name="connsiteY0" fmla="*/ 0 h 4175448"/>
              <a:gd name="connsiteX1" fmla="*/ 1648693 w 4961247"/>
              <a:gd name="connsiteY1" fmla="*/ 574434 h 4175448"/>
              <a:gd name="connsiteX2" fmla="*/ 4634287 w 4961247"/>
              <a:gd name="connsiteY2" fmla="*/ 934302 h 4175448"/>
              <a:gd name="connsiteX3" fmla="*/ 4729528 w 4961247"/>
              <a:gd name="connsiteY3" fmla="*/ 3409206 h 4175448"/>
              <a:gd name="connsiteX4" fmla="*/ 3581465 w 4961247"/>
              <a:gd name="connsiteY4" fmla="*/ 4131303 h 4175448"/>
              <a:gd name="connsiteX5" fmla="*/ 864426 w 4961247"/>
              <a:gd name="connsiteY5" fmla="*/ 3991042 h 4175448"/>
              <a:gd name="connsiteX6" fmla="*/ 78874 w 4961247"/>
              <a:gd name="connsiteY6" fmla="*/ 3313039 h 4175448"/>
              <a:gd name="connsiteX7" fmla="*/ 165477 w 4961247"/>
              <a:gd name="connsiteY7" fmla="*/ 1290513 h 4175448"/>
              <a:gd name="connsiteX8" fmla="*/ 992794 w 4961247"/>
              <a:gd name="connsiteY8" fmla="*/ 590018 h 4175448"/>
              <a:gd name="connsiteX9" fmla="*/ 1010726 w 4961247"/>
              <a:gd name="connsiteY9" fmla="*/ 0 h 4175448"/>
              <a:gd name="connsiteX0" fmla="*/ 1010726 w 4961247"/>
              <a:gd name="connsiteY0" fmla="*/ 0 h 4175448"/>
              <a:gd name="connsiteX1" fmla="*/ 1648693 w 4961247"/>
              <a:gd name="connsiteY1" fmla="*/ 574434 h 4175448"/>
              <a:gd name="connsiteX2" fmla="*/ 4634287 w 4961247"/>
              <a:gd name="connsiteY2" fmla="*/ 934302 h 4175448"/>
              <a:gd name="connsiteX3" fmla="*/ 4729528 w 4961247"/>
              <a:gd name="connsiteY3" fmla="*/ 3409206 h 4175448"/>
              <a:gd name="connsiteX4" fmla="*/ 3581465 w 4961247"/>
              <a:gd name="connsiteY4" fmla="*/ 4131303 h 4175448"/>
              <a:gd name="connsiteX5" fmla="*/ 864426 w 4961247"/>
              <a:gd name="connsiteY5" fmla="*/ 3991042 h 4175448"/>
              <a:gd name="connsiteX6" fmla="*/ 78874 w 4961247"/>
              <a:gd name="connsiteY6" fmla="*/ 3313039 h 4175448"/>
              <a:gd name="connsiteX7" fmla="*/ 165477 w 4961247"/>
              <a:gd name="connsiteY7" fmla="*/ 1290513 h 4175448"/>
              <a:gd name="connsiteX8" fmla="*/ 992794 w 4961247"/>
              <a:gd name="connsiteY8" fmla="*/ 590018 h 4175448"/>
              <a:gd name="connsiteX9" fmla="*/ 1010726 w 4961247"/>
              <a:gd name="connsiteY9" fmla="*/ 0 h 4175448"/>
              <a:gd name="connsiteX0" fmla="*/ 1008299 w 4958820"/>
              <a:gd name="connsiteY0" fmla="*/ 0 h 4175448"/>
              <a:gd name="connsiteX1" fmla="*/ 1646266 w 4958820"/>
              <a:gd name="connsiteY1" fmla="*/ 574434 h 4175448"/>
              <a:gd name="connsiteX2" fmla="*/ 4631860 w 4958820"/>
              <a:gd name="connsiteY2" fmla="*/ 934302 h 4175448"/>
              <a:gd name="connsiteX3" fmla="*/ 4727101 w 4958820"/>
              <a:gd name="connsiteY3" fmla="*/ 3409206 h 4175448"/>
              <a:gd name="connsiteX4" fmla="*/ 3579038 w 4958820"/>
              <a:gd name="connsiteY4" fmla="*/ 4131303 h 4175448"/>
              <a:gd name="connsiteX5" fmla="*/ 861999 w 4958820"/>
              <a:gd name="connsiteY5" fmla="*/ 3991042 h 4175448"/>
              <a:gd name="connsiteX6" fmla="*/ 76447 w 4958820"/>
              <a:gd name="connsiteY6" fmla="*/ 3313039 h 4175448"/>
              <a:gd name="connsiteX7" fmla="*/ 163050 w 4958820"/>
              <a:gd name="connsiteY7" fmla="*/ 1290513 h 4175448"/>
              <a:gd name="connsiteX8" fmla="*/ 990367 w 4958820"/>
              <a:gd name="connsiteY8" fmla="*/ 590018 h 4175448"/>
              <a:gd name="connsiteX9" fmla="*/ 1008299 w 4958820"/>
              <a:gd name="connsiteY9" fmla="*/ 0 h 4175448"/>
              <a:gd name="connsiteX0" fmla="*/ 1008299 w 4958820"/>
              <a:gd name="connsiteY0" fmla="*/ 0 h 4175448"/>
              <a:gd name="connsiteX1" fmla="*/ 1646266 w 4958820"/>
              <a:gd name="connsiteY1" fmla="*/ 574434 h 4175448"/>
              <a:gd name="connsiteX2" fmla="*/ 4631860 w 4958820"/>
              <a:gd name="connsiteY2" fmla="*/ 934302 h 4175448"/>
              <a:gd name="connsiteX3" fmla="*/ 4727101 w 4958820"/>
              <a:gd name="connsiteY3" fmla="*/ 3409206 h 4175448"/>
              <a:gd name="connsiteX4" fmla="*/ 3579038 w 4958820"/>
              <a:gd name="connsiteY4" fmla="*/ 4131303 h 4175448"/>
              <a:gd name="connsiteX5" fmla="*/ 861999 w 4958820"/>
              <a:gd name="connsiteY5" fmla="*/ 3991042 h 4175448"/>
              <a:gd name="connsiteX6" fmla="*/ 76447 w 4958820"/>
              <a:gd name="connsiteY6" fmla="*/ 3313039 h 4175448"/>
              <a:gd name="connsiteX7" fmla="*/ 163050 w 4958820"/>
              <a:gd name="connsiteY7" fmla="*/ 1290513 h 4175448"/>
              <a:gd name="connsiteX8" fmla="*/ 990367 w 4958820"/>
              <a:gd name="connsiteY8" fmla="*/ 590018 h 4175448"/>
              <a:gd name="connsiteX9" fmla="*/ 1008299 w 4958820"/>
              <a:gd name="connsiteY9" fmla="*/ 0 h 4175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958820" h="4175448">
                <a:moveTo>
                  <a:pt x="1008299" y="0"/>
                </a:moveTo>
                <a:cubicBezTo>
                  <a:pt x="1080221" y="58905"/>
                  <a:pt x="1502689" y="357725"/>
                  <a:pt x="1646266" y="574434"/>
                </a:cubicBezTo>
                <a:cubicBezTo>
                  <a:pt x="1801987" y="585526"/>
                  <a:pt x="4118388" y="461840"/>
                  <a:pt x="4631860" y="934302"/>
                </a:cubicBezTo>
                <a:cubicBezTo>
                  <a:pt x="5145332" y="1406764"/>
                  <a:pt x="4955580" y="2313155"/>
                  <a:pt x="4727101" y="3409206"/>
                </a:cubicBezTo>
                <a:cubicBezTo>
                  <a:pt x="4578135" y="3975170"/>
                  <a:pt x="4223222" y="4034330"/>
                  <a:pt x="3579038" y="4131303"/>
                </a:cubicBezTo>
                <a:cubicBezTo>
                  <a:pt x="2934854" y="4228276"/>
                  <a:pt x="1597338" y="4158382"/>
                  <a:pt x="861999" y="3991042"/>
                </a:cubicBezTo>
                <a:cubicBezTo>
                  <a:pt x="557764" y="3888766"/>
                  <a:pt x="288603" y="3774523"/>
                  <a:pt x="76447" y="3313039"/>
                </a:cubicBezTo>
                <a:cubicBezTo>
                  <a:pt x="-73175" y="2826910"/>
                  <a:pt x="18982" y="1794318"/>
                  <a:pt x="163050" y="1290513"/>
                </a:cubicBezTo>
                <a:cubicBezTo>
                  <a:pt x="367640" y="666231"/>
                  <a:pt x="707145" y="617043"/>
                  <a:pt x="990367" y="590018"/>
                </a:cubicBezTo>
                <a:cubicBezTo>
                  <a:pt x="990367" y="590018"/>
                  <a:pt x="1038579" y="394709"/>
                  <a:pt x="1008299" y="0"/>
                </a:cubicBezTo>
                <a:close/>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F11B6D19-5D19-4C1E-A7DF-1892DCBAA4B5}"/>
              </a:ext>
            </a:extLst>
          </p:cNvPr>
          <p:cNvSpPr>
            <a:spLocks noGrp="1"/>
          </p:cNvSpPr>
          <p:nvPr>
            <p:ph idx="1"/>
          </p:nvPr>
        </p:nvSpPr>
        <p:spPr>
          <a:xfrm>
            <a:off x="5855792" y="1133062"/>
            <a:ext cx="5098347" cy="4216490"/>
          </a:xfrm>
        </p:spPr>
        <p:txBody>
          <a:bodyPr anchor="ctr">
            <a:normAutofit/>
          </a:bodyPr>
          <a:lstStyle/>
          <a:p>
            <a:pPr lvl="0" algn="ctr"/>
            <a:r>
              <a:rPr lang="en-GB" sz="6000" dirty="0"/>
              <a:t>Sport provides an outlet and a distraction which is beneficial for mental health.</a:t>
            </a:r>
          </a:p>
          <a:p>
            <a:pPr algn="ctr"/>
            <a:endParaRPr lang="en-GB" dirty="0"/>
          </a:p>
        </p:txBody>
      </p:sp>
      <p:sp>
        <p:nvSpPr>
          <p:cNvPr id="4" name="Left Arrow 3"/>
          <p:cNvSpPr/>
          <p:nvPr/>
        </p:nvSpPr>
        <p:spPr>
          <a:xfrm>
            <a:off x="176230" y="224201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ight Arrow 4"/>
          <p:cNvSpPr/>
          <p:nvPr/>
        </p:nvSpPr>
        <p:spPr>
          <a:xfrm>
            <a:off x="4877510" y="2248137"/>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57225553"/>
      </p:ext>
    </p:extLst>
  </p:cSld>
  <p:clrMapOvr>
    <a:masterClrMapping/>
  </p:clrMapOvr>
</p:sld>
</file>

<file path=ppt/theme/theme1.xml><?xml version="1.0" encoding="utf-8"?>
<a:theme xmlns:a="http://schemas.openxmlformats.org/drawingml/2006/main" name="ChitchatVTI">
  <a:themeElements>
    <a:clrScheme name="bubbles">
      <a:dk1>
        <a:sysClr val="windowText" lastClr="000000"/>
      </a:dk1>
      <a:lt1>
        <a:sysClr val="window" lastClr="FFFFFF"/>
      </a:lt1>
      <a:dk2>
        <a:srgbClr val="071819"/>
      </a:dk2>
      <a:lt2>
        <a:srgbClr val="D5F2EB"/>
      </a:lt2>
      <a:accent1>
        <a:srgbClr val="38B698"/>
      </a:accent1>
      <a:accent2>
        <a:srgbClr val="528BD6"/>
      </a:accent2>
      <a:accent3>
        <a:srgbClr val="31A7C7"/>
      </a:accent3>
      <a:accent4>
        <a:srgbClr val="F15843"/>
      </a:accent4>
      <a:accent5>
        <a:srgbClr val="DE3A6D"/>
      </a:accent5>
      <a:accent6>
        <a:srgbClr val="7AAE3C"/>
      </a:accent6>
      <a:hlink>
        <a:srgbClr val="2F9880"/>
      </a:hlink>
      <a:folHlink>
        <a:srgbClr val="396CD1"/>
      </a:folHlink>
    </a:clrScheme>
    <a:fontScheme name="The Hand">
      <a:majorFont>
        <a:latin typeface="The Serif Hand"/>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itchatVTI" id="{08BB1610-1071-4750-BA6F-EA15E875FFCD}" vid="{D7BDF053-2181-45AE-9365-FFAA906CB43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541</Words>
  <Application>Microsoft Office PowerPoint</Application>
  <PresentationFormat>Widescreen</PresentationFormat>
  <Paragraphs>58</Paragraphs>
  <Slides>24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The Hand</vt:lpstr>
      <vt:lpstr>The Serif Hand</vt:lpstr>
      <vt:lpstr>ChitchatVTI</vt:lpstr>
      <vt:lpstr>Student Voice: Mental Health Activity Days</vt:lpstr>
      <vt:lpstr>Learning Outcomes</vt:lpstr>
      <vt:lpstr>PowerPoint Presentation</vt:lpstr>
      <vt:lpstr>TRUE or FALSE?</vt:lpstr>
      <vt:lpstr>FALSE!</vt:lpstr>
      <vt:lpstr>TRUE or FALSE?</vt:lpstr>
      <vt:lpstr>TRUE!</vt:lpstr>
      <vt:lpstr>True or False?</vt:lpstr>
      <vt:lpstr>True!</vt:lpstr>
      <vt:lpstr>What are the Physical benefits of sport?</vt:lpstr>
      <vt:lpstr>Physical benefits of sports  improved cardio-vascular endurance; improved muscular endurance; muscular hypertrophy; reduced risk of coronary heart disease; reduced risk of osteoporosis; strengthened bones; lower risk of type 2 diabetes; reduced risk for some cancers; lower blood cholesterol…</vt:lpstr>
      <vt:lpstr>What transferable Skills might you develop through sports?</vt:lpstr>
      <vt:lpstr>Transferable skills </vt:lpstr>
      <vt:lpstr>Resilience</vt:lpstr>
      <vt:lpstr>What aspects of competitive/team sports could damage mental health?</vt:lpstr>
      <vt:lpstr>What aspects of competitive/team sports could damage mental health?</vt:lpstr>
      <vt:lpstr>aGREE or DISAGREE?</vt:lpstr>
      <vt:lpstr>aGREE or DISAGREE?</vt:lpstr>
      <vt:lpstr>Agree or disagree?</vt:lpstr>
      <vt:lpstr>Physical health problems significantly increase our risk of developing mental health problems.</vt:lpstr>
      <vt:lpstr>Pressure          Favouritism  Self-worth    Peaks &amp; troughs </vt:lpstr>
      <vt:lpstr>Mark has a friend who is 15 years old. He is having a hard time training in football as well as balancing his                 GCSEs.  How can mark help his friend?</vt:lpstr>
      <vt:lpstr>Do the positives of competitive and team sports outweigh the negatives?</vt:lpstr>
      <vt:lpstr>Places to access support for your mental health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Voice</dc:title>
  <dc:creator>Katie Barretta</dc:creator>
  <cp:lastModifiedBy>Katie Barretta</cp:lastModifiedBy>
  <cp:revision>17</cp:revision>
  <dcterms:created xsi:type="dcterms:W3CDTF">2022-05-18T08:30:57Z</dcterms:created>
  <dcterms:modified xsi:type="dcterms:W3CDTF">2022-06-28T17:23:15Z</dcterms:modified>
</cp:coreProperties>
</file>