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0" r:id="rId3"/>
    <p:sldId id="258" r:id="rId4"/>
    <p:sldId id="259" r:id="rId5"/>
    <p:sldId id="266" r:id="rId6"/>
    <p:sldId id="262" r:id="rId7"/>
    <p:sldId id="267" r:id="rId8"/>
    <p:sldId id="268" r:id="rId9"/>
    <p:sldId id="269" r:id="rId10"/>
    <p:sldId id="264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9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FB5426F-482B-4074-A203-9F2C2BEB0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51CF9D2-6808-483A-A44A-2AA022F8C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3400" b="1"/>
          <a:stretch/>
        </p:blipFill>
        <p:spPr>
          <a:xfrm>
            <a:off x="4442492" y="393121"/>
            <a:ext cx="7281673" cy="5884760"/>
          </a:xfrm>
          <a:custGeom>
            <a:avLst/>
            <a:gdLst/>
            <a:ahLst/>
            <a:cxnLst/>
            <a:rect l="l" t="t" r="r" b="b"/>
            <a:pathLst>
              <a:path w="7441204" h="6013687">
                <a:moveTo>
                  <a:pt x="521773" y="33"/>
                </a:moveTo>
                <a:cubicBezTo>
                  <a:pt x="691085" y="398"/>
                  <a:pt x="903236" y="3814"/>
                  <a:pt x="1092688" y="8577"/>
                </a:cubicBezTo>
                <a:lnTo>
                  <a:pt x="6484220" y="37240"/>
                </a:lnTo>
                <a:lnTo>
                  <a:pt x="7441204" y="64264"/>
                </a:lnTo>
                <a:lnTo>
                  <a:pt x="7441204" y="5983295"/>
                </a:lnTo>
                <a:lnTo>
                  <a:pt x="7288194" y="5982896"/>
                </a:lnTo>
                <a:cubicBezTo>
                  <a:pt x="5457820" y="5980096"/>
                  <a:pt x="2920476" y="6013687"/>
                  <a:pt x="1210410" y="6013687"/>
                </a:cubicBezTo>
                <a:cubicBezTo>
                  <a:pt x="725939" y="5985023"/>
                  <a:pt x="379887" y="6013688"/>
                  <a:pt x="47679" y="5985023"/>
                </a:cubicBezTo>
                <a:cubicBezTo>
                  <a:pt x="-53829" y="4045425"/>
                  <a:pt x="24608" y="1346230"/>
                  <a:pt x="116889" y="123233"/>
                </a:cubicBezTo>
                <a:cubicBezTo>
                  <a:pt x="124824" y="-27018"/>
                  <a:pt x="118248" y="22145"/>
                  <a:pt x="277431" y="3036"/>
                </a:cubicBezTo>
                <a:cubicBezTo>
                  <a:pt x="334020" y="692"/>
                  <a:pt x="420186" y="-187"/>
                  <a:pt x="521773" y="33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7470" y="403281"/>
            <a:ext cx="7281672" cy="5884759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31CD342-6DAC-49CD-BD8C-EC611F34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7363" y="1029432"/>
            <a:ext cx="4639490" cy="3819791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663685">
                <a:moveTo>
                  <a:pt x="3850484" y="3417073"/>
                </a:moveTo>
                <a:cubicBezTo>
                  <a:pt x="4310029" y="3448903"/>
                  <a:pt x="4661186" y="3376665"/>
                  <a:pt x="4927311" y="3061336"/>
                </a:cubicBezTo>
                <a:cubicBezTo>
                  <a:pt x="5193436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48347" y="3539098"/>
                  <a:pt x="3195190" y="3663685"/>
                </a:cubicBezTo>
                <a:cubicBezTo>
                  <a:pt x="3584414" y="3580975"/>
                  <a:pt x="3850484" y="3417073"/>
                  <a:pt x="3850484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F160B5-A1CE-4576-8323-263FB7D1B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9643" y="968193"/>
            <a:ext cx="4639490" cy="3819791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663685">
                <a:moveTo>
                  <a:pt x="3850484" y="3417073"/>
                </a:moveTo>
                <a:cubicBezTo>
                  <a:pt x="4310029" y="3448903"/>
                  <a:pt x="4661186" y="3376665"/>
                  <a:pt x="4927311" y="3061336"/>
                </a:cubicBezTo>
                <a:cubicBezTo>
                  <a:pt x="5193436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48347" y="3539098"/>
                  <a:pt x="3195190" y="3663685"/>
                </a:cubicBezTo>
                <a:cubicBezTo>
                  <a:pt x="3584414" y="3580975"/>
                  <a:pt x="3850484" y="3417073"/>
                  <a:pt x="3850484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860A1-93C0-4412-B67C-68C1D49C1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392" y="1421217"/>
            <a:ext cx="3845432" cy="2795184"/>
          </a:xfrm>
        </p:spPr>
        <p:txBody>
          <a:bodyPr anchor="ctr">
            <a:normAutofit/>
          </a:bodyPr>
          <a:lstStyle/>
          <a:p>
            <a:r>
              <a:rPr lang="en-GB" dirty="0"/>
              <a:t>Student Voice:</a:t>
            </a:r>
            <a:br>
              <a:rPr lang="en-GB" dirty="0"/>
            </a:br>
            <a:r>
              <a:rPr lang="en-GB" dirty="0"/>
              <a:t>Mental health activity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4E88B-DDA3-4A4E-8F28-89FE42B2B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643" y="5115627"/>
            <a:ext cx="3467320" cy="10316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700" dirty="0"/>
              <a:t>Exploring Nutrition</a:t>
            </a:r>
          </a:p>
        </p:txBody>
      </p:sp>
    </p:spTree>
    <p:extLst>
      <p:ext uri="{BB962C8B-B14F-4D97-AF65-F5344CB8AC3E}">
        <p14:creationId xmlns:p14="http://schemas.microsoft.com/office/powerpoint/2010/main" val="104236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Before swimming You need to wait an hour after eating, or you could cramp and drown.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TRUE OR FALSE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F1964A0-C431-4BD7-BF75-3194CEF9B53B}"/>
              </a:ext>
            </a:extLst>
          </p:cNvPr>
          <p:cNvSpPr/>
          <p:nvPr/>
        </p:nvSpPr>
        <p:spPr>
          <a:xfrm rot="10800000">
            <a:off x="999682" y="546820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BE434CF-F649-477E-A550-0DF84ECDD311}"/>
              </a:ext>
            </a:extLst>
          </p:cNvPr>
          <p:cNvSpPr/>
          <p:nvPr/>
        </p:nvSpPr>
        <p:spPr>
          <a:xfrm>
            <a:off x="9397069" y="546755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1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/>
              <a:t>Before swimming You need to wait an hour after eating, or you could cramp and drown.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0" dirty="0"/>
              <a:t>TRUE OR </a:t>
            </a:r>
            <a:r>
              <a:rPr lang="en-GB" sz="6000" dirty="0"/>
              <a:t>FALSE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F1964A0-C431-4BD7-BF75-3194CEF9B53B}"/>
              </a:ext>
            </a:extLst>
          </p:cNvPr>
          <p:cNvSpPr/>
          <p:nvPr/>
        </p:nvSpPr>
        <p:spPr>
          <a:xfrm rot="10800000">
            <a:off x="999682" y="546820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BE434CF-F649-477E-A550-0DF84ECDD311}"/>
              </a:ext>
            </a:extLst>
          </p:cNvPr>
          <p:cNvSpPr/>
          <p:nvPr/>
        </p:nvSpPr>
        <p:spPr>
          <a:xfrm>
            <a:off x="9397069" y="546755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86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287" y="1847453"/>
            <a:ext cx="6938833" cy="2919991"/>
          </a:xfrm>
        </p:spPr>
        <p:txBody>
          <a:bodyPr anchor="ctr">
            <a:normAutofit/>
          </a:bodyPr>
          <a:lstStyle/>
          <a:p>
            <a:r>
              <a:rPr lang="en-GB" dirty="0"/>
              <a:t>Processed meats have been classified as a group 1 carcinogen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anchor="ctr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42EB6-C9A3-43A9-ABBE-E47BD98FE80E}"/>
              </a:ext>
            </a:extLst>
          </p:cNvPr>
          <p:cNvSpPr txBox="1"/>
          <p:nvPr/>
        </p:nvSpPr>
        <p:spPr>
          <a:xfrm>
            <a:off x="2112550" y="4182669"/>
            <a:ext cx="81268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meaning they can cause cancer like inhaling asbestos and smoking can.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B59CF3-8244-4169-9E85-5D0D805B21FA}"/>
              </a:ext>
            </a:extLst>
          </p:cNvPr>
          <p:cNvSpPr/>
          <p:nvPr/>
        </p:nvSpPr>
        <p:spPr>
          <a:xfrm rot="10800000">
            <a:off x="991737" y="68327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70112B6-8BE6-487C-A283-1C46833D046D}"/>
              </a:ext>
            </a:extLst>
          </p:cNvPr>
          <p:cNvSpPr/>
          <p:nvPr/>
        </p:nvSpPr>
        <p:spPr>
          <a:xfrm>
            <a:off x="9389124" y="68262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2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287" y="1847453"/>
            <a:ext cx="6938833" cy="2919991"/>
          </a:xfrm>
        </p:spPr>
        <p:txBody>
          <a:bodyPr anchor="ctr">
            <a:normAutofit/>
          </a:bodyPr>
          <a:lstStyle/>
          <a:p>
            <a:r>
              <a:rPr lang="en-GB" b="0" dirty="0"/>
              <a:t>Processed meats have been classified as a group 1 carcinogen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anchor="ctr">
            <a:normAutofit/>
          </a:bodyPr>
          <a:lstStyle/>
          <a:p>
            <a:r>
              <a:rPr lang="en-GB" sz="6000" dirty="0"/>
              <a:t>TRUE</a:t>
            </a:r>
            <a:r>
              <a:rPr lang="en-GB" dirty="0"/>
              <a:t> </a:t>
            </a:r>
            <a:r>
              <a:rPr lang="en-GB" b="0" dirty="0"/>
              <a:t>OR FALSE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42EB6-C9A3-43A9-ABBE-E47BD98FE80E}"/>
              </a:ext>
            </a:extLst>
          </p:cNvPr>
          <p:cNvSpPr txBox="1"/>
          <p:nvPr/>
        </p:nvSpPr>
        <p:spPr>
          <a:xfrm>
            <a:off x="2112550" y="4182669"/>
            <a:ext cx="81268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meaning they can cause cancer like inhaling asbestos and smoking can.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B59CF3-8244-4169-9E85-5D0D805B21FA}"/>
              </a:ext>
            </a:extLst>
          </p:cNvPr>
          <p:cNvSpPr/>
          <p:nvPr/>
        </p:nvSpPr>
        <p:spPr>
          <a:xfrm rot="10800000">
            <a:off x="991737" y="68327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70112B6-8BE6-487C-A283-1C46833D046D}"/>
              </a:ext>
            </a:extLst>
          </p:cNvPr>
          <p:cNvSpPr/>
          <p:nvPr/>
        </p:nvSpPr>
        <p:spPr>
          <a:xfrm>
            <a:off x="9389124" y="68262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9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385" y="1764734"/>
            <a:ext cx="7559817" cy="2551001"/>
          </a:xfrm>
        </p:spPr>
        <p:txBody>
          <a:bodyPr>
            <a:normAutofit/>
          </a:bodyPr>
          <a:lstStyle/>
          <a:p>
            <a:r>
              <a:rPr lang="en-GB" dirty="0"/>
              <a:t>Nutmeg is a hallucinogen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9" y="5460641"/>
            <a:ext cx="6571527" cy="888643"/>
          </a:xfrm>
        </p:spPr>
        <p:txBody>
          <a:bodyPr anchor="t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E0E111-94C0-4441-BC09-92DB81D5B55C}"/>
              </a:ext>
            </a:extLst>
          </p:cNvPr>
          <p:cNvSpPr txBox="1"/>
          <p:nvPr/>
        </p:nvSpPr>
        <p:spPr>
          <a:xfrm>
            <a:off x="3157285" y="3566849"/>
            <a:ext cx="59304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meaning it can make you see things that aren’t really there.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82D4151-3665-4072-ACC5-8D50F9D4370C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273767-A4CB-44EA-9AF2-C4FEB5D65FC5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2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385" y="1764734"/>
            <a:ext cx="7559817" cy="2551001"/>
          </a:xfrm>
        </p:spPr>
        <p:txBody>
          <a:bodyPr>
            <a:normAutofit/>
          </a:bodyPr>
          <a:lstStyle/>
          <a:p>
            <a:r>
              <a:rPr lang="en-GB" b="0" dirty="0"/>
              <a:t>Nutmeg is a hallucinogen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9" y="5460641"/>
            <a:ext cx="6571527" cy="888643"/>
          </a:xfrm>
        </p:spPr>
        <p:txBody>
          <a:bodyPr anchor="t">
            <a:normAutofit fontScale="92500" lnSpcReduction="20000"/>
          </a:bodyPr>
          <a:lstStyle/>
          <a:p>
            <a:r>
              <a:rPr lang="en-GB" sz="6500" dirty="0"/>
              <a:t>TRUE</a:t>
            </a:r>
            <a:r>
              <a:rPr lang="en-GB" b="0" dirty="0"/>
              <a:t> OR FALSE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E0E111-94C0-4441-BC09-92DB81D5B55C}"/>
              </a:ext>
            </a:extLst>
          </p:cNvPr>
          <p:cNvSpPr txBox="1"/>
          <p:nvPr/>
        </p:nvSpPr>
        <p:spPr>
          <a:xfrm>
            <a:off x="3157285" y="3566849"/>
            <a:ext cx="59304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meaning it can make you see things that aren’t really there.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82D4151-3665-4072-ACC5-8D50F9D4370C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273767-A4CB-44EA-9AF2-C4FEB5D65FC5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9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047" y="1854200"/>
            <a:ext cx="4911106" cy="2969986"/>
          </a:xfrm>
        </p:spPr>
        <p:txBody>
          <a:bodyPr anchor="ctr">
            <a:normAutofit/>
          </a:bodyPr>
          <a:lstStyle/>
          <a:p>
            <a:r>
              <a:rPr lang="en-GB" dirty="0"/>
              <a:t>Peanut butter contains more sugar than milk chocolate does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9152" y="5116946"/>
            <a:ext cx="4313247" cy="1055254"/>
          </a:xfrm>
        </p:spPr>
        <p:txBody>
          <a:bodyPr anchor="ctr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CA1D2D1-5956-4546-B98F-40BB489D1886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4C4EC9D-586C-4352-BD6B-2D2F933F85C9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6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047" y="1854200"/>
            <a:ext cx="4911106" cy="2969986"/>
          </a:xfrm>
        </p:spPr>
        <p:txBody>
          <a:bodyPr anchor="ctr">
            <a:normAutofit/>
          </a:bodyPr>
          <a:lstStyle/>
          <a:p>
            <a:r>
              <a:rPr lang="en-GB" b="0" dirty="0"/>
              <a:t>Peanut butter contains more sugar than milk chocolate does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9152" y="5116946"/>
            <a:ext cx="4313247" cy="1055254"/>
          </a:xfrm>
        </p:spPr>
        <p:txBody>
          <a:bodyPr anchor="ctr">
            <a:normAutofit/>
          </a:bodyPr>
          <a:lstStyle/>
          <a:p>
            <a:r>
              <a:rPr lang="en-GB" b="0" dirty="0"/>
              <a:t>TRUE OR </a:t>
            </a:r>
            <a:r>
              <a:rPr lang="en-GB" sz="6000" dirty="0"/>
              <a:t>FALSE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CA1D2D1-5956-4546-B98F-40BB489D1886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4C4EC9D-586C-4352-BD6B-2D2F933F85C9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7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Not eating for 2 hours before going to bed burns fat.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TRUE OR FALSE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F1964A0-C431-4BD7-BF75-3194CEF9B53B}"/>
              </a:ext>
            </a:extLst>
          </p:cNvPr>
          <p:cNvSpPr/>
          <p:nvPr/>
        </p:nvSpPr>
        <p:spPr>
          <a:xfrm rot="10800000">
            <a:off x="999682" y="546820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BE434CF-F649-477E-A550-0DF84ECDD311}"/>
              </a:ext>
            </a:extLst>
          </p:cNvPr>
          <p:cNvSpPr/>
          <p:nvPr/>
        </p:nvSpPr>
        <p:spPr>
          <a:xfrm>
            <a:off x="9397069" y="546755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/>
              <a:t>Not eating for 2 hours before going to bed burns fat.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6000" b="0" dirty="0"/>
              <a:t>TRUE</a:t>
            </a:r>
            <a:r>
              <a:rPr lang="en-GB" b="0" dirty="0"/>
              <a:t> OR FALSE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F1964A0-C431-4BD7-BF75-3194CEF9B53B}"/>
              </a:ext>
            </a:extLst>
          </p:cNvPr>
          <p:cNvSpPr/>
          <p:nvPr/>
        </p:nvSpPr>
        <p:spPr>
          <a:xfrm rot="10800000">
            <a:off x="999682" y="546820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BE434CF-F649-477E-A550-0DF84ECDD311}"/>
              </a:ext>
            </a:extLst>
          </p:cNvPr>
          <p:cNvSpPr/>
          <p:nvPr/>
        </p:nvSpPr>
        <p:spPr>
          <a:xfrm>
            <a:off x="9397069" y="5467558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9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B80D39A-0BA2-4F75-B566-62366618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DE4653-4C0D-4C98-9FD1-95AD4A0C6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03301" y="377320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FB7586-D41B-4287-9864-5CA49B350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68349" y="422322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D9E833B-71C6-4E5A-8EE9-2F5C6CF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76088" y="584312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49" y="1441683"/>
            <a:ext cx="3737320" cy="2085287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Food For Thought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7E159FC-3666-4232-8B04-4E20400D3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19578" y="526618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6D19-5D19-4C1E-A7DF-1892DCBAA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792" y="1133062"/>
            <a:ext cx="5098347" cy="4216490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How diet culture is portrayed in the media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Understanding what is in our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How food affects our minds </a:t>
            </a:r>
          </a:p>
        </p:txBody>
      </p:sp>
    </p:spTree>
    <p:extLst>
      <p:ext uri="{BB962C8B-B14F-4D97-AF65-F5344CB8AC3E}">
        <p14:creationId xmlns:p14="http://schemas.microsoft.com/office/powerpoint/2010/main" val="113888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287" y="1847453"/>
            <a:ext cx="6938833" cy="2919991"/>
          </a:xfrm>
        </p:spPr>
        <p:txBody>
          <a:bodyPr anchor="ctr">
            <a:normAutofit/>
          </a:bodyPr>
          <a:lstStyle/>
          <a:p>
            <a:r>
              <a:rPr lang="en-GB" dirty="0"/>
              <a:t>There is more protein in broccoli than in steak.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anchor="ctr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B59CF3-8244-4169-9E85-5D0D805B21FA}"/>
              </a:ext>
            </a:extLst>
          </p:cNvPr>
          <p:cNvSpPr/>
          <p:nvPr/>
        </p:nvSpPr>
        <p:spPr>
          <a:xfrm rot="10800000">
            <a:off x="991737" y="68327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70112B6-8BE6-487C-A283-1C46833D046D}"/>
              </a:ext>
            </a:extLst>
          </p:cNvPr>
          <p:cNvSpPr/>
          <p:nvPr/>
        </p:nvSpPr>
        <p:spPr>
          <a:xfrm>
            <a:off x="9389124" y="68262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3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287" y="1847453"/>
            <a:ext cx="6938833" cy="2919991"/>
          </a:xfrm>
        </p:spPr>
        <p:txBody>
          <a:bodyPr anchor="ctr">
            <a:normAutofit/>
          </a:bodyPr>
          <a:lstStyle/>
          <a:p>
            <a:r>
              <a:rPr lang="en-GB" b="0" dirty="0"/>
              <a:t>There is more protein in broccoli than in steak.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anchor="ctr">
            <a:normAutofit/>
          </a:bodyPr>
          <a:lstStyle/>
          <a:p>
            <a:r>
              <a:rPr lang="en-GB" sz="6000" dirty="0"/>
              <a:t>TRUE</a:t>
            </a:r>
            <a:r>
              <a:rPr lang="en-GB" b="0" dirty="0"/>
              <a:t> OR FALSE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B59CF3-8244-4169-9E85-5D0D805B21FA}"/>
              </a:ext>
            </a:extLst>
          </p:cNvPr>
          <p:cNvSpPr/>
          <p:nvPr/>
        </p:nvSpPr>
        <p:spPr>
          <a:xfrm rot="10800000">
            <a:off x="991737" y="68327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70112B6-8BE6-487C-A283-1C46833D046D}"/>
              </a:ext>
            </a:extLst>
          </p:cNvPr>
          <p:cNvSpPr/>
          <p:nvPr/>
        </p:nvSpPr>
        <p:spPr>
          <a:xfrm>
            <a:off x="9389124" y="682621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09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385" y="1764734"/>
            <a:ext cx="7559817" cy="2551001"/>
          </a:xfrm>
        </p:spPr>
        <p:txBody>
          <a:bodyPr>
            <a:normAutofit/>
          </a:bodyPr>
          <a:lstStyle/>
          <a:p>
            <a:r>
              <a:rPr lang="en-GB" dirty="0"/>
              <a:t>Drinking &amp; eating coconut oil can help protect against the effects of Alzheimer’s disease.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9" y="5460641"/>
            <a:ext cx="6571527" cy="888643"/>
          </a:xfrm>
        </p:spPr>
        <p:txBody>
          <a:bodyPr anchor="t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82D4151-3665-4072-ACC5-8D50F9D4370C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273767-A4CB-44EA-9AF2-C4FEB5D65FC5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90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6385" y="1764734"/>
            <a:ext cx="7559817" cy="2551001"/>
          </a:xfrm>
        </p:spPr>
        <p:txBody>
          <a:bodyPr>
            <a:normAutofit/>
          </a:bodyPr>
          <a:lstStyle/>
          <a:p>
            <a:r>
              <a:rPr lang="en-GB" b="0" dirty="0"/>
              <a:t>Drinking &amp; eating coconut oil can help protect against the effects of Alzheimer’s disease.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9" y="5460641"/>
            <a:ext cx="6571527" cy="888643"/>
          </a:xfrm>
        </p:spPr>
        <p:txBody>
          <a:bodyPr anchor="t">
            <a:normAutofit fontScale="92500" lnSpcReduction="10000"/>
          </a:bodyPr>
          <a:lstStyle/>
          <a:p>
            <a:r>
              <a:rPr lang="en-GB" b="0" dirty="0"/>
              <a:t>TRUE OR </a:t>
            </a:r>
            <a:r>
              <a:rPr lang="en-GB" sz="6000" dirty="0"/>
              <a:t>FALSE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82D4151-3665-4072-ACC5-8D50F9D4370C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273767-A4CB-44EA-9AF2-C4FEB5D65FC5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43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047" y="1854200"/>
            <a:ext cx="4911106" cy="2969986"/>
          </a:xfrm>
        </p:spPr>
        <p:txBody>
          <a:bodyPr anchor="ctr">
            <a:normAutofit/>
          </a:bodyPr>
          <a:lstStyle/>
          <a:p>
            <a:r>
              <a:rPr lang="en-GB" dirty="0"/>
              <a:t>Apples give your body more energy than coffee does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9152" y="5116946"/>
            <a:ext cx="4313247" cy="1055254"/>
          </a:xfrm>
        </p:spPr>
        <p:txBody>
          <a:bodyPr anchor="ctr">
            <a:normAutofit/>
          </a:bodyPr>
          <a:lstStyle/>
          <a:p>
            <a:r>
              <a:rPr lang="en-GB" dirty="0"/>
              <a:t>TRUE OR FALSE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CA1D2D1-5956-4546-B98F-40BB489D1886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4C4EC9D-586C-4352-BD6B-2D2F933F85C9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4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047" y="1854200"/>
            <a:ext cx="4911106" cy="2969986"/>
          </a:xfrm>
        </p:spPr>
        <p:txBody>
          <a:bodyPr anchor="ctr">
            <a:normAutofit/>
          </a:bodyPr>
          <a:lstStyle/>
          <a:p>
            <a:r>
              <a:rPr lang="en-GB" b="0" dirty="0"/>
              <a:t>Apples give your body more energy than coffee does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D6F01F-F789-4E89-93F5-1412B357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9152" y="5116946"/>
            <a:ext cx="4313247" cy="1055254"/>
          </a:xfrm>
        </p:spPr>
        <p:txBody>
          <a:bodyPr anchor="ctr">
            <a:normAutofit/>
          </a:bodyPr>
          <a:lstStyle/>
          <a:p>
            <a:r>
              <a:rPr lang="en-GB" sz="6000" dirty="0"/>
              <a:t>TRUE</a:t>
            </a:r>
            <a:r>
              <a:rPr lang="en-GB" b="0" dirty="0"/>
              <a:t> OR FALSE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CA1D2D1-5956-4546-B98F-40BB489D1886}"/>
              </a:ext>
            </a:extLst>
          </p:cNvPr>
          <p:cNvSpPr/>
          <p:nvPr/>
        </p:nvSpPr>
        <p:spPr>
          <a:xfrm rot="10800000">
            <a:off x="1199769" y="536733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4C4EC9D-586C-4352-BD6B-2D2F933F85C9}"/>
              </a:ext>
            </a:extLst>
          </p:cNvPr>
          <p:cNvSpPr/>
          <p:nvPr/>
        </p:nvSpPr>
        <p:spPr>
          <a:xfrm>
            <a:off x="9597156" y="5366686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16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B80D39A-0BA2-4F75-B566-62366618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1DE4653-4C0D-4C98-9FD1-95AD4A0C6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03301" y="377320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4FB7586-D41B-4287-9864-5CA49B350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68349" y="422322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D9E833B-71C6-4E5A-8EE9-2F5C6CF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76088" y="584312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525" y="532778"/>
            <a:ext cx="6248824" cy="57924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 hope you have learnt something new about foods can affect you physical and mental health.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7E159FC-3666-4232-8B04-4E20400D3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19578" y="526618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5F5CC0D-C544-4E4D-99D7-AD8CB9C0B3CA}"/>
              </a:ext>
            </a:extLst>
          </p:cNvPr>
          <p:cNvSpPr txBox="1">
            <a:spLocks/>
          </p:cNvSpPr>
          <p:nvPr/>
        </p:nvSpPr>
        <p:spPr>
          <a:xfrm>
            <a:off x="975669" y="730103"/>
            <a:ext cx="4381856" cy="3363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1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"/>
                <a:ea typeface="+mj-ea"/>
                <a:cs typeface="+mj-cs"/>
              </a:rPr>
              <a:t>How many false headlines did you spot?</a:t>
            </a:r>
          </a:p>
        </p:txBody>
      </p:sp>
    </p:spTree>
    <p:extLst>
      <p:ext uri="{BB962C8B-B14F-4D97-AF65-F5344CB8AC3E}">
        <p14:creationId xmlns:p14="http://schemas.microsoft.com/office/powerpoint/2010/main" val="233339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Dice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6D19-5D19-4C1E-A7DF-1892DCBAA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561381"/>
            <a:ext cx="10333074" cy="4355639"/>
          </a:xfrm>
        </p:spPr>
        <p:txBody>
          <a:bodyPr/>
          <a:lstStyle/>
          <a:p>
            <a:r>
              <a:rPr lang="en-GB" dirty="0"/>
              <a:t>Roll a six sided dice and answer the question of the number you’ve rolled. </a:t>
            </a:r>
          </a:p>
          <a:p>
            <a:pPr marL="514350" indent="-514350">
              <a:buAutoNum type="arabicPeriod"/>
            </a:pPr>
            <a:r>
              <a:rPr lang="en-GB" dirty="0"/>
              <a:t>What is your favourite food for breakfast? </a:t>
            </a:r>
          </a:p>
          <a:p>
            <a:pPr marL="514350" indent="-514350">
              <a:buAutoNum type="arabicPeriod"/>
            </a:pPr>
            <a:r>
              <a:rPr lang="en-GB" dirty="0"/>
              <a:t>What was the last thing that you ate?</a:t>
            </a:r>
          </a:p>
          <a:p>
            <a:pPr marL="514350" indent="-514350">
              <a:buAutoNum type="arabicPeriod"/>
            </a:pPr>
            <a:r>
              <a:rPr lang="en-GB" dirty="0"/>
              <a:t>Do you prefer rice, potatoes or pasta?</a:t>
            </a:r>
          </a:p>
          <a:p>
            <a:pPr marL="514350" indent="-514350">
              <a:buAutoNum type="arabicPeriod"/>
            </a:pPr>
            <a:r>
              <a:rPr lang="en-GB" dirty="0"/>
              <a:t>What is your favourite fruit or vegetable?</a:t>
            </a:r>
          </a:p>
          <a:p>
            <a:pPr marL="514350" indent="-514350">
              <a:buAutoNum type="arabicPeriod"/>
            </a:pPr>
            <a:r>
              <a:rPr lang="en-GB" dirty="0"/>
              <a:t>What is your favourite snack?</a:t>
            </a:r>
          </a:p>
          <a:p>
            <a:pPr marL="514350" indent="-514350">
              <a:buAutoNum type="arabicPeriod"/>
            </a:pPr>
            <a:r>
              <a:rPr lang="en-GB" dirty="0"/>
              <a:t>What is your favourite drink?</a:t>
            </a:r>
          </a:p>
        </p:txBody>
      </p:sp>
    </p:spTree>
    <p:extLst>
      <p:ext uri="{BB962C8B-B14F-4D97-AF65-F5344CB8AC3E}">
        <p14:creationId xmlns:p14="http://schemas.microsoft.com/office/powerpoint/2010/main" val="144042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3AF9C6E-31D5-480C-AE10-9BA3E4ED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7D6BE33-321E-4441-B77F-E78853B4E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427" y="2937464"/>
            <a:ext cx="5848977" cy="3417408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68766 w 7707330"/>
              <a:gd name="connsiteY0" fmla="*/ 6405352 h 6405386"/>
              <a:gd name="connsiteX1" fmla="*/ 6579478 w 7707330"/>
              <a:gd name="connsiteY1" fmla="*/ 6396252 h 6405386"/>
              <a:gd name="connsiteX2" fmla="*/ 1014430 w 7707330"/>
              <a:gd name="connsiteY2" fmla="*/ 6365722 h 6405386"/>
              <a:gd name="connsiteX3" fmla="*/ 26648 w 7707330"/>
              <a:gd name="connsiteY3" fmla="*/ 6336938 h 6405386"/>
              <a:gd name="connsiteX4" fmla="*/ 26648 w 7707330"/>
              <a:gd name="connsiteY4" fmla="*/ 32372 h 6405386"/>
              <a:gd name="connsiteX5" fmla="*/ 184582 w 7707330"/>
              <a:gd name="connsiteY5" fmla="*/ 32797 h 6405386"/>
              <a:gd name="connsiteX6" fmla="*/ 6457967 w 7707330"/>
              <a:gd name="connsiteY6" fmla="*/ 0 h 6405386"/>
              <a:gd name="connsiteX7" fmla="*/ 7658118 w 7707330"/>
              <a:gd name="connsiteY7" fmla="*/ 30531 h 6405386"/>
              <a:gd name="connsiteX8" fmla="*/ 7586680 w 7707330"/>
              <a:gd name="connsiteY8" fmla="*/ 6274128 h 6405386"/>
              <a:gd name="connsiteX9" fmla="*/ 7420972 w 7707330"/>
              <a:gd name="connsiteY9" fmla="*/ 6402154 h 6405386"/>
              <a:gd name="connsiteX10" fmla="*/ 7168766 w 7707330"/>
              <a:gd name="connsiteY10" fmla="*/ 6405352 h 6405386"/>
              <a:gd name="connsiteX0" fmla="*/ 7191687 w 7730251"/>
              <a:gd name="connsiteY0" fmla="*/ 6405352 h 6405386"/>
              <a:gd name="connsiteX1" fmla="*/ 6602399 w 7730251"/>
              <a:gd name="connsiteY1" fmla="*/ 6396252 h 6405386"/>
              <a:gd name="connsiteX2" fmla="*/ 1037351 w 7730251"/>
              <a:gd name="connsiteY2" fmla="*/ 6365722 h 6405386"/>
              <a:gd name="connsiteX3" fmla="*/ 49569 w 7730251"/>
              <a:gd name="connsiteY3" fmla="*/ 6336938 h 6405386"/>
              <a:gd name="connsiteX4" fmla="*/ 49569 w 7730251"/>
              <a:gd name="connsiteY4" fmla="*/ 32372 h 6405386"/>
              <a:gd name="connsiteX5" fmla="*/ 207503 w 7730251"/>
              <a:gd name="connsiteY5" fmla="*/ 32797 h 6405386"/>
              <a:gd name="connsiteX6" fmla="*/ 6480888 w 7730251"/>
              <a:gd name="connsiteY6" fmla="*/ 0 h 6405386"/>
              <a:gd name="connsiteX7" fmla="*/ 7681039 w 7730251"/>
              <a:gd name="connsiteY7" fmla="*/ 30531 h 6405386"/>
              <a:gd name="connsiteX8" fmla="*/ 7609601 w 7730251"/>
              <a:gd name="connsiteY8" fmla="*/ 6274128 h 6405386"/>
              <a:gd name="connsiteX9" fmla="*/ 7443893 w 7730251"/>
              <a:gd name="connsiteY9" fmla="*/ 6402154 h 6405386"/>
              <a:gd name="connsiteX10" fmla="*/ 7191687 w 7730251"/>
              <a:gd name="connsiteY10" fmla="*/ 6405352 h 6405386"/>
              <a:gd name="connsiteX0" fmla="*/ 7164175 w 7702739"/>
              <a:gd name="connsiteY0" fmla="*/ 6405352 h 6405386"/>
              <a:gd name="connsiteX1" fmla="*/ 6574887 w 7702739"/>
              <a:gd name="connsiteY1" fmla="*/ 6396252 h 6405386"/>
              <a:gd name="connsiteX2" fmla="*/ 1009839 w 7702739"/>
              <a:gd name="connsiteY2" fmla="*/ 6365722 h 6405386"/>
              <a:gd name="connsiteX3" fmla="*/ 22057 w 7702739"/>
              <a:gd name="connsiteY3" fmla="*/ 6336938 h 6405386"/>
              <a:gd name="connsiteX4" fmla="*/ 22057 w 7702739"/>
              <a:gd name="connsiteY4" fmla="*/ 32372 h 6405386"/>
              <a:gd name="connsiteX5" fmla="*/ 179991 w 7702739"/>
              <a:gd name="connsiteY5" fmla="*/ 32797 h 6405386"/>
              <a:gd name="connsiteX6" fmla="*/ 6453376 w 7702739"/>
              <a:gd name="connsiteY6" fmla="*/ 0 h 6405386"/>
              <a:gd name="connsiteX7" fmla="*/ 7653527 w 7702739"/>
              <a:gd name="connsiteY7" fmla="*/ 30531 h 6405386"/>
              <a:gd name="connsiteX8" fmla="*/ 7582089 w 7702739"/>
              <a:gd name="connsiteY8" fmla="*/ 6274128 h 6405386"/>
              <a:gd name="connsiteX9" fmla="*/ 7416381 w 7702739"/>
              <a:gd name="connsiteY9" fmla="*/ 6402154 h 6405386"/>
              <a:gd name="connsiteX10" fmla="*/ 7164175 w 7702739"/>
              <a:gd name="connsiteY10" fmla="*/ 6405352 h 6405386"/>
              <a:gd name="connsiteX0" fmla="*/ 7164174 w 7702738"/>
              <a:gd name="connsiteY0" fmla="*/ 6405352 h 6405386"/>
              <a:gd name="connsiteX1" fmla="*/ 6574886 w 7702738"/>
              <a:gd name="connsiteY1" fmla="*/ 6396252 h 6405386"/>
              <a:gd name="connsiteX2" fmla="*/ 1009838 w 7702738"/>
              <a:gd name="connsiteY2" fmla="*/ 6365722 h 6405386"/>
              <a:gd name="connsiteX3" fmla="*/ 22056 w 7702738"/>
              <a:gd name="connsiteY3" fmla="*/ 6336938 h 6405386"/>
              <a:gd name="connsiteX4" fmla="*/ 22056 w 7702738"/>
              <a:gd name="connsiteY4" fmla="*/ 32372 h 6405386"/>
              <a:gd name="connsiteX5" fmla="*/ 179990 w 7702738"/>
              <a:gd name="connsiteY5" fmla="*/ 32797 h 6405386"/>
              <a:gd name="connsiteX6" fmla="*/ 6453375 w 7702738"/>
              <a:gd name="connsiteY6" fmla="*/ 0 h 6405386"/>
              <a:gd name="connsiteX7" fmla="*/ 7653526 w 7702738"/>
              <a:gd name="connsiteY7" fmla="*/ 30531 h 6405386"/>
              <a:gd name="connsiteX8" fmla="*/ 7582088 w 7702738"/>
              <a:gd name="connsiteY8" fmla="*/ 6274128 h 6405386"/>
              <a:gd name="connsiteX9" fmla="*/ 7416380 w 7702738"/>
              <a:gd name="connsiteY9" fmla="*/ 6402154 h 6405386"/>
              <a:gd name="connsiteX10" fmla="*/ 7164174 w 7702738"/>
              <a:gd name="connsiteY10" fmla="*/ 6405352 h 6405386"/>
              <a:gd name="connsiteX0" fmla="*/ 7169762 w 7708326"/>
              <a:gd name="connsiteY0" fmla="*/ 6405352 h 6405386"/>
              <a:gd name="connsiteX1" fmla="*/ 6580474 w 7708326"/>
              <a:gd name="connsiteY1" fmla="*/ 6396252 h 6405386"/>
              <a:gd name="connsiteX2" fmla="*/ 1015426 w 7708326"/>
              <a:gd name="connsiteY2" fmla="*/ 6365722 h 6405386"/>
              <a:gd name="connsiteX3" fmla="*/ 3659 w 7708326"/>
              <a:gd name="connsiteY3" fmla="*/ 6336938 h 6405386"/>
              <a:gd name="connsiteX4" fmla="*/ 27644 w 7708326"/>
              <a:gd name="connsiteY4" fmla="*/ 32372 h 6405386"/>
              <a:gd name="connsiteX5" fmla="*/ 185578 w 7708326"/>
              <a:gd name="connsiteY5" fmla="*/ 32797 h 6405386"/>
              <a:gd name="connsiteX6" fmla="*/ 6458963 w 7708326"/>
              <a:gd name="connsiteY6" fmla="*/ 0 h 6405386"/>
              <a:gd name="connsiteX7" fmla="*/ 7659114 w 7708326"/>
              <a:gd name="connsiteY7" fmla="*/ 30531 h 6405386"/>
              <a:gd name="connsiteX8" fmla="*/ 7587676 w 7708326"/>
              <a:gd name="connsiteY8" fmla="*/ 6274128 h 6405386"/>
              <a:gd name="connsiteX9" fmla="*/ 7421968 w 7708326"/>
              <a:gd name="connsiteY9" fmla="*/ 6402154 h 6405386"/>
              <a:gd name="connsiteX10" fmla="*/ 7169762 w 7708326"/>
              <a:gd name="connsiteY10" fmla="*/ 6405352 h 6405386"/>
              <a:gd name="connsiteX0" fmla="*/ 7169762 w 7708326"/>
              <a:gd name="connsiteY0" fmla="*/ 6432910 h 6432944"/>
              <a:gd name="connsiteX1" fmla="*/ 6580474 w 7708326"/>
              <a:gd name="connsiteY1" fmla="*/ 6423810 h 6432944"/>
              <a:gd name="connsiteX2" fmla="*/ 1015426 w 7708326"/>
              <a:gd name="connsiteY2" fmla="*/ 6393280 h 6432944"/>
              <a:gd name="connsiteX3" fmla="*/ 3659 w 7708326"/>
              <a:gd name="connsiteY3" fmla="*/ 6364496 h 6432944"/>
              <a:gd name="connsiteX4" fmla="*/ 27644 w 7708326"/>
              <a:gd name="connsiteY4" fmla="*/ 59930 h 6432944"/>
              <a:gd name="connsiteX5" fmla="*/ 185578 w 7708326"/>
              <a:gd name="connsiteY5" fmla="*/ 60355 h 6432944"/>
              <a:gd name="connsiteX6" fmla="*/ 6458963 w 7708326"/>
              <a:gd name="connsiteY6" fmla="*/ 27558 h 6432944"/>
              <a:gd name="connsiteX7" fmla="*/ 7659114 w 7708326"/>
              <a:gd name="connsiteY7" fmla="*/ 58089 h 6432944"/>
              <a:gd name="connsiteX8" fmla="*/ 7587676 w 7708326"/>
              <a:gd name="connsiteY8" fmla="*/ 6301686 h 6432944"/>
              <a:gd name="connsiteX9" fmla="*/ 7421968 w 7708326"/>
              <a:gd name="connsiteY9" fmla="*/ 6429712 h 6432944"/>
              <a:gd name="connsiteX10" fmla="*/ 7169762 w 7708326"/>
              <a:gd name="connsiteY10" fmla="*/ 6432910 h 6432944"/>
              <a:gd name="connsiteX0" fmla="*/ 7169762 w 7715262"/>
              <a:gd name="connsiteY0" fmla="*/ 6432910 h 6442745"/>
              <a:gd name="connsiteX1" fmla="*/ 6580474 w 7715262"/>
              <a:gd name="connsiteY1" fmla="*/ 6423810 h 6442745"/>
              <a:gd name="connsiteX2" fmla="*/ 1015426 w 7715262"/>
              <a:gd name="connsiteY2" fmla="*/ 6393280 h 6442745"/>
              <a:gd name="connsiteX3" fmla="*/ 3659 w 7715262"/>
              <a:gd name="connsiteY3" fmla="*/ 6364496 h 6442745"/>
              <a:gd name="connsiteX4" fmla="*/ 27644 w 7715262"/>
              <a:gd name="connsiteY4" fmla="*/ 59930 h 6442745"/>
              <a:gd name="connsiteX5" fmla="*/ 185578 w 7715262"/>
              <a:gd name="connsiteY5" fmla="*/ 60355 h 6442745"/>
              <a:gd name="connsiteX6" fmla="*/ 6458963 w 7715262"/>
              <a:gd name="connsiteY6" fmla="*/ 27558 h 6442745"/>
              <a:gd name="connsiteX7" fmla="*/ 7659114 w 7715262"/>
              <a:gd name="connsiteY7" fmla="*/ 58089 h 6442745"/>
              <a:gd name="connsiteX8" fmla="*/ 7611661 w 7715262"/>
              <a:gd name="connsiteY8" fmla="*/ 6350416 h 6442745"/>
              <a:gd name="connsiteX9" fmla="*/ 7421968 w 7715262"/>
              <a:gd name="connsiteY9" fmla="*/ 6429712 h 6442745"/>
              <a:gd name="connsiteX10" fmla="*/ 7169762 w 7715262"/>
              <a:gd name="connsiteY10" fmla="*/ 6432910 h 6442745"/>
              <a:gd name="connsiteX0" fmla="*/ 7169762 w 7704059"/>
              <a:gd name="connsiteY0" fmla="*/ 6432910 h 6442745"/>
              <a:gd name="connsiteX1" fmla="*/ 6580474 w 7704059"/>
              <a:gd name="connsiteY1" fmla="*/ 6423810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42745"/>
              <a:gd name="connsiteX1" fmla="*/ 6556490 w 7704059"/>
              <a:gd name="connsiteY1" fmla="*/ 6350714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72938"/>
              <a:gd name="connsiteX1" fmla="*/ 5896915 w 7704059"/>
              <a:gd name="connsiteY1" fmla="*/ 6472540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4059" h="6472938">
                <a:moveTo>
                  <a:pt x="7169762" y="6432910"/>
                </a:moveTo>
                <a:cubicBezTo>
                  <a:pt x="6995001" y="6432521"/>
                  <a:pt x="6092465" y="6477612"/>
                  <a:pt x="5896916" y="6472539"/>
                </a:cubicBezTo>
                <a:cubicBezTo>
                  <a:pt x="4689482" y="6373025"/>
                  <a:pt x="2642589" y="6419700"/>
                  <a:pt x="1015426" y="6393280"/>
                </a:cubicBezTo>
                <a:cubicBezTo>
                  <a:pt x="686165" y="6383685"/>
                  <a:pt x="201006" y="6447186"/>
                  <a:pt x="3659" y="6364496"/>
                </a:cubicBezTo>
                <a:cubicBezTo>
                  <a:pt x="27645" y="4872098"/>
                  <a:pt x="-32316" y="2015263"/>
                  <a:pt x="27644" y="59930"/>
                </a:cubicBezTo>
                <a:lnTo>
                  <a:pt x="185578" y="60355"/>
                </a:lnTo>
                <a:cubicBezTo>
                  <a:pt x="2180768" y="-23672"/>
                  <a:pt x="4367835" y="38490"/>
                  <a:pt x="6458963" y="27558"/>
                </a:cubicBezTo>
                <a:cubicBezTo>
                  <a:pt x="6959026" y="58089"/>
                  <a:pt x="7616021" y="-69901"/>
                  <a:pt x="7659114" y="58089"/>
                </a:cubicBezTo>
                <a:cubicBezTo>
                  <a:pt x="7763889" y="2124023"/>
                  <a:pt x="7658943" y="4414271"/>
                  <a:pt x="7611661" y="6350416"/>
                </a:cubicBezTo>
                <a:cubicBezTo>
                  <a:pt x="7603471" y="6510453"/>
                  <a:pt x="7586274" y="6409358"/>
                  <a:pt x="7421968" y="6429712"/>
                </a:cubicBezTo>
                <a:cubicBezTo>
                  <a:pt x="7363558" y="6432208"/>
                  <a:pt x="7274619" y="6433144"/>
                  <a:pt x="7169762" y="643291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F2E74FC-BADD-445F-AD39-2EECD522E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3108">
            <a:off x="6370431" y="1025017"/>
            <a:ext cx="5148604" cy="4150585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8286"/>
              <a:gd name="connsiteY0" fmla="*/ 732148 h 764381"/>
              <a:gd name="connsiteX1" fmla="*/ 373741 w 828286"/>
              <a:gd name="connsiteY1" fmla="*/ 758094 h 764381"/>
              <a:gd name="connsiteX2" fmla="*/ 812900 w 828286"/>
              <a:gd name="connsiteY2" fmla="*/ 492334 h 764381"/>
              <a:gd name="connsiteX3" fmla="*/ 588282 w 828286"/>
              <a:gd name="connsiteY3" fmla="*/ 3783 h 764381"/>
              <a:gd name="connsiteX4" fmla="*/ 73018 w 828286"/>
              <a:gd name="connsiteY4" fmla="*/ 317689 h 764381"/>
              <a:gd name="connsiteX5" fmla="*/ 56596 w 828286"/>
              <a:gd name="connsiteY5" fmla="*/ 631100 h 764381"/>
              <a:gd name="connsiteX6" fmla="*/ 0 w 828286"/>
              <a:gd name="connsiteY6" fmla="*/ 732148 h 764381"/>
              <a:gd name="connsiteX0" fmla="*/ 0 w 826062"/>
              <a:gd name="connsiteY0" fmla="*/ 732981 h 765214"/>
              <a:gd name="connsiteX1" fmla="*/ 373741 w 826062"/>
              <a:gd name="connsiteY1" fmla="*/ 758927 h 765214"/>
              <a:gd name="connsiteX2" fmla="*/ 812900 w 826062"/>
              <a:gd name="connsiteY2" fmla="*/ 493167 h 765214"/>
              <a:gd name="connsiteX3" fmla="*/ 578202 w 826062"/>
              <a:gd name="connsiteY3" fmla="*/ 3687 h 765214"/>
              <a:gd name="connsiteX4" fmla="*/ 73018 w 826062"/>
              <a:gd name="connsiteY4" fmla="*/ 318522 h 765214"/>
              <a:gd name="connsiteX5" fmla="*/ 56596 w 826062"/>
              <a:gd name="connsiteY5" fmla="*/ 631933 h 765214"/>
              <a:gd name="connsiteX6" fmla="*/ 0 w 826062"/>
              <a:gd name="connsiteY6" fmla="*/ 732981 h 765214"/>
              <a:gd name="connsiteX0" fmla="*/ 0 w 814638"/>
              <a:gd name="connsiteY0" fmla="*/ 732981 h 772840"/>
              <a:gd name="connsiteX1" fmla="*/ 373741 w 814638"/>
              <a:gd name="connsiteY1" fmla="*/ 758927 h 772840"/>
              <a:gd name="connsiteX2" fmla="*/ 799401 w 814638"/>
              <a:gd name="connsiteY2" fmla="*/ 498244 h 772840"/>
              <a:gd name="connsiteX3" fmla="*/ 578202 w 814638"/>
              <a:gd name="connsiteY3" fmla="*/ 3687 h 772840"/>
              <a:gd name="connsiteX4" fmla="*/ 73018 w 814638"/>
              <a:gd name="connsiteY4" fmla="*/ 318522 h 772840"/>
              <a:gd name="connsiteX5" fmla="*/ 56596 w 814638"/>
              <a:gd name="connsiteY5" fmla="*/ 631933 h 772840"/>
              <a:gd name="connsiteX6" fmla="*/ 0 w 814638"/>
              <a:gd name="connsiteY6" fmla="*/ 732981 h 772840"/>
              <a:gd name="connsiteX0" fmla="*/ 0 w 814638"/>
              <a:gd name="connsiteY0" fmla="*/ 732981 h 772840"/>
              <a:gd name="connsiteX1" fmla="*/ 373741 w 814638"/>
              <a:gd name="connsiteY1" fmla="*/ 758927 h 772840"/>
              <a:gd name="connsiteX2" fmla="*/ 799401 w 814638"/>
              <a:gd name="connsiteY2" fmla="*/ 498244 h 772840"/>
              <a:gd name="connsiteX3" fmla="*/ 578202 w 814638"/>
              <a:gd name="connsiteY3" fmla="*/ 3687 h 772840"/>
              <a:gd name="connsiteX4" fmla="*/ 73018 w 814638"/>
              <a:gd name="connsiteY4" fmla="*/ 318522 h 772840"/>
              <a:gd name="connsiteX5" fmla="*/ 56868 w 814638"/>
              <a:gd name="connsiteY5" fmla="*/ 572436 h 772840"/>
              <a:gd name="connsiteX6" fmla="*/ 0 w 814638"/>
              <a:gd name="connsiteY6" fmla="*/ 732981 h 772840"/>
              <a:gd name="connsiteX0" fmla="*/ 0 w 796857"/>
              <a:gd name="connsiteY0" fmla="*/ 689320 h 765646"/>
              <a:gd name="connsiteX1" fmla="*/ 355960 w 796857"/>
              <a:gd name="connsiteY1" fmla="*/ 758927 h 765646"/>
              <a:gd name="connsiteX2" fmla="*/ 781620 w 796857"/>
              <a:gd name="connsiteY2" fmla="*/ 498244 h 765646"/>
              <a:gd name="connsiteX3" fmla="*/ 560421 w 796857"/>
              <a:gd name="connsiteY3" fmla="*/ 3687 h 765646"/>
              <a:gd name="connsiteX4" fmla="*/ 55237 w 796857"/>
              <a:gd name="connsiteY4" fmla="*/ 318522 h 765646"/>
              <a:gd name="connsiteX5" fmla="*/ 39087 w 796857"/>
              <a:gd name="connsiteY5" fmla="*/ 572436 h 765646"/>
              <a:gd name="connsiteX6" fmla="*/ 0 w 796857"/>
              <a:gd name="connsiteY6" fmla="*/ 689320 h 765646"/>
              <a:gd name="connsiteX0" fmla="*/ 0 w 795507"/>
              <a:gd name="connsiteY0" fmla="*/ 689320 h 775272"/>
              <a:gd name="connsiteX1" fmla="*/ 374922 w 795507"/>
              <a:gd name="connsiteY1" fmla="*/ 769103 h 775272"/>
              <a:gd name="connsiteX2" fmla="*/ 781620 w 795507"/>
              <a:gd name="connsiteY2" fmla="*/ 498244 h 775272"/>
              <a:gd name="connsiteX3" fmla="*/ 560421 w 795507"/>
              <a:gd name="connsiteY3" fmla="*/ 3687 h 775272"/>
              <a:gd name="connsiteX4" fmla="*/ 55237 w 795507"/>
              <a:gd name="connsiteY4" fmla="*/ 318522 h 775272"/>
              <a:gd name="connsiteX5" fmla="*/ 39087 w 795507"/>
              <a:gd name="connsiteY5" fmla="*/ 572436 h 775272"/>
              <a:gd name="connsiteX6" fmla="*/ 0 w 795507"/>
              <a:gd name="connsiteY6" fmla="*/ 689320 h 775272"/>
              <a:gd name="connsiteX0" fmla="*/ 0 w 777971"/>
              <a:gd name="connsiteY0" fmla="*/ 689320 h 774153"/>
              <a:gd name="connsiteX1" fmla="*/ 374922 w 777971"/>
              <a:gd name="connsiteY1" fmla="*/ 769103 h 774153"/>
              <a:gd name="connsiteX2" fmla="*/ 759830 w 777971"/>
              <a:gd name="connsiteY2" fmla="*/ 520993 h 774153"/>
              <a:gd name="connsiteX3" fmla="*/ 560421 w 777971"/>
              <a:gd name="connsiteY3" fmla="*/ 3687 h 774153"/>
              <a:gd name="connsiteX4" fmla="*/ 55237 w 777971"/>
              <a:gd name="connsiteY4" fmla="*/ 318522 h 774153"/>
              <a:gd name="connsiteX5" fmla="*/ 39087 w 777971"/>
              <a:gd name="connsiteY5" fmla="*/ 572436 h 774153"/>
              <a:gd name="connsiteX6" fmla="*/ 0 w 777971"/>
              <a:gd name="connsiteY6" fmla="*/ 689320 h 774153"/>
              <a:gd name="connsiteX0" fmla="*/ 0 w 775780"/>
              <a:gd name="connsiteY0" fmla="*/ 685716 h 770549"/>
              <a:gd name="connsiteX1" fmla="*/ 374922 w 775780"/>
              <a:gd name="connsiteY1" fmla="*/ 765499 h 770549"/>
              <a:gd name="connsiteX2" fmla="*/ 759830 w 775780"/>
              <a:gd name="connsiteY2" fmla="*/ 517389 h 770549"/>
              <a:gd name="connsiteX3" fmla="*/ 552817 w 775780"/>
              <a:gd name="connsiteY3" fmla="*/ 4123 h 770549"/>
              <a:gd name="connsiteX4" fmla="*/ 55237 w 775780"/>
              <a:gd name="connsiteY4" fmla="*/ 314918 h 770549"/>
              <a:gd name="connsiteX5" fmla="*/ 39087 w 775780"/>
              <a:gd name="connsiteY5" fmla="*/ 568832 h 770549"/>
              <a:gd name="connsiteX6" fmla="*/ 0 w 775780"/>
              <a:gd name="connsiteY6" fmla="*/ 685716 h 770549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39087 w 775780"/>
              <a:gd name="connsiteY5" fmla="*/ 56939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39087 w 775780"/>
              <a:gd name="connsiteY5" fmla="*/ 56939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6691 w 775780"/>
              <a:gd name="connsiteY5" fmla="*/ 56535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6691 w 775780"/>
              <a:gd name="connsiteY5" fmla="*/ 56535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7378 w 775780"/>
              <a:gd name="connsiteY5" fmla="*/ 551725 h 771114"/>
              <a:gd name="connsiteX6" fmla="*/ 0 w 775780"/>
              <a:gd name="connsiteY6" fmla="*/ 686281 h 771114"/>
              <a:gd name="connsiteX0" fmla="*/ 0 w 771842"/>
              <a:gd name="connsiteY0" fmla="*/ 677980 h 770408"/>
              <a:gd name="connsiteX1" fmla="*/ 370984 w 771842"/>
              <a:gd name="connsiteY1" fmla="*/ 766064 h 770408"/>
              <a:gd name="connsiteX2" fmla="*/ 755892 w 771842"/>
              <a:gd name="connsiteY2" fmla="*/ 517954 h 770408"/>
              <a:gd name="connsiteX3" fmla="*/ 548879 w 771842"/>
              <a:gd name="connsiteY3" fmla="*/ 4688 h 770408"/>
              <a:gd name="connsiteX4" fmla="*/ 62833 w 771842"/>
              <a:gd name="connsiteY4" fmla="*/ 310752 h 770408"/>
              <a:gd name="connsiteX5" fmla="*/ 43440 w 771842"/>
              <a:gd name="connsiteY5" fmla="*/ 551725 h 770408"/>
              <a:gd name="connsiteX6" fmla="*/ 0 w 771842"/>
              <a:gd name="connsiteY6" fmla="*/ 677980 h 770408"/>
              <a:gd name="connsiteX0" fmla="*/ 0 w 771842"/>
              <a:gd name="connsiteY0" fmla="*/ 677980 h 770282"/>
              <a:gd name="connsiteX1" fmla="*/ 370984 w 771842"/>
              <a:gd name="connsiteY1" fmla="*/ 766064 h 770282"/>
              <a:gd name="connsiteX2" fmla="*/ 755892 w 771842"/>
              <a:gd name="connsiteY2" fmla="*/ 517954 h 770282"/>
              <a:gd name="connsiteX3" fmla="*/ 548879 w 771842"/>
              <a:gd name="connsiteY3" fmla="*/ 4688 h 770282"/>
              <a:gd name="connsiteX4" fmla="*/ 62833 w 771842"/>
              <a:gd name="connsiteY4" fmla="*/ 310752 h 770282"/>
              <a:gd name="connsiteX5" fmla="*/ 43440 w 771842"/>
              <a:gd name="connsiteY5" fmla="*/ 551725 h 770282"/>
              <a:gd name="connsiteX6" fmla="*/ 0 w 771842"/>
              <a:gd name="connsiteY6" fmla="*/ 677980 h 770282"/>
              <a:gd name="connsiteX0" fmla="*/ 0 w 771766"/>
              <a:gd name="connsiteY0" fmla="*/ 677980 h 779443"/>
              <a:gd name="connsiteX1" fmla="*/ 372017 w 771766"/>
              <a:gd name="connsiteY1" fmla="*/ 775518 h 779443"/>
              <a:gd name="connsiteX2" fmla="*/ 755892 w 771766"/>
              <a:gd name="connsiteY2" fmla="*/ 517954 h 779443"/>
              <a:gd name="connsiteX3" fmla="*/ 548879 w 771766"/>
              <a:gd name="connsiteY3" fmla="*/ 4688 h 779443"/>
              <a:gd name="connsiteX4" fmla="*/ 62833 w 771766"/>
              <a:gd name="connsiteY4" fmla="*/ 310752 h 779443"/>
              <a:gd name="connsiteX5" fmla="*/ 43440 w 771766"/>
              <a:gd name="connsiteY5" fmla="*/ 551725 h 779443"/>
              <a:gd name="connsiteX6" fmla="*/ 0 w 771766"/>
              <a:gd name="connsiteY6" fmla="*/ 677980 h 779443"/>
              <a:gd name="connsiteX0" fmla="*/ 0 w 770408"/>
              <a:gd name="connsiteY0" fmla="*/ 677980 h 779443"/>
              <a:gd name="connsiteX1" fmla="*/ 372017 w 770408"/>
              <a:gd name="connsiteY1" fmla="*/ 775518 h 779443"/>
              <a:gd name="connsiteX2" fmla="*/ 755892 w 770408"/>
              <a:gd name="connsiteY2" fmla="*/ 517954 h 779443"/>
              <a:gd name="connsiteX3" fmla="*/ 548879 w 770408"/>
              <a:gd name="connsiteY3" fmla="*/ 4688 h 779443"/>
              <a:gd name="connsiteX4" fmla="*/ 62833 w 770408"/>
              <a:gd name="connsiteY4" fmla="*/ 310752 h 779443"/>
              <a:gd name="connsiteX5" fmla="*/ 43440 w 770408"/>
              <a:gd name="connsiteY5" fmla="*/ 551725 h 779443"/>
              <a:gd name="connsiteX6" fmla="*/ 0 w 770408"/>
              <a:gd name="connsiteY6" fmla="*/ 677980 h 779443"/>
              <a:gd name="connsiteX0" fmla="*/ 0 w 770408"/>
              <a:gd name="connsiteY0" fmla="*/ 677807 h 779270"/>
              <a:gd name="connsiteX1" fmla="*/ 372017 w 770408"/>
              <a:gd name="connsiteY1" fmla="*/ 775345 h 779270"/>
              <a:gd name="connsiteX2" fmla="*/ 755892 w 770408"/>
              <a:gd name="connsiteY2" fmla="*/ 517781 h 779270"/>
              <a:gd name="connsiteX3" fmla="*/ 548879 w 770408"/>
              <a:gd name="connsiteY3" fmla="*/ 4515 h 779270"/>
              <a:gd name="connsiteX4" fmla="*/ 66216 w 770408"/>
              <a:gd name="connsiteY4" fmla="*/ 311978 h 779270"/>
              <a:gd name="connsiteX5" fmla="*/ 43440 w 770408"/>
              <a:gd name="connsiteY5" fmla="*/ 551552 h 779270"/>
              <a:gd name="connsiteX6" fmla="*/ 0 w 770408"/>
              <a:gd name="connsiteY6" fmla="*/ 677807 h 779270"/>
              <a:gd name="connsiteX0" fmla="*/ 0 w 770408"/>
              <a:gd name="connsiteY0" fmla="*/ 677807 h 779270"/>
              <a:gd name="connsiteX1" fmla="*/ 372017 w 770408"/>
              <a:gd name="connsiteY1" fmla="*/ 775345 h 779270"/>
              <a:gd name="connsiteX2" fmla="*/ 755892 w 770408"/>
              <a:gd name="connsiteY2" fmla="*/ 517781 h 779270"/>
              <a:gd name="connsiteX3" fmla="*/ 548879 w 770408"/>
              <a:gd name="connsiteY3" fmla="*/ 4515 h 779270"/>
              <a:gd name="connsiteX4" fmla="*/ 66216 w 770408"/>
              <a:gd name="connsiteY4" fmla="*/ 311978 h 779270"/>
              <a:gd name="connsiteX5" fmla="*/ 43440 w 770408"/>
              <a:gd name="connsiteY5" fmla="*/ 551552 h 779270"/>
              <a:gd name="connsiteX6" fmla="*/ 0 w 770408"/>
              <a:gd name="connsiteY6" fmla="*/ 677807 h 779270"/>
              <a:gd name="connsiteX0" fmla="*/ 0 w 770408"/>
              <a:gd name="connsiteY0" fmla="*/ 679682 h 781145"/>
              <a:gd name="connsiteX1" fmla="*/ 372017 w 770408"/>
              <a:gd name="connsiteY1" fmla="*/ 777220 h 781145"/>
              <a:gd name="connsiteX2" fmla="*/ 755892 w 770408"/>
              <a:gd name="connsiteY2" fmla="*/ 519656 h 781145"/>
              <a:gd name="connsiteX3" fmla="*/ 548879 w 770408"/>
              <a:gd name="connsiteY3" fmla="*/ 6390 h 781145"/>
              <a:gd name="connsiteX4" fmla="*/ 64770 w 770408"/>
              <a:gd name="connsiteY4" fmla="*/ 300617 h 781145"/>
              <a:gd name="connsiteX5" fmla="*/ 43440 w 770408"/>
              <a:gd name="connsiteY5" fmla="*/ 553427 h 781145"/>
              <a:gd name="connsiteX6" fmla="*/ 0 w 770408"/>
              <a:gd name="connsiteY6" fmla="*/ 679682 h 781145"/>
              <a:gd name="connsiteX0" fmla="*/ 0 w 770408"/>
              <a:gd name="connsiteY0" fmla="*/ 678656 h 780119"/>
              <a:gd name="connsiteX1" fmla="*/ 372017 w 770408"/>
              <a:gd name="connsiteY1" fmla="*/ 776194 h 780119"/>
              <a:gd name="connsiteX2" fmla="*/ 755892 w 770408"/>
              <a:gd name="connsiteY2" fmla="*/ 518630 h 780119"/>
              <a:gd name="connsiteX3" fmla="*/ 548879 w 770408"/>
              <a:gd name="connsiteY3" fmla="*/ 5364 h 780119"/>
              <a:gd name="connsiteX4" fmla="*/ 64770 w 770408"/>
              <a:gd name="connsiteY4" fmla="*/ 299591 h 780119"/>
              <a:gd name="connsiteX5" fmla="*/ 43440 w 770408"/>
              <a:gd name="connsiteY5" fmla="*/ 552401 h 780119"/>
              <a:gd name="connsiteX6" fmla="*/ 0 w 770408"/>
              <a:gd name="connsiteY6" fmla="*/ 678656 h 780119"/>
              <a:gd name="connsiteX0" fmla="*/ 0 w 770408"/>
              <a:gd name="connsiteY0" fmla="*/ 678656 h 780119"/>
              <a:gd name="connsiteX1" fmla="*/ 372017 w 770408"/>
              <a:gd name="connsiteY1" fmla="*/ 776194 h 780119"/>
              <a:gd name="connsiteX2" fmla="*/ 755892 w 770408"/>
              <a:gd name="connsiteY2" fmla="*/ 518630 h 780119"/>
              <a:gd name="connsiteX3" fmla="*/ 548879 w 770408"/>
              <a:gd name="connsiteY3" fmla="*/ 5364 h 780119"/>
              <a:gd name="connsiteX4" fmla="*/ 64770 w 770408"/>
              <a:gd name="connsiteY4" fmla="*/ 299591 h 780119"/>
              <a:gd name="connsiteX5" fmla="*/ 43440 w 770408"/>
              <a:gd name="connsiteY5" fmla="*/ 552401 h 780119"/>
              <a:gd name="connsiteX6" fmla="*/ 0 w 770408"/>
              <a:gd name="connsiteY6" fmla="*/ 678656 h 780119"/>
              <a:gd name="connsiteX0" fmla="*/ 0 w 770408"/>
              <a:gd name="connsiteY0" fmla="*/ 682695 h 784158"/>
              <a:gd name="connsiteX1" fmla="*/ 372017 w 770408"/>
              <a:gd name="connsiteY1" fmla="*/ 780233 h 784158"/>
              <a:gd name="connsiteX2" fmla="*/ 755892 w 770408"/>
              <a:gd name="connsiteY2" fmla="*/ 522669 h 784158"/>
              <a:gd name="connsiteX3" fmla="*/ 548879 w 770408"/>
              <a:gd name="connsiteY3" fmla="*/ 9403 h 784158"/>
              <a:gd name="connsiteX4" fmla="*/ 62291 w 770408"/>
              <a:gd name="connsiteY4" fmla="*/ 280940 h 784158"/>
              <a:gd name="connsiteX5" fmla="*/ 43440 w 770408"/>
              <a:gd name="connsiteY5" fmla="*/ 556440 h 784158"/>
              <a:gd name="connsiteX6" fmla="*/ 0 w 770408"/>
              <a:gd name="connsiteY6" fmla="*/ 682695 h 784158"/>
              <a:gd name="connsiteX0" fmla="*/ 0 w 770408"/>
              <a:gd name="connsiteY0" fmla="*/ 679705 h 781168"/>
              <a:gd name="connsiteX1" fmla="*/ 372017 w 770408"/>
              <a:gd name="connsiteY1" fmla="*/ 777243 h 781168"/>
              <a:gd name="connsiteX2" fmla="*/ 755892 w 770408"/>
              <a:gd name="connsiteY2" fmla="*/ 519679 h 781168"/>
              <a:gd name="connsiteX3" fmla="*/ 548879 w 770408"/>
              <a:gd name="connsiteY3" fmla="*/ 6413 h 781168"/>
              <a:gd name="connsiteX4" fmla="*/ 62291 w 770408"/>
              <a:gd name="connsiteY4" fmla="*/ 277950 h 781168"/>
              <a:gd name="connsiteX5" fmla="*/ 43440 w 770408"/>
              <a:gd name="connsiteY5" fmla="*/ 553450 h 781168"/>
              <a:gd name="connsiteX6" fmla="*/ 0 w 770408"/>
              <a:gd name="connsiteY6" fmla="*/ 679705 h 781168"/>
              <a:gd name="connsiteX0" fmla="*/ 0 w 770408"/>
              <a:gd name="connsiteY0" fmla="*/ 679705 h 780968"/>
              <a:gd name="connsiteX1" fmla="*/ 372017 w 770408"/>
              <a:gd name="connsiteY1" fmla="*/ 777243 h 780968"/>
              <a:gd name="connsiteX2" fmla="*/ 755892 w 770408"/>
              <a:gd name="connsiteY2" fmla="*/ 519679 h 780968"/>
              <a:gd name="connsiteX3" fmla="*/ 548879 w 770408"/>
              <a:gd name="connsiteY3" fmla="*/ 6413 h 780968"/>
              <a:gd name="connsiteX4" fmla="*/ 62291 w 770408"/>
              <a:gd name="connsiteY4" fmla="*/ 277950 h 780968"/>
              <a:gd name="connsiteX5" fmla="*/ 43440 w 770408"/>
              <a:gd name="connsiteY5" fmla="*/ 553450 h 780968"/>
              <a:gd name="connsiteX6" fmla="*/ 0 w 770408"/>
              <a:gd name="connsiteY6" fmla="*/ 679705 h 780968"/>
              <a:gd name="connsiteX0" fmla="*/ 0 w 770408"/>
              <a:gd name="connsiteY0" fmla="*/ 679705 h 781871"/>
              <a:gd name="connsiteX1" fmla="*/ 372017 w 770408"/>
              <a:gd name="connsiteY1" fmla="*/ 777243 h 781871"/>
              <a:gd name="connsiteX2" fmla="*/ 755892 w 770408"/>
              <a:gd name="connsiteY2" fmla="*/ 519679 h 781871"/>
              <a:gd name="connsiteX3" fmla="*/ 548879 w 770408"/>
              <a:gd name="connsiteY3" fmla="*/ 6413 h 781871"/>
              <a:gd name="connsiteX4" fmla="*/ 62291 w 770408"/>
              <a:gd name="connsiteY4" fmla="*/ 277950 h 781871"/>
              <a:gd name="connsiteX5" fmla="*/ 43440 w 770408"/>
              <a:gd name="connsiteY5" fmla="*/ 553450 h 781871"/>
              <a:gd name="connsiteX6" fmla="*/ 0 w 770408"/>
              <a:gd name="connsiteY6" fmla="*/ 679705 h 78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08" h="781871">
                <a:moveTo>
                  <a:pt x="0" y="679705"/>
                </a:moveTo>
                <a:cubicBezTo>
                  <a:pt x="145034" y="678619"/>
                  <a:pt x="222211" y="807603"/>
                  <a:pt x="372017" y="777243"/>
                </a:cubicBezTo>
                <a:cubicBezTo>
                  <a:pt x="498226" y="751665"/>
                  <a:pt x="729514" y="676514"/>
                  <a:pt x="755892" y="519679"/>
                </a:cubicBezTo>
                <a:cubicBezTo>
                  <a:pt x="782270" y="362844"/>
                  <a:pt x="800529" y="52038"/>
                  <a:pt x="548879" y="6413"/>
                </a:cubicBezTo>
                <a:cubicBezTo>
                  <a:pt x="453152" y="-730"/>
                  <a:pt x="120613" y="-47785"/>
                  <a:pt x="62291" y="277950"/>
                </a:cubicBezTo>
                <a:cubicBezTo>
                  <a:pt x="31908" y="369723"/>
                  <a:pt x="51300" y="488726"/>
                  <a:pt x="43440" y="553450"/>
                </a:cubicBezTo>
                <a:cubicBezTo>
                  <a:pt x="43917" y="625173"/>
                  <a:pt x="0" y="679705"/>
                  <a:pt x="0" y="67970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8446241-5E17-4949-9115-7724A2D92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3108">
            <a:off x="6398143" y="957811"/>
            <a:ext cx="5148604" cy="4150585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8286"/>
              <a:gd name="connsiteY0" fmla="*/ 732148 h 764381"/>
              <a:gd name="connsiteX1" fmla="*/ 373741 w 828286"/>
              <a:gd name="connsiteY1" fmla="*/ 758094 h 764381"/>
              <a:gd name="connsiteX2" fmla="*/ 812900 w 828286"/>
              <a:gd name="connsiteY2" fmla="*/ 492334 h 764381"/>
              <a:gd name="connsiteX3" fmla="*/ 588282 w 828286"/>
              <a:gd name="connsiteY3" fmla="*/ 3783 h 764381"/>
              <a:gd name="connsiteX4" fmla="*/ 73018 w 828286"/>
              <a:gd name="connsiteY4" fmla="*/ 317689 h 764381"/>
              <a:gd name="connsiteX5" fmla="*/ 56596 w 828286"/>
              <a:gd name="connsiteY5" fmla="*/ 631100 h 764381"/>
              <a:gd name="connsiteX6" fmla="*/ 0 w 828286"/>
              <a:gd name="connsiteY6" fmla="*/ 732148 h 764381"/>
              <a:gd name="connsiteX0" fmla="*/ 0 w 826062"/>
              <a:gd name="connsiteY0" fmla="*/ 732981 h 765214"/>
              <a:gd name="connsiteX1" fmla="*/ 373741 w 826062"/>
              <a:gd name="connsiteY1" fmla="*/ 758927 h 765214"/>
              <a:gd name="connsiteX2" fmla="*/ 812900 w 826062"/>
              <a:gd name="connsiteY2" fmla="*/ 493167 h 765214"/>
              <a:gd name="connsiteX3" fmla="*/ 578202 w 826062"/>
              <a:gd name="connsiteY3" fmla="*/ 3687 h 765214"/>
              <a:gd name="connsiteX4" fmla="*/ 73018 w 826062"/>
              <a:gd name="connsiteY4" fmla="*/ 318522 h 765214"/>
              <a:gd name="connsiteX5" fmla="*/ 56596 w 826062"/>
              <a:gd name="connsiteY5" fmla="*/ 631933 h 765214"/>
              <a:gd name="connsiteX6" fmla="*/ 0 w 826062"/>
              <a:gd name="connsiteY6" fmla="*/ 732981 h 765214"/>
              <a:gd name="connsiteX0" fmla="*/ 0 w 814638"/>
              <a:gd name="connsiteY0" fmla="*/ 732981 h 772840"/>
              <a:gd name="connsiteX1" fmla="*/ 373741 w 814638"/>
              <a:gd name="connsiteY1" fmla="*/ 758927 h 772840"/>
              <a:gd name="connsiteX2" fmla="*/ 799401 w 814638"/>
              <a:gd name="connsiteY2" fmla="*/ 498244 h 772840"/>
              <a:gd name="connsiteX3" fmla="*/ 578202 w 814638"/>
              <a:gd name="connsiteY3" fmla="*/ 3687 h 772840"/>
              <a:gd name="connsiteX4" fmla="*/ 73018 w 814638"/>
              <a:gd name="connsiteY4" fmla="*/ 318522 h 772840"/>
              <a:gd name="connsiteX5" fmla="*/ 56596 w 814638"/>
              <a:gd name="connsiteY5" fmla="*/ 631933 h 772840"/>
              <a:gd name="connsiteX6" fmla="*/ 0 w 814638"/>
              <a:gd name="connsiteY6" fmla="*/ 732981 h 772840"/>
              <a:gd name="connsiteX0" fmla="*/ 0 w 814638"/>
              <a:gd name="connsiteY0" fmla="*/ 732981 h 772840"/>
              <a:gd name="connsiteX1" fmla="*/ 373741 w 814638"/>
              <a:gd name="connsiteY1" fmla="*/ 758927 h 772840"/>
              <a:gd name="connsiteX2" fmla="*/ 799401 w 814638"/>
              <a:gd name="connsiteY2" fmla="*/ 498244 h 772840"/>
              <a:gd name="connsiteX3" fmla="*/ 578202 w 814638"/>
              <a:gd name="connsiteY3" fmla="*/ 3687 h 772840"/>
              <a:gd name="connsiteX4" fmla="*/ 73018 w 814638"/>
              <a:gd name="connsiteY4" fmla="*/ 318522 h 772840"/>
              <a:gd name="connsiteX5" fmla="*/ 56868 w 814638"/>
              <a:gd name="connsiteY5" fmla="*/ 572436 h 772840"/>
              <a:gd name="connsiteX6" fmla="*/ 0 w 814638"/>
              <a:gd name="connsiteY6" fmla="*/ 732981 h 772840"/>
              <a:gd name="connsiteX0" fmla="*/ 0 w 796857"/>
              <a:gd name="connsiteY0" fmla="*/ 689320 h 765646"/>
              <a:gd name="connsiteX1" fmla="*/ 355960 w 796857"/>
              <a:gd name="connsiteY1" fmla="*/ 758927 h 765646"/>
              <a:gd name="connsiteX2" fmla="*/ 781620 w 796857"/>
              <a:gd name="connsiteY2" fmla="*/ 498244 h 765646"/>
              <a:gd name="connsiteX3" fmla="*/ 560421 w 796857"/>
              <a:gd name="connsiteY3" fmla="*/ 3687 h 765646"/>
              <a:gd name="connsiteX4" fmla="*/ 55237 w 796857"/>
              <a:gd name="connsiteY4" fmla="*/ 318522 h 765646"/>
              <a:gd name="connsiteX5" fmla="*/ 39087 w 796857"/>
              <a:gd name="connsiteY5" fmla="*/ 572436 h 765646"/>
              <a:gd name="connsiteX6" fmla="*/ 0 w 796857"/>
              <a:gd name="connsiteY6" fmla="*/ 689320 h 765646"/>
              <a:gd name="connsiteX0" fmla="*/ 0 w 795507"/>
              <a:gd name="connsiteY0" fmla="*/ 689320 h 775272"/>
              <a:gd name="connsiteX1" fmla="*/ 374922 w 795507"/>
              <a:gd name="connsiteY1" fmla="*/ 769103 h 775272"/>
              <a:gd name="connsiteX2" fmla="*/ 781620 w 795507"/>
              <a:gd name="connsiteY2" fmla="*/ 498244 h 775272"/>
              <a:gd name="connsiteX3" fmla="*/ 560421 w 795507"/>
              <a:gd name="connsiteY3" fmla="*/ 3687 h 775272"/>
              <a:gd name="connsiteX4" fmla="*/ 55237 w 795507"/>
              <a:gd name="connsiteY4" fmla="*/ 318522 h 775272"/>
              <a:gd name="connsiteX5" fmla="*/ 39087 w 795507"/>
              <a:gd name="connsiteY5" fmla="*/ 572436 h 775272"/>
              <a:gd name="connsiteX6" fmla="*/ 0 w 795507"/>
              <a:gd name="connsiteY6" fmla="*/ 689320 h 775272"/>
              <a:gd name="connsiteX0" fmla="*/ 0 w 777971"/>
              <a:gd name="connsiteY0" fmla="*/ 689320 h 774153"/>
              <a:gd name="connsiteX1" fmla="*/ 374922 w 777971"/>
              <a:gd name="connsiteY1" fmla="*/ 769103 h 774153"/>
              <a:gd name="connsiteX2" fmla="*/ 759830 w 777971"/>
              <a:gd name="connsiteY2" fmla="*/ 520993 h 774153"/>
              <a:gd name="connsiteX3" fmla="*/ 560421 w 777971"/>
              <a:gd name="connsiteY3" fmla="*/ 3687 h 774153"/>
              <a:gd name="connsiteX4" fmla="*/ 55237 w 777971"/>
              <a:gd name="connsiteY4" fmla="*/ 318522 h 774153"/>
              <a:gd name="connsiteX5" fmla="*/ 39087 w 777971"/>
              <a:gd name="connsiteY5" fmla="*/ 572436 h 774153"/>
              <a:gd name="connsiteX6" fmla="*/ 0 w 777971"/>
              <a:gd name="connsiteY6" fmla="*/ 689320 h 774153"/>
              <a:gd name="connsiteX0" fmla="*/ 0 w 775780"/>
              <a:gd name="connsiteY0" fmla="*/ 685716 h 770549"/>
              <a:gd name="connsiteX1" fmla="*/ 374922 w 775780"/>
              <a:gd name="connsiteY1" fmla="*/ 765499 h 770549"/>
              <a:gd name="connsiteX2" fmla="*/ 759830 w 775780"/>
              <a:gd name="connsiteY2" fmla="*/ 517389 h 770549"/>
              <a:gd name="connsiteX3" fmla="*/ 552817 w 775780"/>
              <a:gd name="connsiteY3" fmla="*/ 4123 h 770549"/>
              <a:gd name="connsiteX4" fmla="*/ 55237 w 775780"/>
              <a:gd name="connsiteY4" fmla="*/ 314918 h 770549"/>
              <a:gd name="connsiteX5" fmla="*/ 39087 w 775780"/>
              <a:gd name="connsiteY5" fmla="*/ 568832 h 770549"/>
              <a:gd name="connsiteX6" fmla="*/ 0 w 775780"/>
              <a:gd name="connsiteY6" fmla="*/ 685716 h 770549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39087 w 775780"/>
              <a:gd name="connsiteY5" fmla="*/ 56939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39087 w 775780"/>
              <a:gd name="connsiteY5" fmla="*/ 56939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6691 w 775780"/>
              <a:gd name="connsiteY5" fmla="*/ 56535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6691 w 775780"/>
              <a:gd name="connsiteY5" fmla="*/ 565357 h 771114"/>
              <a:gd name="connsiteX6" fmla="*/ 0 w 775780"/>
              <a:gd name="connsiteY6" fmla="*/ 686281 h 771114"/>
              <a:gd name="connsiteX0" fmla="*/ 0 w 775780"/>
              <a:gd name="connsiteY0" fmla="*/ 686281 h 771114"/>
              <a:gd name="connsiteX1" fmla="*/ 374922 w 775780"/>
              <a:gd name="connsiteY1" fmla="*/ 766064 h 771114"/>
              <a:gd name="connsiteX2" fmla="*/ 759830 w 775780"/>
              <a:gd name="connsiteY2" fmla="*/ 517954 h 771114"/>
              <a:gd name="connsiteX3" fmla="*/ 552817 w 775780"/>
              <a:gd name="connsiteY3" fmla="*/ 4688 h 771114"/>
              <a:gd name="connsiteX4" fmla="*/ 66771 w 775780"/>
              <a:gd name="connsiteY4" fmla="*/ 310752 h 771114"/>
              <a:gd name="connsiteX5" fmla="*/ 47378 w 775780"/>
              <a:gd name="connsiteY5" fmla="*/ 551725 h 771114"/>
              <a:gd name="connsiteX6" fmla="*/ 0 w 775780"/>
              <a:gd name="connsiteY6" fmla="*/ 686281 h 771114"/>
              <a:gd name="connsiteX0" fmla="*/ 0 w 771842"/>
              <a:gd name="connsiteY0" fmla="*/ 677980 h 770408"/>
              <a:gd name="connsiteX1" fmla="*/ 370984 w 771842"/>
              <a:gd name="connsiteY1" fmla="*/ 766064 h 770408"/>
              <a:gd name="connsiteX2" fmla="*/ 755892 w 771842"/>
              <a:gd name="connsiteY2" fmla="*/ 517954 h 770408"/>
              <a:gd name="connsiteX3" fmla="*/ 548879 w 771842"/>
              <a:gd name="connsiteY3" fmla="*/ 4688 h 770408"/>
              <a:gd name="connsiteX4" fmla="*/ 62833 w 771842"/>
              <a:gd name="connsiteY4" fmla="*/ 310752 h 770408"/>
              <a:gd name="connsiteX5" fmla="*/ 43440 w 771842"/>
              <a:gd name="connsiteY5" fmla="*/ 551725 h 770408"/>
              <a:gd name="connsiteX6" fmla="*/ 0 w 771842"/>
              <a:gd name="connsiteY6" fmla="*/ 677980 h 770408"/>
              <a:gd name="connsiteX0" fmla="*/ 0 w 771842"/>
              <a:gd name="connsiteY0" fmla="*/ 677980 h 770282"/>
              <a:gd name="connsiteX1" fmla="*/ 370984 w 771842"/>
              <a:gd name="connsiteY1" fmla="*/ 766064 h 770282"/>
              <a:gd name="connsiteX2" fmla="*/ 755892 w 771842"/>
              <a:gd name="connsiteY2" fmla="*/ 517954 h 770282"/>
              <a:gd name="connsiteX3" fmla="*/ 548879 w 771842"/>
              <a:gd name="connsiteY3" fmla="*/ 4688 h 770282"/>
              <a:gd name="connsiteX4" fmla="*/ 62833 w 771842"/>
              <a:gd name="connsiteY4" fmla="*/ 310752 h 770282"/>
              <a:gd name="connsiteX5" fmla="*/ 43440 w 771842"/>
              <a:gd name="connsiteY5" fmla="*/ 551725 h 770282"/>
              <a:gd name="connsiteX6" fmla="*/ 0 w 771842"/>
              <a:gd name="connsiteY6" fmla="*/ 677980 h 770282"/>
              <a:gd name="connsiteX0" fmla="*/ 0 w 771766"/>
              <a:gd name="connsiteY0" fmla="*/ 677980 h 779443"/>
              <a:gd name="connsiteX1" fmla="*/ 372017 w 771766"/>
              <a:gd name="connsiteY1" fmla="*/ 775518 h 779443"/>
              <a:gd name="connsiteX2" fmla="*/ 755892 w 771766"/>
              <a:gd name="connsiteY2" fmla="*/ 517954 h 779443"/>
              <a:gd name="connsiteX3" fmla="*/ 548879 w 771766"/>
              <a:gd name="connsiteY3" fmla="*/ 4688 h 779443"/>
              <a:gd name="connsiteX4" fmla="*/ 62833 w 771766"/>
              <a:gd name="connsiteY4" fmla="*/ 310752 h 779443"/>
              <a:gd name="connsiteX5" fmla="*/ 43440 w 771766"/>
              <a:gd name="connsiteY5" fmla="*/ 551725 h 779443"/>
              <a:gd name="connsiteX6" fmla="*/ 0 w 771766"/>
              <a:gd name="connsiteY6" fmla="*/ 677980 h 779443"/>
              <a:gd name="connsiteX0" fmla="*/ 0 w 770408"/>
              <a:gd name="connsiteY0" fmla="*/ 677980 h 779443"/>
              <a:gd name="connsiteX1" fmla="*/ 372017 w 770408"/>
              <a:gd name="connsiteY1" fmla="*/ 775518 h 779443"/>
              <a:gd name="connsiteX2" fmla="*/ 755892 w 770408"/>
              <a:gd name="connsiteY2" fmla="*/ 517954 h 779443"/>
              <a:gd name="connsiteX3" fmla="*/ 548879 w 770408"/>
              <a:gd name="connsiteY3" fmla="*/ 4688 h 779443"/>
              <a:gd name="connsiteX4" fmla="*/ 62833 w 770408"/>
              <a:gd name="connsiteY4" fmla="*/ 310752 h 779443"/>
              <a:gd name="connsiteX5" fmla="*/ 43440 w 770408"/>
              <a:gd name="connsiteY5" fmla="*/ 551725 h 779443"/>
              <a:gd name="connsiteX6" fmla="*/ 0 w 770408"/>
              <a:gd name="connsiteY6" fmla="*/ 677980 h 779443"/>
              <a:gd name="connsiteX0" fmla="*/ 0 w 770408"/>
              <a:gd name="connsiteY0" fmla="*/ 677807 h 779270"/>
              <a:gd name="connsiteX1" fmla="*/ 372017 w 770408"/>
              <a:gd name="connsiteY1" fmla="*/ 775345 h 779270"/>
              <a:gd name="connsiteX2" fmla="*/ 755892 w 770408"/>
              <a:gd name="connsiteY2" fmla="*/ 517781 h 779270"/>
              <a:gd name="connsiteX3" fmla="*/ 548879 w 770408"/>
              <a:gd name="connsiteY3" fmla="*/ 4515 h 779270"/>
              <a:gd name="connsiteX4" fmla="*/ 66216 w 770408"/>
              <a:gd name="connsiteY4" fmla="*/ 311978 h 779270"/>
              <a:gd name="connsiteX5" fmla="*/ 43440 w 770408"/>
              <a:gd name="connsiteY5" fmla="*/ 551552 h 779270"/>
              <a:gd name="connsiteX6" fmla="*/ 0 w 770408"/>
              <a:gd name="connsiteY6" fmla="*/ 677807 h 779270"/>
              <a:gd name="connsiteX0" fmla="*/ 0 w 770408"/>
              <a:gd name="connsiteY0" fmla="*/ 677807 h 779270"/>
              <a:gd name="connsiteX1" fmla="*/ 372017 w 770408"/>
              <a:gd name="connsiteY1" fmla="*/ 775345 h 779270"/>
              <a:gd name="connsiteX2" fmla="*/ 755892 w 770408"/>
              <a:gd name="connsiteY2" fmla="*/ 517781 h 779270"/>
              <a:gd name="connsiteX3" fmla="*/ 548879 w 770408"/>
              <a:gd name="connsiteY3" fmla="*/ 4515 h 779270"/>
              <a:gd name="connsiteX4" fmla="*/ 66216 w 770408"/>
              <a:gd name="connsiteY4" fmla="*/ 311978 h 779270"/>
              <a:gd name="connsiteX5" fmla="*/ 43440 w 770408"/>
              <a:gd name="connsiteY5" fmla="*/ 551552 h 779270"/>
              <a:gd name="connsiteX6" fmla="*/ 0 w 770408"/>
              <a:gd name="connsiteY6" fmla="*/ 677807 h 779270"/>
              <a:gd name="connsiteX0" fmla="*/ 0 w 770408"/>
              <a:gd name="connsiteY0" fmla="*/ 679682 h 781145"/>
              <a:gd name="connsiteX1" fmla="*/ 372017 w 770408"/>
              <a:gd name="connsiteY1" fmla="*/ 777220 h 781145"/>
              <a:gd name="connsiteX2" fmla="*/ 755892 w 770408"/>
              <a:gd name="connsiteY2" fmla="*/ 519656 h 781145"/>
              <a:gd name="connsiteX3" fmla="*/ 548879 w 770408"/>
              <a:gd name="connsiteY3" fmla="*/ 6390 h 781145"/>
              <a:gd name="connsiteX4" fmla="*/ 64770 w 770408"/>
              <a:gd name="connsiteY4" fmla="*/ 300617 h 781145"/>
              <a:gd name="connsiteX5" fmla="*/ 43440 w 770408"/>
              <a:gd name="connsiteY5" fmla="*/ 553427 h 781145"/>
              <a:gd name="connsiteX6" fmla="*/ 0 w 770408"/>
              <a:gd name="connsiteY6" fmla="*/ 679682 h 781145"/>
              <a:gd name="connsiteX0" fmla="*/ 0 w 770408"/>
              <a:gd name="connsiteY0" fmla="*/ 678656 h 780119"/>
              <a:gd name="connsiteX1" fmla="*/ 372017 w 770408"/>
              <a:gd name="connsiteY1" fmla="*/ 776194 h 780119"/>
              <a:gd name="connsiteX2" fmla="*/ 755892 w 770408"/>
              <a:gd name="connsiteY2" fmla="*/ 518630 h 780119"/>
              <a:gd name="connsiteX3" fmla="*/ 548879 w 770408"/>
              <a:gd name="connsiteY3" fmla="*/ 5364 h 780119"/>
              <a:gd name="connsiteX4" fmla="*/ 64770 w 770408"/>
              <a:gd name="connsiteY4" fmla="*/ 299591 h 780119"/>
              <a:gd name="connsiteX5" fmla="*/ 43440 w 770408"/>
              <a:gd name="connsiteY5" fmla="*/ 552401 h 780119"/>
              <a:gd name="connsiteX6" fmla="*/ 0 w 770408"/>
              <a:gd name="connsiteY6" fmla="*/ 678656 h 780119"/>
              <a:gd name="connsiteX0" fmla="*/ 0 w 770408"/>
              <a:gd name="connsiteY0" fmla="*/ 678656 h 780119"/>
              <a:gd name="connsiteX1" fmla="*/ 372017 w 770408"/>
              <a:gd name="connsiteY1" fmla="*/ 776194 h 780119"/>
              <a:gd name="connsiteX2" fmla="*/ 755892 w 770408"/>
              <a:gd name="connsiteY2" fmla="*/ 518630 h 780119"/>
              <a:gd name="connsiteX3" fmla="*/ 548879 w 770408"/>
              <a:gd name="connsiteY3" fmla="*/ 5364 h 780119"/>
              <a:gd name="connsiteX4" fmla="*/ 64770 w 770408"/>
              <a:gd name="connsiteY4" fmla="*/ 299591 h 780119"/>
              <a:gd name="connsiteX5" fmla="*/ 43440 w 770408"/>
              <a:gd name="connsiteY5" fmla="*/ 552401 h 780119"/>
              <a:gd name="connsiteX6" fmla="*/ 0 w 770408"/>
              <a:gd name="connsiteY6" fmla="*/ 678656 h 780119"/>
              <a:gd name="connsiteX0" fmla="*/ 0 w 770408"/>
              <a:gd name="connsiteY0" fmla="*/ 682695 h 784158"/>
              <a:gd name="connsiteX1" fmla="*/ 372017 w 770408"/>
              <a:gd name="connsiteY1" fmla="*/ 780233 h 784158"/>
              <a:gd name="connsiteX2" fmla="*/ 755892 w 770408"/>
              <a:gd name="connsiteY2" fmla="*/ 522669 h 784158"/>
              <a:gd name="connsiteX3" fmla="*/ 548879 w 770408"/>
              <a:gd name="connsiteY3" fmla="*/ 9403 h 784158"/>
              <a:gd name="connsiteX4" fmla="*/ 62291 w 770408"/>
              <a:gd name="connsiteY4" fmla="*/ 280940 h 784158"/>
              <a:gd name="connsiteX5" fmla="*/ 43440 w 770408"/>
              <a:gd name="connsiteY5" fmla="*/ 556440 h 784158"/>
              <a:gd name="connsiteX6" fmla="*/ 0 w 770408"/>
              <a:gd name="connsiteY6" fmla="*/ 682695 h 784158"/>
              <a:gd name="connsiteX0" fmla="*/ 0 w 770408"/>
              <a:gd name="connsiteY0" fmla="*/ 679705 h 781168"/>
              <a:gd name="connsiteX1" fmla="*/ 372017 w 770408"/>
              <a:gd name="connsiteY1" fmla="*/ 777243 h 781168"/>
              <a:gd name="connsiteX2" fmla="*/ 755892 w 770408"/>
              <a:gd name="connsiteY2" fmla="*/ 519679 h 781168"/>
              <a:gd name="connsiteX3" fmla="*/ 548879 w 770408"/>
              <a:gd name="connsiteY3" fmla="*/ 6413 h 781168"/>
              <a:gd name="connsiteX4" fmla="*/ 62291 w 770408"/>
              <a:gd name="connsiteY4" fmla="*/ 277950 h 781168"/>
              <a:gd name="connsiteX5" fmla="*/ 43440 w 770408"/>
              <a:gd name="connsiteY5" fmla="*/ 553450 h 781168"/>
              <a:gd name="connsiteX6" fmla="*/ 0 w 770408"/>
              <a:gd name="connsiteY6" fmla="*/ 679705 h 781168"/>
              <a:gd name="connsiteX0" fmla="*/ 0 w 770408"/>
              <a:gd name="connsiteY0" fmla="*/ 679705 h 780968"/>
              <a:gd name="connsiteX1" fmla="*/ 372017 w 770408"/>
              <a:gd name="connsiteY1" fmla="*/ 777243 h 780968"/>
              <a:gd name="connsiteX2" fmla="*/ 755892 w 770408"/>
              <a:gd name="connsiteY2" fmla="*/ 519679 h 780968"/>
              <a:gd name="connsiteX3" fmla="*/ 548879 w 770408"/>
              <a:gd name="connsiteY3" fmla="*/ 6413 h 780968"/>
              <a:gd name="connsiteX4" fmla="*/ 62291 w 770408"/>
              <a:gd name="connsiteY4" fmla="*/ 277950 h 780968"/>
              <a:gd name="connsiteX5" fmla="*/ 43440 w 770408"/>
              <a:gd name="connsiteY5" fmla="*/ 553450 h 780968"/>
              <a:gd name="connsiteX6" fmla="*/ 0 w 770408"/>
              <a:gd name="connsiteY6" fmla="*/ 679705 h 780968"/>
              <a:gd name="connsiteX0" fmla="*/ 0 w 770408"/>
              <a:gd name="connsiteY0" fmla="*/ 679705 h 781871"/>
              <a:gd name="connsiteX1" fmla="*/ 372017 w 770408"/>
              <a:gd name="connsiteY1" fmla="*/ 777243 h 781871"/>
              <a:gd name="connsiteX2" fmla="*/ 755892 w 770408"/>
              <a:gd name="connsiteY2" fmla="*/ 519679 h 781871"/>
              <a:gd name="connsiteX3" fmla="*/ 548879 w 770408"/>
              <a:gd name="connsiteY3" fmla="*/ 6413 h 781871"/>
              <a:gd name="connsiteX4" fmla="*/ 62291 w 770408"/>
              <a:gd name="connsiteY4" fmla="*/ 277950 h 781871"/>
              <a:gd name="connsiteX5" fmla="*/ 43440 w 770408"/>
              <a:gd name="connsiteY5" fmla="*/ 553450 h 781871"/>
              <a:gd name="connsiteX6" fmla="*/ 0 w 770408"/>
              <a:gd name="connsiteY6" fmla="*/ 679705 h 78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08" h="781871">
                <a:moveTo>
                  <a:pt x="0" y="679705"/>
                </a:moveTo>
                <a:cubicBezTo>
                  <a:pt x="145034" y="678619"/>
                  <a:pt x="222211" y="807603"/>
                  <a:pt x="372017" y="777243"/>
                </a:cubicBezTo>
                <a:cubicBezTo>
                  <a:pt x="498226" y="751665"/>
                  <a:pt x="729514" y="676514"/>
                  <a:pt x="755892" y="519679"/>
                </a:cubicBezTo>
                <a:cubicBezTo>
                  <a:pt x="782270" y="362844"/>
                  <a:pt x="800529" y="52038"/>
                  <a:pt x="548879" y="6413"/>
                </a:cubicBezTo>
                <a:cubicBezTo>
                  <a:pt x="453152" y="-730"/>
                  <a:pt x="120613" y="-47785"/>
                  <a:pt x="62291" y="277950"/>
                </a:cubicBezTo>
                <a:cubicBezTo>
                  <a:pt x="31908" y="369723"/>
                  <a:pt x="51300" y="488726"/>
                  <a:pt x="43440" y="553450"/>
                </a:cubicBezTo>
                <a:cubicBezTo>
                  <a:pt x="43917" y="625173"/>
                  <a:pt x="0" y="679705"/>
                  <a:pt x="0" y="67970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2072" y="1653308"/>
            <a:ext cx="3702776" cy="2879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100" dirty="0"/>
              <a:t>What is diet culture?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32E85-591F-9175-38D8-09732862EEE1}"/>
              </a:ext>
            </a:extLst>
          </p:cNvPr>
          <p:cNvSpPr txBox="1"/>
          <p:nvPr/>
        </p:nvSpPr>
        <p:spPr>
          <a:xfrm>
            <a:off x="6879831" y="5422202"/>
            <a:ext cx="4545551" cy="98199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spcBef>
                <a:spcPts val="1000"/>
              </a:spcBef>
              <a:buSzPct val="73000"/>
            </a:pPr>
            <a:r>
              <a:rPr lang="en-US" sz="3200" b="1" spc="50" dirty="0"/>
              <a:t>Discuss examples of Diet Culture that you’ve experienced.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1139EDA-9FCD-4FD3-9B08-FB9334D6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27230" y="505181"/>
            <a:ext cx="2782940" cy="2178377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68766 w 7707330"/>
              <a:gd name="connsiteY0" fmla="*/ 6405352 h 6405386"/>
              <a:gd name="connsiteX1" fmla="*/ 6579478 w 7707330"/>
              <a:gd name="connsiteY1" fmla="*/ 6396252 h 6405386"/>
              <a:gd name="connsiteX2" fmla="*/ 1014430 w 7707330"/>
              <a:gd name="connsiteY2" fmla="*/ 6365722 h 6405386"/>
              <a:gd name="connsiteX3" fmla="*/ 26648 w 7707330"/>
              <a:gd name="connsiteY3" fmla="*/ 6336938 h 6405386"/>
              <a:gd name="connsiteX4" fmla="*/ 26648 w 7707330"/>
              <a:gd name="connsiteY4" fmla="*/ 32372 h 6405386"/>
              <a:gd name="connsiteX5" fmla="*/ 184582 w 7707330"/>
              <a:gd name="connsiteY5" fmla="*/ 32797 h 6405386"/>
              <a:gd name="connsiteX6" fmla="*/ 6457967 w 7707330"/>
              <a:gd name="connsiteY6" fmla="*/ 0 h 6405386"/>
              <a:gd name="connsiteX7" fmla="*/ 7658118 w 7707330"/>
              <a:gd name="connsiteY7" fmla="*/ 30531 h 6405386"/>
              <a:gd name="connsiteX8" fmla="*/ 7586680 w 7707330"/>
              <a:gd name="connsiteY8" fmla="*/ 6274128 h 6405386"/>
              <a:gd name="connsiteX9" fmla="*/ 7420972 w 7707330"/>
              <a:gd name="connsiteY9" fmla="*/ 6402154 h 6405386"/>
              <a:gd name="connsiteX10" fmla="*/ 7168766 w 7707330"/>
              <a:gd name="connsiteY10" fmla="*/ 6405352 h 6405386"/>
              <a:gd name="connsiteX0" fmla="*/ 7191687 w 7730251"/>
              <a:gd name="connsiteY0" fmla="*/ 6405352 h 6405386"/>
              <a:gd name="connsiteX1" fmla="*/ 6602399 w 7730251"/>
              <a:gd name="connsiteY1" fmla="*/ 6396252 h 6405386"/>
              <a:gd name="connsiteX2" fmla="*/ 1037351 w 7730251"/>
              <a:gd name="connsiteY2" fmla="*/ 6365722 h 6405386"/>
              <a:gd name="connsiteX3" fmla="*/ 49569 w 7730251"/>
              <a:gd name="connsiteY3" fmla="*/ 6336938 h 6405386"/>
              <a:gd name="connsiteX4" fmla="*/ 49569 w 7730251"/>
              <a:gd name="connsiteY4" fmla="*/ 32372 h 6405386"/>
              <a:gd name="connsiteX5" fmla="*/ 207503 w 7730251"/>
              <a:gd name="connsiteY5" fmla="*/ 32797 h 6405386"/>
              <a:gd name="connsiteX6" fmla="*/ 6480888 w 7730251"/>
              <a:gd name="connsiteY6" fmla="*/ 0 h 6405386"/>
              <a:gd name="connsiteX7" fmla="*/ 7681039 w 7730251"/>
              <a:gd name="connsiteY7" fmla="*/ 30531 h 6405386"/>
              <a:gd name="connsiteX8" fmla="*/ 7609601 w 7730251"/>
              <a:gd name="connsiteY8" fmla="*/ 6274128 h 6405386"/>
              <a:gd name="connsiteX9" fmla="*/ 7443893 w 7730251"/>
              <a:gd name="connsiteY9" fmla="*/ 6402154 h 6405386"/>
              <a:gd name="connsiteX10" fmla="*/ 7191687 w 7730251"/>
              <a:gd name="connsiteY10" fmla="*/ 6405352 h 6405386"/>
              <a:gd name="connsiteX0" fmla="*/ 7164175 w 7702739"/>
              <a:gd name="connsiteY0" fmla="*/ 6405352 h 6405386"/>
              <a:gd name="connsiteX1" fmla="*/ 6574887 w 7702739"/>
              <a:gd name="connsiteY1" fmla="*/ 6396252 h 6405386"/>
              <a:gd name="connsiteX2" fmla="*/ 1009839 w 7702739"/>
              <a:gd name="connsiteY2" fmla="*/ 6365722 h 6405386"/>
              <a:gd name="connsiteX3" fmla="*/ 22057 w 7702739"/>
              <a:gd name="connsiteY3" fmla="*/ 6336938 h 6405386"/>
              <a:gd name="connsiteX4" fmla="*/ 22057 w 7702739"/>
              <a:gd name="connsiteY4" fmla="*/ 32372 h 6405386"/>
              <a:gd name="connsiteX5" fmla="*/ 179991 w 7702739"/>
              <a:gd name="connsiteY5" fmla="*/ 32797 h 6405386"/>
              <a:gd name="connsiteX6" fmla="*/ 6453376 w 7702739"/>
              <a:gd name="connsiteY6" fmla="*/ 0 h 6405386"/>
              <a:gd name="connsiteX7" fmla="*/ 7653527 w 7702739"/>
              <a:gd name="connsiteY7" fmla="*/ 30531 h 6405386"/>
              <a:gd name="connsiteX8" fmla="*/ 7582089 w 7702739"/>
              <a:gd name="connsiteY8" fmla="*/ 6274128 h 6405386"/>
              <a:gd name="connsiteX9" fmla="*/ 7416381 w 7702739"/>
              <a:gd name="connsiteY9" fmla="*/ 6402154 h 6405386"/>
              <a:gd name="connsiteX10" fmla="*/ 7164175 w 7702739"/>
              <a:gd name="connsiteY10" fmla="*/ 6405352 h 6405386"/>
              <a:gd name="connsiteX0" fmla="*/ 7164174 w 7702738"/>
              <a:gd name="connsiteY0" fmla="*/ 6405352 h 6405386"/>
              <a:gd name="connsiteX1" fmla="*/ 6574886 w 7702738"/>
              <a:gd name="connsiteY1" fmla="*/ 6396252 h 6405386"/>
              <a:gd name="connsiteX2" fmla="*/ 1009838 w 7702738"/>
              <a:gd name="connsiteY2" fmla="*/ 6365722 h 6405386"/>
              <a:gd name="connsiteX3" fmla="*/ 22056 w 7702738"/>
              <a:gd name="connsiteY3" fmla="*/ 6336938 h 6405386"/>
              <a:gd name="connsiteX4" fmla="*/ 22056 w 7702738"/>
              <a:gd name="connsiteY4" fmla="*/ 32372 h 6405386"/>
              <a:gd name="connsiteX5" fmla="*/ 179990 w 7702738"/>
              <a:gd name="connsiteY5" fmla="*/ 32797 h 6405386"/>
              <a:gd name="connsiteX6" fmla="*/ 6453375 w 7702738"/>
              <a:gd name="connsiteY6" fmla="*/ 0 h 6405386"/>
              <a:gd name="connsiteX7" fmla="*/ 7653526 w 7702738"/>
              <a:gd name="connsiteY7" fmla="*/ 30531 h 6405386"/>
              <a:gd name="connsiteX8" fmla="*/ 7582088 w 7702738"/>
              <a:gd name="connsiteY8" fmla="*/ 6274128 h 6405386"/>
              <a:gd name="connsiteX9" fmla="*/ 7416380 w 7702738"/>
              <a:gd name="connsiteY9" fmla="*/ 6402154 h 6405386"/>
              <a:gd name="connsiteX10" fmla="*/ 7164174 w 7702738"/>
              <a:gd name="connsiteY10" fmla="*/ 6405352 h 6405386"/>
              <a:gd name="connsiteX0" fmla="*/ 7169762 w 7708326"/>
              <a:gd name="connsiteY0" fmla="*/ 6405352 h 6405386"/>
              <a:gd name="connsiteX1" fmla="*/ 6580474 w 7708326"/>
              <a:gd name="connsiteY1" fmla="*/ 6396252 h 6405386"/>
              <a:gd name="connsiteX2" fmla="*/ 1015426 w 7708326"/>
              <a:gd name="connsiteY2" fmla="*/ 6365722 h 6405386"/>
              <a:gd name="connsiteX3" fmla="*/ 3659 w 7708326"/>
              <a:gd name="connsiteY3" fmla="*/ 6336938 h 6405386"/>
              <a:gd name="connsiteX4" fmla="*/ 27644 w 7708326"/>
              <a:gd name="connsiteY4" fmla="*/ 32372 h 6405386"/>
              <a:gd name="connsiteX5" fmla="*/ 185578 w 7708326"/>
              <a:gd name="connsiteY5" fmla="*/ 32797 h 6405386"/>
              <a:gd name="connsiteX6" fmla="*/ 6458963 w 7708326"/>
              <a:gd name="connsiteY6" fmla="*/ 0 h 6405386"/>
              <a:gd name="connsiteX7" fmla="*/ 7659114 w 7708326"/>
              <a:gd name="connsiteY7" fmla="*/ 30531 h 6405386"/>
              <a:gd name="connsiteX8" fmla="*/ 7587676 w 7708326"/>
              <a:gd name="connsiteY8" fmla="*/ 6274128 h 6405386"/>
              <a:gd name="connsiteX9" fmla="*/ 7421968 w 7708326"/>
              <a:gd name="connsiteY9" fmla="*/ 6402154 h 6405386"/>
              <a:gd name="connsiteX10" fmla="*/ 7169762 w 7708326"/>
              <a:gd name="connsiteY10" fmla="*/ 6405352 h 6405386"/>
              <a:gd name="connsiteX0" fmla="*/ 7169762 w 7708326"/>
              <a:gd name="connsiteY0" fmla="*/ 6432910 h 6432944"/>
              <a:gd name="connsiteX1" fmla="*/ 6580474 w 7708326"/>
              <a:gd name="connsiteY1" fmla="*/ 6423810 h 6432944"/>
              <a:gd name="connsiteX2" fmla="*/ 1015426 w 7708326"/>
              <a:gd name="connsiteY2" fmla="*/ 6393280 h 6432944"/>
              <a:gd name="connsiteX3" fmla="*/ 3659 w 7708326"/>
              <a:gd name="connsiteY3" fmla="*/ 6364496 h 6432944"/>
              <a:gd name="connsiteX4" fmla="*/ 27644 w 7708326"/>
              <a:gd name="connsiteY4" fmla="*/ 59930 h 6432944"/>
              <a:gd name="connsiteX5" fmla="*/ 185578 w 7708326"/>
              <a:gd name="connsiteY5" fmla="*/ 60355 h 6432944"/>
              <a:gd name="connsiteX6" fmla="*/ 6458963 w 7708326"/>
              <a:gd name="connsiteY6" fmla="*/ 27558 h 6432944"/>
              <a:gd name="connsiteX7" fmla="*/ 7659114 w 7708326"/>
              <a:gd name="connsiteY7" fmla="*/ 58089 h 6432944"/>
              <a:gd name="connsiteX8" fmla="*/ 7587676 w 7708326"/>
              <a:gd name="connsiteY8" fmla="*/ 6301686 h 6432944"/>
              <a:gd name="connsiteX9" fmla="*/ 7421968 w 7708326"/>
              <a:gd name="connsiteY9" fmla="*/ 6429712 h 6432944"/>
              <a:gd name="connsiteX10" fmla="*/ 7169762 w 7708326"/>
              <a:gd name="connsiteY10" fmla="*/ 6432910 h 6432944"/>
              <a:gd name="connsiteX0" fmla="*/ 7169762 w 7715262"/>
              <a:gd name="connsiteY0" fmla="*/ 6432910 h 6442745"/>
              <a:gd name="connsiteX1" fmla="*/ 6580474 w 7715262"/>
              <a:gd name="connsiteY1" fmla="*/ 6423810 h 6442745"/>
              <a:gd name="connsiteX2" fmla="*/ 1015426 w 7715262"/>
              <a:gd name="connsiteY2" fmla="*/ 6393280 h 6442745"/>
              <a:gd name="connsiteX3" fmla="*/ 3659 w 7715262"/>
              <a:gd name="connsiteY3" fmla="*/ 6364496 h 6442745"/>
              <a:gd name="connsiteX4" fmla="*/ 27644 w 7715262"/>
              <a:gd name="connsiteY4" fmla="*/ 59930 h 6442745"/>
              <a:gd name="connsiteX5" fmla="*/ 185578 w 7715262"/>
              <a:gd name="connsiteY5" fmla="*/ 60355 h 6442745"/>
              <a:gd name="connsiteX6" fmla="*/ 6458963 w 7715262"/>
              <a:gd name="connsiteY6" fmla="*/ 27558 h 6442745"/>
              <a:gd name="connsiteX7" fmla="*/ 7659114 w 7715262"/>
              <a:gd name="connsiteY7" fmla="*/ 58089 h 6442745"/>
              <a:gd name="connsiteX8" fmla="*/ 7611661 w 7715262"/>
              <a:gd name="connsiteY8" fmla="*/ 6350416 h 6442745"/>
              <a:gd name="connsiteX9" fmla="*/ 7421968 w 7715262"/>
              <a:gd name="connsiteY9" fmla="*/ 6429712 h 6442745"/>
              <a:gd name="connsiteX10" fmla="*/ 7169762 w 7715262"/>
              <a:gd name="connsiteY10" fmla="*/ 6432910 h 6442745"/>
              <a:gd name="connsiteX0" fmla="*/ 7169762 w 7704059"/>
              <a:gd name="connsiteY0" fmla="*/ 6432910 h 6442745"/>
              <a:gd name="connsiteX1" fmla="*/ 6580474 w 7704059"/>
              <a:gd name="connsiteY1" fmla="*/ 6423810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42745"/>
              <a:gd name="connsiteX1" fmla="*/ 6556490 w 7704059"/>
              <a:gd name="connsiteY1" fmla="*/ 6350714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72938"/>
              <a:gd name="connsiteX1" fmla="*/ 5896915 w 7704059"/>
              <a:gd name="connsiteY1" fmla="*/ 6472540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4059" h="6472938">
                <a:moveTo>
                  <a:pt x="7169762" y="6432910"/>
                </a:moveTo>
                <a:cubicBezTo>
                  <a:pt x="6995001" y="6432521"/>
                  <a:pt x="6092465" y="6477612"/>
                  <a:pt x="5896916" y="6472539"/>
                </a:cubicBezTo>
                <a:cubicBezTo>
                  <a:pt x="4689482" y="6373025"/>
                  <a:pt x="2642589" y="6419700"/>
                  <a:pt x="1015426" y="6393280"/>
                </a:cubicBezTo>
                <a:cubicBezTo>
                  <a:pt x="686165" y="6383685"/>
                  <a:pt x="201006" y="6447186"/>
                  <a:pt x="3659" y="6364496"/>
                </a:cubicBezTo>
                <a:cubicBezTo>
                  <a:pt x="27645" y="4872098"/>
                  <a:pt x="-32316" y="2015263"/>
                  <a:pt x="27644" y="59930"/>
                </a:cubicBezTo>
                <a:lnTo>
                  <a:pt x="185578" y="60355"/>
                </a:lnTo>
                <a:cubicBezTo>
                  <a:pt x="2180768" y="-23672"/>
                  <a:pt x="4367835" y="38490"/>
                  <a:pt x="6458963" y="27558"/>
                </a:cubicBezTo>
                <a:cubicBezTo>
                  <a:pt x="6959026" y="58089"/>
                  <a:pt x="7616021" y="-69901"/>
                  <a:pt x="7659114" y="58089"/>
                </a:cubicBezTo>
                <a:cubicBezTo>
                  <a:pt x="7763889" y="2124023"/>
                  <a:pt x="7658943" y="4414271"/>
                  <a:pt x="7611661" y="6350416"/>
                </a:cubicBezTo>
                <a:cubicBezTo>
                  <a:pt x="7603471" y="6510453"/>
                  <a:pt x="7586274" y="6409358"/>
                  <a:pt x="7421968" y="6429712"/>
                </a:cubicBezTo>
                <a:cubicBezTo>
                  <a:pt x="7363558" y="6432208"/>
                  <a:pt x="7274619" y="6433144"/>
                  <a:pt x="7169762" y="643291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1FA04F-62F1-40C3-8353-DB60B5E4F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8244" y="505182"/>
            <a:ext cx="2757817" cy="2218561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68766 w 7707330"/>
              <a:gd name="connsiteY0" fmla="*/ 6405352 h 6405386"/>
              <a:gd name="connsiteX1" fmla="*/ 6579478 w 7707330"/>
              <a:gd name="connsiteY1" fmla="*/ 6396252 h 6405386"/>
              <a:gd name="connsiteX2" fmla="*/ 1014430 w 7707330"/>
              <a:gd name="connsiteY2" fmla="*/ 6365722 h 6405386"/>
              <a:gd name="connsiteX3" fmla="*/ 26648 w 7707330"/>
              <a:gd name="connsiteY3" fmla="*/ 6336938 h 6405386"/>
              <a:gd name="connsiteX4" fmla="*/ 26648 w 7707330"/>
              <a:gd name="connsiteY4" fmla="*/ 32372 h 6405386"/>
              <a:gd name="connsiteX5" fmla="*/ 184582 w 7707330"/>
              <a:gd name="connsiteY5" fmla="*/ 32797 h 6405386"/>
              <a:gd name="connsiteX6" fmla="*/ 6457967 w 7707330"/>
              <a:gd name="connsiteY6" fmla="*/ 0 h 6405386"/>
              <a:gd name="connsiteX7" fmla="*/ 7658118 w 7707330"/>
              <a:gd name="connsiteY7" fmla="*/ 30531 h 6405386"/>
              <a:gd name="connsiteX8" fmla="*/ 7586680 w 7707330"/>
              <a:gd name="connsiteY8" fmla="*/ 6274128 h 6405386"/>
              <a:gd name="connsiteX9" fmla="*/ 7420972 w 7707330"/>
              <a:gd name="connsiteY9" fmla="*/ 6402154 h 6405386"/>
              <a:gd name="connsiteX10" fmla="*/ 7168766 w 7707330"/>
              <a:gd name="connsiteY10" fmla="*/ 6405352 h 6405386"/>
              <a:gd name="connsiteX0" fmla="*/ 7191687 w 7730251"/>
              <a:gd name="connsiteY0" fmla="*/ 6405352 h 6405386"/>
              <a:gd name="connsiteX1" fmla="*/ 6602399 w 7730251"/>
              <a:gd name="connsiteY1" fmla="*/ 6396252 h 6405386"/>
              <a:gd name="connsiteX2" fmla="*/ 1037351 w 7730251"/>
              <a:gd name="connsiteY2" fmla="*/ 6365722 h 6405386"/>
              <a:gd name="connsiteX3" fmla="*/ 49569 w 7730251"/>
              <a:gd name="connsiteY3" fmla="*/ 6336938 h 6405386"/>
              <a:gd name="connsiteX4" fmla="*/ 49569 w 7730251"/>
              <a:gd name="connsiteY4" fmla="*/ 32372 h 6405386"/>
              <a:gd name="connsiteX5" fmla="*/ 207503 w 7730251"/>
              <a:gd name="connsiteY5" fmla="*/ 32797 h 6405386"/>
              <a:gd name="connsiteX6" fmla="*/ 6480888 w 7730251"/>
              <a:gd name="connsiteY6" fmla="*/ 0 h 6405386"/>
              <a:gd name="connsiteX7" fmla="*/ 7681039 w 7730251"/>
              <a:gd name="connsiteY7" fmla="*/ 30531 h 6405386"/>
              <a:gd name="connsiteX8" fmla="*/ 7609601 w 7730251"/>
              <a:gd name="connsiteY8" fmla="*/ 6274128 h 6405386"/>
              <a:gd name="connsiteX9" fmla="*/ 7443893 w 7730251"/>
              <a:gd name="connsiteY9" fmla="*/ 6402154 h 6405386"/>
              <a:gd name="connsiteX10" fmla="*/ 7191687 w 7730251"/>
              <a:gd name="connsiteY10" fmla="*/ 6405352 h 6405386"/>
              <a:gd name="connsiteX0" fmla="*/ 7164175 w 7702739"/>
              <a:gd name="connsiteY0" fmla="*/ 6405352 h 6405386"/>
              <a:gd name="connsiteX1" fmla="*/ 6574887 w 7702739"/>
              <a:gd name="connsiteY1" fmla="*/ 6396252 h 6405386"/>
              <a:gd name="connsiteX2" fmla="*/ 1009839 w 7702739"/>
              <a:gd name="connsiteY2" fmla="*/ 6365722 h 6405386"/>
              <a:gd name="connsiteX3" fmla="*/ 22057 w 7702739"/>
              <a:gd name="connsiteY3" fmla="*/ 6336938 h 6405386"/>
              <a:gd name="connsiteX4" fmla="*/ 22057 w 7702739"/>
              <a:gd name="connsiteY4" fmla="*/ 32372 h 6405386"/>
              <a:gd name="connsiteX5" fmla="*/ 179991 w 7702739"/>
              <a:gd name="connsiteY5" fmla="*/ 32797 h 6405386"/>
              <a:gd name="connsiteX6" fmla="*/ 6453376 w 7702739"/>
              <a:gd name="connsiteY6" fmla="*/ 0 h 6405386"/>
              <a:gd name="connsiteX7" fmla="*/ 7653527 w 7702739"/>
              <a:gd name="connsiteY7" fmla="*/ 30531 h 6405386"/>
              <a:gd name="connsiteX8" fmla="*/ 7582089 w 7702739"/>
              <a:gd name="connsiteY8" fmla="*/ 6274128 h 6405386"/>
              <a:gd name="connsiteX9" fmla="*/ 7416381 w 7702739"/>
              <a:gd name="connsiteY9" fmla="*/ 6402154 h 6405386"/>
              <a:gd name="connsiteX10" fmla="*/ 7164175 w 7702739"/>
              <a:gd name="connsiteY10" fmla="*/ 6405352 h 6405386"/>
              <a:gd name="connsiteX0" fmla="*/ 7164174 w 7702738"/>
              <a:gd name="connsiteY0" fmla="*/ 6405352 h 6405386"/>
              <a:gd name="connsiteX1" fmla="*/ 6574886 w 7702738"/>
              <a:gd name="connsiteY1" fmla="*/ 6396252 h 6405386"/>
              <a:gd name="connsiteX2" fmla="*/ 1009838 w 7702738"/>
              <a:gd name="connsiteY2" fmla="*/ 6365722 h 6405386"/>
              <a:gd name="connsiteX3" fmla="*/ 22056 w 7702738"/>
              <a:gd name="connsiteY3" fmla="*/ 6336938 h 6405386"/>
              <a:gd name="connsiteX4" fmla="*/ 22056 w 7702738"/>
              <a:gd name="connsiteY4" fmla="*/ 32372 h 6405386"/>
              <a:gd name="connsiteX5" fmla="*/ 179990 w 7702738"/>
              <a:gd name="connsiteY5" fmla="*/ 32797 h 6405386"/>
              <a:gd name="connsiteX6" fmla="*/ 6453375 w 7702738"/>
              <a:gd name="connsiteY6" fmla="*/ 0 h 6405386"/>
              <a:gd name="connsiteX7" fmla="*/ 7653526 w 7702738"/>
              <a:gd name="connsiteY7" fmla="*/ 30531 h 6405386"/>
              <a:gd name="connsiteX8" fmla="*/ 7582088 w 7702738"/>
              <a:gd name="connsiteY8" fmla="*/ 6274128 h 6405386"/>
              <a:gd name="connsiteX9" fmla="*/ 7416380 w 7702738"/>
              <a:gd name="connsiteY9" fmla="*/ 6402154 h 6405386"/>
              <a:gd name="connsiteX10" fmla="*/ 7164174 w 7702738"/>
              <a:gd name="connsiteY10" fmla="*/ 6405352 h 6405386"/>
              <a:gd name="connsiteX0" fmla="*/ 7169762 w 7708326"/>
              <a:gd name="connsiteY0" fmla="*/ 6405352 h 6405386"/>
              <a:gd name="connsiteX1" fmla="*/ 6580474 w 7708326"/>
              <a:gd name="connsiteY1" fmla="*/ 6396252 h 6405386"/>
              <a:gd name="connsiteX2" fmla="*/ 1015426 w 7708326"/>
              <a:gd name="connsiteY2" fmla="*/ 6365722 h 6405386"/>
              <a:gd name="connsiteX3" fmla="*/ 3659 w 7708326"/>
              <a:gd name="connsiteY3" fmla="*/ 6336938 h 6405386"/>
              <a:gd name="connsiteX4" fmla="*/ 27644 w 7708326"/>
              <a:gd name="connsiteY4" fmla="*/ 32372 h 6405386"/>
              <a:gd name="connsiteX5" fmla="*/ 185578 w 7708326"/>
              <a:gd name="connsiteY5" fmla="*/ 32797 h 6405386"/>
              <a:gd name="connsiteX6" fmla="*/ 6458963 w 7708326"/>
              <a:gd name="connsiteY6" fmla="*/ 0 h 6405386"/>
              <a:gd name="connsiteX7" fmla="*/ 7659114 w 7708326"/>
              <a:gd name="connsiteY7" fmla="*/ 30531 h 6405386"/>
              <a:gd name="connsiteX8" fmla="*/ 7587676 w 7708326"/>
              <a:gd name="connsiteY8" fmla="*/ 6274128 h 6405386"/>
              <a:gd name="connsiteX9" fmla="*/ 7421968 w 7708326"/>
              <a:gd name="connsiteY9" fmla="*/ 6402154 h 6405386"/>
              <a:gd name="connsiteX10" fmla="*/ 7169762 w 7708326"/>
              <a:gd name="connsiteY10" fmla="*/ 6405352 h 6405386"/>
              <a:gd name="connsiteX0" fmla="*/ 7169762 w 7708326"/>
              <a:gd name="connsiteY0" fmla="*/ 6432910 h 6432944"/>
              <a:gd name="connsiteX1" fmla="*/ 6580474 w 7708326"/>
              <a:gd name="connsiteY1" fmla="*/ 6423810 h 6432944"/>
              <a:gd name="connsiteX2" fmla="*/ 1015426 w 7708326"/>
              <a:gd name="connsiteY2" fmla="*/ 6393280 h 6432944"/>
              <a:gd name="connsiteX3" fmla="*/ 3659 w 7708326"/>
              <a:gd name="connsiteY3" fmla="*/ 6364496 h 6432944"/>
              <a:gd name="connsiteX4" fmla="*/ 27644 w 7708326"/>
              <a:gd name="connsiteY4" fmla="*/ 59930 h 6432944"/>
              <a:gd name="connsiteX5" fmla="*/ 185578 w 7708326"/>
              <a:gd name="connsiteY5" fmla="*/ 60355 h 6432944"/>
              <a:gd name="connsiteX6" fmla="*/ 6458963 w 7708326"/>
              <a:gd name="connsiteY6" fmla="*/ 27558 h 6432944"/>
              <a:gd name="connsiteX7" fmla="*/ 7659114 w 7708326"/>
              <a:gd name="connsiteY7" fmla="*/ 58089 h 6432944"/>
              <a:gd name="connsiteX8" fmla="*/ 7587676 w 7708326"/>
              <a:gd name="connsiteY8" fmla="*/ 6301686 h 6432944"/>
              <a:gd name="connsiteX9" fmla="*/ 7421968 w 7708326"/>
              <a:gd name="connsiteY9" fmla="*/ 6429712 h 6432944"/>
              <a:gd name="connsiteX10" fmla="*/ 7169762 w 7708326"/>
              <a:gd name="connsiteY10" fmla="*/ 6432910 h 6432944"/>
              <a:gd name="connsiteX0" fmla="*/ 7169762 w 7715262"/>
              <a:gd name="connsiteY0" fmla="*/ 6432910 h 6442745"/>
              <a:gd name="connsiteX1" fmla="*/ 6580474 w 7715262"/>
              <a:gd name="connsiteY1" fmla="*/ 6423810 h 6442745"/>
              <a:gd name="connsiteX2" fmla="*/ 1015426 w 7715262"/>
              <a:gd name="connsiteY2" fmla="*/ 6393280 h 6442745"/>
              <a:gd name="connsiteX3" fmla="*/ 3659 w 7715262"/>
              <a:gd name="connsiteY3" fmla="*/ 6364496 h 6442745"/>
              <a:gd name="connsiteX4" fmla="*/ 27644 w 7715262"/>
              <a:gd name="connsiteY4" fmla="*/ 59930 h 6442745"/>
              <a:gd name="connsiteX5" fmla="*/ 185578 w 7715262"/>
              <a:gd name="connsiteY5" fmla="*/ 60355 h 6442745"/>
              <a:gd name="connsiteX6" fmla="*/ 6458963 w 7715262"/>
              <a:gd name="connsiteY6" fmla="*/ 27558 h 6442745"/>
              <a:gd name="connsiteX7" fmla="*/ 7659114 w 7715262"/>
              <a:gd name="connsiteY7" fmla="*/ 58089 h 6442745"/>
              <a:gd name="connsiteX8" fmla="*/ 7611661 w 7715262"/>
              <a:gd name="connsiteY8" fmla="*/ 6350416 h 6442745"/>
              <a:gd name="connsiteX9" fmla="*/ 7421968 w 7715262"/>
              <a:gd name="connsiteY9" fmla="*/ 6429712 h 6442745"/>
              <a:gd name="connsiteX10" fmla="*/ 7169762 w 7715262"/>
              <a:gd name="connsiteY10" fmla="*/ 6432910 h 6442745"/>
              <a:gd name="connsiteX0" fmla="*/ 7169762 w 7704059"/>
              <a:gd name="connsiteY0" fmla="*/ 6432910 h 6442745"/>
              <a:gd name="connsiteX1" fmla="*/ 6580474 w 7704059"/>
              <a:gd name="connsiteY1" fmla="*/ 6423810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42745"/>
              <a:gd name="connsiteX1" fmla="*/ 6556490 w 7704059"/>
              <a:gd name="connsiteY1" fmla="*/ 6350714 h 6442745"/>
              <a:gd name="connsiteX2" fmla="*/ 1015426 w 7704059"/>
              <a:gd name="connsiteY2" fmla="*/ 6393280 h 6442745"/>
              <a:gd name="connsiteX3" fmla="*/ 3659 w 7704059"/>
              <a:gd name="connsiteY3" fmla="*/ 6364496 h 6442745"/>
              <a:gd name="connsiteX4" fmla="*/ 27644 w 7704059"/>
              <a:gd name="connsiteY4" fmla="*/ 59930 h 6442745"/>
              <a:gd name="connsiteX5" fmla="*/ 185578 w 7704059"/>
              <a:gd name="connsiteY5" fmla="*/ 60355 h 6442745"/>
              <a:gd name="connsiteX6" fmla="*/ 6458963 w 7704059"/>
              <a:gd name="connsiteY6" fmla="*/ 27558 h 6442745"/>
              <a:gd name="connsiteX7" fmla="*/ 7659114 w 7704059"/>
              <a:gd name="connsiteY7" fmla="*/ 58089 h 6442745"/>
              <a:gd name="connsiteX8" fmla="*/ 7611661 w 7704059"/>
              <a:gd name="connsiteY8" fmla="*/ 6350416 h 6442745"/>
              <a:gd name="connsiteX9" fmla="*/ 7421968 w 7704059"/>
              <a:gd name="connsiteY9" fmla="*/ 6429712 h 6442745"/>
              <a:gd name="connsiteX10" fmla="*/ 7169762 w 7704059"/>
              <a:gd name="connsiteY10" fmla="*/ 6432910 h 6442745"/>
              <a:gd name="connsiteX0" fmla="*/ 7169762 w 7704059"/>
              <a:gd name="connsiteY0" fmla="*/ 6432910 h 6472938"/>
              <a:gd name="connsiteX1" fmla="*/ 5896915 w 7704059"/>
              <a:gd name="connsiteY1" fmla="*/ 6472540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  <a:gd name="connsiteX0" fmla="*/ 7169762 w 7704059"/>
              <a:gd name="connsiteY0" fmla="*/ 6432910 h 6472938"/>
              <a:gd name="connsiteX1" fmla="*/ 5896916 w 7704059"/>
              <a:gd name="connsiteY1" fmla="*/ 6472539 h 6472938"/>
              <a:gd name="connsiteX2" fmla="*/ 1015426 w 7704059"/>
              <a:gd name="connsiteY2" fmla="*/ 6393280 h 6472938"/>
              <a:gd name="connsiteX3" fmla="*/ 3659 w 7704059"/>
              <a:gd name="connsiteY3" fmla="*/ 6364496 h 6472938"/>
              <a:gd name="connsiteX4" fmla="*/ 27644 w 7704059"/>
              <a:gd name="connsiteY4" fmla="*/ 59930 h 6472938"/>
              <a:gd name="connsiteX5" fmla="*/ 185578 w 7704059"/>
              <a:gd name="connsiteY5" fmla="*/ 60355 h 6472938"/>
              <a:gd name="connsiteX6" fmla="*/ 6458963 w 7704059"/>
              <a:gd name="connsiteY6" fmla="*/ 27558 h 6472938"/>
              <a:gd name="connsiteX7" fmla="*/ 7659114 w 7704059"/>
              <a:gd name="connsiteY7" fmla="*/ 58089 h 6472938"/>
              <a:gd name="connsiteX8" fmla="*/ 7611661 w 7704059"/>
              <a:gd name="connsiteY8" fmla="*/ 6350416 h 6472938"/>
              <a:gd name="connsiteX9" fmla="*/ 7421968 w 7704059"/>
              <a:gd name="connsiteY9" fmla="*/ 6429712 h 6472938"/>
              <a:gd name="connsiteX10" fmla="*/ 7169762 w 7704059"/>
              <a:gd name="connsiteY10" fmla="*/ 6432910 h 647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4059" h="6472938">
                <a:moveTo>
                  <a:pt x="7169762" y="6432910"/>
                </a:moveTo>
                <a:cubicBezTo>
                  <a:pt x="6995001" y="6432521"/>
                  <a:pt x="6092465" y="6477612"/>
                  <a:pt x="5896916" y="6472539"/>
                </a:cubicBezTo>
                <a:cubicBezTo>
                  <a:pt x="4689482" y="6373025"/>
                  <a:pt x="2642589" y="6419700"/>
                  <a:pt x="1015426" y="6393280"/>
                </a:cubicBezTo>
                <a:cubicBezTo>
                  <a:pt x="686165" y="6383685"/>
                  <a:pt x="201006" y="6447186"/>
                  <a:pt x="3659" y="6364496"/>
                </a:cubicBezTo>
                <a:cubicBezTo>
                  <a:pt x="27645" y="4872098"/>
                  <a:pt x="-32316" y="2015263"/>
                  <a:pt x="27644" y="59930"/>
                </a:cubicBezTo>
                <a:lnTo>
                  <a:pt x="185578" y="60355"/>
                </a:lnTo>
                <a:cubicBezTo>
                  <a:pt x="2180768" y="-23672"/>
                  <a:pt x="4367835" y="38490"/>
                  <a:pt x="6458963" y="27558"/>
                </a:cubicBezTo>
                <a:cubicBezTo>
                  <a:pt x="6959026" y="58089"/>
                  <a:pt x="7616021" y="-69901"/>
                  <a:pt x="7659114" y="58089"/>
                </a:cubicBezTo>
                <a:cubicBezTo>
                  <a:pt x="7763889" y="2124023"/>
                  <a:pt x="7658943" y="4414271"/>
                  <a:pt x="7611661" y="6350416"/>
                </a:cubicBezTo>
                <a:cubicBezTo>
                  <a:pt x="7603471" y="6510453"/>
                  <a:pt x="7586274" y="6409358"/>
                  <a:pt x="7421968" y="6429712"/>
                </a:cubicBezTo>
                <a:cubicBezTo>
                  <a:pt x="7363558" y="6432208"/>
                  <a:pt x="7274619" y="6433144"/>
                  <a:pt x="7169762" y="643291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CAFFA-EEFD-4D2B-8EF2-C9B705BC69D2}"/>
              </a:ext>
            </a:extLst>
          </p:cNvPr>
          <p:cNvSpPr txBox="1"/>
          <p:nvPr/>
        </p:nvSpPr>
        <p:spPr>
          <a:xfrm>
            <a:off x="633544" y="3247426"/>
            <a:ext cx="517508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spc="50" dirty="0"/>
              <a:t>Diet culture is the belief that appearance and body shape are more important than physical and phycological health along with general well-being.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1CF70E-6681-4EA3-8473-040844353680}"/>
              </a:ext>
            </a:extLst>
          </p:cNvPr>
          <p:cNvSpPr txBox="1"/>
          <p:nvPr/>
        </p:nvSpPr>
        <p:spPr>
          <a:xfrm>
            <a:off x="3815752" y="701230"/>
            <a:ext cx="23732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spc="50" dirty="0"/>
              <a:t>Diet culture demonises foods which are actually necessary for a healthy diet. E.g. carbohydrates.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768CAA-07D8-45FC-938D-485A9B689E85}"/>
              </a:ext>
            </a:extLst>
          </p:cNvPr>
          <p:cNvSpPr txBox="1"/>
          <p:nvPr/>
        </p:nvSpPr>
        <p:spPr>
          <a:xfrm>
            <a:off x="699438" y="701230"/>
            <a:ext cx="23578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 spc="50" dirty="0"/>
              <a:t>Diet culture can lead to physical and mental illnesses.</a:t>
            </a:r>
          </a:p>
        </p:txBody>
      </p:sp>
    </p:spTree>
    <p:extLst>
      <p:ext uri="{BB962C8B-B14F-4D97-AF65-F5344CB8AC3E}">
        <p14:creationId xmlns:p14="http://schemas.microsoft.com/office/powerpoint/2010/main" val="115407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1" y="703943"/>
            <a:ext cx="2930608" cy="28593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b="1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Diet culture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32E85-591F-9175-38D8-09732862EEE1}"/>
              </a:ext>
            </a:extLst>
          </p:cNvPr>
          <p:cNvSpPr txBox="1"/>
          <p:nvPr/>
        </p:nvSpPr>
        <p:spPr>
          <a:xfrm>
            <a:off x="5220906" y="960016"/>
            <a:ext cx="5646057" cy="436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endParaRPr lang="en-US" b="1" spc="50" dirty="0"/>
          </a:p>
          <a:p>
            <a:pPr algn="ctr">
              <a:spcAft>
                <a:spcPts val="600"/>
              </a:spcAft>
            </a:pPr>
            <a:r>
              <a:rPr lang="en-US" sz="5400" b="1" spc="50" dirty="0"/>
              <a:t>It is important to know what is in the food you eat by doing proper research in order to not fall prone to misinformation.   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5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D0940C6F-9A54-410C-9BCD-203E8D97F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646C6CE-72A6-48A2-BAA1-A9BD9AE02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121080" y="0"/>
            <a:ext cx="7070920" cy="6858000"/>
          </a:xfrm>
          <a:custGeom>
            <a:avLst/>
            <a:gdLst>
              <a:gd name="connsiteX0" fmla="*/ 7430701 w 7551955"/>
              <a:gd name="connsiteY0" fmla="*/ 6858000 h 6858000"/>
              <a:gd name="connsiteX1" fmla="*/ 0 w 7551955"/>
              <a:gd name="connsiteY1" fmla="*/ 6858000 h 6858000"/>
              <a:gd name="connsiteX2" fmla="*/ 0 w 7551955"/>
              <a:gd name="connsiteY2" fmla="*/ 0 h 6858000"/>
              <a:gd name="connsiteX3" fmla="*/ 7505795 w 7551955"/>
              <a:gd name="connsiteY3" fmla="*/ 0 h 6858000"/>
              <a:gd name="connsiteX4" fmla="*/ 7520785 w 7551955"/>
              <a:gd name="connsiteY4" fmla="*/ 379063 h 6858000"/>
              <a:gd name="connsiteX5" fmla="*/ 7433327 w 7551955"/>
              <a:gd name="connsiteY5" fmla="*/ 680364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1955" h="6858000">
                <a:moveTo>
                  <a:pt x="7430701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7505795" y="0"/>
                </a:lnTo>
                <a:lnTo>
                  <a:pt x="7520785" y="379063"/>
                </a:lnTo>
                <a:cubicBezTo>
                  <a:pt x="7596581" y="2601669"/>
                  <a:pt x="7521128" y="5461844"/>
                  <a:pt x="7433327" y="6803646"/>
                </a:cubicBezTo>
                <a:close/>
              </a:path>
            </a:pathLst>
          </a:cu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6AFF5CE-B67C-4572-A244-872A4D90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91907" y="958118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95" y="1589343"/>
            <a:ext cx="3065958" cy="26286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What’s in a drink?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48493A-A1C2-4B0C-8D4D-2D9733CE0368}"/>
              </a:ext>
            </a:extLst>
          </p:cNvPr>
          <p:cNvSpPr txBox="1"/>
          <p:nvPr/>
        </p:nvSpPr>
        <p:spPr>
          <a:xfrm>
            <a:off x="7586637" y="1494863"/>
            <a:ext cx="2119006" cy="224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SzPct val="73000"/>
            </a:pPr>
            <a:r>
              <a:rPr lang="en-US" sz="2500" b="1" spc="50" dirty="0"/>
              <a:t>Do you know how much sugar you consume every day through food and drink?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B69A980-D397-4383-991D-6DC2FB1C3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5556" y="935488"/>
            <a:ext cx="4587669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65ECCD1-CF5E-4EE6-837B-F9A6958B1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7159" y="912857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9" name="Graphic 58" descr="Wines">
            <a:extLst>
              <a:ext uri="{FF2B5EF4-FFF2-40B4-BE49-F238E27FC236}">
                <a16:creationId xmlns:a16="http://schemas.microsoft.com/office/drawing/2014/main" id="{33E07099-F6AD-91D8-AD49-3FD626FA7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4862" y="548672"/>
            <a:ext cx="5765657" cy="57656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6A1580-9BF8-43F1-902A-DE4C146A7C39}"/>
              </a:ext>
            </a:extLst>
          </p:cNvPr>
          <p:cNvSpPr txBox="1"/>
          <p:nvPr/>
        </p:nvSpPr>
        <p:spPr>
          <a:xfrm>
            <a:off x="487128" y="4872800"/>
            <a:ext cx="444711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spc="50" dirty="0"/>
              <a:t>The recommended daily allowance of sugar </a:t>
            </a:r>
            <a:br>
              <a:rPr lang="en-GB" sz="2800" b="1" spc="50" dirty="0"/>
            </a:br>
            <a:r>
              <a:rPr lang="en-GB" sz="2800" b="1" spc="50" dirty="0"/>
              <a:t>for </a:t>
            </a:r>
            <a:r>
              <a:rPr lang="en-GB" sz="3600" b="1" spc="50" dirty="0"/>
              <a:t>Children</a:t>
            </a:r>
            <a:r>
              <a:rPr lang="en-GB" sz="2800" b="1" spc="50" dirty="0"/>
              <a:t> aged 7 to 10 is 24g (or 3 cubes) for </a:t>
            </a:r>
            <a:r>
              <a:rPr lang="en-GB" sz="3600" b="1" spc="50" dirty="0"/>
              <a:t>Adults</a:t>
            </a:r>
            <a:r>
              <a:rPr lang="en-GB" sz="2800" b="1" spc="50" dirty="0"/>
              <a:t> this increases to 30g (or 4 cubes).</a:t>
            </a:r>
          </a:p>
        </p:txBody>
      </p:sp>
    </p:spTree>
    <p:extLst>
      <p:ext uri="{BB962C8B-B14F-4D97-AF65-F5344CB8AC3E}">
        <p14:creationId xmlns:p14="http://schemas.microsoft.com/office/powerpoint/2010/main" val="182146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08D3C140-0736-46AC-B0C3-72FCF3409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EF43794-84B5-452E-B300-7AAA8E2DA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212116" flipV="1">
            <a:off x="4577434" y="567818"/>
            <a:ext cx="6761737" cy="3932228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  <a:gd name="connsiteX0" fmla="*/ 292743 w 973570"/>
              <a:gd name="connsiteY0" fmla="*/ 701983 h 701983"/>
              <a:gd name="connsiteX1" fmla="*/ 388358 w 973570"/>
              <a:gd name="connsiteY1" fmla="*/ 648816 h 701983"/>
              <a:gd name="connsiteX2" fmla="*/ 621228 w 973570"/>
              <a:gd name="connsiteY2" fmla="*/ 609716 h 701983"/>
              <a:gd name="connsiteX3" fmla="*/ 862937 w 973570"/>
              <a:gd name="connsiteY3" fmla="*/ 454570 h 701983"/>
              <a:gd name="connsiteX4" fmla="*/ 971679 w 973570"/>
              <a:gd name="connsiteY4" fmla="*/ 221658 h 701983"/>
              <a:gd name="connsiteX5" fmla="*/ 772108 w 973570"/>
              <a:gd name="connsiteY5" fmla="*/ 2282 h 701983"/>
              <a:gd name="connsiteX6" fmla="*/ 303070 w 973570"/>
              <a:gd name="connsiteY6" fmla="*/ 121290 h 701983"/>
              <a:gd name="connsiteX7" fmla="*/ 9575 w 973570"/>
              <a:gd name="connsiteY7" fmla="*/ 343439 h 701983"/>
              <a:gd name="connsiteX8" fmla="*/ 269218 w 973570"/>
              <a:gd name="connsiteY8" fmla="*/ 641496 h 701983"/>
              <a:gd name="connsiteX9" fmla="*/ 292743 w 973570"/>
              <a:gd name="connsiteY9" fmla="*/ 701983 h 701983"/>
              <a:gd name="connsiteX0" fmla="*/ 292743 w 952057"/>
              <a:gd name="connsiteY0" fmla="*/ 702570 h 702570"/>
              <a:gd name="connsiteX1" fmla="*/ 388358 w 952057"/>
              <a:gd name="connsiteY1" fmla="*/ 649403 h 702570"/>
              <a:gd name="connsiteX2" fmla="*/ 621228 w 952057"/>
              <a:gd name="connsiteY2" fmla="*/ 610303 h 702570"/>
              <a:gd name="connsiteX3" fmla="*/ 862937 w 952057"/>
              <a:gd name="connsiteY3" fmla="*/ 455157 h 702570"/>
              <a:gd name="connsiteX4" fmla="*/ 949171 w 952057"/>
              <a:gd name="connsiteY4" fmla="*/ 237080 h 702570"/>
              <a:gd name="connsiteX5" fmla="*/ 772108 w 952057"/>
              <a:gd name="connsiteY5" fmla="*/ 2869 h 702570"/>
              <a:gd name="connsiteX6" fmla="*/ 303070 w 952057"/>
              <a:gd name="connsiteY6" fmla="*/ 121877 h 702570"/>
              <a:gd name="connsiteX7" fmla="*/ 9575 w 952057"/>
              <a:gd name="connsiteY7" fmla="*/ 344026 h 702570"/>
              <a:gd name="connsiteX8" fmla="*/ 269218 w 952057"/>
              <a:gd name="connsiteY8" fmla="*/ 642083 h 702570"/>
              <a:gd name="connsiteX9" fmla="*/ 292743 w 952057"/>
              <a:gd name="connsiteY9" fmla="*/ 702570 h 702570"/>
              <a:gd name="connsiteX0" fmla="*/ 292743 w 952870"/>
              <a:gd name="connsiteY0" fmla="*/ 681136 h 681136"/>
              <a:gd name="connsiteX1" fmla="*/ 388358 w 952870"/>
              <a:gd name="connsiteY1" fmla="*/ 627969 h 681136"/>
              <a:gd name="connsiteX2" fmla="*/ 621228 w 952870"/>
              <a:gd name="connsiteY2" fmla="*/ 588869 h 681136"/>
              <a:gd name="connsiteX3" fmla="*/ 862937 w 952870"/>
              <a:gd name="connsiteY3" fmla="*/ 433723 h 681136"/>
              <a:gd name="connsiteX4" fmla="*/ 949171 w 952870"/>
              <a:gd name="connsiteY4" fmla="*/ 215646 h 681136"/>
              <a:gd name="connsiteX5" fmla="*/ 756078 w 952870"/>
              <a:gd name="connsiteY5" fmla="*/ 3530 h 681136"/>
              <a:gd name="connsiteX6" fmla="*/ 303070 w 952870"/>
              <a:gd name="connsiteY6" fmla="*/ 100443 h 681136"/>
              <a:gd name="connsiteX7" fmla="*/ 9575 w 952870"/>
              <a:gd name="connsiteY7" fmla="*/ 322592 h 681136"/>
              <a:gd name="connsiteX8" fmla="*/ 269218 w 952870"/>
              <a:gd name="connsiteY8" fmla="*/ 620649 h 681136"/>
              <a:gd name="connsiteX9" fmla="*/ 292743 w 952870"/>
              <a:gd name="connsiteY9" fmla="*/ 681136 h 681136"/>
              <a:gd name="connsiteX0" fmla="*/ 343207 w 1003334"/>
              <a:gd name="connsiteY0" fmla="*/ 681258 h 681258"/>
              <a:gd name="connsiteX1" fmla="*/ 438822 w 1003334"/>
              <a:gd name="connsiteY1" fmla="*/ 628091 h 681258"/>
              <a:gd name="connsiteX2" fmla="*/ 671692 w 1003334"/>
              <a:gd name="connsiteY2" fmla="*/ 588991 h 681258"/>
              <a:gd name="connsiteX3" fmla="*/ 913401 w 1003334"/>
              <a:gd name="connsiteY3" fmla="*/ 433845 h 681258"/>
              <a:gd name="connsiteX4" fmla="*/ 999635 w 1003334"/>
              <a:gd name="connsiteY4" fmla="*/ 215768 h 681258"/>
              <a:gd name="connsiteX5" fmla="*/ 806542 w 1003334"/>
              <a:gd name="connsiteY5" fmla="*/ 3652 h 681258"/>
              <a:gd name="connsiteX6" fmla="*/ 353534 w 1003334"/>
              <a:gd name="connsiteY6" fmla="*/ 100565 h 681258"/>
              <a:gd name="connsiteX7" fmla="*/ 6657 w 1003334"/>
              <a:gd name="connsiteY7" fmla="*/ 339990 h 681258"/>
              <a:gd name="connsiteX8" fmla="*/ 319682 w 1003334"/>
              <a:gd name="connsiteY8" fmla="*/ 620771 h 681258"/>
              <a:gd name="connsiteX9" fmla="*/ 343207 w 1003334"/>
              <a:gd name="connsiteY9" fmla="*/ 681258 h 681258"/>
              <a:gd name="connsiteX0" fmla="*/ 347290 w 1007417"/>
              <a:gd name="connsiteY0" fmla="*/ 681258 h 681258"/>
              <a:gd name="connsiteX1" fmla="*/ 442905 w 1007417"/>
              <a:gd name="connsiteY1" fmla="*/ 628091 h 681258"/>
              <a:gd name="connsiteX2" fmla="*/ 675775 w 1007417"/>
              <a:gd name="connsiteY2" fmla="*/ 588991 h 681258"/>
              <a:gd name="connsiteX3" fmla="*/ 917484 w 1007417"/>
              <a:gd name="connsiteY3" fmla="*/ 433845 h 681258"/>
              <a:gd name="connsiteX4" fmla="*/ 1003718 w 1007417"/>
              <a:gd name="connsiteY4" fmla="*/ 215768 h 681258"/>
              <a:gd name="connsiteX5" fmla="*/ 810625 w 1007417"/>
              <a:gd name="connsiteY5" fmla="*/ 3652 h 681258"/>
              <a:gd name="connsiteX6" fmla="*/ 357617 w 1007417"/>
              <a:gd name="connsiteY6" fmla="*/ 100565 h 681258"/>
              <a:gd name="connsiteX7" fmla="*/ 10740 w 1007417"/>
              <a:gd name="connsiteY7" fmla="*/ 339990 h 681258"/>
              <a:gd name="connsiteX8" fmla="*/ 323765 w 1007417"/>
              <a:gd name="connsiteY8" fmla="*/ 620771 h 681258"/>
              <a:gd name="connsiteX9" fmla="*/ 347290 w 1007417"/>
              <a:gd name="connsiteY9" fmla="*/ 681258 h 681258"/>
              <a:gd name="connsiteX0" fmla="*/ 345750 w 1005877"/>
              <a:gd name="connsiteY0" fmla="*/ 681258 h 681258"/>
              <a:gd name="connsiteX1" fmla="*/ 441365 w 1005877"/>
              <a:gd name="connsiteY1" fmla="*/ 628091 h 681258"/>
              <a:gd name="connsiteX2" fmla="*/ 674235 w 1005877"/>
              <a:gd name="connsiteY2" fmla="*/ 588991 h 681258"/>
              <a:gd name="connsiteX3" fmla="*/ 915944 w 1005877"/>
              <a:gd name="connsiteY3" fmla="*/ 433845 h 681258"/>
              <a:gd name="connsiteX4" fmla="*/ 1002178 w 1005877"/>
              <a:gd name="connsiteY4" fmla="*/ 215768 h 681258"/>
              <a:gd name="connsiteX5" fmla="*/ 809085 w 1005877"/>
              <a:gd name="connsiteY5" fmla="*/ 3652 h 681258"/>
              <a:gd name="connsiteX6" fmla="*/ 356077 w 1005877"/>
              <a:gd name="connsiteY6" fmla="*/ 100565 h 681258"/>
              <a:gd name="connsiteX7" fmla="*/ 9200 w 1005877"/>
              <a:gd name="connsiteY7" fmla="*/ 339990 h 681258"/>
              <a:gd name="connsiteX8" fmla="*/ 66261 w 1005877"/>
              <a:gd name="connsiteY8" fmla="*/ 563803 h 681258"/>
              <a:gd name="connsiteX9" fmla="*/ 322225 w 1005877"/>
              <a:gd name="connsiteY9" fmla="*/ 620771 h 681258"/>
              <a:gd name="connsiteX10" fmla="*/ 345750 w 1005877"/>
              <a:gd name="connsiteY10" fmla="*/ 681258 h 681258"/>
              <a:gd name="connsiteX0" fmla="*/ 345750 w 1005877"/>
              <a:gd name="connsiteY0" fmla="*/ 681258 h 681258"/>
              <a:gd name="connsiteX1" fmla="*/ 441365 w 1005877"/>
              <a:gd name="connsiteY1" fmla="*/ 628091 h 681258"/>
              <a:gd name="connsiteX2" fmla="*/ 674235 w 1005877"/>
              <a:gd name="connsiteY2" fmla="*/ 588991 h 681258"/>
              <a:gd name="connsiteX3" fmla="*/ 915944 w 1005877"/>
              <a:gd name="connsiteY3" fmla="*/ 433845 h 681258"/>
              <a:gd name="connsiteX4" fmla="*/ 1002178 w 1005877"/>
              <a:gd name="connsiteY4" fmla="*/ 215768 h 681258"/>
              <a:gd name="connsiteX5" fmla="*/ 809085 w 1005877"/>
              <a:gd name="connsiteY5" fmla="*/ 3652 h 681258"/>
              <a:gd name="connsiteX6" fmla="*/ 356077 w 1005877"/>
              <a:gd name="connsiteY6" fmla="*/ 100565 h 681258"/>
              <a:gd name="connsiteX7" fmla="*/ 9200 w 1005877"/>
              <a:gd name="connsiteY7" fmla="*/ 339990 h 681258"/>
              <a:gd name="connsiteX8" fmla="*/ 66261 w 1005877"/>
              <a:gd name="connsiteY8" fmla="*/ 563803 h 681258"/>
              <a:gd name="connsiteX9" fmla="*/ 322225 w 1005877"/>
              <a:gd name="connsiteY9" fmla="*/ 620771 h 681258"/>
              <a:gd name="connsiteX10" fmla="*/ 345750 w 1005877"/>
              <a:gd name="connsiteY10" fmla="*/ 681258 h 681258"/>
              <a:gd name="connsiteX0" fmla="*/ 343713 w 1003840"/>
              <a:gd name="connsiteY0" fmla="*/ 681258 h 681258"/>
              <a:gd name="connsiteX1" fmla="*/ 439328 w 1003840"/>
              <a:gd name="connsiteY1" fmla="*/ 628091 h 681258"/>
              <a:gd name="connsiteX2" fmla="*/ 672198 w 1003840"/>
              <a:gd name="connsiteY2" fmla="*/ 588991 h 681258"/>
              <a:gd name="connsiteX3" fmla="*/ 913907 w 1003840"/>
              <a:gd name="connsiteY3" fmla="*/ 433845 h 681258"/>
              <a:gd name="connsiteX4" fmla="*/ 1000141 w 1003840"/>
              <a:gd name="connsiteY4" fmla="*/ 215768 h 681258"/>
              <a:gd name="connsiteX5" fmla="*/ 807048 w 1003840"/>
              <a:gd name="connsiteY5" fmla="*/ 3652 h 681258"/>
              <a:gd name="connsiteX6" fmla="*/ 354040 w 1003840"/>
              <a:gd name="connsiteY6" fmla="*/ 100565 h 681258"/>
              <a:gd name="connsiteX7" fmla="*/ 7163 w 1003840"/>
              <a:gd name="connsiteY7" fmla="*/ 339990 h 681258"/>
              <a:gd name="connsiteX8" fmla="*/ 80856 w 1003840"/>
              <a:gd name="connsiteY8" fmla="*/ 577048 h 681258"/>
              <a:gd name="connsiteX9" fmla="*/ 320188 w 1003840"/>
              <a:gd name="connsiteY9" fmla="*/ 620771 h 681258"/>
              <a:gd name="connsiteX10" fmla="*/ 343713 w 1003840"/>
              <a:gd name="connsiteY10" fmla="*/ 681258 h 681258"/>
              <a:gd name="connsiteX0" fmla="*/ 343078 w 1003205"/>
              <a:gd name="connsiteY0" fmla="*/ 681258 h 681258"/>
              <a:gd name="connsiteX1" fmla="*/ 438693 w 1003205"/>
              <a:gd name="connsiteY1" fmla="*/ 628091 h 681258"/>
              <a:gd name="connsiteX2" fmla="*/ 671563 w 1003205"/>
              <a:gd name="connsiteY2" fmla="*/ 588991 h 681258"/>
              <a:gd name="connsiteX3" fmla="*/ 913272 w 1003205"/>
              <a:gd name="connsiteY3" fmla="*/ 433845 h 681258"/>
              <a:gd name="connsiteX4" fmla="*/ 999506 w 1003205"/>
              <a:gd name="connsiteY4" fmla="*/ 215768 h 681258"/>
              <a:gd name="connsiteX5" fmla="*/ 806413 w 1003205"/>
              <a:gd name="connsiteY5" fmla="*/ 3652 h 681258"/>
              <a:gd name="connsiteX6" fmla="*/ 353405 w 1003205"/>
              <a:gd name="connsiteY6" fmla="*/ 100565 h 681258"/>
              <a:gd name="connsiteX7" fmla="*/ 6528 w 1003205"/>
              <a:gd name="connsiteY7" fmla="*/ 339990 h 681258"/>
              <a:gd name="connsiteX8" fmla="*/ 87299 w 1003205"/>
              <a:gd name="connsiteY8" fmla="*/ 576859 h 681258"/>
              <a:gd name="connsiteX9" fmla="*/ 319553 w 1003205"/>
              <a:gd name="connsiteY9" fmla="*/ 620771 h 681258"/>
              <a:gd name="connsiteX10" fmla="*/ 343078 w 1003205"/>
              <a:gd name="connsiteY10" fmla="*/ 681258 h 681258"/>
              <a:gd name="connsiteX0" fmla="*/ 342542 w 1002669"/>
              <a:gd name="connsiteY0" fmla="*/ 681258 h 681258"/>
              <a:gd name="connsiteX1" fmla="*/ 438157 w 1002669"/>
              <a:gd name="connsiteY1" fmla="*/ 628091 h 681258"/>
              <a:gd name="connsiteX2" fmla="*/ 671027 w 1002669"/>
              <a:gd name="connsiteY2" fmla="*/ 588991 h 681258"/>
              <a:gd name="connsiteX3" fmla="*/ 912736 w 1002669"/>
              <a:gd name="connsiteY3" fmla="*/ 433845 h 681258"/>
              <a:gd name="connsiteX4" fmla="*/ 998970 w 1002669"/>
              <a:gd name="connsiteY4" fmla="*/ 215768 h 681258"/>
              <a:gd name="connsiteX5" fmla="*/ 805877 w 1002669"/>
              <a:gd name="connsiteY5" fmla="*/ 3652 h 681258"/>
              <a:gd name="connsiteX6" fmla="*/ 352869 w 1002669"/>
              <a:gd name="connsiteY6" fmla="*/ 100565 h 681258"/>
              <a:gd name="connsiteX7" fmla="*/ 5992 w 1002669"/>
              <a:gd name="connsiteY7" fmla="*/ 339990 h 681258"/>
              <a:gd name="connsiteX8" fmla="*/ 93841 w 1002669"/>
              <a:gd name="connsiteY8" fmla="*/ 576670 h 681258"/>
              <a:gd name="connsiteX9" fmla="*/ 319017 w 1002669"/>
              <a:gd name="connsiteY9" fmla="*/ 620771 h 681258"/>
              <a:gd name="connsiteX10" fmla="*/ 342542 w 1002669"/>
              <a:gd name="connsiteY10" fmla="*/ 681258 h 681258"/>
              <a:gd name="connsiteX0" fmla="*/ 330247 w 990374"/>
              <a:gd name="connsiteY0" fmla="*/ 681241 h 681241"/>
              <a:gd name="connsiteX1" fmla="*/ 425862 w 990374"/>
              <a:gd name="connsiteY1" fmla="*/ 628074 h 681241"/>
              <a:gd name="connsiteX2" fmla="*/ 658732 w 990374"/>
              <a:gd name="connsiteY2" fmla="*/ 588974 h 681241"/>
              <a:gd name="connsiteX3" fmla="*/ 900441 w 990374"/>
              <a:gd name="connsiteY3" fmla="*/ 433828 h 681241"/>
              <a:gd name="connsiteX4" fmla="*/ 986675 w 990374"/>
              <a:gd name="connsiteY4" fmla="*/ 215751 h 681241"/>
              <a:gd name="connsiteX5" fmla="*/ 793582 w 990374"/>
              <a:gd name="connsiteY5" fmla="*/ 3635 h 681241"/>
              <a:gd name="connsiteX6" fmla="*/ 340574 w 990374"/>
              <a:gd name="connsiteY6" fmla="*/ 100548 h 681241"/>
              <a:gd name="connsiteX7" fmla="*/ 7089 w 990374"/>
              <a:gd name="connsiteY7" fmla="*/ 337454 h 681241"/>
              <a:gd name="connsiteX8" fmla="*/ 81546 w 990374"/>
              <a:gd name="connsiteY8" fmla="*/ 576653 h 681241"/>
              <a:gd name="connsiteX9" fmla="*/ 306722 w 990374"/>
              <a:gd name="connsiteY9" fmla="*/ 620754 h 681241"/>
              <a:gd name="connsiteX10" fmla="*/ 330247 w 990374"/>
              <a:gd name="connsiteY10" fmla="*/ 681241 h 681241"/>
              <a:gd name="connsiteX0" fmla="*/ 331395 w 991522"/>
              <a:gd name="connsiteY0" fmla="*/ 681039 h 681039"/>
              <a:gd name="connsiteX1" fmla="*/ 427010 w 991522"/>
              <a:gd name="connsiteY1" fmla="*/ 627872 h 681039"/>
              <a:gd name="connsiteX2" fmla="*/ 659880 w 991522"/>
              <a:gd name="connsiteY2" fmla="*/ 588772 h 681039"/>
              <a:gd name="connsiteX3" fmla="*/ 901589 w 991522"/>
              <a:gd name="connsiteY3" fmla="*/ 433626 h 681039"/>
              <a:gd name="connsiteX4" fmla="*/ 987823 w 991522"/>
              <a:gd name="connsiteY4" fmla="*/ 215549 h 681039"/>
              <a:gd name="connsiteX5" fmla="*/ 794730 w 991522"/>
              <a:gd name="connsiteY5" fmla="*/ 3433 h 681039"/>
              <a:gd name="connsiteX6" fmla="*/ 341722 w 991522"/>
              <a:gd name="connsiteY6" fmla="*/ 100346 h 681039"/>
              <a:gd name="connsiteX7" fmla="*/ 6968 w 991522"/>
              <a:gd name="connsiteY7" fmla="*/ 308006 h 681039"/>
              <a:gd name="connsiteX8" fmla="*/ 82694 w 991522"/>
              <a:gd name="connsiteY8" fmla="*/ 576451 h 681039"/>
              <a:gd name="connsiteX9" fmla="*/ 307870 w 991522"/>
              <a:gd name="connsiteY9" fmla="*/ 620552 h 681039"/>
              <a:gd name="connsiteX10" fmla="*/ 331395 w 991522"/>
              <a:gd name="connsiteY10" fmla="*/ 681039 h 681039"/>
              <a:gd name="connsiteX0" fmla="*/ 336529 w 996656"/>
              <a:gd name="connsiteY0" fmla="*/ 682773 h 682773"/>
              <a:gd name="connsiteX1" fmla="*/ 432144 w 996656"/>
              <a:gd name="connsiteY1" fmla="*/ 629606 h 682773"/>
              <a:gd name="connsiteX2" fmla="*/ 665014 w 996656"/>
              <a:gd name="connsiteY2" fmla="*/ 590506 h 682773"/>
              <a:gd name="connsiteX3" fmla="*/ 906723 w 996656"/>
              <a:gd name="connsiteY3" fmla="*/ 435360 h 682773"/>
              <a:gd name="connsiteX4" fmla="*/ 992957 w 996656"/>
              <a:gd name="connsiteY4" fmla="*/ 217283 h 682773"/>
              <a:gd name="connsiteX5" fmla="*/ 799864 w 996656"/>
              <a:gd name="connsiteY5" fmla="*/ 5167 h 682773"/>
              <a:gd name="connsiteX6" fmla="*/ 320557 w 996656"/>
              <a:gd name="connsiteY6" fmla="*/ 85782 h 682773"/>
              <a:gd name="connsiteX7" fmla="*/ 12102 w 996656"/>
              <a:gd name="connsiteY7" fmla="*/ 309740 h 682773"/>
              <a:gd name="connsiteX8" fmla="*/ 87828 w 996656"/>
              <a:gd name="connsiteY8" fmla="*/ 578185 h 682773"/>
              <a:gd name="connsiteX9" fmla="*/ 313004 w 996656"/>
              <a:gd name="connsiteY9" fmla="*/ 622286 h 682773"/>
              <a:gd name="connsiteX10" fmla="*/ 336529 w 996656"/>
              <a:gd name="connsiteY10" fmla="*/ 682773 h 682773"/>
              <a:gd name="connsiteX0" fmla="*/ 336529 w 996731"/>
              <a:gd name="connsiteY0" fmla="*/ 695448 h 695448"/>
              <a:gd name="connsiteX1" fmla="*/ 432144 w 996731"/>
              <a:gd name="connsiteY1" fmla="*/ 642281 h 695448"/>
              <a:gd name="connsiteX2" fmla="*/ 665014 w 996731"/>
              <a:gd name="connsiteY2" fmla="*/ 603181 h 695448"/>
              <a:gd name="connsiteX3" fmla="*/ 906723 w 996731"/>
              <a:gd name="connsiteY3" fmla="*/ 448035 h 695448"/>
              <a:gd name="connsiteX4" fmla="*/ 992957 w 996731"/>
              <a:gd name="connsiteY4" fmla="*/ 229958 h 695448"/>
              <a:gd name="connsiteX5" fmla="*/ 798421 w 996731"/>
              <a:gd name="connsiteY5" fmla="*/ 4477 h 695448"/>
              <a:gd name="connsiteX6" fmla="*/ 320557 w 996731"/>
              <a:gd name="connsiteY6" fmla="*/ 98457 h 695448"/>
              <a:gd name="connsiteX7" fmla="*/ 12102 w 996731"/>
              <a:gd name="connsiteY7" fmla="*/ 322415 h 695448"/>
              <a:gd name="connsiteX8" fmla="*/ 87828 w 996731"/>
              <a:gd name="connsiteY8" fmla="*/ 590860 h 695448"/>
              <a:gd name="connsiteX9" fmla="*/ 313004 w 996731"/>
              <a:gd name="connsiteY9" fmla="*/ 634961 h 695448"/>
              <a:gd name="connsiteX10" fmla="*/ 336529 w 996731"/>
              <a:gd name="connsiteY10" fmla="*/ 695448 h 69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731" h="695448">
                <a:moveTo>
                  <a:pt x="336529" y="695448"/>
                </a:moveTo>
                <a:cubicBezTo>
                  <a:pt x="345065" y="694683"/>
                  <a:pt x="377397" y="657659"/>
                  <a:pt x="432144" y="642281"/>
                </a:cubicBezTo>
                <a:cubicBezTo>
                  <a:pt x="486891" y="626903"/>
                  <a:pt x="585918" y="635555"/>
                  <a:pt x="665014" y="603181"/>
                </a:cubicBezTo>
                <a:cubicBezTo>
                  <a:pt x="744111" y="570807"/>
                  <a:pt x="852066" y="510239"/>
                  <a:pt x="906723" y="448035"/>
                </a:cubicBezTo>
                <a:cubicBezTo>
                  <a:pt x="961380" y="385831"/>
                  <a:pt x="1011007" y="303884"/>
                  <a:pt x="992957" y="229958"/>
                </a:cubicBezTo>
                <a:cubicBezTo>
                  <a:pt x="974907" y="156032"/>
                  <a:pt x="910488" y="26394"/>
                  <a:pt x="798421" y="4477"/>
                </a:cubicBezTo>
                <a:cubicBezTo>
                  <a:pt x="686354" y="-17440"/>
                  <a:pt x="451610" y="45467"/>
                  <a:pt x="320557" y="98457"/>
                </a:cubicBezTo>
                <a:cubicBezTo>
                  <a:pt x="189504" y="151447"/>
                  <a:pt x="50890" y="240348"/>
                  <a:pt x="12102" y="322415"/>
                </a:cubicBezTo>
                <a:cubicBezTo>
                  <a:pt x="-26686" y="404482"/>
                  <a:pt x="35657" y="544063"/>
                  <a:pt x="87828" y="590860"/>
                </a:cubicBezTo>
                <a:cubicBezTo>
                  <a:pt x="139999" y="637657"/>
                  <a:pt x="232764" y="605597"/>
                  <a:pt x="313004" y="634961"/>
                </a:cubicBezTo>
                <a:cubicBezTo>
                  <a:pt x="340775" y="648419"/>
                  <a:pt x="336529" y="695448"/>
                  <a:pt x="336529" y="695448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E325C87-B6E1-4572-AE41-9E9294456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212116" flipV="1">
            <a:off x="4577435" y="492303"/>
            <a:ext cx="6761737" cy="3932228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  <a:gd name="connsiteX0" fmla="*/ 292743 w 973570"/>
              <a:gd name="connsiteY0" fmla="*/ 701983 h 701983"/>
              <a:gd name="connsiteX1" fmla="*/ 388358 w 973570"/>
              <a:gd name="connsiteY1" fmla="*/ 648816 h 701983"/>
              <a:gd name="connsiteX2" fmla="*/ 621228 w 973570"/>
              <a:gd name="connsiteY2" fmla="*/ 609716 h 701983"/>
              <a:gd name="connsiteX3" fmla="*/ 862937 w 973570"/>
              <a:gd name="connsiteY3" fmla="*/ 454570 h 701983"/>
              <a:gd name="connsiteX4" fmla="*/ 971679 w 973570"/>
              <a:gd name="connsiteY4" fmla="*/ 221658 h 701983"/>
              <a:gd name="connsiteX5" fmla="*/ 772108 w 973570"/>
              <a:gd name="connsiteY5" fmla="*/ 2282 h 701983"/>
              <a:gd name="connsiteX6" fmla="*/ 303070 w 973570"/>
              <a:gd name="connsiteY6" fmla="*/ 121290 h 701983"/>
              <a:gd name="connsiteX7" fmla="*/ 9575 w 973570"/>
              <a:gd name="connsiteY7" fmla="*/ 343439 h 701983"/>
              <a:gd name="connsiteX8" fmla="*/ 269218 w 973570"/>
              <a:gd name="connsiteY8" fmla="*/ 641496 h 701983"/>
              <a:gd name="connsiteX9" fmla="*/ 292743 w 973570"/>
              <a:gd name="connsiteY9" fmla="*/ 701983 h 701983"/>
              <a:gd name="connsiteX0" fmla="*/ 292743 w 952057"/>
              <a:gd name="connsiteY0" fmla="*/ 702570 h 702570"/>
              <a:gd name="connsiteX1" fmla="*/ 388358 w 952057"/>
              <a:gd name="connsiteY1" fmla="*/ 649403 h 702570"/>
              <a:gd name="connsiteX2" fmla="*/ 621228 w 952057"/>
              <a:gd name="connsiteY2" fmla="*/ 610303 h 702570"/>
              <a:gd name="connsiteX3" fmla="*/ 862937 w 952057"/>
              <a:gd name="connsiteY3" fmla="*/ 455157 h 702570"/>
              <a:gd name="connsiteX4" fmla="*/ 949171 w 952057"/>
              <a:gd name="connsiteY4" fmla="*/ 237080 h 702570"/>
              <a:gd name="connsiteX5" fmla="*/ 772108 w 952057"/>
              <a:gd name="connsiteY5" fmla="*/ 2869 h 702570"/>
              <a:gd name="connsiteX6" fmla="*/ 303070 w 952057"/>
              <a:gd name="connsiteY6" fmla="*/ 121877 h 702570"/>
              <a:gd name="connsiteX7" fmla="*/ 9575 w 952057"/>
              <a:gd name="connsiteY7" fmla="*/ 344026 h 702570"/>
              <a:gd name="connsiteX8" fmla="*/ 269218 w 952057"/>
              <a:gd name="connsiteY8" fmla="*/ 642083 h 702570"/>
              <a:gd name="connsiteX9" fmla="*/ 292743 w 952057"/>
              <a:gd name="connsiteY9" fmla="*/ 702570 h 702570"/>
              <a:gd name="connsiteX0" fmla="*/ 292743 w 952870"/>
              <a:gd name="connsiteY0" fmla="*/ 681136 h 681136"/>
              <a:gd name="connsiteX1" fmla="*/ 388358 w 952870"/>
              <a:gd name="connsiteY1" fmla="*/ 627969 h 681136"/>
              <a:gd name="connsiteX2" fmla="*/ 621228 w 952870"/>
              <a:gd name="connsiteY2" fmla="*/ 588869 h 681136"/>
              <a:gd name="connsiteX3" fmla="*/ 862937 w 952870"/>
              <a:gd name="connsiteY3" fmla="*/ 433723 h 681136"/>
              <a:gd name="connsiteX4" fmla="*/ 949171 w 952870"/>
              <a:gd name="connsiteY4" fmla="*/ 215646 h 681136"/>
              <a:gd name="connsiteX5" fmla="*/ 756078 w 952870"/>
              <a:gd name="connsiteY5" fmla="*/ 3530 h 681136"/>
              <a:gd name="connsiteX6" fmla="*/ 303070 w 952870"/>
              <a:gd name="connsiteY6" fmla="*/ 100443 h 681136"/>
              <a:gd name="connsiteX7" fmla="*/ 9575 w 952870"/>
              <a:gd name="connsiteY7" fmla="*/ 322592 h 681136"/>
              <a:gd name="connsiteX8" fmla="*/ 269218 w 952870"/>
              <a:gd name="connsiteY8" fmla="*/ 620649 h 681136"/>
              <a:gd name="connsiteX9" fmla="*/ 292743 w 952870"/>
              <a:gd name="connsiteY9" fmla="*/ 681136 h 681136"/>
              <a:gd name="connsiteX0" fmla="*/ 343207 w 1003334"/>
              <a:gd name="connsiteY0" fmla="*/ 681258 h 681258"/>
              <a:gd name="connsiteX1" fmla="*/ 438822 w 1003334"/>
              <a:gd name="connsiteY1" fmla="*/ 628091 h 681258"/>
              <a:gd name="connsiteX2" fmla="*/ 671692 w 1003334"/>
              <a:gd name="connsiteY2" fmla="*/ 588991 h 681258"/>
              <a:gd name="connsiteX3" fmla="*/ 913401 w 1003334"/>
              <a:gd name="connsiteY3" fmla="*/ 433845 h 681258"/>
              <a:gd name="connsiteX4" fmla="*/ 999635 w 1003334"/>
              <a:gd name="connsiteY4" fmla="*/ 215768 h 681258"/>
              <a:gd name="connsiteX5" fmla="*/ 806542 w 1003334"/>
              <a:gd name="connsiteY5" fmla="*/ 3652 h 681258"/>
              <a:gd name="connsiteX6" fmla="*/ 353534 w 1003334"/>
              <a:gd name="connsiteY6" fmla="*/ 100565 h 681258"/>
              <a:gd name="connsiteX7" fmla="*/ 6657 w 1003334"/>
              <a:gd name="connsiteY7" fmla="*/ 339990 h 681258"/>
              <a:gd name="connsiteX8" fmla="*/ 319682 w 1003334"/>
              <a:gd name="connsiteY8" fmla="*/ 620771 h 681258"/>
              <a:gd name="connsiteX9" fmla="*/ 343207 w 1003334"/>
              <a:gd name="connsiteY9" fmla="*/ 681258 h 681258"/>
              <a:gd name="connsiteX0" fmla="*/ 347290 w 1007417"/>
              <a:gd name="connsiteY0" fmla="*/ 681258 h 681258"/>
              <a:gd name="connsiteX1" fmla="*/ 442905 w 1007417"/>
              <a:gd name="connsiteY1" fmla="*/ 628091 h 681258"/>
              <a:gd name="connsiteX2" fmla="*/ 675775 w 1007417"/>
              <a:gd name="connsiteY2" fmla="*/ 588991 h 681258"/>
              <a:gd name="connsiteX3" fmla="*/ 917484 w 1007417"/>
              <a:gd name="connsiteY3" fmla="*/ 433845 h 681258"/>
              <a:gd name="connsiteX4" fmla="*/ 1003718 w 1007417"/>
              <a:gd name="connsiteY4" fmla="*/ 215768 h 681258"/>
              <a:gd name="connsiteX5" fmla="*/ 810625 w 1007417"/>
              <a:gd name="connsiteY5" fmla="*/ 3652 h 681258"/>
              <a:gd name="connsiteX6" fmla="*/ 357617 w 1007417"/>
              <a:gd name="connsiteY6" fmla="*/ 100565 h 681258"/>
              <a:gd name="connsiteX7" fmla="*/ 10740 w 1007417"/>
              <a:gd name="connsiteY7" fmla="*/ 339990 h 681258"/>
              <a:gd name="connsiteX8" fmla="*/ 323765 w 1007417"/>
              <a:gd name="connsiteY8" fmla="*/ 620771 h 681258"/>
              <a:gd name="connsiteX9" fmla="*/ 347290 w 1007417"/>
              <a:gd name="connsiteY9" fmla="*/ 681258 h 681258"/>
              <a:gd name="connsiteX0" fmla="*/ 345750 w 1005877"/>
              <a:gd name="connsiteY0" fmla="*/ 681258 h 681258"/>
              <a:gd name="connsiteX1" fmla="*/ 441365 w 1005877"/>
              <a:gd name="connsiteY1" fmla="*/ 628091 h 681258"/>
              <a:gd name="connsiteX2" fmla="*/ 674235 w 1005877"/>
              <a:gd name="connsiteY2" fmla="*/ 588991 h 681258"/>
              <a:gd name="connsiteX3" fmla="*/ 915944 w 1005877"/>
              <a:gd name="connsiteY3" fmla="*/ 433845 h 681258"/>
              <a:gd name="connsiteX4" fmla="*/ 1002178 w 1005877"/>
              <a:gd name="connsiteY4" fmla="*/ 215768 h 681258"/>
              <a:gd name="connsiteX5" fmla="*/ 809085 w 1005877"/>
              <a:gd name="connsiteY5" fmla="*/ 3652 h 681258"/>
              <a:gd name="connsiteX6" fmla="*/ 356077 w 1005877"/>
              <a:gd name="connsiteY6" fmla="*/ 100565 h 681258"/>
              <a:gd name="connsiteX7" fmla="*/ 9200 w 1005877"/>
              <a:gd name="connsiteY7" fmla="*/ 339990 h 681258"/>
              <a:gd name="connsiteX8" fmla="*/ 66261 w 1005877"/>
              <a:gd name="connsiteY8" fmla="*/ 563803 h 681258"/>
              <a:gd name="connsiteX9" fmla="*/ 322225 w 1005877"/>
              <a:gd name="connsiteY9" fmla="*/ 620771 h 681258"/>
              <a:gd name="connsiteX10" fmla="*/ 345750 w 1005877"/>
              <a:gd name="connsiteY10" fmla="*/ 681258 h 681258"/>
              <a:gd name="connsiteX0" fmla="*/ 345750 w 1005877"/>
              <a:gd name="connsiteY0" fmla="*/ 681258 h 681258"/>
              <a:gd name="connsiteX1" fmla="*/ 441365 w 1005877"/>
              <a:gd name="connsiteY1" fmla="*/ 628091 h 681258"/>
              <a:gd name="connsiteX2" fmla="*/ 674235 w 1005877"/>
              <a:gd name="connsiteY2" fmla="*/ 588991 h 681258"/>
              <a:gd name="connsiteX3" fmla="*/ 915944 w 1005877"/>
              <a:gd name="connsiteY3" fmla="*/ 433845 h 681258"/>
              <a:gd name="connsiteX4" fmla="*/ 1002178 w 1005877"/>
              <a:gd name="connsiteY4" fmla="*/ 215768 h 681258"/>
              <a:gd name="connsiteX5" fmla="*/ 809085 w 1005877"/>
              <a:gd name="connsiteY5" fmla="*/ 3652 h 681258"/>
              <a:gd name="connsiteX6" fmla="*/ 356077 w 1005877"/>
              <a:gd name="connsiteY6" fmla="*/ 100565 h 681258"/>
              <a:gd name="connsiteX7" fmla="*/ 9200 w 1005877"/>
              <a:gd name="connsiteY7" fmla="*/ 339990 h 681258"/>
              <a:gd name="connsiteX8" fmla="*/ 66261 w 1005877"/>
              <a:gd name="connsiteY8" fmla="*/ 563803 h 681258"/>
              <a:gd name="connsiteX9" fmla="*/ 322225 w 1005877"/>
              <a:gd name="connsiteY9" fmla="*/ 620771 h 681258"/>
              <a:gd name="connsiteX10" fmla="*/ 345750 w 1005877"/>
              <a:gd name="connsiteY10" fmla="*/ 681258 h 681258"/>
              <a:gd name="connsiteX0" fmla="*/ 343713 w 1003840"/>
              <a:gd name="connsiteY0" fmla="*/ 681258 h 681258"/>
              <a:gd name="connsiteX1" fmla="*/ 439328 w 1003840"/>
              <a:gd name="connsiteY1" fmla="*/ 628091 h 681258"/>
              <a:gd name="connsiteX2" fmla="*/ 672198 w 1003840"/>
              <a:gd name="connsiteY2" fmla="*/ 588991 h 681258"/>
              <a:gd name="connsiteX3" fmla="*/ 913907 w 1003840"/>
              <a:gd name="connsiteY3" fmla="*/ 433845 h 681258"/>
              <a:gd name="connsiteX4" fmla="*/ 1000141 w 1003840"/>
              <a:gd name="connsiteY4" fmla="*/ 215768 h 681258"/>
              <a:gd name="connsiteX5" fmla="*/ 807048 w 1003840"/>
              <a:gd name="connsiteY5" fmla="*/ 3652 h 681258"/>
              <a:gd name="connsiteX6" fmla="*/ 354040 w 1003840"/>
              <a:gd name="connsiteY6" fmla="*/ 100565 h 681258"/>
              <a:gd name="connsiteX7" fmla="*/ 7163 w 1003840"/>
              <a:gd name="connsiteY7" fmla="*/ 339990 h 681258"/>
              <a:gd name="connsiteX8" fmla="*/ 80856 w 1003840"/>
              <a:gd name="connsiteY8" fmla="*/ 577048 h 681258"/>
              <a:gd name="connsiteX9" fmla="*/ 320188 w 1003840"/>
              <a:gd name="connsiteY9" fmla="*/ 620771 h 681258"/>
              <a:gd name="connsiteX10" fmla="*/ 343713 w 1003840"/>
              <a:gd name="connsiteY10" fmla="*/ 681258 h 681258"/>
              <a:gd name="connsiteX0" fmla="*/ 343078 w 1003205"/>
              <a:gd name="connsiteY0" fmla="*/ 681258 h 681258"/>
              <a:gd name="connsiteX1" fmla="*/ 438693 w 1003205"/>
              <a:gd name="connsiteY1" fmla="*/ 628091 h 681258"/>
              <a:gd name="connsiteX2" fmla="*/ 671563 w 1003205"/>
              <a:gd name="connsiteY2" fmla="*/ 588991 h 681258"/>
              <a:gd name="connsiteX3" fmla="*/ 913272 w 1003205"/>
              <a:gd name="connsiteY3" fmla="*/ 433845 h 681258"/>
              <a:gd name="connsiteX4" fmla="*/ 999506 w 1003205"/>
              <a:gd name="connsiteY4" fmla="*/ 215768 h 681258"/>
              <a:gd name="connsiteX5" fmla="*/ 806413 w 1003205"/>
              <a:gd name="connsiteY5" fmla="*/ 3652 h 681258"/>
              <a:gd name="connsiteX6" fmla="*/ 353405 w 1003205"/>
              <a:gd name="connsiteY6" fmla="*/ 100565 h 681258"/>
              <a:gd name="connsiteX7" fmla="*/ 6528 w 1003205"/>
              <a:gd name="connsiteY7" fmla="*/ 339990 h 681258"/>
              <a:gd name="connsiteX8" fmla="*/ 87299 w 1003205"/>
              <a:gd name="connsiteY8" fmla="*/ 576859 h 681258"/>
              <a:gd name="connsiteX9" fmla="*/ 319553 w 1003205"/>
              <a:gd name="connsiteY9" fmla="*/ 620771 h 681258"/>
              <a:gd name="connsiteX10" fmla="*/ 343078 w 1003205"/>
              <a:gd name="connsiteY10" fmla="*/ 681258 h 681258"/>
              <a:gd name="connsiteX0" fmla="*/ 342542 w 1002669"/>
              <a:gd name="connsiteY0" fmla="*/ 681258 h 681258"/>
              <a:gd name="connsiteX1" fmla="*/ 438157 w 1002669"/>
              <a:gd name="connsiteY1" fmla="*/ 628091 h 681258"/>
              <a:gd name="connsiteX2" fmla="*/ 671027 w 1002669"/>
              <a:gd name="connsiteY2" fmla="*/ 588991 h 681258"/>
              <a:gd name="connsiteX3" fmla="*/ 912736 w 1002669"/>
              <a:gd name="connsiteY3" fmla="*/ 433845 h 681258"/>
              <a:gd name="connsiteX4" fmla="*/ 998970 w 1002669"/>
              <a:gd name="connsiteY4" fmla="*/ 215768 h 681258"/>
              <a:gd name="connsiteX5" fmla="*/ 805877 w 1002669"/>
              <a:gd name="connsiteY5" fmla="*/ 3652 h 681258"/>
              <a:gd name="connsiteX6" fmla="*/ 352869 w 1002669"/>
              <a:gd name="connsiteY6" fmla="*/ 100565 h 681258"/>
              <a:gd name="connsiteX7" fmla="*/ 5992 w 1002669"/>
              <a:gd name="connsiteY7" fmla="*/ 339990 h 681258"/>
              <a:gd name="connsiteX8" fmla="*/ 93841 w 1002669"/>
              <a:gd name="connsiteY8" fmla="*/ 576670 h 681258"/>
              <a:gd name="connsiteX9" fmla="*/ 319017 w 1002669"/>
              <a:gd name="connsiteY9" fmla="*/ 620771 h 681258"/>
              <a:gd name="connsiteX10" fmla="*/ 342542 w 1002669"/>
              <a:gd name="connsiteY10" fmla="*/ 681258 h 681258"/>
              <a:gd name="connsiteX0" fmla="*/ 330247 w 990374"/>
              <a:gd name="connsiteY0" fmla="*/ 681241 h 681241"/>
              <a:gd name="connsiteX1" fmla="*/ 425862 w 990374"/>
              <a:gd name="connsiteY1" fmla="*/ 628074 h 681241"/>
              <a:gd name="connsiteX2" fmla="*/ 658732 w 990374"/>
              <a:gd name="connsiteY2" fmla="*/ 588974 h 681241"/>
              <a:gd name="connsiteX3" fmla="*/ 900441 w 990374"/>
              <a:gd name="connsiteY3" fmla="*/ 433828 h 681241"/>
              <a:gd name="connsiteX4" fmla="*/ 986675 w 990374"/>
              <a:gd name="connsiteY4" fmla="*/ 215751 h 681241"/>
              <a:gd name="connsiteX5" fmla="*/ 793582 w 990374"/>
              <a:gd name="connsiteY5" fmla="*/ 3635 h 681241"/>
              <a:gd name="connsiteX6" fmla="*/ 340574 w 990374"/>
              <a:gd name="connsiteY6" fmla="*/ 100548 h 681241"/>
              <a:gd name="connsiteX7" fmla="*/ 7089 w 990374"/>
              <a:gd name="connsiteY7" fmla="*/ 337454 h 681241"/>
              <a:gd name="connsiteX8" fmla="*/ 81546 w 990374"/>
              <a:gd name="connsiteY8" fmla="*/ 576653 h 681241"/>
              <a:gd name="connsiteX9" fmla="*/ 306722 w 990374"/>
              <a:gd name="connsiteY9" fmla="*/ 620754 h 681241"/>
              <a:gd name="connsiteX10" fmla="*/ 330247 w 990374"/>
              <a:gd name="connsiteY10" fmla="*/ 681241 h 681241"/>
              <a:gd name="connsiteX0" fmla="*/ 331395 w 991522"/>
              <a:gd name="connsiteY0" fmla="*/ 681039 h 681039"/>
              <a:gd name="connsiteX1" fmla="*/ 427010 w 991522"/>
              <a:gd name="connsiteY1" fmla="*/ 627872 h 681039"/>
              <a:gd name="connsiteX2" fmla="*/ 659880 w 991522"/>
              <a:gd name="connsiteY2" fmla="*/ 588772 h 681039"/>
              <a:gd name="connsiteX3" fmla="*/ 901589 w 991522"/>
              <a:gd name="connsiteY3" fmla="*/ 433626 h 681039"/>
              <a:gd name="connsiteX4" fmla="*/ 987823 w 991522"/>
              <a:gd name="connsiteY4" fmla="*/ 215549 h 681039"/>
              <a:gd name="connsiteX5" fmla="*/ 794730 w 991522"/>
              <a:gd name="connsiteY5" fmla="*/ 3433 h 681039"/>
              <a:gd name="connsiteX6" fmla="*/ 341722 w 991522"/>
              <a:gd name="connsiteY6" fmla="*/ 100346 h 681039"/>
              <a:gd name="connsiteX7" fmla="*/ 6968 w 991522"/>
              <a:gd name="connsiteY7" fmla="*/ 308006 h 681039"/>
              <a:gd name="connsiteX8" fmla="*/ 82694 w 991522"/>
              <a:gd name="connsiteY8" fmla="*/ 576451 h 681039"/>
              <a:gd name="connsiteX9" fmla="*/ 307870 w 991522"/>
              <a:gd name="connsiteY9" fmla="*/ 620552 h 681039"/>
              <a:gd name="connsiteX10" fmla="*/ 331395 w 991522"/>
              <a:gd name="connsiteY10" fmla="*/ 681039 h 681039"/>
              <a:gd name="connsiteX0" fmla="*/ 336529 w 996656"/>
              <a:gd name="connsiteY0" fmla="*/ 682773 h 682773"/>
              <a:gd name="connsiteX1" fmla="*/ 432144 w 996656"/>
              <a:gd name="connsiteY1" fmla="*/ 629606 h 682773"/>
              <a:gd name="connsiteX2" fmla="*/ 665014 w 996656"/>
              <a:gd name="connsiteY2" fmla="*/ 590506 h 682773"/>
              <a:gd name="connsiteX3" fmla="*/ 906723 w 996656"/>
              <a:gd name="connsiteY3" fmla="*/ 435360 h 682773"/>
              <a:gd name="connsiteX4" fmla="*/ 992957 w 996656"/>
              <a:gd name="connsiteY4" fmla="*/ 217283 h 682773"/>
              <a:gd name="connsiteX5" fmla="*/ 799864 w 996656"/>
              <a:gd name="connsiteY5" fmla="*/ 5167 h 682773"/>
              <a:gd name="connsiteX6" fmla="*/ 320557 w 996656"/>
              <a:gd name="connsiteY6" fmla="*/ 85782 h 682773"/>
              <a:gd name="connsiteX7" fmla="*/ 12102 w 996656"/>
              <a:gd name="connsiteY7" fmla="*/ 309740 h 682773"/>
              <a:gd name="connsiteX8" fmla="*/ 87828 w 996656"/>
              <a:gd name="connsiteY8" fmla="*/ 578185 h 682773"/>
              <a:gd name="connsiteX9" fmla="*/ 313004 w 996656"/>
              <a:gd name="connsiteY9" fmla="*/ 622286 h 682773"/>
              <a:gd name="connsiteX10" fmla="*/ 336529 w 996656"/>
              <a:gd name="connsiteY10" fmla="*/ 682773 h 682773"/>
              <a:gd name="connsiteX0" fmla="*/ 336529 w 996731"/>
              <a:gd name="connsiteY0" fmla="*/ 695448 h 695448"/>
              <a:gd name="connsiteX1" fmla="*/ 432144 w 996731"/>
              <a:gd name="connsiteY1" fmla="*/ 642281 h 695448"/>
              <a:gd name="connsiteX2" fmla="*/ 665014 w 996731"/>
              <a:gd name="connsiteY2" fmla="*/ 603181 h 695448"/>
              <a:gd name="connsiteX3" fmla="*/ 906723 w 996731"/>
              <a:gd name="connsiteY3" fmla="*/ 448035 h 695448"/>
              <a:gd name="connsiteX4" fmla="*/ 992957 w 996731"/>
              <a:gd name="connsiteY4" fmla="*/ 229958 h 695448"/>
              <a:gd name="connsiteX5" fmla="*/ 798421 w 996731"/>
              <a:gd name="connsiteY5" fmla="*/ 4477 h 695448"/>
              <a:gd name="connsiteX6" fmla="*/ 320557 w 996731"/>
              <a:gd name="connsiteY6" fmla="*/ 98457 h 695448"/>
              <a:gd name="connsiteX7" fmla="*/ 12102 w 996731"/>
              <a:gd name="connsiteY7" fmla="*/ 322415 h 695448"/>
              <a:gd name="connsiteX8" fmla="*/ 87828 w 996731"/>
              <a:gd name="connsiteY8" fmla="*/ 590860 h 695448"/>
              <a:gd name="connsiteX9" fmla="*/ 313004 w 996731"/>
              <a:gd name="connsiteY9" fmla="*/ 634961 h 695448"/>
              <a:gd name="connsiteX10" fmla="*/ 336529 w 996731"/>
              <a:gd name="connsiteY10" fmla="*/ 695448 h 69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6731" h="695448">
                <a:moveTo>
                  <a:pt x="336529" y="695448"/>
                </a:moveTo>
                <a:cubicBezTo>
                  <a:pt x="345065" y="694683"/>
                  <a:pt x="377397" y="657659"/>
                  <a:pt x="432144" y="642281"/>
                </a:cubicBezTo>
                <a:cubicBezTo>
                  <a:pt x="486891" y="626903"/>
                  <a:pt x="585918" y="635555"/>
                  <a:pt x="665014" y="603181"/>
                </a:cubicBezTo>
                <a:cubicBezTo>
                  <a:pt x="744111" y="570807"/>
                  <a:pt x="852066" y="510239"/>
                  <a:pt x="906723" y="448035"/>
                </a:cubicBezTo>
                <a:cubicBezTo>
                  <a:pt x="961380" y="385831"/>
                  <a:pt x="1011007" y="303884"/>
                  <a:pt x="992957" y="229958"/>
                </a:cubicBezTo>
                <a:cubicBezTo>
                  <a:pt x="974907" y="156032"/>
                  <a:pt x="910488" y="26394"/>
                  <a:pt x="798421" y="4477"/>
                </a:cubicBezTo>
                <a:cubicBezTo>
                  <a:pt x="686354" y="-17440"/>
                  <a:pt x="451610" y="45467"/>
                  <a:pt x="320557" y="98457"/>
                </a:cubicBezTo>
                <a:cubicBezTo>
                  <a:pt x="189504" y="151447"/>
                  <a:pt x="50890" y="240348"/>
                  <a:pt x="12102" y="322415"/>
                </a:cubicBezTo>
                <a:cubicBezTo>
                  <a:pt x="-26686" y="404482"/>
                  <a:pt x="35657" y="544063"/>
                  <a:pt x="87828" y="590860"/>
                </a:cubicBezTo>
                <a:cubicBezTo>
                  <a:pt x="139999" y="637657"/>
                  <a:pt x="232764" y="605597"/>
                  <a:pt x="313004" y="634961"/>
                </a:cubicBezTo>
                <a:cubicBezTo>
                  <a:pt x="340775" y="648419"/>
                  <a:pt x="336529" y="695448"/>
                  <a:pt x="336529" y="695448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0ED4118-B2B9-4C2E-8B3A-425BFACBA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220677" flipH="1">
            <a:off x="811945" y="2884272"/>
            <a:ext cx="4867283" cy="250113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2399 w 1248446"/>
              <a:gd name="connsiteY6" fmla="*/ 737626 h 873038"/>
              <a:gd name="connsiteX7" fmla="*/ 628618 w 1248446"/>
              <a:gd name="connsiteY7" fmla="*/ 873038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2399 w 1248446"/>
              <a:gd name="connsiteY6" fmla="*/ 737626 h 873038"/>
              <a:gd name="connsiteX7" fmla="*/ 628618 w 1248446"/>
              <a:gd name="connsiteY7" fmla="*/ 873038 h 873038"/>
              <a:gd name="connsiteX0" fmla="*/ 629931 w 1249759"/>
              <a:gd name="connsiteY0" fmla="*/ 858446 h 858446"/>
              <a:gd name="connsiteX1" fmla="*/ 822336 w 1249759"/>
              <a:gd name="connsiteY1" fmla="*/ 788532 h 858446"/>
              <a:gd name="connsiteX2" fmla="*/ 1181142 w 1249759"/>
              <a:gd name="connsiteY2" fmla="*/ 615749 h 858446"/>
              <a:gd name="connsiteX3" fmla="*/ 1180095 w 1249759"/>
              <a:gd name="connsiteY3" fmla="*/ 178170 h 858446"/>
              <a:gd name="connsiteX4" fmla="*/ 460767 w 1249759"/>
              <a:gd name="connsiteY4" fmla="*/ 17864 h 858446"/>
              <a:gd name="connsiteX5" fmla="*/ 2089 w 1249759"/>
              <a:gd name="connsiteY5" fmla="*/ 530989 h 858446"/>
              <a:gd name="connsiteX6" fmla="*/ 543712 w 1249759"/>
              <a:gd name="connsiteY6" fmla="*/ 723034 h 858446"/>
              <a:gd name="connsiteX7" fmla="*/ 629931 w 1249759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46553 w 1252600"/>
              <a:gd name="connsiteY6" fmla="*/ 723034 h 858446"/>
              <a:gd name="connsiteX7" fmla="*/ 632772 w 1252600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46553 w 1252600"/>
              <a:gd name="connsiteY6" fmla="*/ 723034 h 858446"/>
              <a:gd name="connsiteX7" fmla="*/ 632772 w 1252600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36784 w 1252600"/>
              <a:gd name="connsiteY6" fmla="*/ 724280 h 858446"/>
              <a:gd name="connsiteX7" fmla="*/ 632772 w 1252600"/>
              <a:gd name="connsiteY7" fmla="*/ 858446 h 858446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8094"/>
              <a:gd name="connsiteY0" fmla="*/ 875607 h 875607"/>
              <a:gd name="connsiteX1" fmla="*/ 825177 w 1258094"/>
              <a:gd name="connsiteY1" fmla="*/ 786256 h 875607"/>
              <a:gd name="connsiteX2" fmla="*/ 1183983 w 1258094"/>
              <a:gd name="connsiteY2" fmla="*/ 613473 h 875607"/>
              <a:gd name="connsiteX3" fmla="*/ 1182936 w 1258094"/>
              <a:gd name="connsiteY3" fmla="*/ 175894 h 875607"/>
              <a:gd name="connsiteX4" fmla="*/ 463608 w 1258094"/>
              <a:gd name="connsiteY4" fmla="*/ 15588 h 875607"/>
              <a:gd name="connsiteX5" fmla="*/ 4930 w 1258094"/>
              <a:gd name="connsiteY5" fmla="*/ 528713 h 875607"/>
              <a:gd name="connsiteX6" fmla="*/ 533528 w 1258094"/>
              <a:gd name="connsiteY6" fmla="*/ 722420 h 875607"/>
              <a:gd name="connsiteX7" fmla="*/ 624193 w 1258094"/>
              <a:gd name="connsiteY7" fmla="*/ 875607 h 875607"/>
              <a:gd name="connsiteX0" fmla="*/ 626215 w 1260116"/>
              <a:gd name="connsiteY0" fmla="*/ 883490 h 883490"/>
              <a:gd name="connsiteX1" fmla="*/ 827199 w 1260116"/>
              <a:gd name="connsiteY1" fmla="*/ 794139 h 883490"/>
              <a:gd name="connsiteX2" fmla="*/ 1186005 w 1260116"/>
              <a:gd name="connsiteY2" fmla="*/ 621356 h 883490"/>
              <a:gd name="connsiteX3" fmla="*/ 1184958 w 1260116"/>
              <a:gd name="connsiteY3" fmla="*/ 183777 h 883490"/>
              <a:gd name="connsiteX4" fmla="*/ 465630 w 1260116"/>
              <a:gd name="connsiteY4" fmla="*/ 23471 h 883490"/>
              <a:gd name="connsiteX5" fmla="*/ 6952 w 1260116"/>
              <a:gd name="connsiteY5" fmla="*/ 536596 h 883490"/>
              <a:gd name="connsiteX6" fmla="*/ 535550 w 1260116"/>
              <a:gd name="connsiteY6" fmla="*/ 730303 h 883490"/>
              <a:gd name="connsiteX7" fmla="*/ 626215 w 1260116"/>
              <a:gd name="connsiteY7" fmla="*/ 883490 h 883490"/>
              <a:gd name="connsiteX0" fmla="*/ 626260 w 1260274"/>
              <a:gd name="connsiteY0" fmla="*/ 895799 h 895799"/>
              <a:gd name="connsiteX1" fmla="*/ 827244 w 1260274"/>
              <a:gd name="connsiteY1" fmla="*/ 806448 h 895799"/>
              <a:gd name="connsiteX2" fmla="*/ 1186050 w 1260274"/>
              <a:gd name="connsiteY2" fmla="*/ 633665 h 895799"/>
              <a:gd name="connsiteX3" fmla="*/ 1185003 w 1260274"/>
              <a:gd name="connsiteY3" fmla="*/ 196086 h 895799"/>
              <a:gd name="connsiteX4" fmla="*/ 464030 w 1260274"/>
              <a:gd name="connsiteY4" fmla="*/ 22274 h 895799"/>
              <a:gd name="connsiteX5" fmla="*/ 6997 w 1260274"/>
              <a:gd name="connsiteY5" fmla="*/ 548905 h 895799"/>
              <a:gd name="connsiteX6" fmla="*/ 535595 w 1260274"/>
              <a:gd name="connsiteY6" fmla="*/ 742612 h 895799"/>
              <a:gd name="connsiteX7" fmla="*/ 626260 w 1260274"/>
              <a:gd name="connsiteY7" fmla="*/ 895799 h 895799"/>
              <a:gd name="connsiteX0" fmla="*/ 624209 w 1250493"/>
              <a:gd name="connsiteY0" fmla="*/ 892368 h 892368"/>
              <a:gd name="connsiteX1" fmla="*/ 825193 w 1250493"/>
              <a:gd name="connsiteY1" fmla="*/ 803017 h 892368"/>
              <a:gd name="connsiteX2" fmla="*/ 1183999 w 1250493"/>
              <a:gd name="connsiteY2" fmla="*/ 630234 h 892368"/>
              <a:gd name="connsiteX3" fmla="*/ 1179662 w 1250493"/>
              <a:gd name="connsiteY3" fmla="*/ 165642 h 892368"/>
              <a:gd name="connsiteX4" fmla="*/ 461979 w 1250493"/>
              <a:gd name="connsiteY4" fmla="*/ 18843 h 892368"/>
              <a:gd name="connsiteX5" fmla="*/ 4946 w 1250493"/>
              <a:gd name="connsiteY5" fmla="*/ 545474 h 892368"/>
              <a:gd name="connsiteX6" fmla="*/ 533544 w 1250493"/>
              <a:gd name="connsiteY6" fmla="*/ 739181 h 892368"/>
              <a:gd name="connsiteX7" fmla="*/ 624209 w 1250493"/>
              <a:gd name="connsiteY7" fmla="*/ 892368 h 892368"/>
              <a:gd name="connsiteX0" fmla="*/ 624209 w 1254586"/>
              <a:gd name="connsiteY0" fmla="*/ 895277 h 895277"/>
              <a:gd name="connsiteX1" fmla="*/ 825193 w 1254586"/>
              <a:gd name="connsiteY1" fmla="*/ 805926 h 895277"/>
              <a:gd name="connsiteX2" fmla="*/ 1183999 w 1254586"/>
              <a:gd name="connsiteY2" fmla="*/ 633143 h 895277"/>
              <a:gd name="connsiteX3" fmla="*/ 1179662 w 1254586"/>
              <a:gd name="connsiteY3" fmla="*/ 168551 h 895277"/>
              <a:gd name="connsiteX4" fmla="*/ 461979 w 1254586"/>
              <a:gd name="connsiteY4" fmla="*/ 21752 h 895277"/>
              <a:gd name="connsiteX5" fmla="*/ 4946 w 1254586"/>
              <a:gd name="connsiteY5" fmla="*/ 548383 h 895277"/>
              <a:gd name="connsiteX6" fmla="*/ 533544 w 1254586"/>
              <a:gd name="connsiteY6" fmla="*/ 742090 h 895277"/>
              <a:gd name="connsiteX7" fmla="*/ 624209 w 1254586"/>
              <a:gd name="connsiteY7" fmla="*/ 895277 h 895277"/>
              <a:gd name="connsiteX0" fmla="*/ 624204 w 1253129"/>
              <a:gd name="connsiteY0" fmla="*/ 899388 h 899388"/>
              <a:gd name="connsiteX1" fmla="*/ 825188 w 1253129"/>
              <a:gd name="connsiteY1" fmla="*/ 810037 h 899388"/>
              <a:gd name="connsiteX2" fmla="*/ 1183994 w 1253129"/>
              <a:gd name="connsiteY2" fmla="*/ 637254 h 899388"/>
              <a:gd name="connsiteX3" fmla="*/ 1177464 w 1253129"/>
              <a:gd name="connsiteY3" fmla="*/ 154654 h 899388"/>
              <a:gd name="connsiteX4" fmla="*/ 461974 w 1253129"/>
              <a:gd name="connsiteY4" fmla="*/ 25863 h 899388"/>
              <a:gd name="connsiteX5" fmla="*/ 4941 w 1253129"/>
              <a:gd name="connsiteY5" fmla="*/ 552494 h 899388"/>
              <a:gd name="connsiteX6" fmla="*/ 533539 w 1253129"/>
              <a:gd name="connsiteY6" fmla="*/ 746201 h 899388"/>
              <a:gd name="connsiteX7" fmla="*/ 624204 w 1253129"/>
              <a:gd name="connsiteY7" fmla="*/ 899388 h 89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3129" h="899388">
                <a:moveTo>
                  <a:pt x="624204" y="899388"/>
                </a:moveTo>
                <a:cubicBezTo>
                  <a:pt x="710007" y="873899"/>
                  <a:pt x="731890" y="853726"/>
                  <a:pt x="825188" y="810037"/>
                </a:cubicBezTo>
                <a:cubicBezTo>
                  <a:pt x="918486" y="766348"/>
                  <a:pt x="1125281" y="746485"/>
                  <a:pt x="1183994" y="637254"/>
                </a:cubicBezTo>
                <a:cubicBezTo>
                  <a:pt x="1242707" y="528023"/>
                  <a:pt x="1307538" y="282033"/>
                  <a:pt x="1177464" y="154654"/>
                </a:cubicBezTo>
                <a:cubicBezTo>
                  <a:pt x="1047390" y="27275"/>
                  <a:pt x="657395" y="-40444"/>
                  <a:pt x="461974" y="25863"/>
                </a:cubicBezTo>
                <a:cubicBezTo>
                  <a:pt x="266553" y="92170"/>
                  <a:pt x="-42817" y="133150"/>
                  <a:pt x="4941" y="552494"/>
                </a:cubicBezTo>
                <a:cubicBezTo>
                  <a:pt x="41104" y="794472"/>
                  <a:pt x="426601" y="745837"/>
                  <a:pt x="533539" y="746201"/>
                </a:cubicBezTo>
                <a:cubicBezTo>
                  <a:pt x="701965" y="784533"/>
                  <a:pt x="624204" y="899388"/>
                  <a:pt x="624204" y="89938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9951EB28-CE95-4718-9074-7F888DCB3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220677" flipH="1">
            <a:off x="803592" y="2949073"/>
            <a:ext cx="4867283" cy="250113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2399 w 1248446"/>
              <a:gd name="connsiteY6" fmla="*/ 737626 h 873038"/>
              <a:gd name="connsiteX7" fmla="*/ 628618 w 1248446"/>
              <a:gd name="connsiteY7" fmla="*/ 873038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2399 w 1248446"/>
              <a:gd name="connsiteY6" fmla="*/ 737626 h 873038"/>
              <a:gd name="connsiteX7" fmla="*/ 628618 w 1248446"/>
              <a:gd name="connsiteY7" fmla="*/ 873038 h 873038"/>
              <a:gd name="connsiteX0" fmla="*/ 629931 w 1249759"/>
              <a:gd name="connsiteY0" fmla="*/ 858446 h 858446"/>
              <a:gd name="connsiteX1" fmla="*/ 822336 w 1249759"/>
              <a:gd name="connsiteY1" fmla="*/ 788532 h 858446"/>
              <a:gd name="connsiteX2" fmla="*/ 1181142 w 1249759"/>
              <a:gd name="connsiteY2" fmla="*/ 615749 h 858446"/>
              <a:gd name="connsiteX3" fmla="*/ 1180095 w 1249759"/>
              <a:gd name="connsiteY3" fmla="*/ 178170 h 858446"/>
              <a:gd name="connsiteX4" fmla="*/ 460767 w 1249759"/>
              <a:gd name="connsiteY4" fmla="*/ 17864 h 858446"/>
              <a:gd name="connsiteX5" fmla="*/ 2089 w 1249759"/>
              <a:gd name="connsiteY5" fmla="*/ 530989 h 858446"/>
              <a:gd name="connsiteX6" fmla="*/ 543712 w 1249759"/>
              <a:gd name="connsiteY6" fmla="*/ 723034 h 858446"/>
              <a:gd name="connsiteX7" fmla="*/ 629931 w 1249759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46553 w 1252600"/>
              <a:gd name="connsiteY6" fmla="*/ 723034 h 858446"/>
              <a:gd name="connsiteX7" fmla="*/ 632772 w 1252600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46553 w 1252600"/>
              <a:gd name="connsiteY6" fmla="*/ 723034 h 858446"/>
              <a:gd name="connsiteX7" fmla="*/ 632772 w 1252600"/>
              <a:gd name="connsiteY7" fmla="*/ 858446 h 858446"/>
              <a:gd name="connsiteX0" fmla="*/ 632772 w 1252600"/>
              <a:gd name="connsiteY0" fmla="*/ 858446 h 858446"/>
              <a:gd name="connsiteX1" fmla="*/ 825177 w 1252600"/>
              <a:gd name="connsiteY1" fmla="*/ 788532 h 858446"/>
              <a:gd name="connsiteX2" fmla="*/ 1183983 w 1252600"/>
              <a:gd name="connsiteY2" fmla="*/ 615749 h 858446"/>
              <a:gd name="connsiteX3" fmla="*/ 1182936 w 1252600"/>
              <a:gd name="connsiteY3" fmla="*/ 178170 h 858446"/>
              <a:gd name="connsiteX4" fmla="*/ 463608 w 1252600"/>
              <a:gd name="connsiteY4" fmla="*/ 17864 h 858446"/>
              <a:gd name="connsiteX5" fmla="*/ 4930 w 1252600"/>
              <a:gd name="connsiteY5" fmla="*/ 530989 h 858446"/>
              <a:gd name="connsiteX6" fmla="*/ 536784 w 1252600"/>
              <a:gd name="connsiteY6" fmla="*/ 724280 h 858446"/>
              <a:gd name="connsiteX7" fmla="*/ 632772 w 1252600"/>
              <a:gd name="connsiteY7" fmla="*/ 858446 h 858446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6784 w 1252600"/>
              <a:gd name="connsiteY6" fmla="*/ 724280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2600"/>
              <a:gd name="connsiteY0" fmla="*/ 877883 h 877883"/>
              <a:gd name="connsiteX1" fmla="*/ 825177 w 1252600"/>
              <a:gd name="connsiteY1" fmla="*/ 788532 h 877883"/>
              <a:gd name="connsiteX2" fmla="*/ 1183983 w 1252600"/>
              <a:gd name="connsiteY2" fmla="*/ 615749 h 877883"/>
              <a:gd name="connsiteX3" fmla="*/ 1182936 w 1252600"/>
              <a:gd name="connsiteY3" fmla="*/ 178170 h 877883"/>
              <a:gd name="connsiteX4" fmla="*/ 463608 w 1252600"/>
              <a:gd name="connsiteY4" fmla="*/ 17864 h 877883"/>
              <a:gd name="connsiteX5" fmla="*/ 4930 w 1252600"/>
              <a:gd name="connsiteY5" fmla="*/ 530989 h 877883"/>
              <a:gd name="connsiteX6" fmla="*/ 533528 w 1252600"/>
              <a:gd name="connsiteY6" fmla="*/ 724696 h 877883"/>
              <a:gd name="connsiteX7" fmla="*/ 624193 w 1252600"/>
              <a:gd name="connsiteY7" fmla="*/ 877883 h 877883"/>
              <a:gd name="connsiteX0" fmla="*/ 624193 w 1258094"/>
              <a:gd name="connsiteY0" fmla="*/ 875607 h 875607"/>
              <a:gd name="connsiteX1" fmla="*/ 825177 w 1258094"/>
              <a:gd name="connsiteY1" fmla="*/ 786256 h 875607"/>
              <a:gd name="connsiteX2" fmla="*/ 1183983 w 1258094"/>
              <a:gd name="connsiteY2" fmla="*/ 613473 h 875607"/>
              <a:gd name="connsiteX3" fmla="*/ 1182936 w 1258094"/>
              <a:gd name="connsiteY3" fmla="*/ 175894 h 875607"/>
              <a:gd name="connsiteX4" fmla="*/ 463608 w 1258094"/>
              <a:gd name="connsiteY4" fmla="*/ 15588 h 875607"/>
              <a:gd name="connsiteX5" fmla="*/ 4930 w 1258094"/>
              <a:gd name="connsiteY5" fmla="*/ 528713 h 875607"/>
              <a:gd name="connsiteX6" fmla="*/ 533528 w 1258094"/>
              <a:gd name="connsiteY6" fmla="*/ 722420 h 875607"/>
              <a:gd name="connsiteX7" fmla="*/ 624193 w 1258094"/>
              <a:gd name="connsiteY7" fmla="*/ 875607 h 875607"/>
              <a:gd name="connsiteX0" fmla="*/ 626215 w 1260116"/>
              <a:gd name="connsiteY0" fmla="*/ 883490 h 883490"/>
              <a:gd name="connsiteX1" fmla="*/ 827199 w 1260116"/>
              <a:gd name="connsiteY1" fmla="*/ 794139 h 883490"/>
              <a:gd name="connsiteX2" fmla="*/ 1186005 w 1260116"/>
              <a:gd name="connsiteY2" fmla="*/ 621356 h 883490"/>
              <a:gd name="connsiteX3" fmla="*/ 1184958 w 1260116"/>
              <a:gd name="connsiteY3" fmla="*/ 183777 h 883490"/>
              <a:gd name="connsiteX4" fmla="*/ 465630 w 1260116"/>
              <a:gd name="connsiteY4" fmla="*/ 23471 h 883490"/>
              <a:gd name="connsiteX5" fmla="*/ 6952 w 1260116"/>
              <a:gd name="connsiteY5" fmla="*/ 536596 h 883490"/>
              <a:gd name="connsiteX6" fmla="*/ 535550 w 1260116"/>
              <a:gd name="connsiteY6" fmla="*/ 730303 h 883490"/>
              <a:gd name="connsiteX7" fmla="*/ 626215 w 1260116"/>
              <a:gd name="connsiteY7" fmla="*/ 883490 h 883490"/>
              <a:gd name="connsiteX0" fmla="*/ 626260 w 1260274"/>
              <a:gd name="connsiteY0" fmla="*/ 895799 h 895799"/>
              <a:gd name="connsiteX1" fmla="*/ 827244 w 1260274"/>
              <a:gd name="connsiteY1" fmla="*/ 806448 h 895799"/>
              <a:gd name="connsiteX2" fmla="*/ 1186050 w 1260274"/>
              <a:gd name="connsiteY2" fmla="*/ 633665 h 895799"/>
              <a:gd name="connsiteX3" fmla="*/ 1185003 w 1260274"/>
              <a:gd name="connsiteY3" fmla="*/ 196086 h 895799"/>
              <a:gd name="connsiteX4" fmla="*/ 464030 w 1260274"/>
              <a:gd name="connsiteY4" fmla="*/ 22274 h 895799"/>
              <a:gd name="connsiteX5" fmla="*/ 6997 w 1260274"/>
              <a:gd name="connsiteY5" fmla="*/ 548905 h 895799"/>
              <a:gd name="connsiteX6" fmla="*/ 535595 w 1260274"/>
              <a:gd name="connsiteY6" fmla="*/ 742612 h 895799"/>
              <a:gd name="connsiteX7" fmla="*/ 626260 w 1260274"/>
              <a:gd name="connsiteY7" fmla="*/ 895799 h 895799"/>
              <a:gd name="connsiteX0" fmla="*/ 624209 w 1250493"/>
              <a:gd name="connsiteY0" fmla="*/ 892368 h 892368"/>
              <a:gd name="connsiteX1" fmla="*/ 825193 w 1250493"/>
              <a:gd name="connsiteY1" fmla="*/ 803017 h 892368"/>
              <a:gd name="connsiteX2" fmla="*/ 1183999 w 1250493"/>
              <a:gd name="connsiteY2" fmla="*/ 630234 h 892368"/>
              <a:gd name="connsiteX3" fmla="*/ 1179662 w 1250493"/>
              <a:gd name="connsiteY3" fmla="*/ 165642 h 892368"/>
              <a:gd name="connsiteX4" fmla="*/ 461979 w 1250493"/>
              <a:gd name="connsiteY4" fmla="*/ 18843 h 892368"/>
              <a:gd name="connsiteX5" fmla="*/ 4946 w 1250493"/>
              <a:gd name="connsiteY5" fmla="*/ 545474 h 892368"/>
              <a:gd name="connsiteX6" fmla="*/ 533544 w 1250493"/>
              <a:gd name="connsiteY6" fmla="*/ 739181 h 892368"/>
              <a:gd name="connsiteX7" fmla="*/ 624209 w 1250493"/>
              <a:gd name="connsiteY7" fmla="*/ 892368 h 892368"/>
              <a:gd name="connsiteX0" fmla="*/ 624209 w 1254586"/>
              <a:gd name="connsiteY0" fmla="*/ 895277 h 895277"/>
              <a:gd name="connsiteX1" fmla="*/ 825193 w 1254586"/>
              <a:gd name="connsiteY1" fmla="*/ 805926 h 895277"/>
              <a:gd name="connsiteX2" fmla="*/ 1183999 w 1254586"/>
              <a:gd name="connsiteY2" fmla="*/ 633143 h 895277"/>
              <a:gd name="connsiteX3" fmla="*/ 1179662 w 1254586"/>
              <a:gd name="connsiteY3" fmla="*/ 168551 h 895277"/>
              <a:gd name="connsiteX4" fmla="*/ 461979 w 1254586"/>
              <a:gd name="connsiteY4" fmla="*/ 21752 h 895277"/>
              <a:gd name="connsiteX5" fmla="*/ 4946 w 1254586"/>
              <a:gd name="connsiteY5" fmla="*/ 548383 h 895277"/>
              <a:gd name="connsiteX6" fmla="*/ 533544 w 1254586"/>
              <a:gd name="connsiteY6" fmla="*/ 742090 h 895277"/>
              <a:gd name="connsiteX7" fmla="*/ 624209 w 1254586"/>
              <a:gd name="connsiteY7" fmla="*/ 895277 h 895277"/>
              <a:gd name="connsiteX0" fmla="*/ 624204 w 1253129"/>
              <a:gd name="connsiteY0" fmla="*/ 899388 h 899388"/>
              <a:gd name="connsiteX1" fmla="*/ 825188 w 1253129"/>
              <a:gd name="connsiteY1" fmla="*/ 810037 h 899388"/>
              <a:gd name="connsiteX2" fmla="*/ 1183994 w 1253129"/>
              <a:gd name="connsiteY2" fmla="*/ 637254 h 899388"/>
              <a:gd name="connsiteX3" fmla="*/ 1177464 w 1253129"/>
              <a:gd name="connsiteY3" fmla="*/ 154654 h 899388"/>
              <a:gd name="connsiteX4" fmla="*/ 461974 w 1253129"/>
              <a:gd name="connsiteY4" fmla="*/ 25863 h 899388"/>
              <a:gd name="connsiteX5" fmla="*/ 4941 w 1253129"/>
              <a:gd name="connsiteY5" fmla="*/ 552494 h 899388"/>
              <a:gd name="connsiteX6" fmla="*/ 533539 w 1253129"/>
              <a:gd name="connsiteY6" fmla="*/ 746201 h 899388"/>
              <a:gd name="connsiteX7" fmla="*/ 624204 w 1253129"/>
              <a:gd name="connsiteY7" fmla="*/ 899388 h 89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3129" h="899388">
                <a:moveTo>
                  <a:pt x="624204" y="899388"/>
                </a:moveTo>
                <a:cubicBezTo>
                  <a:pt x="710007" y="873899"/>
                  <a:pt x="731890" y="853726"/>
                  <a:pt x="825188" y="810037"/>
                </a:cubicBezTo>
                <a:cubicBezTo>
                  <a:pt x="918486" y="766348"/>
                  <a:pt x="1125281" y="746485"/>
                  <a:pt x="1183994" y="637254"/>
                </a:cubicBezTo>
                <a:cubicBezTo>
                  <a:pt x="1242707" y="528023"/>
                  <a:pt x="1307538" y="282033"/>
                  <a:pt x="1177464" y="154654"/>
                </a:cubicBezTo>
                <a:cubicBezTo>
                  <a:pt x="1047390" y="27275"/>
                  <a:pt x="657395" y="-40444"/>
                  <a:pt x="461974" y="25863"/>
                </a:cubicBezTo>
                <a:cubicBezTo>
                  <a:pt x="266553" y="92170"/>
                  <a:pt x="-42817" y="133150"/>
                  <a:pt x="4941" y="552494"/>
                </a:cubicBezTo>
                <a:cubicBezTo>
                  <a:pt x="41104" y="794472"/>
                  <a:pt x="426601" y="745837"/>
                  <a:pt x="533539" y="746201"/>
                </a:cubicBezTo>
                <a:cubicBezTo>
                  <a:pt x="701965" y="784533"/>
                  <a:pt x="624204" y="899388"/>
                  <a:pt x="624204" y="899388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742" y="1259937"/>
            <a:ext cx="4721882" cy="24278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What does sugar do to your body?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48493A-A1C2-4B0C-8D4D-2D9733CE0368}"/>
              </a:ext>
            </a:extLst>
          </p:cNvPr>
          <p:cNvSpPr txBox="1"/>
          <p:nvPr/>
        </p:nvSpPr>
        <p:spPr>
          <a:xfrm>
            <a:off x="1620582" y="1316397"/>
            <a:ext cx="1864844" cy="1178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SzPct val="73000"/>
            </a:pPr>
            <a:r>
              <a:rPr lang="en-US" sz="2000" b="1" spc="50" dirty="0"/>
              <a:t>The caffeine in energy drinks can cause insomnia and anxiety, and withdrawal crashes cause fatigue.</a:t>
            </a:r>
          </a:p>
        </p:txBody>
      </p:sp>
      <p:sp>
        <p:nvSpPr>
          <p:cNvPr id="114" name="Oval 5">
            <a:extLst>
              <a:ext uri="{FF2B5EF4-FFF2-40B4-BE49-F238E27FC236}">
                <a16:creationId xmlns:a16="http://schemas.microsoft.com/office/drawing/2014/main" id="{4BCDF6AF-237D-449E-8E15-A10B6815C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092598">
            <a:off x="1596123" y="883409"/>
            <a:ext cx="1913763" cy="1878457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5">
            <a:extLst>
              <a:ext uri="{FF2B5EF4-FFF2-40B4-BE49-F238E27FC236}">
                <a16:creationId xmlns:a16="http://schemas.microsoft.com/office/drawing/2014/main" id="{266CA71F-8AD7-487D-9434-3A60A7AC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592" y="4442518"/>
            <a:ext cx="1898801" cy="1795790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5">
            <a:extLst>
              <a:ext uri="{FF2B5EF4-FFF2-40B4-BE49-F238E27FC236}">
                <a16:creationId xmlns:a16="http://schemas.microsoft.com/office/drawing/2014/main" id="{A5664CB5-92B3-452D-91BF-A049B5B9C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115650">
            <a:off x="9323618" y="4155583"/>
            <a:ext cx="1841808" cy="1849618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ADF26B-5AE2-4580-ADD2-46736FD586F6}"/>
              </a:ext>
            </a:extLst>
          </p:cNvPr>
          <p:cNvSpPr txBox="1"/>
          <p:nvPr/>
        </p:nvSpPr>
        <p:spPr>
          <a:xfrm>
            <a:off x="6898799" y="4323759"/>
            <a:ext cx="2119006" cy="224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SzPct val="73000"/>
            </a:pPr>
            <a:r>
              <a:rPr lang="en-GB" sz="2000" b="1" spc="50" dirty="0"/>
              <a:t>Drinking soft drinks and energy drinks instead of water can lead to dehydration and bowel issues. </a:t>
            </a:r>
            <a:endParaRPr lang="en-US" sz="2000" b="1" spc="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B6ADB4-569D-4479-A1E7-F024DC912667}"/>
              </a:ext>
            </a:extLst>
          </p:cNvPr>
          <p:cNvSpPr txBox="1"/>
          <p:nvPr/>
        </p:nvSpPr>
        <p:spPr>
          <a:xfrm>
            <a:off x="9196121" y="4036332"/>
            <a:ext cx="2119006" cy="224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SzPct val="73000"/>
            </a:pPr>
            <a:r>
              <a:rPr lang="en-GB" sz="2000" b="1" spc="50" dirty="0"/>
              <a:t>20,000 Americans every year are hospitalised with energy-drink-related heart failure</a:t>
            </a:r>
            <a:endParaRPr lang="en-US" sz="2000" b="1" spc="5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3C2F8D-98BE-4C64-B62D-610D2AAB690E}"/>
              </a:ext>
            </a:extLst>
          </p:cNvPr>
          <p:cNvSpPr txBox="1"/>
          <p:nvPr/>
        </p:nvSpPr>
        <p:spPr>
          <a:xfrm>
            <a:off x="1367069" y="3637015"/>
            <a:ext cx="46013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b="1" dirty="0"/>
              <a:t>HOW MIGHT SUGAR IMPACT YOUR EVERYDAY LIFE?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23192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20DF01A-DAD0-4D16-BEDE-ED085CCC3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19DC8B-1781-489C-B3E4-9933BD3AA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1540" y="492316"/>
            <a:ext cx="2550123" cy="2126589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76148 w 7714712"/>
              <a:gd name="connsiteY0" fmla="*/ 6405352 h 6405386"/>
              <a:gd name="connsiteX1" fmla="*/ 6586860 w 7714712"/>
              <a:gd name="connsiteY1" fmla="*/ 6396252 h 6405386"/>
              <a:gd name="connsiteX2" fmla="*/ 1021812 w 7714712"/>
              <a:gd name="connsiteY2" fmla="*/ 6365722 h 6405386"/>
              <a:gd name="connsiteX3" fmla="*/ 34030 w 7714712"/>
              <a:gd name="connsiteY3" fmla="*/ 6336938 h 6405386"/>
              <a:gd name="connsiteX4" fmla="*/ 34030 w 7714712"/>
              <a:gd name="connsiteY4" fmla="*/ 32372 h 6405386"/>
              <a:gd name="connsiteX5" fmla="*/ 191964 w 7714712"/>
              <a:gd name="connsiteY5" fmla="*/ 32797 h 6405386"/>
              <a:gd name="connsiteX6" fmla="*/ 6465349 w 7714712"/>
              <a:gd name="connsiteY6" fmla="*/ 0 h 6405386"/>
              <a:gd name="connsiteX7" fmla="*/ 7665500 w 7714712"/>
              <a:gd name="connsiteY7" fmla="*/ 30531 h 6405386"/>
              <a:gd name="connsiteX8" fmla="*/ 7594062 w 7714712"/>
              <a:gd name="connsiteY8" fmla="*/ 6274128 h 6405386"/>
              <a:gd name="connsiteX9" fmla="*/ 7428354 w 7714712"/>
              <a:gd name="connsiteY9" fmla="*/ 6402154 h 6405386"/>
              <a:gd name="connsiteX10" fmla="*/ 7176148 w 7714712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99072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7144"/>
              <a:gd name="connsiteX1" fmla="*/ 6599467 w 7727319"/>
              <a:gd name="connsiteY1" fmla="*/ 6396252 h 6407144"/>
              <a:gd name="connsiteX2" fmla="*/ 1065045 w 7727319"/>
              <a:gd name="connsiteY2" fmla="*/ 6407144 h 6407144"/>
              <a:gd name="connsiteX3" fmla="*/ 46637 w 7727319"/>
              <a:gd name="connsiteY3" fmla="*/ 6399072 h 6407144"/>
              <a:gd name="connsiteX4" fmla="*/ 46637 w 7727319"/>
              <a:gd name="connsiteY4" fmla="*/ 32372 h 6407144"/>
              <a:gd name="connsiteX5" fmla="*/ 204571 w 7727319"/>
              <a:gd name="connsiteY5" fmla="*/ 32797 h 6407144"/>
              <a:gd name="connsiteX6" fmla="*/ 6477956 w 7727319"/>
              <a:gd name="connsiteY6" fmla="*/ 0 h 6407144"/>
              <a:gd name="connsiteX7" fmla="*/ 7678107 w 7727319"/>
              <a:gd name="connsiteY7" fmla="*/ 30531 h 6407144"/>
              <a:gd name="connsiteX8" fmla="*/ 7606669 w 7727319"/>
              <a:gd name="connsiteY8" fmla="*/ 6274128 h 6407144"/>
              <a:gd name="connsiteX9" fmla="*/ 7440961 w 7727319"/>
              <a:gd name="connsiteY9" fmla="*/ 6402154 h 6407144"/>
              <a:gd name="connsiteX10" fmla="*/ 7188755 w 7727319"/>
              <a:gd name="connsiteY10" fmla="*/ 6405352 h 6407144"/>
              <a:gd name="connsiteX0" fmla="*/ 7188755 w 7757896"/>
              <a:gd name="connsiteY0" fmla="*/ 6405352 h 6407144"/>
              <a:gd name="connsiteX1" fmla="*/ 6599467 w 7757896"/>
              <a:gd name="connsiteY1" fmla="*/ 6396252 h 6407144"/>
              <a:gd name="connsiteX2" fmla="*/ 1065045 w 7757896"/>
              <a:gd name="connsiteY2" fmla="*/ 6407144 h 6407144"/>
              <a:gd name="connsiteX3" fmla="*/ 46637 w 7757896"/>
              <a:gd name="connsiteY3" fmla="*/ 6399072 h 6407144"/>
              <a:gd name="connsiteX4" fmla="*/ 46637 w 7757896"/>
              <a:gd name="connsiteY4" fmla="*/ 32372 h 6407144"/>
              <a:gd name="connsiteX5" fmla="*/ 204571 w 7757896"/>
              <a:gd name="connsiteY5" fmla="*/ 32797 h 6407144"/>
              <a:gd name="connsiteX6" fmla="*/ 6477956 w 7757896"/>
              <a:gd name="connsiteY6" fmla="*/ 0 h 6407144"/>
              <a:gd name="connsiteX7" fmla="*/ 7678107 w 7757896"/>
              <a:gd name="connsiteY7" fmla="*/ 30531 h 6407144"/>
              <a:gd name="connsiteX8" fmla="*/ 7687583 w 7757896"/>
              <a:gd name="connsiteY8" fmla="*/ 6244909 h 6407144"/>
              <a:gd name="connsiteX9" fmla="*/ 7440961 w 7757896"/>
              <a:gd name="connsiteY9" fmla="*/ 6402154 h 6407144"/>
              <a:gd name="connsiteX10" fmla="*/ 7188755 w 7757896"/>
              <a:gd name="connsiteY10" fmla="*/ 6405352 h 6407144"/>
              <a:gd name="connsiteX0" fmla="*/ 7188755 w 7726818"/>
              <a:gd name="connsiteY0" fmla="*/ 6405352 h 6407144"/>
              <a:gd name="connsiteX1" fmla="*/ 6599467 w 7726818"/>
              <a:gd name="connsiteY1" fmla="*/ 6396252 h 6407144"/>
              <a:gd name="connsiteX2" fmla="*/ 1065045 w 7726818"/>
              <a:gd name="connsiteY2" fmla="*/ 6407144 h 6407144"/>
              <a:gd name="connsiteX3" fmla="*/ 46637 w 7726818"/>
              <a:gd name="connsiteY3" fmla="*/ 6399072 h 6407144"/>
              <a:gd name="connsiteX4" fmla="*/ 46637 w 7726818"/>
              <a:gd name="connsiteY4" fmla="*/ 32372 h 6407144"/>
              <a:gd name="connsiteX5" fmla="*/ 204571 w 7726818"/>
              <a:gd name="connsiteY5" fmla="*/ 32797 h 6407144"/>
              <a:gd name="connsiteX6" fmla="*/ 6477956 w 7726818"/>
              <a:gd name="connsiteY6" fmla="*/ 0 h 6407144"/>
              <a:gd name="connsiteX7" fmla="*/ 7678107 w 7726818"/>
              <a:gd name="connsiteY7" fmla="*/ 30531 h 6407144"/>
              <a:gd name="connsiteX8" fmla="*/ 7687583 w 7726818"/>
              <a:gd name="connsiteY8" fmla="*/ 6244909 h 6407144"/>
              <a:gd name="connsiteX9" fmla="*/ 7440961 w 7726818"/>
              <a:gd name="connsiteY9" fmla="*/ 6402154 h 6407144"/>
              <a:gd name="connsiteX10" fmla="*/ 7188755 w 7726818"/>
              <a:gd name="connsiteY10" fmla="*/ 6405352 h 640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6818" h="6407144">
                <a:moveTo>
                  <a:pt x="7188755" y="6405352"/>
                </a:moveTo>
                <a:cubicBezTo>
                  <a:pt x="7013994" y="6404963"/>
                  <a:pt x="6795016" y="6401325"/>
                  <a:pt x="6599467" y="6396252"/>
                </a:cubicBezTo>
                <a:lnTo>
                  <a:pt x="1065045" y="6407144"/>
                </a:lnTo>
                <a:lnTo>
                  <a:pt x="46637" y="6399072"/>
                </a:lnTo>
                <a:cubicBezTo>
                  <a:pt x="696" y="6140829"/>
                  <a:pt x="-29931" y="1885361"/>
                  <a:pt x="46637" y="32372"/>
                </a:cubicBezTo>
                <a:lnTo>
                  <a:pt x="204571" y="32797"/>
                </a:lnTo>
                <a:lnTo>
                  <a:pt x="6477956" y="0"/>
                </a:lnTo>
                <a:cubicBezTo>
                  <a:pt x="6978019" y="30531"/>
                  <a:pt x="7335207" y="-1"/>
                  <a:pt x="7678107" y="30531"/>
                </a:cubicBezTo>
                <a:cubicBezTo>
                  <a:pt x="7782882" y="2096465"/>
                  <a:pt x="7685740" y="4270166"/>
                  <a:pt x="7687583" y="6244909"/>
                </a:cubicBezTo>
                <a:cubicBezTo>
                  <a:pt x="7679393" y="6404946"/>
                  <a:pt x="7605267" y="6381800"/>
                  <a:pt x="7440961" y="6402154"/>
                </a:cubicBezTo>
                <a:cubicBezTo>
                  <a:pt x="7382551" y="6404650"/>
                  <a:pt x="7293612" y="6405586"/>
                  <a:pt x="7188755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8595A75-3E71-4D42-B9D9-7209D475A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1741" y="2882552"/>
            <a:ext cx="5549905" cy="3381207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76148 w 7714712"/>
              <a:gd name="connsiteY0" fmla="*/ 6405352 h 6405386"/>
              <a:gd name="connsiteX1" fmla="*/ 6586860 w 7714712"/>
              <a:gd name="connsiteY1" fmla="*/ 6396252 h 6405386"/>
              <a:gd name="connsiteX2" fmla="*/ 1021812 w 7714712"/>
              <a:gd name="connsiteY2" fmla="*/ 6365722 h 6405386"/>
              <a:gd name="connsiteX3" fmla="*/ 34030 w 7714712"/>
              <a:gd name="connsiteY3" fmla="*/ 6336938 h 6405386"/>
              <a:gd name="connsiteX4" fmla="*/ 34030 w 7714712"/>
              <a:gd name="connsiteY4" fmla="*/ 32372 h 6405386"/>
              <a:gd name="connsiteX5" fmla="*/ 191964 w 7714712"/>
              <a:gd name="connsiteY5" fmla="*/ 32797 h 6405386"/>
              <a:gd name="connsiteX6" fmla="*/ 6465349 w 7714712"/>
              <a:gd name="connsiteY6" fmla="*/ 0 h 6405386"/>
              <a:gd name="connsiteX7" fmla="*/ 7665500 w 7714712"/>
              <a:gd name="connsiteY7" fmla="*/ 30531 h 6405386"/>
              <a:gd name="connsiteX8" fmla="*/ 7594062 w 7714712"/>
              <a:gd name="connsiteY8" fmla="*/ 6274128 h 6405386"/>
              <a:gd name="connsiteX9" fmla="*/ 7428354 w 7714712"/>
              <a:gd name="connsiteY9" fmla="*/ 6402154 h 6405386"/>
              <a:gd name="connsiteX10" fmla="*/ 7176148 w 7714712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99072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7144"/>
              <a:gd name="connsiteX1" fmla="*/ 6599467 w 7727319"/>
              <a:gd name="connsiteY1" fmla="*/ 6396252 h 6407144"/>
              <a:gd name="connsiteX2" fmla="*/ 1065045 w 7727319"/>
              <a:gd name="connsiteY2" fmla="*/ 6407144 h 6407144"/>
              <a:gd name="connsiteX3" fmla="*/ 46637 w 7727319"/>
              <a:gd name="connsiteY3" fmla="*/ 6399072 h 6407144"/>
              <a:gd name="connsiteX4" fmla="*/ 46637 w 7727319"/>
              <a:gd name="connsiteY4" fmla="*/ 32372 h 6407144"/>
              <a:gd name="connsiteX5" fmla="*/ 204571 w 7727319"/>
              <a:gd name="connsiteY5" fmla="*/ 32797 h 6407144"/>
              <a:gd name="connsiteX6" fmla="*/ 6477956 w 7727319"/>
              <a:gd name="connsiteY6" fmla="*/ 0 h 6407144"/>
              <a:gd name="connsiteX7" fmla="*/ 7678107 w 7727319"/>
              <a:gd name="connsiteY7" fmla="*/ 30531 h 6407144"/>
              <a:gd name="connsiteX8" fmla="*/ 7606669 w 7727319"/>
              <a:gd name="connsiteY8" fmla="*/ 6274128 h 6407144"/>
              <a:gd name="connsiteX9" fmla="*/ 7440961 w 7727319"/>
              <a:gd name="connsiteY9" fmla="*/ 6402154 h 6407144"/>
              <a:gd name="connsiteX10" fmla="*/ 7188755 w 7727319"/>
              <a:gd name="connsiteY10" fmla="*/ 6405352 h 6407144"/>
              <a:gd name="connsiteX0" fmla="*/ 7188755 w 7757896"/>
              <a:gd name="connsiteY0" fmla="*/ 6405352 h 6407144"/>
              <a:gd name="connsiteX1" fmla="*/ 6599467 w 7757896"/>
              <a:gd name="connsiteY1" fmla="*/ 6396252 h 6407144"/>
              <a:gd name="connsiteX2" fmla="*/ 1065045 w 7757896"/>
              <a:gd name="connsiteY2" fmla="*/ 6407144 h 6407144"/>
              <a:gd name="connsiteX3" fmla="*/ 46637 w 7757896"/>
              <a:gd name="connsiteY3" fmla="*/ 6399072 h 6407144"/>
              <a:gd name="connsiteX4" fmla="*/ 46637 w 7757896"/>
              <a:gd name="connsiteY4" fmla="*/ 32372 h 6407144"/>
              <a:gd name="connsiteX5" fmla="*/ 204571 w 7757896"/>
              <a:gd name="connsiteY5" fmla="*/ 32797 h 6407144"/>
              <a:gd name="connsiteX6" fmla="*/ 6477956 w 7757896"/>
              <a:gd name="connsiteY6" fmla="*/ 0 h 6407144"/>
              <a:gd name="connsiteX7" fmla="*/ 7678107 w 7757896"/>
              <a:gd name="connsiteY7" fmla="*/ 30531 h 6407144"/>
              <a:gd name="connsiteX8" fmla="*/ 7687583 w 7757896"/>
              <a:gd name="connsiteY8" fmla="*/ 6244909 h 6407144"/>
              <a:gd name="connsiteX9" fmla="*/ 7440961 w 7757896"/>
              <a:gd name="connsiteY9" fmla="*/ 6402154 h 6407144"/>
              <a:gd name="connsiteX10" fmla="*/ 7188755 w 7757896"/>
              <a:gd name="connsiteY10" fmla="*/ 6405352 h 6407144"/>
              <a:gd name="connsiteX0" fmla="*/ 7188755 w 7726818"/>
              <a:gd name="connsiteY0" fmla="*/ 6405352 h 6407144"/>
              <a:gd name="connsiteX1" fmla="*/ 6599467 w 7726818"/>
              <a:gd name="connsiteY1" fmla="*/ 6396252 h 6407144"/>
              <a:gd name="connsiteX2" fmla="*/ 1065045 w 7726818"/>
              <a:gd name="connsiteY2" fmla="*/ 6407144 h 6407144"/>
              <a:gd name="connsiteX3" fmla="*/ 46637 w 7726818"/>
              <a:gd name="connsiteY3" fmla="*/ 6399072 h 6407144"/>
              <a:gd name="connsiteX4" fmla="*/ 46637 w 7726818"/>
              <a:gd name="connsiteY4" fmla="*/ 32372 h 6407144"/>
              <a:gd name="connsiteX5" fmla="*/ 204571 w 7726818"/>
              <a:gd name="connsiteY5" fmla="*/ 32797 h 6407144"/>
              <a:gd name="connsiteX6" fmla="*/ 6477956 w 7726818"/>
              <a:gd name="connsiteY6" fmla="*/ 0 h 6407144"/>
              <a:gd name="connsiteX7" fmla="*/ 7678107 w 7726818"/>
              <a:gd name="connsiteY7" fmla="*/ 30531 h 6407144"/>
              <a:gd name="connsiteX8" fmla="*/ 7687583 w 7726818"/>
              <a:gd name="connsiteY8" fmla="*/ 6244909 h 6407144"/>
              <a:gd name="connsiteX9" fmla="*/ 7440961 w 7726818"/>
              <a:gd name="connsiteY9" fmla="*/ 6402154 h 6407144"/>
              <a:gd name="connsiteX10" fmla="*/ 7188755 w 7726818"/>
              <a:gd name="connsiteY10" fmla="*/ 6405352 h 640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6818" h="6407144">
                <a:moveTo>
                  <a:pt x="7188755" y="6405352"/>
                </a:moveTo>
                <a:cubicBezTo>
                  <a:pt x="7013994" y="6404963"/>
                  <a:pt x="6795016" y="6401325"/>
                  <a:pt x="6599467" y="6396252"/>
                </a:cubicBezTo>
                <a:lnTo>
                  <a:pt x="1065045" y="6407144"/>
                </a:lnTo>
                <a:lnTo>
                  <a:pt x="46637" y="6399072"/>
                </a:lnTo>
                <a:cubicBezTo>
                  <a:pt x="696" y="6140829"/>
                  <a:pt x="-29931" y="1885361"/>
                  <a:pt x="46637" y="32372"/>
                </a:cubicBezTo>
                <a:lnTo>
                  <a:pt x="204571" y="32797"/>
                </a:lnTo>
                <a:lnTo>
                  <a:pt x="6477956" y="0"/>
                </a:lnTo>
                <a:cubicBezTo>
                  <a:pt x="6978019" y="30531"/>
                  <a:pt x="7335207" y="-1"/>
                  <a:pt x="7678107" y="30531"/>
                </a:cubicBezTo>
                <a:cubicBezTo>
                  <a:pt x="7782882" y="2096465"/>
                  <a:pt x="7685740" y="4270166"/>
                  <a:pt x="7687583" y="6244909"/>
                </a:cubicBezTo>
                <a:cubicBezTo>
                  <a:pt x="7679393" y="6404946"/>
                  <a:pt x="7605267" y="6381800"/>
                  <a:pt x="7440961" y="6402154"/>
                </a:cubicBezTo>
                <a:cubicBezTo>
                  <a:pt x="7382551" y="6404650"/>
                  <a:pt x="7293612" y="6405586"/>
                  <a:pt x="7188755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B2AEE7-AD93-4541-BDB1-7A8822A07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76232">
            <a:off x="501532" y="581263"/>
            <a:ext cx="6070638" cy="5576494"/>
          </a:xfrm>
          <a:custGeom>
            <a:avLst/>
            <a:gdLst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70634 w 4877237"/>
              <a:gd name="connsiteY8" fmla="*/ 5225757 h 5641553"/>
              <a:gd name="connsiteX9" fmla="*/ 3515258 w 4877237"/>
              <a:gd name="connsiteY9" fmla="*/ 5243754 h 5641553"/>
              <a:gd name="connsiteX10" fmla="*/ 3510127 w 4877237"/>
              <a:gd name="connsiteY10" fmla="*/ 5288400 h 5641553"/>
              <a:gd name="connsiteX11" fmla="*/ 3658238 w 4877237"/>
              <a:gd name="connsiteY11" fmla="*/ 5641549 h 5641553"/>
              <a:gd name="connsiteX12" fmla="*/ 2845674 w 4877237"/>
              <a:gd name="connsiteY12" fmla="*/ 5290843 h 5641553"/>
              <a:gd name="connsiteX13" fmla="*/ 2820308 w 4877237"/>
              <a:gd name="connsiteY13" fmla="*/ 5261823 h 5641553"/>
              <a:gd name="connsiteX14" fmla="*/ 2722542 w 4877237"/>
              <a:gd name="connsiteY14" fmla="*/ 5265294 h 5641553"/>
              <a:gd name="connsiteX15" fmla="*/ 1770504 w 4877237"/>
              <a:gd name="connsiteY15" fmla="*/ 5261011 h 5641553"/>
              <a:gd name="connsiteX16" fmla="*/ 815940 w 4877237"/>
              <a:gd name="connsiteY16" fmla="*/ 5009663 h 5641553"/>
              <a:gd name="connsiteX17" fmla="*/ 117267 w 4877237"/>
              <a:gd name="connsiteY17" fmla="*/ 3779919 h 5641553"/>
              <a:gd name="connsiteX18" fmla="*/ 1702 w 4877237"/>
              <a:gd name="connsiteY18" fmla="*/ 1784971 h 5641553"/>
              <a:gd name="connsiteX19" fmla="*/ 336804 w 4877237"/>
              <a:gd name="connsiteY19" fmla="*/ 369690 h 5641553"/>
              <a:gd name="connsiteX20" fmla="*/ 1687022 w 4877237"/>
              <a:gd name="connsiteY20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15258 w 4877237"/>
              <a:gd name="connsiteY8" fmla="*/ 5243754 h 5641553"/>
              <a:gd name="connsiteX9" fmla="*/ 3510127 w 4877237"/>
              <a:gd name="connsiteY9" fmla="*/ 5288400 h 5641553"/>
              <a:gd name="connsiteX10" fmla="*/ 3658238 w 4877237"/>
              <a:gd name="connsiteY10" fmla="*/ 5641549 h 5641553"/>
              <a:gd name="connsiteX11" fmla="*/ 2845674 w 4877237"/>
              <a:gd name="connsiteY11" fmla="*/ 5290843 h 5641553"/>
              <a:gd name="connsiteX12" fmla="*/ 2820308 w 4877237"/>
              <a:gd name="connsiteY12" fmla="*/ 5261823 h 5641553"/>
              <a:gd name="connsiteX13" fmla="*/ 2722542 w 4877237"/>
              <a:gd name="connsiteY13" fmla="*/ 5265294 h 5641553"/>
              <a:gd name="connsiteX14" fmla="*/ 1770504 w 4877237"/>
              <a:gd name="connsiteY14" fmla="*/ 5261011 h 5641553"/>
              <a:gd name="connsiteX15" fmla="*/ 815940 w 4877237"/>
              <a:gd name="connsiteY15" fmla="*/ 5009663 h 5641553"/>
              <a:gd name="connsiteX16" fmla="*/ 117267 w 4877237"/>
              <a:gd name="connsiteY16" fmla="*/ 3779919 h 5641553"/>
              <a:gd name="connsiteX17" fmla="*/ 1702 w 4877237"/>
              <a:gd name="connsiteY17" fmla="*/ 1784971 h 5641553"/>
              <a:gd name="connsiteX18" fmla="*/ 336804 w 4877237"/>
              <a:gd name="connsiteY18" fmla="*/ 369690 h 5641553"/>
              <a:gd name="connsiteX19" fmla="*/ 1687022 w 4877237"/>
              <a:gd name="connsiteY19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15258 w 4877237"/>
              <a:gd name="connsiteY7" fmla="*/ 5243754 h 5641553"/>
              <a:gd name="connsiteX8" fmla="*/ 3510127 w 4877237"/>
              <a:gd name="connsiteY8" fmla="*/ 5288400 h 5641553"/>
              <a:gd name="connsiteX9" fmla="*/ 3658238 w 4877237"/>
              <a:gd name="connsiteY9" fmla="*/ 5641549 h 5641553"/>
              <a:gd name="connsiteX10" fmla="*/ 2845674 w 4877237"/>
              <a:gd name="connsiteY10" fmla="*/ 5290843 h 5641553"/>
              <a:gd name="connsiteX11" fmla="*/ 2820308 w 4877237"/>
              <a:gd name="connsiteY11" fmla="*/ 5261823 h 5641553"/>
              <a:gd name="connsiteX12" fmla="*/ 2722542 w 4877237"/>
              <a:gd name="connsiteY12" fmla="*/ 5265294 h 5641553"/>
              <a:gd name="connsiteX13" fmla="*/ 1770504 w 4877237"/>
              <a:gd name="connsiteY13" fmla="*/ 5261011 h 5641553"/>
              <a:gd name="connsiteX14" fmla="*/ 815940 w 4877237"/>
              <a:gd name="connsiteY14" fmla="*/ 5009663 h 5641553"/>
              <a:gd name="connsiteX15" fmla="*/ 117267 w 4877237"/>
              <a:gd name="connsiteY15" fmla="*/ 3779919 h 5641553"/>
              <a:gd name="connsiteX16" fmla="*/ 1702 w 4877237"/>
              <a:gd name="connsiteY16" fmla="*/ 1784971 h 5641553"/>
              <a:gd name="connsiteX17" fmla="*/ 336804 w 4877237"/>
              <a:gd name="connsiteY17" fmla="*/ 369690 h 5641553"/>
              <a:gd name="connsiteX18" fmla="*/ 1687022 w 4877237"/>
              <a:gd name="connsiteY18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515258 w 4877237"/>
              <a:gd name="connsiteY6" fmla="*/ 5243754 h 5641553"/>
              <a:gd name="connsiteX7" fmla="*/ 3510127 w 4877237"/>
              <a:gd name="connsiteY7" fmla="*/ 5288400 h 5641553"/>
              <a:gd name="connsiteX8" fmla="*/ 3658238 w 4877237"/>
              <a:gd name="connsiteY8" fmla="*/ 5641549 h 5641553"/>
              <a:gd name="connsiteX9" fmla="*/ 2845674 w 4877237"/>
              <a:gd name="connsiteY9" fmla="*/ 5290843 h 5641553"/>
              <a:gd name="connsiteX10" fmla="*/ 2820308 w 4877237"/>
              <a:gd name="connsiteY10" fmla="*/ 5261823 h 5641553"/>
              <a:gd name="connsiteX11" fmla="*/ 2722542 w 4877237"/>
              <a:gd name="connsiteY11" fmla="*/ 5265294 h 5641553"/>
              <a:gd name="connsiteX12" fmla="*/ 1770504 w 4877237"/>
              <a:gd name="connsiteY12" fmla="*/ 5261011 h 5641553"/>
              <a:gd name="connsiteX13" fmla="*/ 815940 w 4877237"/>
              <a:gd name="connsiteY13" fmla="*/ 5009663 h 5641553"/>
              <a:gd name="connsiteX14" fmla="*/ 117267 w 4877237"/>
              <a:gd name="connsiteY14" fmla="*/ 3779919 h 5641553"/>
              <a:gd name="connsiteX15" fmla="*/ 1702 w 4877237"/>
              <a:gd name="connsiteY15" fmla="*/ 1784971 h 5641553"/>
              <a:gd name="connsiteX16" fmla="*/ 336804 w 4877237"/>
              <a:gd name="connsiteY16" fmla="*/ 369690 h 5641553"/>
              <a:gd name="connsiteX17" fmla="*/ 1687022 w 4877237"/>
              <a:gd name="connsiteY17" fmla="*/ 50 h 5641553"/>
              <a:gd name="connsiteX0" fmla="*/ 1687022 w 4884581"/>
              <a:gd name="connsiteY0" fmla="*/ 50 h 5641553"/>
              <a:gd name="connsiteX1" fmla="*/ 3319184 w 4884581"/>
              <a:gd name="connsiteY1" fmla="*/ 163045 h 5641553"/>
              <a:gd name="connsiteX2" fmla="*/ 4549251 w 4884581"/>
              <a:gd name="connsiteY2" fmla="*/ 744232 h 5641553"/>
              <a:gd name="connsiteX3" fmla="*/ 4808645 w 4884581"/>
              <a:gd name="connsiteY3" fmla="*/ 1661203 h 5641553"/>
              <a:gd name="connsiteX4" fmla="*/ 4731578 w 4884581"/>
              <a:gd name="connsiteY4" fmla="*/ 4102984 h 5641553"/>
              <a:gd name="connsiteX5" fmla="*/ 3928223 w 4884581"/>
              <a:gd name="connsiteY5" fmla="*/ 5181317 h 5641553"/>
              <a:gd name="connsiteX6" fmla="*/ 3515258 w 4884581"/>
              <a:gd name="connsiteY6" fmla="*/ 5243754 h 5641553"/>
              <a:gd name="connsiteX7" fmla="*/ 3510127 w 4884581"/>
              <a:gd name="connsiteY7" fmla="*/ 5288400 h 5641553"/>
              <a:gd name="connsiteX8" fmla="*/ 3658238 w 4884581"/>
              <a:gd name="connsiteY8" fmla="*/ 5641549 h 5641553"/>
              <a:gd name="connsiteX9" fmla="*/ 2845674 w 4884581"/>
              <a:gd name="connsiteY9" fmla="*/ 5290843 h 5641553"/>
              <a:gd name="connsiteX10" fmla="*/ 2820308 w 4884581"/>
              <a:gd name="connsiteY10" fmla="*/ 5261823 h 5641553"/>
              <a:gd name="connsiteX11" fmla="*/ 2722542 w 4884581"/>
              <a:gd name="connsiteY11" fmla="*/ 5265294 h 5641553"/>
              <a:gd name="connsiteX12" fmla="*/ 1770504 w 4884581"/>
              <a:gd name="connsiteY12" fmla="*/ 5261011 h 5641553"/>
              <a:gd name="connsiteX13" fmla="*/ 815940 w 4884581"/>
              <a:gd name="connsiteY13" fmla="*/ 5009663 h 5641553"/>
              <a:gd name="connsiteX14" fmla="*/ 117267 w 4884581"/>
              <a:gd name="connsiteY14" fmla="*/ 3779919 h 5641553"/>
              <a:gd name="connsiteX15" fmla="*/ 1702 w 4884581"/>
              <a:gd name="connsiteY15" fmla="*/ 1784971 h 5641553"/>
              <a:gd name="connsiteX16" fmla="*/ 336804 w 4884581"/>
              <a:gd name="connsiteY16" fmla="*/ 369690 h 5641553"/>
              <a:gd name="connsiteX17" fmla="*/ 1687022 w 4884581"/>
              <a:gd name="connsiteY17" fmla="*/ 50 h 5641553"/>
              <a:gd name="connsiteX0" fmla="*/ 1687201 w 4884760"/>
              <a:gd name="connsiteY0" fmla="*/ 12790 h 5654293"/>
              <a:gd name="connsiteX1" fmla="*/ 3319363 w 4884760"/>
              <a:gd name="connsiteY1" fmla="*/ 175785 h 5654293"/>
              <a:gd name="connsiteX2" fmla="*/ 4549430 w 4884760"/>
              <a:gd name="connsiteY2" fmla="*/ 756972 h 5654293"/>
              <a:gd name="connsiteX3" fmla="*/ 4808824 w 4884760"/>
              <a:gd name="connsiteY3" fmla="*/ 1673943 h 5654293"/>
              <a:gd name="connsiteX4" fmla="*/ 4731757 w 4884760"/>
              <a:gd name="connsiteY4" fmla="*/ 4115724 h 5654293"/>
              <a:gd name="connsiteX5" fmla="*/ 3928402 w 4884760"/>
              <a:gd name="connsiteY5" fmla="*/ 5194057 h 5654293"/>
              <a:gd name="connsiteX6" fmla="*/ 3515437 w 4884760"/>
              <a:gd name="connsiteY6" fmla="*/ 5256494 h 5654293"/>
              <a:gd name="connsiteX7" fmla="*/ 3510306 w 4884760"/>
              <a:gd name="connsiteY7" fmla="*/ 5301140 h 5654293"/>
              <a:gd name="connsiteX8" fmla="*/ 3658417 w 4884760"/>
              <a:gd name="connsiteY8" fmla="*/ 5654289 h 5654293"/>
              <a:gd name="connsiteX9" fmla="*/ 2845853 w 4884760"/>
              <a:gd name="connsiteY9" fmla="*/ 5303583 h 5654293"/>
              <a:gd name="connsiteX10" fmla="*/ 2820487 w 4884760"/>
              <a:gd name="connsiteY10" fmla="*/ 5274563 h 5654293"/>
              <a:gd name="connsiteX11" fmla="*/ 2722721 w 4884760"/>
              <a:gd name="connsiteY11" fmla="*/ 5278034 h 5654293"/>
              <a:gd name="connsiteX12" fmla="*/ 1770683 w 4884760"/>
              <a:gd name="connsiteY12" fmla="*/ 5273751 h 5654293"/>
              <a:gd name="connsiteX13" fmla="*/ 816119 w 4884760"/>
              <a:gd name="connsiteY13" fmla="*/ 5022403 h 5654293"/>
              <a:gd name="connsiteX14" fmla="*/ 117446 w 4884760"/>
              <a:gd name="connsiteY14" fmla="*/ 3792659 h 5654293"/>
              <a:gd name="connsiteX15" fmla="*/ 1881 w 4884760"/>
              <a:gd name="connsiteY15" fmla="*/ 1797711 h 5654293"/>
              <a:gd name="connsiteX16" fmla="*/ 312225 w 4884760"/>
              <a:gd name="connsiteY16" fmla="*/ 520975 h 5654293"/>
              <a:gd name="connsiteX17" fmla="*/ 1687201 w 4884760"/>
              <a:gd name="connsiteY17" fmla="*/ 12790 h 5654293"/>
              <a:gd name="connsiteX0" fmla="*/ 1687201 w 4884760"/>
              <a:gd name="connsiteY0" fmla="*/ 18786 h 5660289"/>
              <a:gd name="connsiteX1" fmla="*/ 3319363 w 4884760"/>
              <a:gd name="connsiteY1" fmla="*/ 140218 h 5660289"/>
              <a:gd name="connsiteX2" fmla="*/ 4549430 w 4884760"/>
              <a:gd name="connsiteY2" fmla="*/ 762968 h 5660289"/>
              <a:gd name="connsiteX3" fmla="*/ 4808824 w 4884760"/>
              <a:gd name="connsiteY3" fmla="*/ 1679939 h 5660289"/>
              <a:gd name="connsiteX4" fmla="*/ 4731757 w 4884760"/>
              <a:gd name="connsiteY4" fmla="*/ 4121720 h 5660289"/>
              <a:gd name="connsiteX5" fmla="*/ 3928402 w 4884760"/>
              <a:gd name="connsiteY5" fmla="*/ 5200053 h 5660289"/>
              <a:gd name="connsiteX6" fmla="*/ 3515437 w 4884760"/>
              <a:gd name="connsiteY6" fmla="*/ 5262490 h 5660289"/>
              <a:gd name="connsiteX7" fmla="*/ 3510306 w 4884760"/>
              <a:gd name="connsiteY7" fmla="*/ 5307136 h 5660289"/>
              <a:gd name="connsiteX8" fmla="*/ 3658417 w 4884760"/>
              <a:gd name="connsiteY8" fmla="*/ 5660285 h 5660289"/>
              <a:gd name="connsiteX9" fmla="*/ 2845853 w 4884760"/>
              <a:gd name="connsiteY9" fmla="*/ 5309579 h 5660289"/>
              <a:gd name="connsiteX10" fmla="*/ 2820487 w 4884760"/>
              <a:gd name="connsiteY10" fmla="*/ 5280559 h 5660289"/>
              <a:gd name="connsiteX11" fmla="*/ 2722721 w 4884760"/>
              <a:gd name="connsiteY11" fmla="*/ 5284030 h 5660289"/>
              <a:gd name="connsiteX12" fmla="*/ 1770683 w 4884760"/>
              <a:gd name="connsiteY12" fmla="*/ 5279747 h 5660289"/>
              <a:gd name="connsiteX13" fmla="*/ 816119 w 4884760"/>
              <a:gd name="connsiteY13" fmla="*/ 5028399 h 5660289"/>
              <a:gd name="connsiteX14" fmla="*/ 117446 w 4884760"/>
              <a:gd name="connsiteY14" fmla="*/ 3798655 h 5660289"/>
              <a:gd name="connsiteX15" fmla="*/ 1881 w 4884760"/>
              <a:gd name="connsiteY15" fmla="*/ 1803707 h 5660289"/>
              <a:gd name="connsiteX16" fmla="*/ 312225 w 4884760"/>
              <a:gd name="connsiteY16" fmla="*/ 526971 h 5660289"/>
              <a:gd name="connsiteX17" fmla="*/ 1687201 w 4884760"/>
              <a:gd name="connsiteY17" fmla="*/ 18786 h 5660289"/>
              <a:gd name="connsiteX0" fmla="*/ 1687201 w 4884760"/>
              <a:gd name="connsiteY0" fmla="*/ 27023 h 5668526"/>
              <a:gd name="connsiteX1" fmla="*/ 3319363 w 4884760"/>
              <a:gd name="connsiteY1" fmla="*/ 148455 h 5668526"/>
              <a:gd name="connsiteX2" fmla="*/ 4537051 w 4884760"/>
              <a:gd name="connsiteY2" fmla="*/ 812768 h 5668526"/>
              <a:gd name="connsiteX3" fmla="*/ 4808824 w 4884760"/>
              <a:gd name="connsiteY3" fmla="*/ 1688176 h 5668526"/>
              <a:gd name="connsiteX4" fmla="*/ 4731757 w 4884760"/>
              <a:gd name="connsiteY4" fmla="*/ 4129957 h 5668526"/>
              <a:gd name="connsiteX5" fmla="*/ 3928402 w 4884760"/>
              <a:gd name="connsiteY5" fmla="*/ 5208290 h 5668526"/>
              <a:gd name="connsiteX6" fmla="*/ 3515437 w 4884760"/>
              <a:gd name="connsiteY6" fmla="*/ 5270727 h 5668526"/>
              <a:gd name="connsiteX7" fmla="*/ 3510306 w 4884760"/>
              <a:gd name="connsiteY7" fmla="*/ 5315373 h 5668526"/>
              <a:gd name="connsiteX8" fmla="*/ 3658417 w 4884760"/>
              <a:gd name="connsiteY8" fmla="*/ 5668522 h 5668526"/>
              <a:gd name="connsiteX9" fmla="*/ 2845853 w 4884760"/>
              <a:gd name="connsiteY9" fmla="*/ 5317816 h 5668526"/>
              <a:gd name="connsiteX10" fmla="*/ 2820487 w 4884760"/>
              <a:gd name="connsiteY10" fmla="*/ 5288796 h 5668526"/>
              <a:gd name="connsiteX11" fmla="*/ 2722721 w 4884760"/>
              <a:gd name="connsiteY11" fmla="*/ 5292267 h 5668526"/>
              <a:gd name="connsiteX12" fmla="*/ 1770683 w 4884760"/>
              <a:gd name="connsiteY12" fmla="*/ 5287984 h 5668526"/>
              <a:gd name="connsiteX13" fmla="*/ 816119 w 4884760"/>
              <a:gd name="connsiteY13" fmla="*/ 5036636 h 5668526"/>
              <a:gd name="connsiteX14" fmla="*/ 117446 w 4884760"/>
              <a:gd name="connsiteY14" fmla="*/ 3806892 h 5668526"/>
              <a:gd name="connsiteX15" fmla="*/ 1881 w 4884760"/>
              <a:gd name="connsiteY15" fmla="*/ 1811944 h 5668526"/>
              <a:gd name="connsiteX16" fmla="*/ 312225 w 4884760"/>
              <a:gd name="connsiteY16" fmla="*/ 535208 h 5668526"/>
              <a:gd name="connsiteX17" fmla="*/ 1687201 w 4884760"/>
              <a:gd name="connsiteY17" fmla="*/ 27023 h 5668526"/>
              <a:gd name="connsiteX0" fmla="*/ 1687201 w 4884760"/>
              <a:gd name="connsiteY0" fmla="*/ 27023 h 5668526"/>
              <a:gd name="connsiteX1" fmla="*/ 3319363 w 4884760"/>
              <a:gd name="connsiteY1" fmla="*/ 148455 h 5668526"/>
              <a:gd name="connsiteX2" fmla="*/ 4537051 w 4884760"/>
              <a:gd name="connsiteY2" fmla="*/ 812768 h 5668526"/>
              <a:gd name="connsiteX3" fmla="*/ 4808824 w 4884760"/>
              <a:gd name="connsiteY3" fmla="*/ 1688176 h 5668526"/>
              <a:gd name="connsiteX4" fmla="*/ 4731757 w 4884760"/>
              <a:gd name="connsiteY4" fmla="*/ 4129957 h 5668526"/>
              <a:gd name="connsiteX5" fmla="*/ 3928402 w 4884760"/>
              <a:gd name="connsiteY5" fmla="*/ 5208290 h 5668526"/>
              <a:gd name="connsiteX6" fmla="*/ 3515437 w 4884760"/>
              <a:gd name="connsiteY6" fmla="*/ 5270727 h 5668526"/>
              <a:gd name="connsiteX7" fmla="*/ 3510306 w 4884760"/>
              <a:gd name="connsiteY7" fmla="*/ 5315373 h 5668526"/>
              <a:gd name="connsiteX8" fmla="*/ 3658417 w 4884760"/>
              <a:gd name="connsiteY8" fmla="*/ 5668522 h 5668526"/>
              <a:gd name="connsiteX9" fmla="*/ 2845853 w 4884760"/>
              <a:gd name="connsiteY9" fmla="*/ 5317816 h 5668526"/>
              <a:gd name="connsiteX10" fmla="*/ 2820487 w 4884760"/>
              <a:gd name="connsiteY10" fmla="*/ 5288796 h 5668526"/>
              <a:gd name="connsiteX11" fmla="*/ 2722721 w 4884760"/>
              <a:gd name="connsiteY11" fmla="*/ 5292267 h 5668526"/>
              <a:gd name="connsiteX12" fmla="*/ 1770683 w 4884760"/>
              <a:gd name="connsiteY12" fmla="*/ 5287984 h 5668526"/>
              <a:gd name="connsiteX13" fmla="*/ 816119 w 4884760"/>
              <a:gd name="connsiteY13" fmla="*/ 5036636 h 5668526"/>
              <a:gd name="connsiteX14" fmla="*/ 117446 w 4884760"/>
              <a:gd name="connsiteY14" fmla="*/ 3806892 h 5668526"/>
              <a:gd name="connsiteX15" fmla="*/ 1881 w 4884760"/>
              <a:gd name="connsiteY15" fmla="*/ 1811944 h 5668526"/>
              <a:gd name="connsiteX16" fmla="*/ 312225 w 4884760"/>
              <a:gd name="connsiteY16" fmla="*/ 535208 h 5668526"/>
              <a:gd name="connsiteX17" fmla="*/ 1687201 w 488476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2722721 w 4885870"/>
              <a:gd name="connsiteY11" fmla="*/ 5292267 h 5668526"/>
              <a:gd name="connsiteX12" fmla="*/ 1770683 w 4885870"/>
              <a:gd name="connsiteY12" fmla="*/ 5287984 h 5668526"/>
              <a:gd name="connsiteX13" fmla="*/ 816119 w 4885870"/>
              <a:gd name="connsiteY13" fmla="*/ 5036636 h 5668526"/>
              <a:gd name="connsiteX14" fmla="*/ 117446 w 4885870"/>
              <a:gd name="connsiteY14" fmla="*/ 3806892 h 5668526"/>
              <a:gd name="connsiteX15" fmla="*/ 1881 w 4885870"/>
              <a:gd name="connsiteY15" fmla="*/ 1811944 h 5668526"/>
              <a:gd name="connsiteX16" fmla="*/ 312225 w 4885870"/>
              <a:gd name="connsiteY16" fmla="*/ 535208 h 5668526"/>
              <a:gd name="connsiteX17" fmla="*/ 1687201 w 488587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2722721 w 4885870"/>
              <a:gd name="connsiteY11" fmla="*/ 5292267 h 5668526"/>
              <a:gd name="connsiteX12" fmla="*/ 1770683 w 4885870"/>
              <a:gd name="connsiteY12" fmla="*/ 5287984 h 5668526"/>
              <a:gd name="connsiteX13" fmla="*/ 816119 w 4885870"/>
              <a:gd name="connsiteY13" fmla="*/ 5036636 h 5668526"/>
              <a:gd name="connsiteX14" fmla="*/ 117446 w 4885870"/>
              <a:gd name="connsiteY14" fmla="*/ 3806892 h 5668526"/>
              <a:gd name="connsiteX15" fmla="*/ 1881 w 4885870"/>
              <a:gd name="connsiteY15" fmla="*/ 1811944 h 5668526"/>
              <a:gd name="connsiteX16" fmla="*/ 312225 w 4885870"/>
              <a:gd name="connsiteY16" fmla="*/ 535208 h 5668526"/>
              <a:gd name="connsiteX17" fmla="*/ 1687201 w 488587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1770683 w 4885870"/>
              <a:gd name="connsiteY11" fmla="*/ 5287984 h 5668526"/>
              <a:gd name="connsiteX12" fmla="*/ 816119 w 4885870"/>
              <a:gd name="connsiteY12" fmla="*/ 5036636 h 5668526"/>
              <a:gd name="connsiteX13" fmla="*/ 117446 w 4885870"/>
              <a:gd name="connsiteY13" fmla="*/ 3806892 h 5668526"/>
              <a:gd name="connsiteX14" fmla="*/ 1881 w 4885870"/>
              <a:gd name="connsiteY14" fmla="*/ 1811944 h 5668526"/>
              <a:gd name="connsiteX15" fmla="*/ 312225 w 4885870"/>
              <a:gd name="connsiteY15" fmla="*/ 535208 h 5668526"/>
              <a:gd name="connsiteX16" fmla="*/ 1687201 w 4885870"/>
              <a:gd name="connsiteY16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622421 w 4885870"/>
              <a:gd name="connsiteY10" fmla="*/ 5316505 h 5668526"/>
              <a:gd name="connsiteX11" fmla="*/ 1770683 w 4885870"/>
              <a:gd name="connsiteY11" fmla="*/ 5287984 h 5668526"/>
              <a:gd name="connsiteX12" fmla="*/ 816119 w 4885870"/>
              <a:gd name="connsiteY12" fmla="*/ 5036636 h 5668526"/>
              <a:gd name="connsiteX13" fmla="*/ 117446 w 4885870"/>
              <a:gd name="connsiteY13" fmla="*/ 3806892 h 5668526"/>
              <a:gd name="connsiteX14" fmla="*/ 1881 w 4885870"/>
              <a:gd name="connsiteY14" fmla="*/ 1811944 h 5668526"/>
              <a:gd name="connsiteX15" fmla="*/ 312225 w 4885870"/>
              <a:gd name="connsiteY15" fmla="*/ 535208 h 5668526"/>
              <a:gd name="connsiteX16" fmla="*/ 1687201 w 4885870"/>
              <a:gd name="connsiteY16" fmla="*/ 27023 h 5668526"/>
              <a:gd name="connsiteX0" fmla="*/ 1687201 w 4885870"/>
              <a:gd name="connsiteY0" fmla="*/ 27023 h 5626964"/>
              <a:gd name="connsiteX1" fmla="*/ 3319363 w 4885870"/>
              <a:gd name="connsiteY1" fmla="*/ 148455 h 5626964"/>
              <a:gd name="connsiteX2" fmla="*/ 4537051 w 4885870"/>
              <a:gd name="connsiteY2" fmla="*/ 812768 h 5626964"/>
              <a:gd name="connsiteX3" fmla="*/ 4808824 w 4885870"/>
              <a:gd name="connsiteY3" fmla="*/ 1688176 h 5626964"/>
              <a:gd name="connsiteX4" fmla="*/ 4731757 w 4885870"/>
              <a:gd name="connsiteY4" fmla="*/ 4129957 h 5626964"/>
              <a:gd name="connsiteX5" fmla="*/ 3903644 w 4885870"/>
              <a:gd name="connsiteY5" fmla="*/ 5111308 h 5626964"/>
              <a:gd name="connsiteX6" fmla="*/ 3515437 w 4885870"/>
              <a:gd name="connsiteY6" fmla="*/ 5270727 h 5626964"/>
              <a:gd name="connsiteX7" fmla="*/ 3510306 w 4885870"/>
              <a:gd name="connsiteY7" fmla="*/ 5315373 h 5626964"/>
              <a:gd name="connsiteX8" fmla="*/ 3670796 w 4885870"/>
              <a:gd name="connsiteY8" fmla="*/ 5626958 h 5626964"/>
              <a:gd name="connsiteX9" fmla="*/ 2845853 w 4885870"/>
              <a:gd name="connsiteY9" fmla="*/ 5317816 h 5626964"/>
              <a:gd name="connsiteX10" fmla="*/ 2622421 w 4885870"/>
              <a:gd name="connsiteY10" fmla="*/ 5316505 h 5626964"/>
              <a:gd name="connsiteX11" fmla="*/ 1770683 w 4885870"/>
              <a:gd name="connsiteY11" fmla="*/ 5287984 h 5626964"/>
              <a:gd name="connsiteX12" fmla="*/ 816119 w 4885870"/>
              <a:gd name="connsiteY12" fmla="*/ 5036636 h 5626964"/>
              <a:gd name="connsiteX13" fmla="*/ 117446 w 4885870"/>
              <a:gd name="connsiteY13" fmla="*/ 3806892 h 5626964"/>
              <a:gd name="connsiteX14" fmla="*/ 1881 w 4885870"/>
              <a:gd name="connsiteY14" fmla="*/ 1811944 h 5626964"/>
              <a:gd name="connsiteX15" fmla="*/ 312225 w 4885870"/>
              <a:gd name="connsiteY15" fmla="*/ 535208 h 5626964"/>
              <a:gd name="connsiteX16" fmla="*/ 1687201 w 4885870"/>
              <a:gd name="connsiteY16" fmla="*/ 27023 h 5626964"/>
              <a:gd name="connsiteX0" fmla="*/ 1687201 w 4905362"/>
              <a:gd name="connsiteY0" fmla="*/ 27023 h 5626964"/>
              <a:gd name="connsiteX1" fmla="*/ 3319363 w 4905362"/>
              <a:gd name="connsiteY1" fmla="*/ 148455 h 5626964"/>
              <a:gd name="connsiteX2" fmla="*/ 4537051 w 4905362"/>
              <a:gd name="connsiteY2" fmla="*/ 812768 h 5626964"/>
              <a:gd name="connsiteX3" fmla="*/ 4808824 w 4905362"/>
              <a:gd name="connsiteY3" fmla="*/ 1688176 h 5626964"/>
              <a:gd name="connsiteX4" fmla="*/ 4731757 w 4905362"/>
              <a:gd name="connsiteY4" fmla="*/ 4129957 h 5626964"/>
              <a:gd name="connsiteX5" fmla="*/ 3515437 w 4905362"/>
              <a:gd name="connsiteY5" fmla="*/ 5270727 h 5626964"/>
              <a:gd name="connsiteX6" fmla="*/ 3510306 w 4905362"/>
              <a:gd name="connsiteY6" fmla="*/ 5315373 h 5626964"/>
              <a:gd name="connsiteX7" fmla="*/ 3670796 w 4905362"/>
              <a:gd name="connsiteY7" fmla="*/ 5626958 h 5626964"/>
              <a:gd name="connsiteX8" fmla="*/ 2845853 w 4905362"/>
              <a:gd name="connsiteY8" fmla="*/ 5317816 h 5626964"/>
              <a:gd name="connsiteX9" fmla="*/ 2622421 w 4905362"/>
              <a:gd name="connsiteY9" fmla="*/ 5316505 h 5626964"/>
              <a:gd name="connsiteX10" fmla="*/ 1770683 w 4905362"/>
              <a:gd name="connsiteY10" fmla="*/ 5287984 h 5626964"/>
              <a:gd name="connsiteX11" fmla="*/ 816119 w 4905362"/>
              <a:gd name="connsiteY11" fmla="*/ 5036636 h 5626964"/>
              <a:gd name="connsiteX12" fmla="*/ 117446 w 4905362"/>
              <a:gd name="connsiteY12" fmla="*/ 3806892 h 5626964"/>
              <a:gd name="connsiteX13" fmla="*/ 1881 w 4905362"/>
              <a:gd name="connsiteY13" fmla="*/ 1811944 h 5626964"/>
              <a:gd name="connsiteX14" fmla="*/ 312225 w 4905362"/>
              <a:gd name="connsiteY14" fmla="*/ 535208 h 5626964"/>
              <a:gd name="connsiteX15" fmla="*/ 1687201 w 4905362"/>
              <a:gd name="connsiteY15" fmla="*/ 27023 h 5626964"/>
              <a:gd name="connsiteX0" fmla="*/ 1687201 w 4899257"/>
              <a:gd name="connsiteY0" fmla="*/ 27023 h 5626964"/>
              <a:gd name="connsiteX1" fmla="*/ 3319363 w 4899257"/>
              <a:gd name="connsiteY1" fmla="*/ 148455 h 5626964"/>
              <a:gd name="connsiteX2" fmla="*/ 4537051 w 4899257"/>
              <a:gd name="connsiteY2" fmla="*/ 812768 h 5626964"/>
              <a:gd name="connsiteX3" fmla="*/ 4808824 w 4899257"/>
              <a:gd name="connsiteY3" fmla="*/ 1688176 h 5626964"/>
              <a:gd name="connsiteX4" fmla="*/ 4731757 w 4899257"/>
              <a:gd name="connsiteY4" fmla="*/ 4129957 h 5626964"/>
              <a:gd name="connsiteX5" fmla="*/ 3629440 w 4899257"/>
              <a:gd name="connsiteY5" fmla="*/ 5234272 h 5626964"/>
              <a:gd name="connsiteX6" fmla="*/ 3510306 w 4899257"/>
              <a:gd name="connsiteY6" fmla="*/ 5315373 h 5626964"/>
              <a:gd name="connsiteX7" fmla="*/ 3670796 w 4899257"/>
              <a:gd name="connsiteY7" fmla="*/ 5626958 h 5626964"/>
              <a:gd name="connsiteX8" fmla="*/ 2845853 w 4899257"/>
              <a:gd name="connsiteY8" fmla="*/ 5317816 h 5626964"/>
              <a:gd name="connsiteX9" fmla="*/ 2622421 w 4899257"/>
              <a:gd name="connsiteY9" fmla="*/ 5316505 h 5626964"/>
              <a:gd name="connsiteX10" fmla="*/ 1770683 w 4899257"/>
              <a:gd name="connsiteY10" fmla="*/ 5287984 h 5626964"/>
              <a:gd name="connsiteX11" fmla="*/ 816119 w 4899257"/>
              <a:gd name="connsiteY11" fmla="*/ 5036636 h 5626964"/>
              <a:gd name="connsiteX12" fmla="*/ 117446 w 4899257"/>
              <a:gd name="connsiteY12" fmla="*/ 3806892 h 5626964"/>
              <a:gd name="connsiteX13" fmla="*/ 1881 w 4899257"/>
              <a:gd name="connsiteY13" fmla="*/ 1811944 h 5626964"/>
              <a:gd name="connsiteX14" fmla="*/ 312225 w 4899257"/>
              <a:gd name="connsiteY14" fmla="*/ 535208 h 5626964"/>
              <a:gd name="connsiteX15" fmla="*/ 1687201 w 4899257"/>
              <a:gd name="connsiteY15" fmla="*/ 27023 h 5626964"/>
              <a:gd name="connsiteX0" fmla="*/ 1687201 w 4899257"/>
              <a:gd name="connsiteY0" fmla="*/ 27023 h 5626964"/>
              <a:gd name="connsiteX1" fmla="*/ 3319363 w 4899257"/>
              <a:gd name="connsiteY1" fmla="*/ 148455 h 5626964"/>
              <a:gd name="connsiteX2" fmla="*/ 4537051 w 4899257"/>
              <a:gd name="connsiteY2" fmla="*/ 812768 h 5626964"/>
              <a:gd name="connsiteX3" fmla="*/ 4808824 w 4899257"/>
              <a:gd name="connsiteY3" fmla="*/ 1688176 h 5626964"/>
              <a:gd name="connsiteX4" fmla="*/ 4731757 w 4899257"/>
              <a:gd name="connsiteY4" fmla="*/ 4129957 h 5626964"/>
              <a:gd name="connsiteX5" fmla="*/ 3629440 w 4899257"/>
              <a:gd name="connsiteY5" fmla="*/ 5234272 h 5626964"/>
              <a:gd name="connsiteX6" fmla="*/ 3510306 w 4899257"/>
              <a:gd name="connsiteY6" fmla="*/ 5315373 h 5626964"/>
              <a:gd name="connsiteX7" fmla="*/ 3670796 w 4899257"/>
              <a:gd name="connsiteY7" fmla="*/ 5626958 h 5626964"/>
              <a:gd name="connsiteX8" fmla="*/ 2845853 w 4899257"/>
              <a:gd name="connsiteY8" fmla="*/ 5317816 h 5626964"/>
              <a:gd name="connsiteX9" fmla="*/ 2622421 w 4899257"/>
              <a:gd name="connsiteY9" fmla="*/ 5316505 h 5626964"/>
              <a:gd name="connsiteX10" fmla="*/ 1770683 w 4899257"/>
              <a:gd name="connsiteY10" fmla="*/ 5287984 h 5626964"/>
              <a:gd name="connsiteX11" fmla="*/ 816119 w 4899257"/>
              <a:gd name="connsiteY11" fmla="*/ 5036636 h 5626964"/>
              <a:gd name="connsiteX12" fmla="*/ 117446 w 4899257"/>
              <a:gd name="connsiteY12" fmla="*/ 3806892 h 5626964"/>
              <a:gd name="connsiteX13" fmla="*/ 1881 w 4899257"/>
              <a:gd name="connsiteY13" fmla="*/ 1811944 h 5626964"/>
              <a:gd name="connsiteX14" fmla="*/ 312225 w 4899257"/>
              <a:gd name="connsiteY14" fmla="*/ 535208 h 5626964"/>
              <a:gd name="connsiteX15" fmla="*/ 1687201 w 4899257"/>
              <a:gd name="connsiteY15" fmla="*/ 27023 h 5626964"/>
              <a:gd name="connsiteX0" fmla="*/ 1687201 w 4892920"/>
              <a:gd name="connsiteY0" fmla="*/ 27023 h 5626964"/>
              <a:gd name="connsiteX1" fmla="*/ 3319363 w 4892920"/>
              <a:gd name="connsiteY1" fmla="*/ 148455 h 5626964"/>
              <a:gd name="connsiteX2" fmla="*/ 4537051 w 4892920"/>
              <a:gd name="connsiteY2" fmla="*/ 812768 h 5626964"/>
              <a:gd name="connsiteX3" fmla="*/ 4808824 w 4892920"/>
              <a:gd name="connsiteY3" fmla="*/ 1688176 h 5626964"/>
              <a:gd name="connsiteX4" fmla="*/ 4731757 w 4892920"/>
              <a:gd name="connsiteY4" fmla="*/ 4129957 h 5626964"/>
              <a:gd name="connsiteX5" fmla="*/ 3754302 w 4892920"/>
              <a:gd name="connsiteY5" fmla="*/ 5203893 h 5626964"/>
              <a:gd name="connsiteX6" fmla="*/ 3510306 w 4892920"/>
              <a:gd name="connsiteY6" fmla="*/ 5315373 h 5626964"/>
              <a:gd name="connsiteX7" fmla="*/ 3670796 w 4892920"/>
              <a:gd name="connsiteY7" fmla="*/ 5626958 h 5626964"/>
              <a:gd name="connsiteX8" fmla="*/ 2845853 w 4892920"/>
              <a:gd name="connsiteY8" fmla="*/ 5317816 h 5626964"/>
              <a:gd name="connsiteX9" fmla="*/ 2622421 w 4892920"/>
              <a:gd name="connsiteY9" fmla="*/ 5316505 h 5626964"/>
              <a:gd name="connsiteX10" fmla="*/ 1770683 w 4892920"/>
              <a:gd name="connsiteY10" fmla="*/ 5287984 h 5626964"/>
              <a:gd name="connsiteX11" fmla="*/ 816119 w 4892920"/>
              <a:gd name="connsiteY11" fmla="*/ 5036636 h 5626964"/>
              <a:gd name="connsiteX12" fmla="*/ 117446 w 4892920"/>
              <a:gd name="connsiteY12" fmla="*/ 3806892 h 5626964"/>
              <a:gd name="connsiteX13" fmla="*/ 1881 w 4892920"/>
              <a:gd name="connsiteY13" fmla="*/ 1811944 h 5626964"/>
              <a:gd name="connsiteX14" fmla="*/ 312225 w 4892920"/>
              <a:gd name="connsiteY14" fmla="*/ 535208 h 5626964"/>
              <a:gd name="connsiteX15" fmla="*/ 1687201 w 4892920"/>
              <a:gd name="connsiteY15" fmla="*/ 27023 h 5626964"/>
              <a:gd name="connsiteX0" fmla="*/ 1687201 w 4892920"/>
              <a:gd name="connsiteY0" fmla="*/ 27023 h 5626964"/>
              <a:gd name="connsiteX1" fmla="*/ 3319363 w 4892920"/>
              <a:gd name="connsiteY1" fmla="*/ 148455 h 5626964"/>
              <a:gd name="connsiteX2" fmla="*/ 4537051 w 4892920"/>
              <a:gd name="connsiteY2" fmla="*/ 812768 h 5626964"/>
              <a:gd name="connsiteX3" fmla="*/ 4808824 w 4892920"/>
              <a:gd name="connsiteY3" fmla="*/ 1688176 h 5626964"/>
              <a:gd name="connsiteX4" fmla="*/ 4731757 w 4892920"/>
              <a:gd name="connsiteY4" fmla="*/ 4129957 h 5626964"/>
              <a:gd name="connsiteX5" fmla="*/ 3754302 w 4892920"/>
              <a:gd name="connsiteY5" fmla="*/ 5203893 h 5626964"/>
              <a:gd name="connsiteX6" fmla="*/ 3510306 w 4892920"/>
              <a:gd name="connsiteY6" fmla="*/ 5315373 h 5626964"/>
              <a:gd name="connsiteX7" fmla="*/ 3670796 w 4892920"/>
              <a:gd name="connsiteY7" fmla="*/ 5626958 h 5626964"/>
              <a:gd name="connsiteX8" fmla="*/ 2845853 w 4892920"/>
              <a:gd name="connsiteY8" fmla="*/ 5317816 h 5626964"/>
              <a:gd name="connsiteX9" fmla="*/ 2622421 w 4892920"/>
              <a:gd name="connsiteY9" fmla="*/ 5316505 h 5626964"/>
              <a:gd name="connsiteX10" fmla="*/ 1770683 w 4892920"/>
              <a:gd name="connsiteY10" fmla="*/ 5287984 h 5626964"/>
              <a:gd name="connsiteX11" fmla="*/ 816119 w 4892920"/>
              <a:gd name="connsiteY11" fmla="*/ 5036636 h 5626964"/>
              <a:gd name="connsiteX12" fmla="*/ 117446 w 4892920"/>
              <a:gd name="connsiteY12" fmla="*/ 3806892 h 5626964"/>
              <a:gd name="connsiteX13" fmla="*/ 1881 w 4892920"/>
              <a:gd name="connsiteY13" fmla="*/ 1811944 h 5626964"/>
              <a:gd name="connsiteX14" fmla="*/ 312225 w 4892920"/>
              <a:gd name="connsiteY14" fmla="*/ 535208 h 5626964"/>
              <a:gd name="connsiteX15" fmla="*/ 1687201 w 4892920"/>
              <a:gd name="connsiteY15" fmla="*/ 27023 h 5626964"/>
              <a:gd name="connsiteX0" fmla="*/ 1687201 w 4892920"/>
              <a:gd name="connsiteY0" fmla="*/ 27023 h 5639115"/>
              <a:gd name="connsiteX1" fmla="*/ 3319363 w 4892920"/>
              <a:gd name="connsiteY1" fmla="*/ 148455 h 5639115"/>
              <a:gd name="connsiteX2" fmla="*/ 4537051 w 4892920"/>
              <a:gd name="connsiteY2" fmla="*/ 812768 h 5639115"/>
              <a:gd name="connsiteX3" fmla="*/ 4808824 w 4892920"/>
              <a:gd name="connsiteY3" fmla="*/ 1688176 h 5639115"/>
              <a:gd name="connsiteX4" fmla="*/ 4731757 w 4892920"/>
              <a:gd name="connsiteY4" fmla="*/ 4129957 h 5639115"/>
              <a:gd name="connsiteX5" fmla="*/ 3754302 w 4892920"/>
              <a:gd name="connsiteY5" fmla="*/ 5203893 h 5639115"/>
              <a:gd name="connsiteX6" fmla="*/ 3510306 w 4892920"/>
              <a:gd name="connsiteY6" fmla="*/ 5315373 h 5639115"/>
              <a:gd name="connsiteX7" fmla="*/ 3985664 w 4892920"/>
              <a:gd name="connsiteY7" fmla="*/ 5639110 h 5639115"/>
              <a:gd name="connsiteX8" fmla="*/ 2845853 w 4892920"/>
              <a:gd name="connsiteY8" fmla="*/ 5317816 h 5639115"/>
              <a:gd name="connsiteX9" fmla="*/ 2622421 w 4892920"/>
              <a:gd name="connsiteY9" fmla="*/ 5316505 h 5639115"/>
              <a:gd name="connsiteX10" fmla="*/ 1770683 w 4892920"/>
              <a:gd name="connsiteY10" fmla="*/ 5287984 h 5639115"/>
              <a:gd name="connsiteX11" fmla="*/ 816119 w 4892920"/>
              <a:gd name="connsiteY11" fmla="*/ 5036636 h 5639115"/>
              <a:gd name="connsiteX12" fmla="*/ 117446 w 4892920"/>
              <a:gd name="connsiteY12" fmla="*/ 3806892 h 5639115"/>
              <a:gd name="connsiteX13" fmla="*/ 1881 w 4892920"/>
              <a:gd name="connsiteY13" fmla="*/ 1811944 h 5639115"/>
              <a:gd name="connsiteX14" fmla="*/ 312225 w 4892920"/>
              <a:gd name="connsiteY14" fmla="*/ 535208 h 5639115"/>
              <a:gd name="connsiteX15" fmla="*/ 1687201 w 4892920"/>
              <a:gd name="connsiteY15" fmla="*/ 27023 h 5639115"/>
              <a:gd name="connsiteX0" fmla="*/ 1687201 w 4892920"/>
              <a:gd name="connsiteY0" fmla="*/ 27023 h 5639474"/>
              <a:gd name="connsiteX1" fmla="*/ 3319363 w 4892920"/>
              <a:gd name="connsiteY1" fmla="*/ 148455 h 5639474"/>
              <a:gd name="connsiteX2" fmla="*/ 4537051 w 4892920"/>
              <a:gd name="connsiteY2" fmla="*/ 812768 h 5639474"/>
              <a:gd name="connsiteX3" fmla="*/ 4808824 w 4892920"/>
              <a:gd name="connsiteY3" fmla="*/ 1688176 h 5639474"/>
              <a:gd name="connsiteX4" fmla="*/ 4731757 w 4892920"/>
              <a:gd name="connsiteY4" fmla="*/ 4129957 h 5639474"/>
              <a:gd name="connsiteX5" fmla="*/ 3754302 w 4892920"/>
              <a:gd name="connsiteY5" fmla="*/ 5203893 h 5639474"/>
              <a:gd name="connsiteX6" fmla="*/ 3635167 w 4892920"/>
              <a:gd name="connsiteY6" fmla="*/ 5260691 h 5639474"/>
              <a:gd name="connsiteX7" fmla="*/ 3985664 w 4892920"/>
              <a:gd name="connsiteY7" fmla="*/ 5639110 h 5639474"/>
              <a:gd name="connsiteX8" fmla="*/ 2845853 w 4892920"/>
              <a:gd name="connsiteY8" fmla="*/ 5317816 h 5639474"/>
              <a:gd name="connsiteX9" fmla="*/ 2622421 w 4892920"/>
              <a:gd name="connsiteY9" fmla="*/ 5316505 h 5639474"/>
              <a:gd name="connsiteX10" fmla="*/ 1770683 w 4892920"/>
              <a:gd name="connsiteY10" fmla="*/ 5287984 h 5639474"/>
              <a:gd name="connsiteX11" fmla="*/ 816119 w 4892920"/>
              <a:gd name="connsiteY11" fmla="*/ 5036636 h 5639474"/>
              <a:gd name="connsiteX12" fmla="*/ 117446 w 4892920"/>
              <a:gd name="connsiteY12" fmla="*/ 3806892 h 5639474"/>
              <a:gd name="connsiteX13" fmla="*/ 1881 w 4892920"/>
              <a:gd name="connsiteY13" fmla="*/ 1811944 h 5639474"/>
              <a:gd name="connsiteX14" fmla="*/ 312225 w 4892920"/>
              <a:gd name="connsiteY14" fmla="*/ 535208 h 5639474"/>
              <a:gd name="connsiteX15" fmla="*/ 1687201 w 4892920"/>
              <a:gd name="connsiteY15" fmla="*/ 27023 h 5639474"/>
              <a:gd name="connsiteX0" fmla="*/ 1687201 w 4888493"/>
              <a:gd name="connsiteY0" fmla="*/ 27023 h 5639474"/>
              <a:gd name="connsiteX1" fmla="*/ 3319363 w 4888493"/>
              <a:gd name="connsiteY1" fmla="*/ 148455 h 5639474"/>
              <a:gd name="connsiteX2" fmla="*/ 4537051 w 4888493"/>
              <a:gd name="connsiteY2" fmla="*/ 812768 h 5639474"/>
              <a:gd name="connsiteX3" fmla="*/ 4808824 w 4888493"/>
              <a:gd name="connsiteY3" fmla="*/ 1688176 h 5639474"/>
              <a:gd name="connsiteX4" fmla="*/ 4731757 w 4888493"/>
              <a:gd name="connsiteY4" fmla="*/ 4129957 h 5639474"/>
              <a:gd name="connsiteX5" fmla="*/ 3846590 w 4888493"/>
              <a:gd name="connsiteY5" fmla="*/ 5179590 h 5639474"/>
              <a:gd name="connsiteX6" fmla="*/ 3635167 w 4888493"/>
              <a:gd name="connsiteY6" fmla="*/ 5260691 h 5639474"/>
              <a:gd name="connsiteX7" fmla="*/ 3985664 w 4888493"/>
              <a:gd name="connsiteY7" fmla="*/ 5639110 h 5639474"/>
              <a:gd name="connsiteX8" fmla="*/ 2845853 w 4888493"/>
              <a:gd name="connsiteY8" fmla="*/ 5317816 h 5639474"/>
              <a:gd name="connsiteX9" fmla="*/ 2622421 w 4888493"/>
              <a:gd name="connsiteY9" fmla="*/ 5316505 h 5639474"/>
              <a:gd name="connsiteX10" fmla="*/ 1770683 w 4888493"/>
              <a:gd name="connsiteY10" fmla="*/ 5287984 h 5639474"/>
              <a:gd name="connsiteX11" fmla="*/ 816119 w 4888493"/>
              <a:gd name="connsiteY11" fmla="*/ 5036636 h 5639474"/>
              <a:gd name="connsiteX12" fmla="*/ 117446 w 4888493"/>
              <a:gd name="connsiteY12" fmla="*/ 3806892 h 5639474"/>
              <a:gd name="connsiteX13" fmla="*/ 1881 w 4888493"/>
              <a:gd name="connsiteY13" fmla="*/ 1811944 h 5639474"/>
              <a:gd name="connsiteX14" fmla="*/ 312225 w 4888493"/>
              <a:gd name="connsiteY14" fmla="*/ 535208 h 5639474"/>
              <a:gd name="connsiteX15" fmla="*/ 1687201 w 4888493"/>
              <a:gd name="connsiteY15" fmla="*/ 27023 h 563947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22421 w 4888493"/>
              <a:gd name="connsiteY9" fmla="*/ 5316505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22421 w 4888493"/>
              <a:gd name="connsiteY9" fmla="*/ 5316505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11563 w 4888493"/>
              <a:gd name="connsiteY9" fmla="*/ 5334732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11563 w 4888493"/>
              <a:gd name="connsiteY9" fmla="*/ 5334732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40567"/>
              <a:gd name="connsiteX1" fmla="*/ 3319363 w 4888493"/>
              <a:gd name="connsiteY1" fmla="*/ 148455 h 5640567"/>
              <a:gd name="connsiteX2" fmla="*/ 4537051 w 4888493"/>
              <a:gd name="connsiteY2" fmla="*/ 812768 h 5640567"/>
              <a:gd name="connsiteX3" fmla="*/ 4808824 w 4888493"/>
              <a:gd name="connsiteY3" fmla="*/ 1688176 h 5640567"/>
              <a:gd name="connsiteX4" fmla="*/ 4731757 w 4888493"/>
              <a:gd name="connsiteY4" fmla="*/ 4129957 h 5640567"/>
              <a:gd name="connsiteX5" fmla="*/ 3846590 w 4888493"/>
              <a:gd name="connsiteY5" fmla="*/ 5179590 h 5640567"/>
              <a:gd name="connsiteX6" fmla="*/ 3743743 w 4888493"/>
              <a:gd name="connsiteY6" fmla="*/ 5230313 h 5640567"/>
              <a:gd name="connsiteX7" fmla="*/ 3985664 w 4888493"/>
              <a:gd name="connsiteY7" fmla="*/ 5639110 h 5640567"/>
              <a:gd name="connsiteX8" fmla="*/ 3160721 w 4888493"/>
              <a:gd name="connsiteY8" fmla="*/ 5342119 h 5640567"/>
              <a:gd name="connsiteX9" fmla="*/ 2611563 w 4888493"/>
              <a:gd name="connsiteY9" fmla="*/ 5334732 h 5640567"/>
              <a:gd name="connsiteX10" fmla="*/ 1770683 w 4888493"/>
              <a:gd name="connsiteY10" fmla="*/ 5287984 h 5640567"/>
              <a:gd name="connsiteX11" fmla="*/ 816119 w 4888493"/>
              <a:gd name="connsiteY11" fmla="*/ 5036636 h 5640567"/>
              <a:gd name="connsiteX12" fmla="*/ 117446 w 4888493"/>
              <a:gd name="connsiteY12" fmla="*/ 3806892 h 5640567"/>
              <a:gd name="connsiteX13" fmla="*/ 1881 w 4888493"/>
              <a:gd name="connsiteY13" fmla="*/ 1811944 h 5640567"/>
              <a:gd name="connsiteX14" fmla="*/ 312225 w 4888493"/>
              <a:gd name="connsiteY14" fmla="*/ 535208 h 5640567"/>
              <a:gd name="connsiteX15" fmla="*/ 1687201 w 4888493"/>
              <a:gd name="connsiteY15" fmla="*/ 27023 h 5640567"/>
              <a:gd name="connsiteX0" fmla="*/ 1687201 w 4888493"/>
              <a:gd name="connsiteY0" fmla="*/ 27023 h 5634541"/>
              <a:gd name="connsiteX1" fmla="*/ 3319363 w 4888493"/>
              <a:gd name="connsiteY1" fmla="*/ 148455 h 5634541"/>
              <a:gd name="connsiteX2" fmla="*/ 4537051 w 4888493"/>
              <a:gd name="connsiteY2" fmla="*/ 812768 h 5634541"/>
              <a:gd name="connsiteX3" fmla="*/ 4808824 w 4888493"/>
              <a:gd name="connsiteY3" fmla="*/ 1688176 h 5634541"/>
              <a:gd name="connsiteX4" fmla="*/ 4731757 w 4888493"/>
              <a:gd name="connsiteY4" fmla="*/ 4129957 h 5634541"/>
              <a:gd name="connsiteX5" fmla="*/ 3846590 w 4888493"/>
              <a:gd name="connsiteY5" fmla="*/ 5179590 h 5634541"/>
              <a:gd name="connsiteX6" fmla="*/ 3743743 w 4888493"/>
              <a:gd name="connsiteY6" fmla="*/ 5230313 h 5634541"/>
              <a:gd name="connsiteX7" fmla="*/ 4050809 w 4888493"/>
              <a:gd name="connsiteY7" fmla="*/ 5633034 h 5634541"/>
              <a:gd name="connsiteX8" fmla="*/ 3160721 w 4888493"/>
              <a:gd name="connsiteY8" fmla="*/ 5342119 h 5634541"/>
              <a:gd name="connsiteX9" fmla="*/ 2611563 w 4888493"/>
              <a:gd name="connsiteY9" fmla="*/ 5334732 h 5634541"/>
              <a:gd name="connsiteX10" fmla="*/ 1770683 w 4888493"/>
              <a:gd name="connsiteY10" fmla="*/ 5287984 h 5634541"/>
              <a:gd name="connsiteX11" fmla="*/ 816119 w 4888493"/>
              <a:gd name="connsiteY11" fmla="*/ 5036636 h 5634541"/>
              <a:gd name="connsiteX12" fmla="*/ 117446 w 4888493"/>
              <a:gd name="connsiteY12" fmla="*/ 3806892 h 5634541"/>
              <a:gd name="connsiteX13" fmla="*/ 1881 w 4888493"/>
              <a:gd name="connsiteY13" fmla="*/ 1811944 h 5634541"/>
              <a:gd name="connsiteX14" fmla="*/ 312225 w 4888493"/>
              <a:gd name="connsiteY14" fmla="*/ 535208 h 5634541"/>
              <a:gd name="connsiteX15" fmla="*/ 1687201 w 4888493"/>
              <a:gd name="connsiteY15" fmla="*/ 27023 h 5634541"/>
              <a:gd name="connsiteX0" fmla="*/ 1687201 w 4888493"/>
              <a:gd name="connsiteY0" fmla="*/ 27023 h 5637830"/>
              <a:gd name="connsiteX1" fmla="*/ 3319363 w 4888493"/>
              <a:gd name="connsiteY1" fmla="*/ 148455 h 5637830"/>
              <a:gd name="connsiteX2" fmla="*/ 4537051 w 4888493"/>
              <a:gd name="connsiteY2" fmla="*/ 812768 h 5637830"/>
              <a:gd name="connsiteX3" fmla="*/ 4808824 w 4888493"/>
              <a:gd name="connsiteY3" fmla="*/ 1688176 h 5637830"/>
              <a:gd name="connsiteX4" fmla="*/ 4731757 w 4888493"/>
              <a:gd name="connsiteY4" fmla="*/ 4129957 h 5637830"/>
              <a:gd name="connsiteX5" fmla="*/ 3846590 w 4888493"/>
              <a:gd name="connsiteY5" fmla="*/ 5179590 h 5637830"/>
              <a:gd name="connsiteX6" fmla="*/ 3743743 w 4888493"/>
              <a:gd name="connsiteY6" fmla="*/ 5230313 h 5637830"/>
              <a:gd name="connsiteX7" fmla="*/ 4050809 w 4888493"/>
              <a:gd name="connsiteY7" fmla="*/ 5633034 h 5637830"/>
              <a:gd name="connsiteX8" fmla="*/ 3160721 w 4888493"/>
              <a:gd name="connsiteY8" fmla="*/ 5342119 h 5637830"/>
              <a:gd name="connsiteX9" fmla="*/ 2611563 w 4888493"/>
              <a:gd name="connsiteY9" fmla="*/ 5334732 h 5637830"/>
              <a:gd name="connsiteX10" fmla="*/ 1770683 w 4888493"/>
              <a:gd name="connsiteY10" fmla="*/ 5287984 h 5637830"/>
              <a:gd name="connsiteX11" fmla="*/ 816119 w 4888493"/>
              <a:gd name="connsiteY11" fmla="*/ 5036636 h 5637830"/>
              <a:gd name="connsiteX12" fmla="*/ 117446 w 4888493"/>
              <a:gd name="connsiteY12" fmla="*/ 3806892 h 5637830"/>
              <a:gd name="connsiteX13" fmla="*/ 1881 w 4888493"/>
              <a:gd name="connsiteY13" fmla="*/ 1811944 h 5637830"/>
              <a:gd name="connsiteX14" fmla="*/ 312225 w 4888493"/>
              <a:gd name="connsiteY14" fmla="*/ 535208 h 5637830"/>
              <a:gd name="connsiteX15" fmla="*/ 1687201 w 4888493"/>
              <a:gd name="connsiteY15" fmla="*/ 27023 h 5637830"/>
              <a:gd name="connsiteX0" fmla="*/ 1687201 w 4884296"/>
              <a:gd name="connsiteY0" fmla="*/ 27023 h 5637830"/>
              <a:gd name="connsiteX1" fmla="*/ 3319363 w 4884296"/>
              <a:gd name="connsiteY1" fmla="*/ 148455 h 5637830"/>
              <a:gd name="connsiteX2" fmla="*/ 4537051 w 4884296"/>
              <a:gd name="connsiteY2" fmla="*/ 812768 h 5637830"/>
              <a:gd name="connsiteX3" fmla="*/ 4808824 w 4884296"/>
              <a:gd name="connsiteY3" fmla="*/ 1688176 h 5637830"/>
              <a:gd name="connsiteX4" fmla="*/ 4731757 w 4884296"/>
              <a:gd name="connsiteY4" fmla="*/ 4129957 h 5637830"/>
              <a:gd name="connsiteX5" fmla="*/ 3938879 w 4884296"/>
              <a:gd name="connsiteY5" fmla="*/ 5161363 h 5637830"/>
              <a:gd name="connsiteX6" fmla="*/ 3743743 w 4884296"/>
              <a:gd name="connsiteY6" fmla="*/ 5230313 h 5637830"/>
              <a:gd name="connsiteX7" fmla="*/ 4050809 w 4884296"/>
              <a:gd name="connsiteY7" fmla="*/ 5633034 h 5637830"/>
              <a:gd name="connsiteX8" fmla="*/ 3160721 w 4884296"/>
              <a:gd name="connsiteY8" fmla="*/ 5342119 h 5637830"/>
              <a:gd name="connsiteX9" fmla="*/ 2611563 w 4884296"/>
              <a:gd name="connsiteY9" fmla="*/ 5334732 h 5637830"/>
              <a:gd name="connsiteX10" fmla="*/ 1770683 w 4884296"/>
              <a:gd name="connsiteY10" fmla="*/ 5287984 h 5637830"/>
              <a:gd name="connsiteX11" fmla="*/ 816119 w 4884296"/>
              <a:gd name="connsiteY11" fmla="*/ 5036636 h 5637830"/>
              <a:gd name="connsiteX12" fmla="*/ 117446 w 4884296"/>
              <a:gd name="connsiteY12" fmla="*/ 3806892 h 5637830"/>
              <a:gd name="connsiteX13" fmla="*/ 1881 w 4884296"/>
              <a:gd name="connsiteY13" fmla="*/ 1811944 h 5637830"/>
              <a:gd name="connsiteX14" fmla="*/ 312225 w 4884296"/>
              <a:gd name="connsiteY14" fmla="*/ 535208 h 5637830"/>
              <a:gd name="connsiteX15" fmla="*/ 1687201 w 4884296"/>
              <a:gd name="connsiteY15" fmla="*/ 27023 h 5637830"/>
              <a:gd name="connsiteX0" fmla="*/ 1687201 w 4884296"/>
              <a:gd name="connsiteY0" fmla="*/ 27023 h 5634848"/>
              <a:gd name="connsiteX1" fmla="*/ 3319363 w 4884296"/>
              <a:gd name="connsiteY1" fmla="*/ 148455 h 5634848"/>
              <a:gd name="connsiteX2" fmla="*/ 4537051 w 4884296"/>
              <a:gd name="connsiteY2" fmla="*/ 812768 h 5634848"/>
              <a:gd name="connsiteX3" fmla="*/ 4808824 w 4884296"/>
              <a:gd name="connsiteY3" fmla="*/ 1688176 h 5634848"/>
              <a:gd name="connsiteX4" fmla="*/ 4731757 w 4884296"/>
              <a:gd name="connsiteY4" fmla="*/ 4129957 h 5634848"/>
              <a:gd name="connsiteX5" fmla="*/ 3938879 w 4884296"/>
              <a:gd name="connsiteY5" fmla="*/ 5161363 h 5634848"/>
              <a:gd name="connsiteX6" fmla="*/ 3803459 w 4884296"/>
              <a:gd name="connsiteY6" fmla="*/ 5218161 h 5634848"/>
              <a:gd name="connsiteX7" fmla="*/ 4050809 w 4884296"/>
              <a:gd name="connsiteY7" fmla="*/ 5633034 h 5634848"/>
              <a:gd name="connsiteX8" fmla="*/ 3160721 w 4884296"/>
              <a:gd name="connsiteY8" fmla="*/ 5342119 h 5634848"/>
              <a:gd name="connsiteX9" fmla="*/ 2611563 w 4884296"/>
              <a:gd name="connsiteY9" fmla="*/ 5334732 h 5634848"/>
              <a:gd name="connsiteX10" fmla="*/ 1770683 w 4884296"/>
              <a:gd name="connsiteY10" fmla="*/ 5287984 h 5634848"/>
              <a:gd name="connsiteX11" fmla="*/ 816119 w 4884296"/>
              <a:gd name="connsiteY11" fmla="*/ 5036636 h 5634848"/>
              <a:gd name="connsiteX12" fmla="*/ 117446 w 4884296"/>
              <a:gd name="connsiteY12" fmla="*/ 3806892 h 5634848"/>
              <a:gd name="connsiteX13" fmla="*/ 1881 w 4884296"/>
              <a:gd name="connsiteY13" fmla="*/ 1811944 h 5634848"/>
              <a:gd name="connsiteX14" fmla="*/ 312225 w 4884296"/>
              <a:gd name="connsiteY14" fmla="*/ 535208 h 5634848"/>
              <a:gd name="connsiteX15" fmla="*/ 1687201 w 4884296"/>
              <a:gd name="connsiteY15" fmla="*/ 27023 h 5634848"/>
              <a:gd name="connsiteX0" fmla="*/ 1687201 w 4884296"/>
              <a:gd name="connsiteY0" fmla="*/ 27023 h 5635010"/>
              <a:gd name="connsiteX1" fmla="*/ 3319363 w 4884296"/>
              <a:gd name="connsiteY1" fmla="*/ 148455 h 5635010"/>
              <a:gd name="connsiteX2" fmla="*/ 4537051 w 4884296"/>
              <a:gd name="connsiteY2" fmla="*/ 812768 h 5635010"/>
              <a:gd name="connsiteX3" fmla="*/ 4808824 w 4884296"/>
              <a:gd name="connsiteY3" fmla="*/ 1688176 h 5635010"/>
              <a:gd name="connsiteX4" fmla="*/ 4731757 w 4884296"/>
              <a:gd name="connsiteY4" fmla="*/ 4129957 h 5635010"/>
              <a:gd name="connsiteX5" fmla="*/ 3938879 w 4884296"/>
              <a:gd name="connsiteY5" fmla="*/ 5161363 h 5635010"/>
              <a:gd name="connsiteX6" fmla="*/ 3803459 w 4884296"/>
              <a:gd name="connsiteY6" fmla="*/ 5218161 h 5635010"/>
              <a:gd name="connsiteX7" fmla="*/ 4050809 w 4884296"/>
              <a:gd name="connsiteY7" fmla="*/ 5633034 h 5635010"/>
              <a:gd name="connsiteX8" fmla="*/ 3160721 w 4884296"/>
              <a:gd name="connsiteY8" fmla="*/ 5342119 h 5635010"/>
              <a:gd name="connsiteX9" fmla="*/ 2611563 w 4884296"/>
              <a:gd name="connsiteY9" fmla="*/ 5334732 h 5635010"/>
              <a:gd name="connsiteX10" fmla="*/ 1770683 w 4884296"/>
              <a:gd name="connsiteY10" fmla="*/ 5287984 h 5635010"/>
              <a:gd name="connsiteX11" fmla="*/ 816119 w 4884296"/>
              <a:gd name="connsiteY11" fmla="*/ 5036636 h 5635010"/>
              <a:gd name="connsiteX12" fmla="*/ 117446 w 4884296"/>
              <a:gd name="connsiteY12" fmla="*/ 3806892 h 5635010"/>
              <a:gd name="connsiteX13" fmla="*/ 1881 w 4884296"/>
              <a:gd name="connsiteY13" fmla="*/ 1811944 h 5635010"/>
              <a:gd name="connsiteX14" fmla="*/ 312225 w 4884296"/>
              <a:gd name="connsiteY14" fmla="*/ 535208 h 5635010"/>
              <a:gd name="connsiteX15" fmla="*/ 1687201 w 4884296"/>
              <a:gd name="connsiteY15" fmla="*/ 27023 h 5635010"/>
              <a:gd name="connsiteX0" fmla="*/ 1687201 w 4884296"/>
              <a:gd name="connsiteY0" fmla="*/ 27023 h 5590501"/>
              <a:gd name="connsiteX1" fmla="*/ 3319363 w 4884296"/>
              <a:gd name="connsiteY1" fmla="*/ 148455 h 5590501"/>
              <a:gd name="connsiteX2" fmla="*/ 4537051 w 4884296"/>
              <a:gd name="connsiteY2" fmla="*/ 812768 h 5590501"/>
              <a:gd name="connsiteX3" fmla="*/ 4808824 w 4884296"/>
              <a:gd name="connsiteY3" fmla="*/ 1688176 h 5590501"/>
              <a:gd name="connsiteX4" fmla="*/ 4731757 w 4884296"/>
              <a:gd name="connsiteY4" fmla="*/ 4129957 h 5590501"/>
              <a:gd name="connsiteX5" fmla="*/ 3938879 w 4884296"/>
              <a:gd name="connsiteY5" fmla="*/ 5161363 h 5590501"/>
              <a:gd name="connsiteX6" fmla="*/ 3803459 w 4884296"/>
              <a:gd name="connsiteY6" fmla="*/ 5218161 h 5590501"/>
              <a:gd name="connsiteX7" fmla="*/ 4131504 w 4884296"/>
              <a:gd name="connsiteY7" fmla="*/ 5587878 h 5590501"/>
              <a:gd name="connsiteX8" fmla="*/ 3160721 w 4884296"/>
              <a:gd name="connsiteY8" fmla="*/ 5342119 h 5590501"/>
              <a:gd name="connsiteX9" fmla="*/ 2611563 w 4884296"/>
              <a:gd name="connsiteY9" fmla="*/ 5334732 h 5590501"/>
              <a:gd name="connsiteX10" fmla="*/ 1770683 w 4884296"/>
              <a:gd name="connsiteY10" fmla="*/ 5287984 h 5590501"/>
              <a:gd name="connsiteX11" fmla="*/ 816119 w 4884296"/>
              <a:gd name="connsiteY11" fmla="*/ 5036636 h 5590501"/>
              <a:gd name="connsiteX12" fmla="*/ 117446 w 4884296"/>
              <a:gd name="connsiteY12" fmla="*/ 3806892 h 5590501"/>
              <a:gd name="connsiteX13" fmla="*/ 1881 w 4884296"/>
              <a:gd name="connsiteY13" fmla="*/ 1811944 h 5590501"/>
              <a:gd name="connsiteX14" fmla="*/ 312225 w 4884296"/>
              <a:gd name="connsiteY14" fmla="*/ 535208 h 5590501"/>
              <a:gd name="connsiteX15" fmla="*/ 1687201 w 4884296"/>
              <a:gd name="connsiteY15" fmla="*/ 27023 h 5590501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571761"/>
              <a:gd name="connsiteX1" fmla="*/ 3319363 w 4884296"/>
              <a:gd name="connsiteY1" fmla="*/ 148455 h 5571761"/>
              <a:gd name="connsiteX2" fmla="*/ 4537051 w 4884296"/>
              <a:gd name="connsiteY2" fmla="*/ 812768 h 5571761"/>
              <a:gd name="connsiteX3" fmla="*/ 4808824 w 4884296"/>
              <a:gd name="connsiteY3" fmla="*/ 1688176 h 5571761"/>
              <a:gd name="connsiteX4" fmla="*/ 4731757 w 4884296"/>
              <a:gd name="connsiteY4" fmla="*/ 4129957 h 5571761"/>
              <a:gd name="connsiteX5" fmla="*/ 3938879 w 4884296"/>
              <a:gd name="connsiteY5" fmla="*/ 5161363 h 5571761"/>
              <a:gd name="connsiteX6" fmla="*/ 3803459 w 4884296"/>
              <a:gd name="connsiteY6" fmla="*/ 5218161 h 5571761"/>
              <a:gd name="connsiteX7" fmla="*/ 4252545 w 4884296"/>
              <a:gd name="connsiteY7" fmla="*/ 5550248 h 5571761"/>
              <a:gd name="connsiteX8" fmla="*/ 3160721 w 4884296"/>
              <a:gd name="connsiteY8" fmla="*/ 5342119 h 5571761"/>
              <a:gd name="connsiteX9" fmla="*/ 2611563 w 4884296"/>
              <a:gd name="connsiteY9" fmla="*/ 5334732 h 5571761"/>
              <a:gd name="connsiteX10" fmla="*/ 1770683 w 4884296"/>
              <a:gd name="connsiteY10" fmla="*/ 5287984 h 5571761"/>
              <a:gd name="connsiteX11" fmla="*/ 816119 w 4884296"/>
              <a:gd name="connsiteY11" fmla="*/ 5036636 h 5571761"/>
              <a:gd name="connsiteX12" fmla="*/ 117446 w 4884296"/>
              <a:gd name="connsiteY12" fmla="*/ 3806892 h 5571761"/>
              <a:gd name="connsiteX13" fmla="*/ 1881 w 4884296"/>
              <a:gd name="connsiteY13" fmla="*/ 1811944 h 5571761"/>
              <a:gd name="connsiteX14" fmla="*/ 312225 w 4884296"/>
              <a:gd name="connsiteY14" fmla="*/ 535208 h 5571761"/>
              <a:gd name="connsiteX15" fmla="*/ 1687201 w 4884296"/>
              <a:gd name="connsiteY15" fmla="*/ 27023 h 5571761"/>
              <a:gd name="connsiteX0" fmla="*/ 1687201 w 4878879"/>
              <a:gd name="connsiteY0" fmla="*/ 27023 h 5571761"/>
              <a:gd name="connsiteX1" fmla="*/ 3319363 w 4878879"/>
              <a:gd name="connsiteY1" fmla="*/ 148455 h 5571761"/>
              <a:gd name="connsiteX2" fmla="*/ 4537051 w 4878879"/>
              <a:gd name="connsiteY2" fmla="*/ 812768 h 5571761"/>
              <a:gd name="connsiteX3" fmla="*/ 4808824 w 4878879"/>
              <a:gd name="connsiteY3" fmla="*/ 1688176 h 5571761"/>
              <a:gd name="connsiteX4" fmla="*/ 4731757 w 4878879"/>
              <a:gd name="connsiteY4" fmla="*/ 4129957 h 5571761"/>
              <a:gd name="connsiteX5" fmla="*/ 4066645 w 4878879"/>
              <a:gd name="connsiteY5" fmla="*/ 5086104 h 5571761"/>
              <a:gd name="connsiteX6" fmla="*/ 3803459 w 4878879"/>
              <a:gd name="connsiteY6" fmla="*/ 5218161 h 5571761"/>
              <a:gd name="connsiteX7" fmla="*/ 4252545 w 4878879"/>
              <a:gd name="connsiteY7" fmla="*/ 5550248 h 5571761"/>
              <a:gd name="connsiteX8" fmla="*/ 3160721 w 4878879"/>
              <a:gd name="connsiteY8" fmla="*/ 5342119 h 5571761"/>
              <a:gd name="connsiteX9" fmla="*/ 2611563 w 4878879"/>
              <a:gd name="connsiteY9" fmla="*/ 5334732 h 5571761"/>
              <a:gd name="connsiteX10" fmla="*/ 1770683 w 4878879"/>
              <a:gd name="connsiteY10" fmla="*/ 5287984 h 5571761"/>
              <a:gd name="connsiteX11" fmla="*/ 816119 w 4878879"/>
              <a:gd name="connsiteY11" fmla="*/ 5036636 h 5571761"/>
              <a:gd name="connsiteX12" fmla="*/ 117446 w 4878879"/>
              <a:gd name="connsiteY12" fmla="*/ 3806892 h 5571761"/>
              <a:gd name="connsiteX13" fmla="*/ 1881 w 4878879"/>
              <a:gd name="connsiteY13" fmla="*/ 1811944 h 5571761"/>
              <a:gd name="connsiteX14" fmla="*/ 312225 w 4878879"/>
              <a:gd name="connsiteY14" fmla="*/ 535208 h 5571761"/>
              <a:gd name="connsiteX15" fmla="*/ 1687201 w 4878879"/>
              <a:gd name="connsiteY15" fmla="*/ 27023 h 5571761"/>
              <a:gd name="connsiteX0" fmla="*/ 1687201 w 4878879"/>
              <a:gd name="connsiteY0" fmla="*/ 27023 h 5555643"/>
              <a:gd name="connsiteX1" fmla="*/ 3319363 w 4878879"/>
              <a:gd name="connsiteY1" fmla="*/ 148455 h 5555643"/>
              <a:gd name="connsiteX2" fmla="*/ 4537051 w 4878879"/>
              <a:gd name="connsiteY2" fmla="*/ 812768 h 5555643"/>
              <a:gd name="connsiteX3" fmla="*/ 4808824 w 4878879"/>
              <a:gd name="connsiteY3" fmla="*/ 1688176 h 5555643"/>
              <a:gd name="connsiteX4" fmla="*/ 4731757 w 4878879"/>
              <a:gd name="connsiteY4" fmla="*/ 4129957 h 5555643"/>
              <a:gd name="connsiteX5" fmla="*/ 4066645 w 4878879"/>
              <a:gd name="connsiteY5" fmla="*/ 5086104 h 5555643"/>
              <a:gd name="connsiteX6" fmla="*/ 3884153 w 4878879"/>
              <a:gd name="connsiteY6" fmla="*/ 5173005 h 5555643"/>
              <a:gd name="connsiteX7" fmla="*/ 4252545 w 4878879"/>
              <a:gd name="connsiteY7" fmla="*/ 5550248 h 5555643"/>
              <a:gd name="connsiteX8" fmla="*/ 3160721 w 4878879"/>
              <a:gd name="connsiteY8" fmla="*/ 5342119 h 5555643"/>
              <a:gd name="connsiteX9" fmla="*/ 2611563 w 4878879"/>
              <a:gd name="connsiteY9" fmla="*/ 5334732 h 5555643"/>
              <a:gd name="connsiteX10" fmla="*/ 1770683 w 4878879"/>
              <a:gd name="connsiteY10" fmla="*/ 5287984 h 5555643"/>
              <a:gd name="connsiteX11" fmla="*/ 816119 w 4878879"/>
              <a:gd name="connsiteY11" fmla="*/ 5036636 h 5555643"/>
              <a:gd name="connsiteX12" fmla="*/ 117446 w 4878879"/>
              <a:gd name="connsiteY12" fmla="*/ 3806892 h 5555643"/>
              <a:gd name="connsiteX13" fmla="*/ 1881 w 4878879"/>
              <a:gd name="connsiteY13" fmla="*/ 1811944 h 5555643"/>
              <a:gd name="connsiteX14" fmla="*/ 312225 w 4878879"/>
              <a:gd name="connsiteY14" fmla="*/ 535208 h 5555643"/>
              <a:gd name="connsiteX15" fmla="*/ 1687201 w 4878879"/>
              <a:gd name="connsiteY15" fmla="*/ 27023 h 5555643"/>
              <a:gd name="connsiteX0" fmla="*/ 1687201 w 4878879"/>
              <a:gd name="connsiteY0" fmla="*/ 27023 h 5555643"/>
              <a:gd name="connsiteX1" fmla="*/ 3319363 w 4878879"/>
              <a:gd name="connsiteY1" fmla="*/ 148455 h 5555643"/>
              <a:gd name="connsiteX2" fmla="*/ 4537051 w 4878879"/>
              <a:gd name="connsiteY2" fmla="*/ 812768 h 5555643"/>
              <a:gd name="connsiteX3" fmla="*/ 4808824 w 4878879"/>
              <a:gd name="connsiteY3" fmla="*/ 1688176 h 5555643"/>
              <a:gd name="connsiteX4" fmla="*/ 4731757 w 4878879"/>
              <a:gd name="connsiteY4" fmla="*/ 4129957 h 5555643"/>
              <a:gd name="connsiteX5" fmla="*/ 4066645 w 4878879"/>
              <a:gd name="connsiteY5" fmla="*/ 5086104 h 5555643"/>
              <a:gd name="connsiteX6" fmla="*/ 3884153 w 4878879"/>
              <a:gd name="connsiteY6" fmla="*/ 5173005 h 5555643"/>
              <a:gd name="connsiteX7" fmla="*/ 4252545 w 4878879"/>
              <a:gd name="connsiteY7" fmla="*/ 5550248 h 5555643"/>
              <a:gd name="connsiteX8" fmla="*/ 3261589 w 4878879"/>
              <a:gd name="connsiteY8" fmla="*/ 5342119 h 5555643"/>
              <a:gd name="connsiteX9" fmla="*/ 2611563 w 4878879"/>
              <a:gd name="connsiteY9" fmla="*/ 5334732 h 5555643"/>
              <a:gd name="connsiteX10" fmla="*/ 1770683 w 4878879"/>
              <a:gd name="connsiteY10" fmla="*/ 5287984 h 5555643"/>
              <a:gd name="connsiteX11" fmla="*/ 816119 w 4878879"/>
              <a:gd name="connsiteY11" fmla="*/ 5036636 h 5555643"/>
              <a:gd name="connsiteX12" fmla="*/ 117446 w 4878879"/>
              <a:gd name="connsiteY12" fmla="*/ 3806892 h 5555643"/>
              <a:gd name="connsiteX13" fmla="*/ 1881 w 4878879"/>
              <a:gd name="connsiteY13" fmla="*/ 1811944 h 5555643"/>
              <a:gd name="connsiteX14" fmla="*/ 312225 w 4878879"/>
              <a:gd name="connsiteY14" fmla="*/ 535208 h 5555643"/>
              <a:gd name="connsiteX15" fmla="*/ 1687201 w 4878879"/>
              <a:gd name="connsiteY15" fmla="*/ 27023 h 5555643"/>
              <a:gd name="connsiteX0" fmla="*/ 1687201 w 4878879"/>
              <a:gd name="connsiteY0" fmla="*/ 27023 h 5562662"/>
              <a:gd name="connsiteX1" fmla="*/ 3319363 w 4878879"/>
              <a:gd name="connsiteY1" fmla="*/ 148455 h 5562662"/>
              <a:gd name="connsiteX2" fmla="*/ 4537051 w 4878879"/>
              <a:gd name="connsiteY2" fmla="*/ 812768 h 5562662"/>
              <a:gd name="connsiteX3" fmla="*/ 4808824 w 4878879"/>
              <a:gd name="connsiteY3" fmla="*/ 1688176 h 5562662"/>
              <a:gd name="connsiteX4" fmla="*/ 4731757 w 4878879"/>
              <a:gd name="connsiteY4" fmla="*/ 4129957 h 5562662"/>
              <a:gd name="connsiteX5" fmla="*/ 4066645 w 4878879"/>
              <a:gd name="connsiteY5" fmla="*/ 5086104 h 5562662"/>
              <a:gd name="connsiteX6" fmla="*/ 3884153 w 4878879"/>
              <a:gd name="connsiteY6" fmla="*/ 5173005 h 5562662"/>
              <a:gd name="connsiteX7" fmla="*/ 4252545 w 4878879"/>
              <a:gd name="connsiteY7" fmla="*/ 5550248 h 5562662"/>
              <a:gd name="connsiteX8" fmla="*/ 3261589 w 4878879"/>
              <a:gd name="connsiteY8" fmla="*/ 5342119 h 5562662"/>
              <a:gd name="connsiteX9" fmla="*/ 2611563 w 4878879"/>
              <a:gd name="connsiteY9" fmla="*/ 5334732 h 5562662"/>
              <a:gd name="connsiteX10" fmla="*/ 1770683 w 4878879"/>
              <a:gd name="connsiteY10" fmla="*/ 5287984 h 5562662"/>
              <a:gd name="connsiteX11" fmla="*/ 816119 w 4878879"/>
              <a:gd name="connsiteY11" fmla="*/ 5036636 h 5562662"/>
              <a:gd name="connsiteX12" fmla="*/ 117446 w 4878879"/>
              <a:gd name="connsiteY12" fmla="*/ 3806892 h 5562662"/>
              <a:gd name="connsiteX13" fmla="*/ 1881 w 4878879"/>
              <a:gd name="connsiteY13" fmla="*/ 1811944 h 5562662"/>
              <a:gd name="connsiteX14" fmla="*/ 312225 w 4878879"/>
              <a:gd name="connsiteY14" fmla="*/ 535208 h 5562662"/>
              <a:gd name="connsiteX15" fmla="*/ 1687201 w 4878879"/>
              <a:gd name="connsiteY15" fmla="*/ 27023 h 5562662"/>
              <a:gd name="connsiteX0" fmla="*/ 1687201 w 4878879"/>
              <a:gd name="connsiteY0" fmla="*/ 27023 h 5556652"/>
              <a:gd name="connsiteX1" fmla="*/ 3319363 w 4878879"/>
              <a:gd name="connsiteY1" fmla="*/ 148455 h 5556652"/>
              <a:gd name="connsiteX2" fmla="*/ 4537051 w 4878879"/>
              <a:gd name="connsiteY2" fmla="*/ 812768 h 5556652"/>
              <a:gd name="connsiteX3" fmla="*/ 4808824 w 4878879"/>
              <a:gd name="connsiteY3" fmla="*/ 1688176 h 5556652"/>
              <a:gd name="connsiteX4" fmla="*/ 4731757 w 4878879"/>
              <a:gd name="connsiteY4" fmla="*/ 4129957 h 5556652"/>
              <a:gd name="connsiteX5" fmla="*/ 4066645 w 4878879"/>
              <a:gd name="connsiteY5" fmla="*/ 5086104 h 5556652"/>
              <a:gd name="connsiteX6" fmla="*/ 3884153 w 4878879"/>
              <a:gd name="connsiteY6" fmla="*/ 5173005 h 5556652"/>
              <a:gd name="connsiteX7" fmla="*/ 4252545 w 4878879"/>
              <a:gd name="connsiteY7" fmla="*/ 5550248 h 5556652"/>
              <a:gd name="connsiteX8" fmla="*/ 3261589 w 4878879"/>
              <a:gd name="connsiteY8" fmla="*/ 5342119 h 5556652"/>
              <a:gd name="connsiteX9" fmla="*/ 2611563 w 4878879"/>
              <a:gd name="connsiteY9" fmla="*/ 5334732 h 5556652"/>
              <a:gd name="connsiteX10" fmla="*/ 1770683 w 4878879"/>
              <a:gd name="connsiteY10" fmla="*/ 5287984 h 5556652"/>
              <a:gd name="connsiteX11" fmla="*/ 816119 w 4878879"/>
              <a:gd name="connsiteY11" fmla="*/ 5036636 h 5556652"/>
              <a:gd name="connsiteX12" fmla="*/ 117446 w 4878879"/>
              <a:gd name="connsiteY12" fmla="*/ 3806892 h 5556652"/>
              <a:gd name="connsiteX13" fmla="*/ 1881 w 4878879"/>
              <a:gd name="connsiteY13" fmla="*/ 1811944 h 5556652"/>
              <a:gd name="connsiteX14" fmla="*/ 312225 w 4878879"/>
              <a:gd name="connsiteY14" fmla="*/ 535208 h 5556652"/>
              <a:gd name="connsiteX15" fmla="*/ 1687201 w 4878879"/>
              <a:gd name="connsiteY15" fmla="*/ 27023 h 5556652"/>
              <a:gd name="connsiteX0" fmla="*/ 1687201 w 4878879"/>
              <a:gd name="connsiteY0" fmla="*/ 27023 h 5561600"/>
              <a:gd name="connsiteX1" fmla="*/ 3319363 w 4878879"/>
              <a:gd name="connsiteY1" fmla="*/ 148455 h 5561600"/>
              <a:gd name="connsiteX2" fmla="*/ 4537051 w 4878879"/>
              <a:gd name="connsiteY2" fmla="*/ 812768 h 5561600"/>
              <a:gd name="connsiteX3" fmla="*/ 4808824 w 4878879"/>
              <a:gd name="connsiteY3" fmla="*/ 1688176 h 5561600"/>
              <a:gd name="connsiteX4" fmla="*/ 4731757 w 4878879"/>
              <a:gd name="connsiteY4" fmla="*/ 4129957 h 5561600"/>
              <a:gd name="connsiteX5" fmla="*/ 4066645 w 4878879"/>
              <a:gd name="connsiteY5" fmla="*/ 5086104 h 5561600"/>
              <a:gd name="connsiteX6" fmla="*/ 3904327 w 4878879"/>
              <a:gd name="connsiteY6" fmla="*/ 5188057 h 5561600"/>
              <a:gd name="connsiteX7" fmla="*/ 4252545 w 4878879"/>
              <a:gd name="connsiteY7" fmla="*/ 5550248 h 5561600"/>
              <a:gd name="connsiteX8" fmla="*/ 3261589 w 4878879"/>
              <a:gd name="connsiteY8" fmla="*/ 5342119 h 5561600"/>
              <a:gd name="connsiteX9" fmla="*/ 2611563 w 4878879"/>
              <a:gd name="connsiteY9" fmla="*/ 5334732 h 5561600"/>
              <a:gd name="connsiteX10" fmla="*/ 1770683 w 4878879"/>
              <a:gd name="connsiteY10" fmla="*/ 5287984 h 5561600"/>
              <a:gd name="connsiteX11" fmla="*/ 816119 w 4878879"/>
              <a:gd name="connsiteY11" fmla="*/ 5036636 h 5561600"/>
              <a:gd name="connsiteX12" fmla="*/ 117446 w 4878879"/>
              <a:gd name="connsiteY12" fmla="*/ 3806892 h 5561600"/>
              <a:gd name="connsiteX13" fmla="*/ 1881 w 4878879"/>
              <a:gd name="connsiteY13" fmla="*/ 1811944 h 5561600"/>
              <a:gd name="connsiteX14" fmla="*/ 312225 w 4878879"/>
              <a:gd name="connsiteY14" fmla="*/ 535208 h 5561600"/>
              <a:gd name="connsiteX15" fmla="*/ 1687201 w 4878879"/>
              <a:gd name="connsiteY15" fmla="*/ 27023 h 5561600"/>
              <a:gd name="connsiteX0" fmla="*/ 1687201 w 4878879"/>
              <a:gd name="connsiteY0" fmla="*/ 27023 h 5559489"/>
              <a:gd name="connsiteX1" fmla="*/ 3319363 w 4878879"/>
              <a:gd name="connsiteY1" fmla="*/ 148455 h 5559489"/>
              <a:gd name="connsiteX2" fmla="*/ 4537051 w 4878879"/>
              <a:gd name="connsiteY2" fmla="*/ 812768 h 5559489"/>
              <a:gd name="connsiteX3" fmla="*/ 4808824 w 4878879"/>
              <a:gd name="connsiteY3" fmla="*/ 1688176 h 5559489"/>
              <a:gd name="connsiteX4" fmla="*/ 4731757 w 4878879"/>
              <a:gd name="connsiteY4" fmla="*/ 4129957 h 5559489"/>
              <a:gd name="connsiteX5" fmla="*/ 4066645 w 4878879"/>
              <a:gd name="connsiteY5" fmla="*/ 5086104 h 5559489"/>
              <a:gd name="connsiteX6" fmla="*/ 3917777 w 4878879"/>
              <a:gd name="connsiteY6" fmla="*/ 5218161 h 5559489"/>
              <a:gd name="connsiteX7" fmla="*/ 4252545 w 4878879"/>
              <a:gd name="connsiteY7" fmla="*/ 5550248 h 5559489"/>
              <a:gd name="connsiteX8" fmla="*/ 3261589 w 4878879"/>
              <a:gd name="connsiteY8" fmla="*/ 5342119 h 5559489"/>
              <a:gd name="connsiteX9" fmla="*/ 2611563 w 4878879"/>
              <a:gd name="connsiteY9" fmla="*/ 5334732 h 5559489"/>
              <a:gd name="connsiteX10" fmla="*/ 1770683 w 4878879"/>
              <a:gd name="connsiteY10" fmla="*/ 5287984 h 5559489"/>
              <a:gd name="connsiteX11" fmla="*/ 816119 w 4878879"/>
              <a:gd name="connsiteY11" fmla="*/ 5036636 h 5559489"/>
              <a:gd name="connsiteX12" fmla="*/ 117446 w 4878879"/>
              <a:gd name="connsiteY12" fmla="*/ 3806892 h 5559489"/>
              <a:gd name="connsiteX13" fmla="*/ 1881 w 4878879"/>
              <a:gd name="connsiteY13" fmla="*/ 1811944 h 5559489"/>
              <a:gd name="connsiteX14" fmla="*/ 312225 w 4878879"/>
              <a:gd name="connsiteY14" fmla="*/ 535208 h 5559489"/>
              <a:gd name="connsiteX15" fmla="*/ 1687201 w 4878879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61589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61589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48140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5797"/>
              <a:gd name="connsiteY0" fmla="*/ 27023 h 5559489"/>
              <a:gd name="connsiteX1" fmla="*/ 3319363 w 4875797"/>
              <a:gd name="connsiteY1" fmla="*/ 148455 h 5559489"/>
              <a:gd name="connsiteX2" fmla="*/ 4537051 w 4875797"/>
              <a:gd name="connsiteY2" fmla="*/ 812768 h 5559489"/>
              <a:gd name="connsiteX3" fmla="*/ 4808824 w 4875797"/>
              <a:gd name="connsiteY3" fmla="*/ 1688176 h 5559489"/>
              <a:gd name="connsiteX4" fmla="*/ 4731757 w 4875797"/>
              <a:gd name="connsiteY4" fmla="*/ 4129957 h 5559489"/>
              <a:gd name="connsiteX5" fmla="*/ 4144712 w 4875797"/>
              <a:gd name="connsiteY5" fmla="*/ 5022607 h 5559489"/>
              <a:gd name="connsiteX6" fmla="*/ 3917777 w 4875797"/>
              <a:gd name="connsiteY6" fmla="*/ 5218161 h 5559489"/>
              <a:gd name="connsiteX7" fmla="*/ 4252545 w 4875797"/>
              <a:gd name="connsiteY7" fmla="*/ 5550248 h 5559489"/>
              <a:gd name="connsiteX8" fmla="*/ 3248140 w 4875797"/>
              <a:gd name="connsiteY8" fmla="*/ 5342119 h 5559489"/>
              <a:gd name="connsiteX9" fmla="*/ 2611563 w 4875797"/>
              <a:gd name="connsiteY9" fmla="*/ 5334732 h 5559489"/>
              <a:gd name="connsiteX10" fmla="*/ 1770683 w 4875797"/>
              <a:gd name="connsiteY10" fmla="*/ 5287984 h 5559489"/>
              <a:gd name="connsiteX11" fmla="*/ 816119 w 4875797"/>
              <a:gd name="connsiteY11" fmla="*/ 5036636 h 5559489"/>
              <a:gd name="connsiteX12" fmla="*/ 117446 w 4875797"/>
              <a:gd name="connsiteY12" fmla="*/ 3806892 h 5559489"/>
              <a:gd name="connsiteX13" fmla="*/ 1881 w 4875797"/>
              <a:gd name="connsiteY13" fmla="*/ 1811944 h 5559489"/>
              <a:gd name="connsiteX14" fmla="*/ 312225 w 4875797"/>
              <a:gd name="connsiteY14" fmla="*/ 535208 h 5559489"/>
              <a:gd name="connsiteX15" fmla="*/ 1687201 w 4875797"/>
              <a:gd name="connsiteY15" fmla="*/ 27023 h 5559489"/>
              <a:gd name="connsiteX0" fmla="*/ 1687201 w 4859714"/>
              <a:gd name="connsiteY0" fmla="*/ 27023 h 5559489"/>
              <a:gd name="connsiteX1" fmla="*/ 3319363 w 4859714"/>
              <a:gd name="connsiteY1" fmla="*/ 148455 h 5559489"/>
              <a:gd name="connsiteX2" fmla="*/ 4537051 w 4859714"/>
              <a:gd name="connsiteY2" fmla="*/ 812768 h 5559489"/>
              <a:gd name="connsiteX3" fmla="*/ 4808824 w 4859714"/>
              <a:gd name="connsiteY3" fmla="*/ 1688176 h 5559489"/>
              <a:gd name="connsiteX4" fmla="*/ 4656006 w 4859714"/>
              <a:gd name="connsiteY4" fmla="*/ 4008845 h 5559489"/>
              <a:gd name="connsiteX5" fmla="*/ 4144712 w 4859714"/>
              <a:gd name="connsiteY5" fmla="*/ 5022607 h 5559489"/>
              <a:gd name="connsiteX6" fmla="*/ 3917777 w 4859714"/>
              <a:gd name="connsiteY6" fmla="*/ 5218161 h 5559489"/>
              <a:gd name="connsiteX7" fmla="*/ 4252545 w 4859714"/>
              <a:gd name="connsiteY7" fmla="*/ 5550248 h 5559489"/>
              <a:gd name="connsiteX8" fmla="*/ 3248140 w 4859714"/>
              <a:gd name="connsiteY8" fmla="*/ 5342119 h 5559489"/>
              <a:gd name="connsiteX9" fmla="*/ 2611563 w 4859714"/>
              <a:gd name="connsiteY9" fmla="*/ 5334732 h 5559489"/>
              <a:gd name="connsiteX10" fmla="*/ 1770683 w 4859714"/>
              <a:gd name="connsiteY10" fmla="*/ 5287984 h 5559489"/>
              <a:gd name="connsiteX11" fmla="*/ 816119 w 4859714"/>
              <a:gd name="connsiteY11" fmla="*/ 5036636 h 5559489"/>
              <a:gd name="connsiteX12" fmla="*/ 117446 w 4859714"/>
              <a:gd name="connsiteY12" fmla="*/ 3806892 h 5559489"/>
              <a:gd name="connsiteX13" fmla="*/ 1881 w 4859714"/>
              <a:gd name="connsiteY13" fmla="*/ 1811944 h 5559489"/>
              <a:gd name="connsiteX14" fmla="*/ 312225 w 4859714"/>
              <a:gd name="connsiteY14" fmla="*/ 535208 h 5559489"/>
              <a:gd name="connsiteX15" fmla="*/ 1687201 w 4859714"/>
              <a:gd name="connsiteY15" fmla="*/ 27023 h 5559489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611563 w 4859714"/>
              <a:gd name="connsiteY9" fmla="*/ 5334732 h 5565860"/>
              <a:gd name="connsiteX10" fmla="*/ 1770683 w 4859714"/>
              <a:gd name="connsiteY10" fmla="*/ 5287984 h 5565860"/>
              <a:gd name="connsiteX11" fmla="*/ 816119 w 4859714"/>
              <a:gd name="connsiteY11" fmla="*/ 5036636 h 5565860"/>
              <a:gd name="connsiteX12" fmla="*/ 117446 w 4859714"/>
              <a:gd name="connsiteY12" fmla="*/ 3806892 h 5565860"/>
              <a:gd name="connsiteX13" fmla="*/ 1881 w 4859714"/>
              <a:gd name="connsiteY13" fmla="*/ 1811944 h 5565860"/>
              <a:gd name="connsiteX14" fmla="*/ 312225 w 4859714"/>
              <a:gd name="connsiteY14" fmla="*/ 535208 h 5565860"/>
              <a:gd name="connsiteX15" fmla="*/ 1687201 w 4859714"/>
              <a:gd name="connsiteY15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535813 w 4859714"/>
              <a:gd name="connsiteY9" fmla="*/ 5334732 h 5565860"/>
              <a:gd name="connsiteX10" fmla="*/ 1770683 w 4859714"/>
              <a:gd name="connsiteY10" fmla="*/ 5287984 h 5565860"/>
              <a:gd name="connsiteX11" fmla="*/ 816119 w 4859714"/>
              <a:gd name="connsiteY11" fmla="*/ 5036636 h 5565860"/>
              <a:gd name="connsiteX12" fmla="*/ 117446 w 4859714"/>
              <a:gd name="connsiteY12" fmla="*/ 3806892 h 5565860"/>
              <a:gd name="connsiteX13" fmla="*/ 1881 w 4859714"/>
              <a:gd name="connsiteY13" fmla="*/ 1811944 h 5565860"/>
              <a:gd name="connsiteX14" fmla="*/ 312225 w 4859714"/>
              <a:gd name="connsiteY14" fmla="*/ 535208 h 5565860"/>
              <a:gd name="connsiteX15" fmla="*/ 1687201 w 4859714"/>
              <a:gd name="connsiteY15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535813 w 4859714"/>
              <a:gd name="connsiteY9" fmla="*/ 5334732 h 5565860"/>
              <a:gd name="connsiteX10" fmla="*/ 816119 w 4859714"/>
              <a:gd name="connsiteY10" fmla="*/ 5036636 h 5565860"/>
              <a:gd name="connsiteX11" fmla="*/ 117446 w 4859714"/>
              <a:gd name="connsiteY11" fmla="*/ 3806892 h 5565860"/>
              <a:gd name="connsiteX12" fmla="*/ 1881 w 4859714"/>
              <a:gd name="connsiteY12" fmla="*/ 1811944 h 5565860"/>
              <a:gd name="connsiteX13" fmla="*/ 312225 w 4859714"/>
              <a:gd name="connsiteY13" fmla="*/ 535208 h 5565860"/>
              <a:gd name="connsiteX14" fmla="*/ 1687201 w 4859714"/>
              <a:gd name="connsiteY14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470884 w 4859714"/>
              <a:gd name="connsiteY9" fmla="*/ 5346843 h 5565860"/>
              <a:gd name="connsiteX10" fmla="*/ 816119 w 4859714"/>
              <a:gd name="connsiteY10" fmla="*/ 5036636 h 5565860"/>
              <a:gd name="connsiteX11" fmla="*/ 117446 w 4859714"/>
              <a:gd name="connsiteY11" fmla="*/ 3806892 h 5565860"/>
              <a:gd name="connsiteX12" fmla="*/ 1881 w 4859714"/>
              <a:gd name="connsiteY12" fmla="*/ 1811944 h 5565860"/>
              <a:gd name="connsiteX13" fmla="*/ 312225 w 4859714"/>
              <a:gd name="connsiteY13" fmla="*/ 535208 h 5565860"/>
              <a:gd name="connsiteX14" fmla="*/ 1687201 w 4859714"/>
              <a:gd name="connsiteY14" fmla="*/ 27023 h 5565860"/>
              <a:gd name="connsiteX0" fmla="*/ 1687201 w 4859714"/>
              <a:gd name="connsiteY0" fmla="*/ 27023 h 5569827"/>
              <a:gd name="connsiteX1" fmla="*/ 3319363 w 4859714"/>
              <a:gd name="connsiteY1" fmla="*/ 148455 h 5569827"/>
              <a:gd name="connsiteX2" fmla="*/ 4537051 w 4859714"/>
              <a:gd name="connsiteY2" fmla="*/ 812768 h 5569827"/>
              <a:gd name="connsiteX3" fmla="*/ 4808824 w 4859714"/>
              <a:gd name="connsiteY3" fmla="*/ 1688176 h 5569827"/>
              <a:gd name="connsiteX4" fmla="*/ 4656006 w 4859714"/>
              <a:gd name="connsiteY4" fmla="*/ 4008845 h 5569827"/>
              <a:gd name="connsiteX5" fmla="*/ 4144712 w 4859714"/>
              <a:gd name="connsiteY5" fmla="*/ 5022607 h 5569827"/>
              <a:gd name="connsiteX6" fmla="*/ 3917777 w 4859714"/>
              <a:gd name="connsiteY6" fmla="*/ 5218161 h 5569827"/>
              <a:gd name="connsiteX7" fmla="*/ 4252545 w 4859714"/>
              <a:gd name="connsiteY7" fmla="*/ 5550248 h 5569827"/>
              <a:gd name="connsiteX8" fmla="*/ 3118283 w 4859714"/>
              <a:gd name="connsiteY8" fmla="*/ 5378453 h 5569827"/>
              <a:gd name="connsiteX9" fmla="*/ 2470884 w 4859714"/>
              <a:gd name="connsiteY9" fmla="*/ 5346843 h 5569827"/>
              <a:gd name="connsiteX10" fmla="*/ 816119 w 4859714"/>
              <a:gd name="connsiteY10" fmla="*/ 5036636 h 5569827"/>
              <a:gd name="connsiteX11" fmla="*/ 117446 w 4859714"/>
              <a:gd name="connsiteY11" fmla="*/ 3806892 h 5569827"/>
              <a:gd name="connsiteX12" fmla="*/ 1881 w 4859714"/>
              <a:gd name="connsiteY12" fmla="*/ 1811944 h 5569827"/>
              <a:gd name="connsiteX13" fmla="*/ 312225 w 4859714"/>
              <a:gd name="connsiteY13" fmla="*/ 535208 h 5569827"/>
              <a:gd name="connsiteX14" fmla="*/ 1687201 w 4859714"/>
              <a:gd name="connsiteY14" fmla="*/ 27023 h 5569827"/>
              <a:gd name="connsiteX0" fmla="*/ 1687201 w 4859714"/>
              <a:gd name="connsiteY0" fmla="*/ 27023 h 5560916"/>
              <a:gd name="connsiteX1" fmla="*/ 3319363 w 4859714"/>
              <a:gd name="connsiteY1" fmla="*/ 148455 h 5560916"/>
              <a:gd name="connsiteX2" fmla="*/ 4537051 w 4859714"/>
              <a:gd name="connsiteY2" fmla="*/ 812768 h 5560916"/>
              <a:gd name="connsiteX3" fmla="*/ 4808824 w 4859714"/>
              <a:gd name="connsiteY3" fmla="*/ 1688176 h 5560916"/>
              <a:gd name="connsiteX4" fmla="*/ 4656006 w 4859714"/>
              <a:gd name="connsiteY4" fmla="*/ 4008845 h 5560916"/>
              <a:gd name="connsiteX5" fmla="*/ 4144712 w 4859714"/>
              <a:gd name="connsiteY5" fmla="*/ 5022607 h 5560916"/>
              <a:gd name="connsiteX6" fmla="*/ 3917777 w 4859714"/>
              <a:gd name="connsiteY6" fmla="*/ 5218161 h 5560916"/>
              <a:gd name="connsiteX7" fmla="*/ 4252545 w 4859714"/>
              <a:gd name="connsiteY7" fmla="*/ 5550248 h 5560916"/>
              <a:gd name="connsiteX8" fmla="*/ 3118283 w 4859714"/>
              <a:gd name="connsiteY8" fmla="*/ 5378453 h 5560916"/>
              <a:gd name="connsiteX9" fmla="*/ 2470884 w 4859714"/>
              <a:gd name="connsiteY9" fmla="*/ 5346843 h 5560916"/>
              <a:gd name="connsiteX10" fmla="*/ 816119 w 4859714"/>
              <a:gd name="connsiteY10" fmla="*/ 5036636 h 5560916"/>
              <a:gd name="connsiteX11" fmla="*/ 117446 w 4859714"/>
              <a:gd name="connsiteY11" fmla="*/ 3806892 h 5560916"/>
              <a:gd name="connsiteX12" fmla="*/ 1881 w 4859714"/>
              <a:gd name="connsiteY12" fmla="*/ 1811944 h 5560916"/>
              <a:gd name="connsiteX13" fmla="*/ 312225 w 4859714"/>
              <a:gd name="connsiteY13" fmla="*/ 535208 h 5560916"/>
              <a:gd name="connsiteX14" fmla="*/ 1687201 w 4859714"/>
              <a:gd name="connsiteY14" fmla="*/ 27023 h 5560916"/>
              <a:gd name="connsiteX0" fmla="*/ 1687201 w 4859714"/>
              <a:gd name="connsiteY0" fmla="*/ 27023 h 5564310"/>
              <a:gd name="connsiteX1" fmla="*/ 3319363 w 4859714"/>
              <a:gd name="connsiteY1" fmla="*/ 148455 h 5564310"/>
              <a:gd name="connsiteX2" fmla="*/ 4537051 w 4859714"/>
              <a:gd name="connsiteY2" fmla="*/ 812768 h 5564310"/>
              <a:gd name="connsiteX3" fmla="*/ 4808824 w 4859714"/>
              <a:gd name="connsiteY3" fmla="*/ 1688176 h 5564310"/>
              <a:gd name="connsiteX4" fmla="*/ 4656006 w 4859714"/>
              <a:gd name="connsiteY4" fmla="*/ 4008845 h 5564310"/>
              <a:gd name="connsiteX5" fmla="*/ 4144712 w 4859714"/>
              <a:gd name="connsiteY5" fmla="*/ 5022607 h 5564310"/>
              <a:gd name="connsiteX6" fmla="*/ 3939420 w 4859714"/>
              <a:gd name="connsiteY6" fmla="*/ 5169716 h 5564310"/>
              <a:gd name="connsiteX7" fmla="*/ 4252545 w 4859714"/>
              <a:gd name="connsiteY7" fmla="*/ 5550248 h 5564310"/>
              <a:gd name="connsiteX8" fmla="*/ 3118283 w 4859714"/>
              <a:gd name="connsiteY8" fmla="*/ 5378453 h 5564310"/>
              <a:gd name="connsiteX9" fmla="*/ 2470884 w 4859714"/>
              <a:gd name="connsiteY9" fmla="*/ 5346843 h 5564310"/>
              <a:gd name="connsiteX10" fmla="*/ 816119 w 4859714"/>
              <a:gd name="connsiteY10" fmla="*/ 5036636 h 5564310"/>
              <a:gd name="connsiteX11" fmla="*/ 117446 w 4859714"/>
              <a:gd name="connsiteY11" fmla="*/ 3806892 h 5564310"/>
              <a:gd name="connsiteX12" fmla="*/ 1881 w 4859714"/>
              <a:gd name="connsiteY12" fmla="*/ 1811944 h 5564310"/>
              <a:gd name="connsiteX13" fmla="*/ 312225 w 4859714"/>
              <a:gd name="connsiteY13" fmla="*/ 535208 h 5564310"/>
              <a:gd name="connsiteX14" fmla="*/ 1687201 w 4859714"/>
              <a:gd name="connsiteY14" fmla="*/ 27023 h 5564310"/>
              <a:gd name="connsiteX0" fmla="*/ 1687201 w 4859448"/>
              <a:gd name="connsiteY0" fmla="*/ 27023 h 5564310"/>
              <a:gd name="connsiteX1" fmla="*/ 3319363 w 4859448"/>
              <a:gd name="connsiteY1" fmla="*/ 148455 h 5564310"/>
              <a:gd name="connsiteX2" fmla="*/ 4537051 w 4859448"/>
              <a:gd name="connsiteY2" fmla="*/ 812768 h 5564310"/>
              <a:gd name="connsiteX3" fmla="*/ 4808824 w 4859448"/>
              <a:gd name="connsiteY3" fmla="*/ 1688176 h 5564310"/>
              <a:gd name="connsiteX4" fmla="*/ 4656006 w 4859448"/>
              <a:gd name="connsiteY4" fmla="*/ 4008845 h 5564310"/>
              <a:gd name="connsiteX5" fmla="*/ 4155534 w 4859448"/>
              <a:gd name="connsiteY5" fmla="*/ 4962051 h 5564310"/>
              <a:gd name="connsiteX6" fmla="*/ 3939420 w 4859448"/>
              <a:gd name="connsiteY6" fmla="*/ 5169716 h 5564310"/>
              <a:gd name="connsiteX7" fmla="*/ 4252545 w 4859448"/>
              <a:gd name="connsiteY7" fmla="*/ 5550248 h 5564310"/>
              <a:gd name="connsiteX8" fmla="*/ 3118283 w 4859448"/>
              <a:gd name="connsiteY8" fmla="*/ 5378453 h 5564310"/>
              <a:gd name="connsiteX9" fmla="*/ 2470884 w 4859448"/>
              <a:gd name="connsiteY9" fmla="*/ 5346843 h 5564310"/>
              <a:gd name="connsiteX10" fmla="*/ 816119 w 4859448"/>
              <a:gd name="connsiteY10" fmla="*/ 5036636 h 5564310"/>
              <a:gd name="connsiteX11" fmla="*/ 117446 w 4859448"/>
              <a:gd name="connsiteY11" fmla="*/ 3806892 h 5564310"/>
              <a:gd name="connsiteX12" fmla="*/ 1881 w 4859448"/>
              <a:gd name="connsiteY12" fmla="*/ 1811944 h 5564310"/>
              <a:gd name="connsiteX13" fmla="*/ 312225 w 4859448"/>
              <a:gd name="connsiteY13" fmla="*/ 535208 h 5564310"/>
              <a:gd name="connsiteX14" fmla="*/ 1687201 w 4859448"/>
              <a:gd name="connsiteY14" fmla="*/ 27023 h 5564310"/>
              <a:gd name="connsiteX0" fmla="*/ 1687201 w 4859448"/>
              <a:gd name="connsiteY0" fmla="*/ 27023 h 5564310"/>
              <a:gd name="connsiteX1" fmla="*/ 3319363 w 4859448"/>
              <a:gd name="connsiteY1" fmla="*/ 148455 h 5564310"/>
              <a:gd name="connsiteX2" fmla="*/ 4537051 w 4859448"/>
              <a:gd name="connsiteY2" fmla="*/ 812768 h 5564310"/>
              <a:gd name="connsiteX3" fmla="*/ 4808824 w 4859448"/>
              <a:gd name="connsiteY3" fmla="*/ 1688176 h 5564310"/>
              <a:gd name="connsiteX4" fmla="*/ 4656006 w 4859448"/>
              <a:gd name="connsiteY4" fmla="*/ 4008845 h 5564310"/>
              <a:gd name="connsiteX5" fmla="*/ 4155534 w 4859448"/>
              <a:gd name="connsiteY5" fmla="*/ 4962051 h 5564310"/>
              <a:gd name="connsiteX6" fmla="*/ 3939420 w 4859448"/>
              <a:gd name="connsiteY6" fmla="*/ 5169716 h 5564310"/>
              <a:gd name="connsiteX7" fmla="*/ 4252545 w 4859448"/>
              <a:gd name="connsiteY7" fmla="*/ 5550248 h 5564310"/>
              <a:gd name="connsiteX8" fmla="*/ 3118283 w 4859448"/>
              <a:gd name="connsiteY8" fmla="*/ 5378453 h 5564310"/>
              <a:gd name="connsiteX9" fmla="*/ 2470884 w 4859448"/>
              <a:gd name="connsiteY9" fmla="*/ 5346843 h 5564310"/>
              <a:gd name="connsiteX10" fmla="*/ 816119 w 4859448"/>
              <a:gd name="connsiteY10" fmla="*/ 5036636 h 5564310"/>
              <a:gd name="connsiteX11" fmla="*/ 117446 w 4859448"/>
              <a:gd name="connsiteY11" fmla="*/ 3806892 h 5564310"/>
              <a:gd name="connsiteX12" fmla="*/ 1881 w 4859448"/>
              <a:gd name="connsiteY12" fmla="*/ 1811944 h 5564310"/>
              <a:gd name="connsiteX13" fmla="*/ 312225 w 4859448"/>
              <a:gd name="connsiteY13" fmla="*/ 535208 h 5564310"/>
              <a:gd name="connsiteX14" fmla="*/ 1687201 w 4859448"/>
              <a:gd name="connsiteY14" fmla="*/ 27023 h 5564310"/>
              <a:gd name="connsiteX0" fmla="*/ 1687201 w 4867586"/>
              <a:gd name="connsiteY0" fmla="*/ 27023 h 5564310"/>
              <a:gd name="connsiteX1" fmla="*/ 3319363 w 4867586"/>
              <a:gd name="connsiteY1" fmla="*/ 148455 h 5564310"/>
              <a:gd name="connsiteX2" fmla="*/ 4537051 w 4867586"/>
              <a:gd name="connsiteY2" fmla="*/ 812768 h 5564310"/>
              <a:gd name="connsiteX3" fmla="*/ 4808824 w 4867586"/>
              <a:gd name="connsiteY3" fmla="*/ 1688176 h 5564310"/>
              <a:gd name="connsiteX4" fmla="*/ 4699292 w 4867586"/>
              <a:gd name="connsiteY4" fmla="*/ 3839287 h 5564310"/>
              <a:gd name="connsiteX5" fmla="*/ 4155534 w 4867586"/>
              <a:gd name="connsiteY5" fmla="*/ 4962051 h 5564310"/>
              <a:gd name="connsiteX6" fmla="*/ 3939420 w 4867586"/>
              <a:gd name="connsiteY6" fmla="*/ 5169716 h 5564310"/>
              <a:gd name="connsiteX7" fmla="*/ 4252545 w 4867586"/>
              <a:gd name="connsiteY7" fmla="*/ 5550248 h 5564310"/>
              <a:gd name="connsiteX8" fmla="*/ 3118283 w 4867586"/>
              <a:gd name="connsiteY8" fmla="*/ 5378453 h 5564310"/>
              <a:gd name="connsiteX9" fmla="*/ 2470884 w 4867586"/>
              <a:gd name="connsiteY9" fmla="*/ 5346843 h 5564310"/>
              <a:gd name="connsiteX10" fmla="*/ 816119 w 4867586"/>
              <a:gd name="connsiteY10" fmla="*/ 5036636 h 5564310"/>
              <a:gd name="connsiteX11" fmla="*/ 117446 w 4867586"/>
              <a:gd name="connsiteY11" fmla="*/ 3806892 h 5564310"/>
              <a:gd name="connsiteX12" fmla="*/ 1881 w 4867586"/>
              <a:gd name="connsiteY12" fmla="*/ 1811944 h 5564310"/>
              <a:gd name="connsiteX13" fmla="*/ 312225 w 4867586"/>
              <a:gd name="connsiteY13" fmla="*/ 535208 h 5564310"/>
              <a:gd name="connsiteX14" fmla="*/ 1687201 w 4867586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71417"/>
              <a:gd name="connsiteY0" fmla="*/ 27023 h 5564310"/>
              <a:gd name="connsiteX1" fmla="*/ 3319363 w 4871417"/>
              <a:gd name="connsiteY1" fmla="*/ 148455 h 5564310"/>
              <a:gd name="connsiteX2" fmla="*/ 4537051 w 4871417"/>
              <a:gd name="connsiteY2" fmla="*/ 812768 h 5564310"/>
              <a:gd name="connsiteX3" fmla="*/ 4808824 w 4871417"/>
              <a:gd name="connsiteY3" fmla="*/ 1688176 h 5564310"/>
              <a:gd name="connsiteX4" fmla="*/ 4699292 w 4871417"/>
              <a:gd name="connsiteY4" fmla="*/ 3839287 h 5564310"/>
              <a:gd name="connsiteX5" fmla="*/ 4186249 w 4871417"/>
              <a:gd name="connsiteY5" fmla="*/ 4927675 h 5564310"/>
              <a:gd name="connsiteX6" fmla="*/ 3939420 w 4871417"/>
              <a:gd name="connsiteY6" fmla="*/ 5169716 h 5564310"/>
              <a:gd name="connsiteX7" fmla="*/ 4252545 w 4871417"/>
              <a:gd name="connsiteY7" fmla="*/ 5550248 h 5564310"/>
              <a:gd name="connsiteX8" fmla="*/ 3118283 w 4871417"/>
              <a:gd name="connsiteY8" fmla="*/ 5378453 h 5564310"/>
              <a:gd name="connsiteX9" fmla="*/ 2470884 w 4871417"/>
              <a:gd name="connsiteY9" fmla="*/ 5346843 h 5564310"/>
              <a:gd name="connsiteX10" fmla="*/ 816119 w 4871417"/>
              <a:gd name="connsiteY10" fmla="*/ 5036636 h 5564310"/>
              <a:gd name="connsiteX11" fmla="*/ 117446 w 4871417"/>
              <a:gd name="connsiteY11" fmla="*/ 3806892 h 5564310"/>
              <a:gd name="connsiteX12" fmla="*/ 1881 w 4871417"/>
              <a:gd name="connsiteY12" fmla="*/ 1811944 h 5564310"/>
              <a:gd name="connsiteX13" fmla="*/ 312225 w 4871417"/>
              <a:gd name="connsiteY13" fmla="*/ 535208 h 5564310"/>
              <a:gd name="connsiteX14" fmla="*/ 1687201 w 4871417"/>
              <a:gd name="connsiteY14" fmla="*/ 27023 h 5564310"/>
              <a:gd name="connsiteX0" fmla="*/ 1687201 w 4871417"/>
              <a:gd name="connsiteY0" fmla="*/ 27023 h 5564310"/>
              <a:gd name="connsiteX1" fmla="*/ 3319363 w 4871417"/>
              <a:gd name="connsiteY1" fmla="*/ 148455 h 5564310"/>
              <a:gd name="connsiteX2" fmla="*/ 4537051 w 4871417"/>
              <a:gd name="connsiteY2" fmla="*/ 812768 h 5564310"/>
              <a:gd name="connsiteX3" fmla="*/ 4808824 w 4871417"/>
              <a:gd name="connsiteY3" fmla="*/ 1688176 h 5564310"/>
              <a:gd name="connsiteX4" fmla="*/ 4699292 w 4871417"/>
              <a:gd name="connsiteY4" fmla="*/ 3839287 h 5564310"/>
              <a:gd name="connsiteX5" fmla="*/ 4186249 w 4871417"/>
              <a:gd name="connsiteY5" fmla="*/ 4927675 h 5564310"/>
              <a:gd name="connsiteX6" fmla="*/ 3939420 w 4871417"/>
              <a:gd name="connsiteY6" fmla="*/ 5169716 h 5564310"/>
              <a:gd name="connsiteX7" fmla="*/ 4252545 w 4871417"/>
              <a:gd name="connsiteY7" fmla="*/ 5550248 h 5564310"/>
              <a:gd name="connsiteX8" fmla="*/ 3118283 w 4871417"/>
              <a:gd name="connsiteY8" fmla="*/ 5378453 h 5564310"/>
              <a:gd name="connsiteX9" fmla="*/ 2470884 w 4871417"/>
              <a:gd name="connsiteY9" fmla="*/ 5346843 h 5564310"/>
              <a:gd name="connsiteX10" fmla="*/ 816119 w 4871417"/>
              <a:gd name="connsiteY10" fmla="*/ 5036636 h 5564310"/>
              <a:gd name="connsiteX11" fmla="*/ 117446 w 4871417"/>
              <a:gd name="connsiteY11" fmla="*/ 3806892 h 5564310"/>
              <a:gd name="connsiteX12" fmla="*/ 1881 w 4871417"/>
              <a:gd name="connsiteY12" fmla="*/ 1811944 h 5564310"/>
              <a:gd name="connsiteX13" fmla="*/ 312225 w 4871417"/>
              <a:gd name="connsiteY13" fmla="*/ 535208 h 5564310"/>
              <a:gd name="connsiteX14" fmla="*/ 1687201 w 4871417"/>
              <a:gd name="connsiteY14" fmla="*/ 27023 h 5564310"/>
              <a:gd name="connsiteX0" fmla="*/ 1614724 w 4798940"/>
              <a:gd name="connsiteY0" fmla="*/ 27023 h 5564310"/>
              <a:gd name="connsiteX1" fmla="*/ 3246886 w 4798940"/>
              <a:gd name="connsiteY1" fmla="*/ 148455 h 5564310"/>
              <a:gd name="connsiteX2" fmla="*/ 4464574 w 4798940"/>
              <a:gd name="connsiteY2" fmla="*/ 812768 h 5564310"/>
              <a:gd name="connsiteX3" fmla="*/ 4736347 w 4798940"/>
              <a:gd name="connsiteY3" fmla="*/ 1688176 h 5564310"/>
              <a:gd name="connsiteX4" fmla="*/ 4626815 w 4798940"/>
              <a:gd name="connsiteY4" fmla="*/ 3839287 h 5564310"/>
              <a:gd name="connsiteX5" fmla="*/ 4113772 w 4798940"/>
              <a:gd name="connsiteY5" fmla="*/ 4927675 h 5564310"/>
              <a:gd name="connsiteX6" fmla="*/ 3866943 w 4798940"/>
              <a:gd name="connsiteY6" fmla="*/ 5169716 h 5564310"/>
              <a:gd name="connsiteX7" fmla="*/ 4180068 w 4798940"/>
              <a:gd name="connsiteY7" fmla="*/ 5550248 h 5564310"/>
              <a:gd name="connsiteX8" fmla="*/ 3045806 w 4798940"/>
              <a:gd name="connsiteY8" fmla="*/ 5378453 h 5564310"/>
              <a:gd name="connsiteX9" fmla="*/ 2398407 w 4798940"/>
              <a:gd name="connsiteY9" fmla="*/ 5346843 h 5564310"/>
              <a:gd name="connsiteX10" fmla="*/ 743642 w 4798940"/>
              <a:gd name="connsiteY10" fmla="*/ 5036636 h 5564310"/>
              <a:gd name="connsiteX11" fmla="*/ 44969 w 4798940"/>
              <a:gd name="connsiteY11" fmla="*/ 3806892 h 5564310"/>
              <a:gd name="connsiteX12" fmla="*/ 239748 w 4798940"/>
              <a:gd name="connsiteY12" fmla="*/ 535208 h 5564310"/>
              <a:gd name="connsiteX13" fmla="*/ 1614724 w 4798940"/>
              <a:gd name="connsiteY13" fmla="*/ 27023 h 5564310"/>
              <a:gd name="connsiteX0" fmla="*/ 1626312 w 4810528"/>
              <a:gd name="connsiteY0" fmla="*/ 49000 h 5586287"/>
              <a:gd name="connsiteX1" fmla="*/ 3258474 w 4810528"/>
              <a:gd name="connsiteY1" fmla="*/ 170432 h 5586287"/>
              <a:gd name="connsiteX2" fmla="*/ 4476162 w 4810528"/>
              <a:gd name="connsiteY2" fmla="*/ 834745 h 5586287"/>
              <a:gd name="connsiteX3" fmla="*/ 4747935 w 4810528"/>
              <a:gd name="connsiteY3" fmla="*/ 1710153 h 5586287"/>
              <a:gd name="connsiteX4" fmla="*/ 4638403 w 4810528"/>
              <a:gd name="connsiteY4" fmla="*/ 3861264 h 5586287"/>
              <a:gd name="connsiteX5" fmla="*/ 4125360 w 4810528"/>
              <a:gd name="connsiteY5" fmla="*/ 4949652 h 5586287"/>
              <a:gd name="connsiteX6" fmla="*/ 3878531 w 4810528"/>
              <a:gd name="connsiteY6" fmla="*/ 5191693 h 5586287"/>
              <a:gd name="connsiteX7" fmla="*/ 4191656 w 4810528"/>
              <a:gd name="connsiteY7" fmla="*/ 5572225 h 5586287"/>
              <a:gd name="connsiteX8" fmla="*/ 3057394 w 4810528"/>
              <a:gd name="connsiteY8" fmla="*/ 5400430 h 5586287"/>
              <a:gd name="connsiteX9" fmla="*/ 2409995 w 4810528"/>
              <a:gd name="connsiteY9" fmla="*/ 5368820 h 5586287"/>
              <a:gd name="connsiteX10" fmla="*/ 755230 w 4810528"/>
              <a:gd name="connsiteY10" fmla="*/ 5058613 h 5586287"/>
              <a:gd name="connsiteX11" fmla="*/ 56557 w 4810528"/>
              <a:gd name="connsiteY11" fmla="*/ 3828869 h 5586287"/>
              <a:gd name="connsiteX12" fmla="*/ 213038 w 4810528"/>
              <a:gd name="connsiteY12" fmla="*/ 857223 h 5586287"/>
              <a:gd name="connsiteX13" fmla="*/ 1626312 w 4810528"/>
              <a:gd name="connsiteY13" fmla="*/ 49000 h 5586287"/>
              <a:gd name="connsiteX0" fmla="*/ 1622094 w 4806310"/>
              <a:gd name="connsiteY0" fmla="*/ 59516 h 5596803"/>
              <a:gd name="connsiteX1" fmla="*/ 3254256 w 4806310"/>
              <a:gd name="connsiteY1" fmla="*/ 180948 h 5596803"/>
              <a:gd name="connsiteX2" fmla="*/ 4471944 w 4806310"/>
              <a:gd name="connsiteY2" fmla="*/ 845261 h 5596803"/>
              <a:gd name="connsiteX3" fmla="*/ 4743717 w 4806310"/>
              <a:gd name="connsiteY3" fmla="*/ 1720669 h 5596803"/>
              <a:gd name="connsiteX4" fmla="*/ 4634185 w 4806310"/>
              <a:gd name="connsiteY4" fmla="*/ 3871780 h 5596803"/>
              <a:gd name="connsiteX5" fmla="*/ 4121142 w 4806310"/>
              <a:gd name="connsiteY5" fmla="*/ 4960168 h 5596803"/>
              <a:gd name="connsiteX6" fmla="*/ 3874313 w 4806310"/>
              <a:gd name="connsiteY6" fmla="*/ 5202209 h 5596803"/>
              <a:gd name="connsiteX7" fmla="*/ 4187438 w 4806310"/>
              <a:gd name="connsiteY7" fmla="*/ 5582741 h 5596803"/>
              <a:gd name="connsiteX8" fmla="*/ 3053176 w 4806310"/>
              <a:gd name="connsiteY8" fmla="*/ 5410946 h 5596803"/>
              <a:gd name="connsiteX9" fmla="*/ 2405777 w 4806310"/>
              <a:gd name="connsiteY9" fmla="*/ 5379336 h 5596803"/>
              <a:gd name="connsiteX10" fmla="*/ 751012 w 4806310"/>
              <a:gd name="connsiteY10" fmla="*/ 5069129 h 5596803"/>
              <a:gd name="connsiteX11" fmla="*/ 52339 w 4806310"/>
              <a:gd name="connsiteY11" fmla="*/ 3839385 h 5596803"/>
              <a:gd name="connsiteX12" fmla="*/ 221586 w 4806310"/>
              <a:gd name="connsiteY12" fmla="*/ 1010614 h 5596803"/>
              <a:gd name="connsiteX13" fmla="*/ 1622094 w 4806310"/>
              <a:gd name="connsiteY13" fmla="*/ 59516 h 5596803"/>
              <a:gd name="connsiteX0" fmla="*/ 1658258 w 4842474"/>
              <a:gd name="connsiteY0" fmla="*/ 59516 h 5596803"/>
              <a:gd name="connsiteX1" fmla="*/ 3290420 w 4842474"/>
              <a:gd name="connsiteY1" fmla="*/ 180948 h 5596803"/>
              <a:gd name="connsiteX2" fmla="*/ 4508108 w 4842474"/>
              <a:gd name="connsiteY2" fmla="*/ 845261 h 5596803"/>
              <a:gd name="connsiteX3" fmla="*/ 4779881 w 4842474"/>
              <a:gd name="connsiteY3" fmla="*/ 1720669 h 5596803"/>
              <a:gd name="connsiteX4" fmla="*/ 4670349 w 4842474"/>
              <a:gd name="connsiteY4" fmla="*/ 3871780 h 5596803"/>
              <a:gd name="connsiteX5" fmla="*/ 4157306 w 4842474"/>
              <a:gd name="connsiteY5" fmla="*/ 4960168 h 5596803"/>
              <a:gd name="connsiteX6" fmla="*/ 3910477 w 4842474"/>
              <a:gd name="connsiteY6" fmla="*/ 5202209 h 5596803"/>
              <a:gd name="connsiteX7" fmla="*/ 4223602 w 4842474"/>
              <a:gd name="connsiteY7" fmla="*/ 5582741 h 5596803"/>
              <a:gd name="connsiteX8" fmla="*/ 3089340 w 4842474"/>
              <a:gd name="connsiteY8" fmla="*/ 5410946 h 5596803"/>
              <a:gd name="connsiteX9" fmla="*/ 2441941 w 4842474"/>
              <a:gd name="connsiteY9" fmla="*/ 5379336 h 5596803"/>
              <a:gd name="connsiteX10" fmla="*/ 787176 w 4842474"/>
              <a:gd name="connsiteY10" fmla="*/ 5069129 h 5596803"/>
              <a:gd name="connsiteX11" fmla="*/ 88503 w 4842474"/>
              <a:gd name="connsiteY11" fmla="*/ 3839385 h 5596803"/>
              <a:gd name="connsiteX12" fmla="*/ 257750 w 4842474"/>
              <a:gd name="connsiteY12" fmla="*/ 1010614 h 5596803"/>
              <a:gd name="connsiteX13" fmla="*/ 1658258 w 4842474"/>
              <a:gd name="connsiteY13" fmla="*/ 59516 h 5596803"/>
              <a:gd name="connsiteX0" fmla="*/ 1658258 w 4842474"/>
              <a:gd name="connsiteY0" fmla="*/ 59516 h 5596803"/>
              <a:gd name="connsiteX1" fmla="*/ 3290420 w 4842474"/>
              <a:gd name="connsiteY1" fmla="*/ 180948 h 5596803"/>
              <a:gd name="connsiteX2" fmla="*/ 4508108 w 4842474"/>
              <a:gd name="connsiteY2" fmla="*/ 845261 h 5596803"/>
              <a:gd name="connsiteX3" fmla="*/ 4779881 w 4842474"/>
              <a:gd name="connsiteY3" fmla="*/ 1720669 h 5596803"/>
              <a:gd name="connsiteX4" fmla="*/ 4670349 w 4842474"/>
              <a:gd name="connsiteY4" fmla="*/ 3871780 h 5596803"/>
              <a:gd name="connsiteX5" fmla="*/ 4157306 w 4842474"/>
              <a:gd name="connsiteY5" fmla="*/ 4960168 h 5596803"/>
              <a:gd name="connsiteX6" fmla="*/ 3910477 w 4842474"/>
              <a:gd name="connsiteY6" fmla="*/ 5202209 h 5596803"/>
              <a:gd name="connsiteX7" fmla="*/ 4223602 w 4842474"/>
              <a:gd name="connsiteY7" fmla="*/ 5582741 h 5596803"/>
              <a:gd name="connsiteX8" fmla="*/ 3089340 w 4842474"/>
              <a:gd name="connsiteY8" fmla="*/ 5410946 h 5596803"/>
              <a:gd name="connsiteX9" fmla="*/ 2441941 w 4842474"/>
              <a:gd name="connsiteY9" fmla="*/ 5379336 h 5596803"/>
              <a:gd name="connsiteX10" fmla="*/ 787176 w 4842474"/>
              <a:gd name="connsiteY10" fmla="*/ 5069129 h 5596803"/>
              <a:gd name="connsiteX11" fmla="*/ 88503 w 4842474"/>
              <a:gd name="connsiteY11" fmla="*/ 3839385 h 5596803"/>
              <a:gd name="connsiteX12" fmla="*/ 257750 w 4842474"/>
              <a:gd name="connsiteY12" fmla="*/ 1010614 h 5596803"/>
              <a:gd name="connsiteX13" fmla="*/ 1658258 w 4842474"/>
              <a:gd name="connsiteY13" fmla="*/ 59516 h 5596803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787176 w 4842474"/>
              <a:gd name="connsiteY10" fmla="*/ 5062818 h 5590492"/>
              <a:gd name="connsiteX11" fmla="*/ 88503 w 4842474"/>
              <a:gd name="connsiteY11" fmla="*/ 3833074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787176 w 4842474"/>
              <a:gd name="connsiteY10" fmla="*/ 5062818 h 5590492"/>
              <a:gd name="connsiteX11" fmla="*/ 88503 w 4842474"/>
              <a:gd name="connsiteY11" fmla="*/ 3804499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978667 w 4842474"/>
              <a:gd name="connsiteY10" fmla="*/ 5105681 h 5590492"/>
              <a:gd name="connsiteX11" fmla="*/ 88503 w 4842474"/>
              <a:gd name="connsiteY11" fmla="*/ 3804499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38480"/>
              <a:gd name="connsiteY0" fmla="*/ 53205 h 5590492"/>
              <a:gd name="connsiteX1" fmla="*/ 3290420 w 4838480"/>
              <a:gd name="connsiteY1" fmla="*/ 174637 h 5590492"/>
              <a:gd name="connsiteX2" fmla="*/ 4508108 w 4838480"/>
              <a:gd name="connsiteY2" fmla="*/ 838950 h 5590492"/>
              <a:gd name="connsiteX3" fmla="*/ 4779881 w 4838480"/>
              <a:gd name="connsiteY3" fmla="*/ 1714358 h 5590492"/>
              <a:gd name="connsiteX4" fmla="*/ 4670349 w 4838480"/>
              <a:gd name="connsiteY4" fmla="*/ 3865469 h 5590492"/>
              <a:gd name="connsiteX5" fmla="*/ 4131774 w 4838480"/>
              <a:gd name="connsiteY5" fmla="*/ 4896707 h 5590492"/>
              <a:gd name="connsiteX6" fmla="*/ 3910477 w 4838480"/>
              <a:gd name="connsiteY6" fmla="*/ 5195898 h 5590492"/>
              <a:gd name="connsiteX7" fmla="*/ 4223602 w 4838480"/>
              <a:gd name="connsiteY7" fmla="*/ 5576430 h 5590492"/>
              <a:gd name="connsiteX8" fmla="*/ 3089340 w 4838480"/>
              <a:gd name="connsiteY8" fmla="*/ 5404635 h 5590492"/>
              <a:gd name="connsiteX9" fmla="*/ 2441941 w 4838480"/>
              <a:gd name="connsiteY9" fmla="*/ 5373025 h 5590492"/>
              <a:gd name="connsiteX10" fmla="*/ 978667 w 4838480"/>
              <a:gd name="connsiteY10" fmla="*/ 5105681 h 5590492"/>
              <a:gd name="connsiteX11" fmla="*/ 88503 w 4838480"/>
              <a:gd name="connsiteY11" fmla="*/ 3804499 h 5590492"/>
              <a:gd name="connsiteX12" fmla="*/ 257750 w 4838480"/>
              <a:gd name="connsiteY12" fmla="*/ 918578 h 5590492"/>
              <a:gd name="connsiteX13" fmla="*/ 1658258 w 4838480"/>
              <a:gd name="connsiteY13" fmla="*/ 53205 h 5590492"/>
              <a:gd name="connsiteX0" fmla="*/ 1658258 w 4835856"/>
              <a:gd name="connsiteY0" fmla="*/ 53205 h 5590492"/>
              <a:gd name="connsiteX1" fmla="*/ 3290420 w 4835856"/>
              <a:gd name="connsiteY1" fmla="*/ 174637 h 5590492"/>
              <a:gd name="connsiteX2" fmla="*/ 4508108 w 4835856"/>
              <a:gd name="connsiteY2" fmla="*/ 838950 h 5590492"/>
              <a:gd name="connsiteX3" fmla="*/ 4779881 w 4835856"/>
              <a:gd name="connsiteY3" fmla="*/ 1714358 h 5590492"/>
              <a:gd name="connsiteX4" fmla="*/ 4657583 w 4835856"/>
              <a:gd name="connsiteY4" fmla="*/ 3794031 h 5590492"/>
              <a:gd name="connsiteX5" fmla="*/ 4131774 w 4835856"/>
              <a:gd name="connsiteY5" fmla="*/ 4896707 h 5590492"/>
              <a:gd name="connsiteX6" fmla="*/ 3910477 w 4835856"/>
              <a:gd name="connsiteY6" fmla="*/ 5195898 h 5590492"/>
              <a:gd name="connsiteX7" fmla="*/ 4223602 w 4835856"/>
              <a:gd name="connsiteY7" fmla="*/ 5576430 h 5590492"/>
              <a:gd name="connsiteX8" fmla="*/ 3089340 w 4835856"/>
              <a:gd name="connsiteY8" fmla="*/ 5404635 h 5590492"/>
              <a:gd name="connsiteX9" fmla="*/ 2441941 w 4835856"/>
              <a:gd name="connsiteY9" fmla="*/ 5373025 h 5590492"/>
              <a:gd name="connsiteX10" fmla="*/ 978667 w 4835856"/>
              <a:gd name="connsiteY10" fmla="*/ 5105681 h 5590492"/>
              <a:gd name="connsiteX11" fmla="*/ 88503 w 4835856"/>
              <a:gd name="connsiteY11" fmla="*/ 3804499 h 5590492"/>
              <a:gd name="connsiteX12" fmla="*/ 257750 w 4835856"/>
              <a:gd name="connsiteY12" fmla="*/ 918578 h 5590492"/>
              <a:gd name="connsiteX13" fmla="*/ 1658258 w 4835856"/>
              <a:gd name="connsiteY13" fmla="*/ 53205 h 5590492"/>
              <a:gd name="connsiteX0" fmla="*/ 1658258 w 4874366"/>
              <a:gd name="connsiteY0" fmla="*/ 91536 h 5628823"/>
              <a:gd name="connsiteX1" fmla="*/ 3290420 w 4874366"/>
              <a:gd name="connsiteY1" fmla="*/ 212968 h 5628823"/>
              <a:gd name="connsiteX2" fmla="*/ 4779881 w 4874366"/>
              <a:gd name="connsiteY2" fmla="*/ 1752689 h 5628823"/>
              <a:gd name="connsiteX3" fmla="*/ 4657583 w 4874366"/>
              <a:gd name="connsiteY3" fmla="*/ 3832362 h 5628823"/>
              <a:gd name="connsiteX4" fmla="*/ 4131774 w 4874366"/>
              <a:gd name="connsiteY4" fmla="*/ 4935038 h 5628823"/>
              <a:gd name="connsiteX5" fmla="*/ 3910477 w 4874366"/>
              <a:gd name="connsiteY5" fmla="*/ 5234229 h 5628823"/>
              <a:gd name="connsiteX6" fmla="*/ 4223602 w 4874366"/>
              <a:gd name="connsiteY6" fmla="*/ 5614761 h 5628823"/>
              <a:gd name="connsiteX7" fmla="*/ 3089340 w 4874366"/>
              <a:gd name="connsiteY7" fmla="*/ 5442966 h 5628823"/>
              <a:gd name="connsiteX8" fmla="*/ 2441941 w 4874366"/>
              <a:gd name="connsiteY8" fmla="*/ 5411356 h 5628823"/>
              <a:gd name="connsiteX9" fmla="*/ 978667 w 4874366"/>
              <a:gd name="connsiteY9" fmla="*/ 5144012 h 5628823"/>
              <a:gd name="connsiteX10" fmla="*/ 88503 w 4874366"/>
              <a:gd name="connsiteY10" fmla="*/ 3842830 h 5628823"/>
              <a:gd name="connsiteX11" fmla="*/ 257750 w 4874366"/>
              <a:gd name="connsiteY11" fmla="*/ 956909 h 5628823"/>
              <a:gd name="connsiteX12" fmla="*/ 1658258 w 4874366"/>
              <a:gd name="connsiteY12" fmla="*/ 91536 h 5628823"/>
              <a:gd name="connsiteX0" fmla="*/ 1658258 w 4874366"/>
              <a:gd name="connsiteY0" fmla="*/ 91536 h 5628823"/>
              <a:gd name="connsiteX1" fmla="*/ 3290420 w 4874366"/>
              <a:gd name="connsiteY1" fmla="*/ 212968 h 5628823"/>
              <a:gd name="connsiteX2" fmla="*/ 4779881 w 4874366"/>
              <a:gd name="connsiteY2" fmla="*/ 1752689 h 5628823"/>
              <a:gd name="connsiteX3" fmla="*/ 4657583 w 4874366"/>
              <a:gd name="connsiteY3" fmla="*/ 3832362 h 5628823"/>
              <a:gd name="connsiteX4" fmla="*/ 4131774 w 4874366"/>
              <a:gd name="connsiteY4" fmla="*/ 4935038 h 5628823"/>
              <a:gd name="connsiteX5" fmla="*/ 3910477 w 4874366"/>
              <a:gd name="connsiteY5" fmla="*/ 5234229 h 5628823"/>
              <a:gd name="connsiteX6" fmla="*/ 4223602 w 4874366"/>
              <a:gd name="connsiteY6" fmla="*/ 5614761 h 5628823"/>
              <a:gd name="connsiteX7" fmla="*/ 3089340 w 4874366"/>
              <a:gd name="connsiteY7" fmla="*/ 5442966 h 5628823"/>
              <a:gd name="connsiteX8" fmla="*/ 2441941 w 4874366"/>
              <a:gd name="connsiteY8" fmla="*/ 5411356 h 5628823"/>
              <a:gd name="connsiteX9" fmla="*/ 978667 w 4874366"/>
              <a:gd name="connsiteY9" fmla="*/ 5144012 h 5628823"/>
              <a:gd name="connsiteX10" fmla="*/ 88503 w 4874366"/>
              <a:gd name="connsiteY10" fmla="*/ 3842830 h 5628823"/>
              <a:gd name="connsiteX11" fmla="*/ 257750 w 4874366"/>
              <a:gd name="connsiteY11" fmla="*/ 956909 h 5628823"/>
              <a:gd name="connsiteX12" fmla="*/ 1658258 w 4874366"/>
              <a:gd name="connsiteY12" fmla="*/ 91536 h 5628823"/>
              <a:gd name="connsiteX0" fmla="*/ 1658258 w 4886717"/>
              <a:gd name="connsiteY0" fmla="*/ 81096 h 5618383"/>
              <a:gd name="connsiteX1" fmla="*/ 3290420 w 4886717"/>
              <a:gd name="connsiteY1" fmla="*/ 202528 h 5618383"/>
              <a:gd name="connsiteX2" fmla="*/ 4794941 w 4886717"/>
              <a:gd name="connsiteY2" fmla="*/ 1543088 h 5618383"/>
              <a:gd name="connsiteX3" fmla="*/ 4657583 w 4886717"/>
              <a:gd name="connsiteY3" fmla="*/ 3821922 h 5618383"/>
              <a:gd name="connsiteX4" fmla="*/ 4131774 w 4886717"/>
              <a:gd name="connsiteY4" fmla="*/ 4924598 h 5618383"/>
              <a:gd name="connsiteX5" fmla="*/ 3910477 w 4886717"/>
              <a:gd name="connsiteY5" fmla="*/ 5223789 h 5618383"/>
              <a:gd name="connsiteX6" fmla="*/ 4223602 w 4886717"/>
              <a:gd name="connsiteY6" fmla="*/ 5604321 h 5618383"/>
              <a:gd name="connsiteX7" fmla="*/ 3089340 w 4886717"/>
              <a:gd name="connsiteY7" fmla="*/ 5432526 h 5618383"/>
              <a:gd name="connsiteX8" fmla="*/ 2441941 w 4886717"/>
              <a:gd name="connsiteY8" fmla="*/ 5400916 h 5618383"/>
              <a:gd name="connsiteX9" fmla="*/ 978667 w 4886717"/>
              <a:gd name="connsiteY9" fmla="*/ 5133572 h 5618383"/>
              <a:gd name="connsiteX10" fmla="*/ 88503 w 4886717"/>
              <a:gd name="connsiteY10" fmla="*/ 3832390 h 5618383"/>
              <a:gd name="connsiteX11" fmla="*/ 257750 w 4886717"/>
              <a:gd name="connsiteY11" fmla="*/ 946469 h 5618383"/>
              <a:gd name="connsiteX12" fmla="*/ 1658258 w 4886717"/>
              <a:gd name="connsiteY12" fmla="*/ 81096 h 5618383"/>
              <a:gd name="connsiteX0" fmla="*/ 1658258 w 4886717"/>
              <a:gd name="connsiteY0" fmla="*/ 60710 h 5597997"/>
              <a:gd name="connsiteX1" fmla="*/ 3290420 w 4886717"/>
              <a:gd name="connsiteY1" fmla="*/ 182142 h 5597997"/>
              <a:gd name="connsiteX2" fmla="*/ 4794941 w 4886717"/>
              <a:gd name="connsiteY2" fmla="*/ 1522702 h 5597997"/>
              <a:gd name="connsiteX3" fmla="*/ 4657583 w 4886717"/>
              <a:gd name="connsiteY3" fmla="*/ 3801536 h 5597997"/>
              <a:gd name="connsiteX4" fmla="*/ 4131774 w 4886717"/>
              <a:gd name="connsiteY4" fmla="*/ 4904212 h 5597997"/>
              <a:gd name="connsiteX5" fmla="*/ 3910477 w 4886717"/>
              <a:gd name="connsiteY5" fmla="*/ 5203403 h 5597997"/>
              <a:gd name="connsiteX6" fmla="*/ 4223602 w 4886717"/>
              <a:gd name="connsiteY6" fmla="*/ 5583935 h 5597997"/>
              <a:gd name="connsiteX7" fmla="*/ 3089340 w 4886717"/>
              <a:gd name="connsiteY7" fmla="*/ 5412140 h 5597997"/>
              <a:gd name="connsiteX8" fmla="*/ 2441941 w 4886717"/>
              <a:gd name="connsiteY8" fmla="*/ 5380530 h 5597997"/>
              <a:gd name="connsiteX9" fmla="*/ 978667 w 4886717"/>
              <a:gd name="connsiteY9" fmla="*/ 5113186 h 5597997"/>
              <a:gd name="connsiteX10" fmla="*/ 88503 w 4886717"/>
              <a:gd name="connsiteY10" fmla="*/ 3812004 h 5597997"/>
              <a:gd name="connsiteX11" fmla="*/ 257750 w 4886717"/>
              <a:gd name="connsiteY11" fmla="*/ 926083 h 5597997"/>
              <a:gd name="connsiteX12" fmla="*/ 1658258 w 4886717"/>
              <a:gd name="connsiteY12" fmla="*/ 60710 h 5597997"/>
              <a:gd name="connsiteX0" fmla="*/ 1658258 w 4886717"/>
              <a:gd name="connsiteY0" fmla="*/ 75845 h 5613132"/>
              <a:gd name="connsiteX1" fmla="*/ 3316714 w 4886717"/>
              <a:gd name="connsiteY1" fmla="*/ 157254 h 5613132"/>
              <a:gd name="connsiteX2" fmla="*/ 4794941 w 4886717"/>
              <a:gd name="connsiteY2" fmla="*/ 1537837 h 5613132"/>
              <a:gd name="connsiteX3" fmla="*/ 4657583 w 4886717"/>
              <a:gd name="connsiteY3" fmla="*/ 3816671 h 5613132"/>
              <a:gd name="connsiteX4" fmla="*/ 4131774 w 4886717"/>
              <a:gd name="connsiteY4" fmla="*/ 4919347 h 5613132"/>
              <a:gd name="connsiteX5" fmla="*/ 3910477 w 4886717"/>
              <a:gd name="connsiteY5" fmla="*/ 5218538 h 5613132"/>
              <a:gd name="connsiteX6" fmla="*/ 4223602 w 4886717"/>
              <a:gd name="connsiteY6" fmla="*/ 5599070 h 5613132"/>
              <a:gd name="connsiteX7" fmla="*/ 3089340 w 4886717"/>
              <a:gd name="connsiteY7" fmla="*/ 5427275 h 5613132"/>
              <a:gd name="connsiteX8" fmla="*/ 2441941 w 4886717"/>
              <a:gd name="connsiteY8" fmla="*/ 5395665 h 5613132"/>
              <a:gd name="connsiteX9" fmla="*/ 978667 w 4886717"/>
              <a:gd name="connsiteY9" fmla="*/ 5128321 h 5613132"/>
              <a:gd name="connsiteX10" fmla="*/ 88503 w 4886717"/>
              <a:gd name="connsiteY10" fmla="*/ 3827139 h 5613132"/>
              <a:gd name="connsiteX11" fmla="*/ 257750 w 4886717"/>
              <a:gd name="connsiteY11" fmla="*/ 941218 h 5613132"/>
              <a:gd name="connsiteX12" fmla="*/ 1658258 w 4886717"/>
              <a:gd name="connsiteY12" fmla="*/ 75845 h 561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86717" h="5613132">
                <a:moveTo>
                  <a:pt x="1658258" y="75845"/>
                </a:moveTo>
                <a:cubicBezTo>
                  <a:pt x="2168085" y="-54816"/>
                  <a:pt x="2764591" y="-9574"/>
                  <a:pt x="3316714" y="157254"/>
                </a:cubicBezTo>
                <a:cubicBezTo>
                  <a:pt x="3914077" y="337751"/>
                  <a:pt x="4603655" y="450929"/>
                  <a:pt x="4794941" y="1537837"/>
                </a:cubicBezTo>
                <a:cubicBezTo>
                  <a:pt x="5022801" y="2141069"/>
                  <a:pt x="4768111" y="3253086"/>
                  <a:pt x="4657583" y="3816671"/>
                </a:cubicBezTo>
                <a:cubicBezTo>
                  <a:pt x="4547055" y="4380256"/>
                  <a:pt x="4503864" y="4484266"/>
                  <a:pt x="4131774" y="4919347"/>
                </a:cubicBezTo>
                <a:cubicBezTo>
                  <a:pt x="4055441" y="4990883"/>
                  <a:pt x="3969892" y="5170231"/>
                  <a:pt x="3910477" y="5218538"/>
                </a:cubicBezTo>
                <a:cubicBezTo>
                  <a:pt x="3955516" y="5498376"/>
                  <a:pt x="4360458" y="5564281"/>
                  <a:pt x="4223602" y="5599070"/>
                </a:cubicBezTo>
                <a:cubicBezTo>
                  <a:pt x="4086746" y="5633859"/>
                  <a:pt x="3729289" y="5613781"/>
                  <a:pt x="3089340" y="5427275"/>
                </a:cubicBezTo>
                <a:cubicBezTo>
                  <a:pt x="2904232" y="5401061"/>
                  <a:pt x="2675662" y="5392052"/>
                  <a:pt x="2441941" y="5395665"/>
                </a:cubicBezTo>
                <a:cubicBezTo>
                  <a:pt x="2047426" y="5340714"/>
                  <a:pt x="1370907" y="5389742"/>
                  <a:pt x="978667" y="5128321"/>
                </a:cubicBezTo>
                <a:cubicBezTo>
                  <a:pt x="586427" y="4866900"/>
                  <a:pt x="143981" y="4497673"/>
                  <a:pt x="88503" y="3827139"/>
                </a:cubicBezTo>
                <a:cubicBezTo>
                  <a:pt x="4521" y="3076901"/>
                  <a:pt x="-118770" y="1585483"/>
                  <a:pt x="257750" y="941218"/>
                </a:cubicBezTo>
                <a:cubicBezTo>
                  <a:pt x="621504" y="425540"/>
                  <a:pt x="1148431" y="206506"/>
                  <a:pt x="1658258" y="75845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EEF923F-73BA-4FEC-AF00-1EFAB7F96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76232">
            <a:off x="476204" y="614847"/>
            <a:ext cx="6040668" cy="5576494"/>
          </a:xfrm>
          <a:custGeom>
            <a:avLst/>
            <a:gdLst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70634 w 4877237"/>
              <a:gd name="connsiteY8" fmla="*/ 5225757 h 5641553"/>
              <a:gd name="connsiteX9" fmla="*/ 3515258 w 4877237"/>
              <a:gd name="connsiteY9" fmla="*/ 5243754 h 5641553"/>
              <a:gd name="connsiteX10" fmla="*/ 3510127 w 4877237"/>
              <a:gd name="connsiteY10" fmla="*/ 5288400 h 5641553"/>
              <a:gd name="connsiteX11" fmla="*/ 3658238 w 4877237"/>
              <a:gd name="connsiteY11" fmla="*/ 5641549 h 5641553"/>
              <a:gd name="connsiteX12" fmla="*/ 2845674 w 4877237"/>
              <a:gd name="connsiteY12" fmla="*/ 5290843 h 5641553"/>
              <a:gd name="connsiteX13" fmla="*/ 2820308 w 4877237"/>
              <a:gd name="connsiteY13" fmla="*/ 5261823 h 5641553"/>
              <a:gd name="connsiteX14" fmla="*/ 2722542 w 4877237"/>
              <a:gd name="connsiteY14" fmla="*/ 5265294 h 5641553"/>
              <a:gd name="connsiteX15" fmla="*/ 1770504 w 4877237"/>
              <a:gd name="connsiteY15" fmla="*/ 5261011 h 5641553"/>
              <a:gd name="connsiteX16" fmla="*/ 815940 w 4877237"/>
              <a:gd name="connsiteY16" fmla="*/ 5009663 h 5641553"/>
              <a:gd name="connsiteX17" fmla="*/ 117267 w 4877237"/>
              <a:gd name="connsiteY17" fmla="*/ 3779919 h 5641553"/>
              <a:gd name="connsiteX18" fmla="*/ 1702 w 4877237"/>
              <a:gd name="connsiteY18" fmla="*/ 1784971 h 5641553"/>
              <a:gd name="connsiteX19" fmla="*/ 336804 w 4877237"/>
              <a:gd name="connsiteY19" fmla="*/ 369690 h 5641553"/>
              <a:gd name="connsiteX20" fmla="*/ 1687022 w 4877237"/>
              <a:gd name="connsiteY20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15258 w 4877237"/>
              <a:gd name="connsiteY8" fmla="*/ 5243754 h 5641553"/>
              <a:gd name="connsiteX9" fmla="*/ 3510127 w 4877237"/>
              <a:gd name="connsiteY9" fmla="*/ 5288400 h 5641553"/>
              <a:gd name="connsiteX10" fmla="*/ 3658238 w 4877237"/>
              <a:gd name="connsiteY10" fmla="*/ 5641549 h 5641553"/>
              <a:gd name="connsiteX11" fmla="*/ 2845674 w 4877237"/>
              <a:gd name="connsiteY11" fmla="*/ 5290843 h 5641553"/>
              <a:gd name="connsiteX12" fmla="*/ 2820308 w 4877237"/>
              <a:gd name="connsiteY12" fmla="*/ 5261823 h 5641553"/>
              <a:gd name="connsiteX13" fmla="*/ 2722542 w 4877237"/>
              <a:gd name="connsiteY13" fmla="*/ 5265294 h 5641553"/>
              <a:gd name="connsiteX14" fmla="*/ 1770504 w 4877237"/>
              <a:gd name="connsiteY14" fmla="*/ 5261011 h 5641553"/>
              <a:gd name="connsiteX15" fmla="*/ 815940 w 4877237"/>
              <a:gd name="connsiteY15" fmla="*/ 5009663 h 5641553"/>
              <a:gd name="connsiteX16" fmla="*/ 117267 w 4877237"/>
              <a:gd name="connsiteY16" fmla="*/ 3779919 h 5641553"/>
              <a:gd name="connsiteX17" fmla="*/ 1702 w 4877237"/>
              <a:gd name="connsiteY17" fmla="*/ 1784971 h 5641553"/>
              <a:gd name="connsiteX18" fmla="*/ 336804 w 4877237"/>
              <a:gd name="connsiteY18" fmla="*/ 369690 h 5641553"/>
              <a:gd name="connsiteX19" fmla="*/ 1687022 w 4877237"/>
              <a:gd name="connsiteY19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15258 w 4877237"/>
              <a:gd name="connsiteY7" fmla="*/ 5243754 h 5641553"/>
              <a:gd name="connsiteX8" fmla="*/ 3510127 w 4877237"/>
              <a:gd name="connsiteY8" fmla="*/ 5288400 h 5641553"/>
              <a:gd name="connsiteX9" fmla="*/ 3658238 w 4877237"/>
              <a:gd name="connsiteY9" fmla="*/ 5641549 h 5641553"/>
              <a:gd name="connsiteX10" fmla="*/ 2845674 w 4877237"/>
              <a:gd name="connsiteY10" fmla="*/ 5290843 h 5641553"/>
              <a:gd name="connsiteX11" fmla="*/ 2820308 w 4877237"/>
              <a:gd name="connsiteY11" fmla="*/ 5261823 h 5641553"/>
              <a:gd name="connsiteX12" fmla="*/ 2722542 w 4877237"/>
              <a:gd name="connsiteY12" fmla="*/ 5265294 h 5641553"/>
              <a:gd name="connsiteX13" fmla="*/ 1770504 w 4877237"/>
              <a:gd name="connsiteY13" fmla="*/ 5261011 h 5641553"/>
              <a:gd name="connsiteX14" fmla="*/ 815940 w 4877237"/>
              <a:gd name="connsiteY14" fmla="*/ 5009663 h 5641553"/>
              <a:gd name="connsiteX15" fmla="*/ 117267 w 4877237"/>
              <a:gd name="connsiteY15" fmla="*/ 3779919 h 5641553"/>
              <a:gd name="connsiteX16" fmla="*/ 1702 w 4877237"/>
              <a:gd name="connsiteY16" fmla="*/ 1784971 h 5641553"/>
              <a:gd name="connsiteX17" fmla="*/ 336804 w 4877237"/>
              <a:gd name="connsiteY17" fmla="*/ 369690 h 5641553"/>
              <a:gd name="connsiteX18" fmla="*/ 1687022 w 4877237"/>
              <a:gd name="connsiteY18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515258 w 4877237"/>
              <a:gd name="connsiteY6" fmla="*/ 5243754 h 5641553"/>
              <a:gd name="connsiteX7" fmla="*/ 3510127 w 4877237"/>
              <a:gd name="connsiteY7" fmla="*/ 5288400 h 5641553"/>
              <a:gd name="connsiteX8" fmla="*/ 3658238 w 4877237"/>
              <a:gd name="connsiteY8" fmla="*/ 5641549 h 5641553"/>
              <a:gd name="connsiteX9" fmla="*/ 2845674 w 4877237"/>
              <a:gd name="connsiteY9" fmla="*/ 5290843 h 5641553"/>
              <a:gd name="connsiteX10" fmla="*/ 2820308 w 4877237"/>
              <a:gd name="connsiteY10" fmla="*/ 5261823 h 5641553"/>
              <a:gd name="connsiteX11" fmla="*/ 2722542 w 4877237"/>
              <a:gd name="connsiteY11" fmla="*/ 5265294 h 5641553"/>
              <a:gd name="connsiteX12" fmla="*/ 1770504 w 4877237"/>
              <a:gd name="connsiteY12" fmla="*/ 5261011 h 5641553"/>
              <a:gd name="connsiteX13" fmla="*/ 815940 w 4877237"/>
              <a:gd name="connsiteY13" fmla="*/ 5009663 h 5641553"/>
              <a:gd name="connsiteX14" fmla="*/ 117267 w 4877237"/>
              <a:gd name="connsiteY14" fmla="*/ 3779919 h 5641553"/>
              <a:gd name="connsiteX15" fmla="*/ 1702 w 4877237"/>
              <a:gd name="connsiteY15" fmla="*/ 1784971 h 5641553"/>
              <a:gd name="connsiteX16" fmla="*/ 336804 w 4877237"/>
              <a:gd name="connsiteY16" fmla="*/ 369690 h 5641553"/>
              <a:gd name="connsiteX17" fmla="*/ 1687022 w 4877237"/>
              <a:gd name="connsiteY17" fmla="*/ 50 h 5641553"/>
              <a:gd name="connsiteX0" fmla="*/ 1687022 w 4884581"/>
              <a:gd name="connsiteY0" fmla="*/ 50 h 5641553"/>
              <a:gd name="connsiteX1" fmla="*/ 3319184 w 4884581"/>
              <a:gd name="connsiteY1" fmla="*/ 163045 h 5641553"/>
              <a:gd name="connsiteX2" fmla="*/ 4549251 w 4884581"/>
              <a:gd name="connsiteY2" fmla="*/ 744232 h 5641553"/>
              <a:gd name="connsiteX3" fmla="*/ 4808645 w 4884581"/>
              <a:gd name="connsiteY3" fmla="*/ 1661203 h 5641553"/>
              <a:gd name="connsiteX4" fmla="*/ 4731578 w 4884581"/>
              <a:gd name="connsiteY4" fmla="*/ 4102984 h 5641553"/>
              <a:gd name="connsiteX5" fmla="*/ 3928223 w 4884581"/>
              <a:gd name="connsiteY5" fmla="*/ 5181317 h 5641553"/>
              <a:gd name="connsiteX6" fmla="*/ 3515258 w 4884581"/>
              <a:gd name="connsiteY6" fmla="*/ 5243754 h 5641553"/>
              <a:gd name="connsiteX7" fmla="*/ 3510127 w 4884581"/>
              <a:gd name="connsiteY7" fmla="*/ 5288400 h 5641553"/>
              <a:gd name="connsiteX8" fmla="*/ 3658238 w 4884581"/>
              <a:gd name="connsiteY8" fmla="*/ 5641549 h 5641553"/>
              <a:gd name="connsiteX9" fmla="*/ 2845674 w 4884581"/>
              <a:gd name="connsiteY9" fmla="*/ 5290843 h 5641553"/>
              <a:gd name="connsiteX10" fmla="*/ 2820308 w 4884581"/>
              <a:gd name="connsiteY10" fmla="*/ 5261823 h 5641553"/>
              <a:gd name="connsiteX11" fmla="*/ 2722542 w 4884581"/>
              <a:gd name="connsiteY11" fmla="*/ 5265294 h 5641553"/>
              <a:gd name="connsiteX12" fmla="*/ 1770504 w 4884581"/>
              <a:gd name="connsiteY12" fmla="*/ 5261011 h 5641553"/>
              <a:gd name="connsiteX13" fmla="*/ 815940 w 4884581"/>
              <a:gd name="connsiteY13" fmla="*/ 5009663 h 5641553"/>
              <a:gd name="connsiteX14" fmla="*/ 117267 w 4884581"/>
              <a:gd name="connsiteY14" fmla="*/ 3779919 h 5641553"/>
              <a:gd name="connsiteX15" fmla="*/ 1702 w 4884581"/>
              <a:gd name="connsiteY15" fmla="*/ 1784971 h 5641553"/>
              <a:gd name="connsiteX16" fmla="*/ 336804 w 4884581"/>
              <a:gd name="connsiteY16" fmla="*/ 369690 h 5641553"/>
              <a:gd name="connsiteX17" fmla="*/ 1687022 w 4884581"/>
              <a:gd name="connsiteY17" fmla="*/ 50 h 5641553"/>
              <a:gd name="connsiteX0" fmla="*/ 1687201 w 4884760"/>
              <a:gd name="connsiteY0" fmla="*/ 12790 h 5654293"/>
              <a:gd name="connsiteX1" fmla="*/ 3319363 w 4884760"/>
              <a:gd name="connsiteY1" fmla="*/ 175785 h 5654293"/>
              <a:gd name="connsiteX2" fmla="*/ 4549430 w 4884760"/>
              <a:gd name="connsiteY2" fmla="*/ 756972 h 5654293"/>
              <a:gd name="connsiteX3" fmla="*/ 4808824 w 4884760"/>
              <a:gd name="connsiteY3" fmla="*/ 1673943 h 5654293"/>
              <a:gd name="connsiteX4" fmla="*/ 4731757 w 4884760"/>
              <a:gd name="connsiteY4" fmla="*/ 4115724 h 5654293"/>
              <a:gd name="connsiteX5" fmla="*/ 3928402 w 4884760"/>
              <a:gd name="connsiteY5" fmla="*/ 5194057 h 5654293"/>
              <a:gd name="connsiteX6" fmla="*/ 3515437 w 4884760"/>
              <a:gd name="connsiteY6" fmla="*/ 5256494 h 5654293"/>
              <a:gd name="connsiteX7" fmla="*/ 3510306 w 4884760"/>
              <a:gd name="connsiteY7" fmla="*/ 5301140 h 5654293"/>
              <a:gd name="connsiteX8" fmla="*/ 3658417 w 4884760"/>
              <a:gd name="connsiteY8" fmla="*/ 5654289 h 5654293"/>
              <a:gd name="connsiteX9" fmla="*/ 2845853 w 4884760"/>
              <a:gd name="connsiteY9" fmla="*/ 5303583 h 5654293"/>
              <a:gd name="connsiteX10" fmla="*/ 2820487 w 4884760"/>
              <a:gd name="connsiteY10" fmla="*/ 5274563 h 5654293"/>
              <a:gd name="connsiteX11" fmla="*/ 2722721 w 4884760"/>
              <a:gd name="connsiteY11" fmla="*/ 5278034 h 5654293"/>
              <a:gd name="connsiteX12" fmla="*/ 1770683 w 4884760"/>
              <a:gd name="connsiteY12" fmla="*/ 5273751 h 5654293"/>
              <a:gd name="connsiteX13" fmla="*/ 816119 w 4884760"/>
              <a:gd name="connsiteY13" fmla="*/ 5022403 h 5654293"/>
              <a:gd name="connsiteX14" fmla="*/ 117446 w 4884760"/>
              <a:gd name="connsiteY14" fmla="*/ 3792659 h 5654293"/>
              <a:gd name="connsiteX15" fmla="*/ 1881 w 4884760"/>
              <a:gd name="connsiteY15" fmla="*/ 1797711 h 5654293"/>
              <a:gd name="connsiteX16" fmla="*/ 312225 w 4884760"/>
              <a:gd name="connsiteY16" fmla="*/ 520975 h 5654293"/>
              <a:gd name="connsiteX17" fmla="*/ 1687201 w 4884760"/>
              <a:gd name="connsiteY17" fmla="*/ 12790 h 5654293"/>
              <a:gd name="connsiteX0" fmla="*/ 1687201 w 4884760"/>
              <a:gd name="connsiteY0" fmla="*/ 18786 h 5660289"/>
              <a:gd name="connsiteX1" fmla="*/ 3319363 w 4884760"/>
              <a:gd name="connsiteY1" fmla="*/ 140218 h 5660289"/>
              <a:gd name="connsiteX2" fmla="*/ 4549430 w 4884760"/>
              <a:gd name="connsiteY2" fmla="*/ 762968 h 5660289"/>
              <a:gd name="connsiteX3" fmla="*/ 4808824 w 4884760"/>
              <a:gd name="connsiteY3" fmla="*/ 1679939 h 5660289"/>
              <a:gd name="connsiteX4" fmla="*/ 4731757 w 4884760"/>
              <a:gd name="connsiteY4" fmla="*/ 4121720 h 5660289"/>
              <a:gd name="connsiteX5" fmla="*/ 3928402 w 4884760"/>
              <a:gd name="connsiteY5" fmla="*/ 5200053 h 5660289"/>
              <a:gd name="connsiteX6" fmla="*/ 3515437 w 4884760"/>
              <a:gd name="connsiteY6" fmla="*/ 5262490 h 5660289"/>
              <a:gd name="connsiteX7" fmla="*/ 3510306 w 4884760"/>
              <a:gd name="connsiteY7" fmla="*/ 5307136 h 5660289"/>
              <a:gd name="connsiteX8" fmla="*/ 3658417 w 4884760"/>
              <a:gd name="connsiteY8" fmla="*/ 5660285 h 5660289"/>
              <a:gd name="connsiteX9" fmla="*/ 2845853 w 4884760"/>
              <a:gd name="connsiteY9" fmla="*/ 5309579 h 5660289"/>
              <a:gd name="connsiteX10" fmla="*/ 2820487 w 4884760"/>
              <a:gd name="connsiteY10" fmla="*/ 5280559 h 5660289"/>
              <a:gd name="connsiteX11" fmla="*/ 2722721 w 4884760"/>
              <a:gd name="connsiteY11" fmla="*/ 5284030 h 5660289"/>
              <a:gd name="connsiteX12" fmla="*/ 1770683 w 4884760"/>
              <a:gd name="connsiteY12" fmla="*/ 5279747 h 5660289"/>
              <a:gd name="connsiteX13" fmla="*/ 816119 w 4884760"/>
              <a:gd name="connsiteY13" fmla="*/ 5028399 h 5660289"/>
              <a:gd name="connsiteX14" fmla="*/ 117446 w 4884760"/>
              <a:gd name="connsiteY14" fmla="*/ 3798655 h 5660289"/>
              <a:gd name="connsiteX15" fmla="*/ 1881 w 4884760"/>
              <a:gd name="connsiteY15" fmla="*/ 1803707 h 5660289"/>
              <a:gd name="connsiteX16" fmla="*/ 312225 w 4884760"/>
              <a:gd name="connsiteY16" fmla="*/ 526971 h 5660289"/>
              <a:gd name="connsiteX17" fmla="*/ 1687201 w 4884760"/>
              <a:gd name="connsiteY17" fmla="*/ 18786 h 5660289"/>
              <a:gd name="connsiteX0" fmla="*/ 1687201 w 4884760"/>
              <a:gd name="connsiteY0" fmla="*/ 27023 h 5668526"/>
              <a:gd name="connsiteX1" fmla="*/ 3319363 w 4884760"/>
              <a:gd name="connsiteY1" fmla="*/ 148455 h 5668526"/>
              <a:gd name="connsiteX2" fmla="*/ 4537051 w 4884760"/>
              <a:gd name="connsiteY2" fmla="*/ 812768 h 5668526"/>
              <a:gd name="connsiteX3" fmla="*/ 4808824 w 4884760"/>
              <a:gd name="connsiteY3" fmla="*/ 1688176 h 5668526"/>
              <a:gd name="connsiteX4" fmla="*/ 4731757 w 4884760"/>
              <a:gd name="connsiteY4" fmla="*/ 4129957 h 5668526"/>
              <a:gd name="connsiteX5" fmla="*/ 3928402 w 4884760"/>
              <a:gd name="connsiteY5" fmla="*/ 5208290 h 5668526"/>
              <a:gd name="connsiteX6" fmla="*/ 3515437 w 4884760"/>
              <a:gd name="connsiteY6" fmla="*/ 5270727 h 5668526"/>
              <a:gd name="connsiteX7" fmla="*/ 3510306 w 4884760"/>
              <a:gd name="connsiteY7" fmla="*/ 5315373 h 5668526"/>
              <a:gd name="connsiteX8" fmla="*/ 3658417 w 4884760"/>
              <a:gd name="connsiteY8" fmla="*/ 5668522 h 5668526"/>
              <a:gd name="connsiteX9" fmla="*/ 2845853 w 4884760"/>
              <a:gd name="connsiteY9" fmla="*/ 5317816 h 5668526"/>
              <a:gd name="connsiteX10" fmla="*/ 2820487 w 4884760"/>
              <a:gd name="connsiteY10" fmla="*/ 5288796 h 5668526"/>
              <a:gd name="connsiteX11" fmla="*/ 2722721 w 4884760"/>
              <a:gd name="connsiteY11" fmla="*/ 5292267 h 5668526"/>
              <a:gd name="connsiteX12" fmla="*/ 1770683 w 4884760"/>
              <a:gd name="connsiteY12" fmla="*/ 5287984 h 5668526"/>
              <a:gd name="connsiteX13" fmla="*/ 816119 w 4884760"/>
              <a:gd name="connsiteY13" fmla="*/ 5036636 h 5668526"/>
              <a:gd name="connsiteX14" fmla="*/ 117446 w 4884760"/>
              <a:gd name="connsiteY14" fmla="*/ 3806892 h 5668526"/>
              <a:gd name="connsiteX15" fmla="*/ 1881 w 4884760"/>
              <a:gd name="connsiteY15" fmla="*/ 1811944 h 5668526"/>
              <a:gd name="connsiteX16" fmla="*/ 312225 w 4884760"/>
              <a:gd name="connsiteY16" fmla="*/ 535208 h 5668526"/>
              <a:gd name="connsiteX17" fmla="*/ 1687201 w 4884760"/>
              <a:gd name="connsiteY17" fmla="*/ 27023 h 5668526"/>
              <a:gd name="connsiteX0" fmla="*/ 1687201 w 4884760"/>
              <a:gd name="connsiteY0" fmla="*/ 27023 h 5668526"/>
              <a:gd name="connsiteX1" fmla="*/ 3319363 w 4884760"/>
              <a:gd name="connsiteY1" fmla="*/ 148455 h 5668526"/>
              <a:gd name="connsiteX2" fmla="*/ 4537051 w 4884760"/>
              <a:gd name="connsiteY2" fmla="*/ 812768 h 5668526"/>
              <a:gd name="connsiteX3" fmla="*/ 4808824 w 4884760"/>
              <a:gd name="connsiteY3" fmla="*/ 1688176 h 5668526"/>
              <a:gd name="connsiteX4" fmla="*/ 4731757 w 4884760"/>
              <a:gd name="connsiteY4" fmla="*/ 4129957 h 5668526"/>
              <a:gd name="connsiteX5" fmla="*/ 3928402 w 4884760"/>
              <a:gd name="connsiteY5" fmla="*/ 5208290 h 5668526"/>
              <a:gd name="connsiteX6" fmla="*/ 3515437 w 4884760"/>
              <a:gd name="connsiteY6" fmla="*/ 5270727 h 5668526"/>
              <a:gd name="connsiteX7" fmla="*/ 3510306 w 4884760"/>
              <a:gd name="connsiteY7" fmla="*/ 5315373 h 5668526"/>
              <a:gd name="connsiteX8" fmla="*/ 3658417 w 4884760"/>
              <a:gd name="connsiteY8" fmla="*/ 5668522 h 5668526"/>
              <a:gd name="connsiteX9" fmla="*/ 2845853 w 4884760"/>
              <a:gd name="connsiteY9" fmla="*/ 5317816 h 5668526"/>
              <a:gd name="connsiteX10" fmla="*/ 2820487 w 4884760"/>
              <a:gd name="connsiteY10" fmla="*/ 5288796 h 5668526"/>
              <a:gd name="connsiteX11" fmla="*/ 2722721 w 4884760"/>
              <a:gd name="connsiteY11" fmla="*/ 5292267 h 5668526"/>
              <a:gd name="connsiteX12" fmla="*/ 1770683 w 4884760"/>
              <a:gd name="connsiteY12" fmla="*/ 5287984 h 5668526"/>
              <a:gd name="connsiteX13" fmla="*/ 816119 w 4884760"/>
              <a:gd name="connsiteY13" fmla="*/ 5036636 h 5668526"/>
              <a:gd name="connsiteX14" fmla="*/ 117446 w 4884760"/>
              <a:gd name="connsiteY14" fmla="*/ 3806892 h 5668526"/>
              <a:gd name="connsiteX15" fmla="*/ 1881 w 4884760"/>
              <a:gd name="connsiteY15" fmla="*/ 1811944 h 5668526"/>
              <a:gd name="connsiteX16" fmla="*/ 312225 w 4884760"/>
              <a:gd name="connsiteY16" fmla="*/ 535208 h 5668526"/>
              <a:gd name="connsiteX17" fmla="*/ 1687201 w 488476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2722721 w 4885870"/>
              <a:gd name="connsiteY11" fmla="*/ 5292267 h 5668526"/>
              <a:gd name="connsiteX12" fmla="*/ 1770683 w 4885870"/>
              <a:gd name="connsiteY12" fmla="*/ 5287984 h 5668526"/>
              <a:gd name="connsiteX13" fmla="*/ 816119 w 4885870"/>
              <a:gd name="connsiteY13" fmla="*/ 5036636 h 5668526"/>
              <a:gd name="connsiteX14" fmla="*/ 117446 w 4885870"/>
              <a:gd name="connsiteY14" fmla="*/ 3806892 h 5668526"/>
              <a:gd name="connsiteX15" fmla="*/ 1881 w 4885870"/>
              <a:gd name="connsiteY15" fmla="*/ 1811944 h 5668526"/>
              <a:gd name="connsiteX16" fmla="*/ 312225 w 4885870"/>
              <a:gd name="connsiteY16" fmla="*/ 535208 h 5668526"/>
              <a:gd name="connsiteX17" fmla="*/ 1687201 w 488587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2722721 w 4885870"/>
              <a:gd name="connsiteY11" fmla="*/ 5292267 h 5668526"/>
              <a:gd name="connsiteX12" fmla="*/ 1770683 w 4885870"/>
              <a:gd name="connsiteY12" fmla="*/ 5287984 h 5668526"/>
              <a:gd name="connsiteX13" fmla="*/ 816119 w 4885870"/>
              <a:gd name="connsiteY13" fmla="*/ 5036636 h 5668526"/>
              <a:gd name="connsiteX14" fmla="*/ 117446 w 4885870"/>
              <a:gd name="connsiteY14" fmla="*/ 3806892 h 5668526"/>
              <a:gd name="connsiteX15" fmla="*/ 1881 w 4885870"/>
              <a:gd name="connsiteY15" fmla="*/ 1811944 h 5668526"/>
              <a:gd name="connsiteX16" fmla="*/ 312225 w 4885870"/>
              <a:gd name="connsiteY16" fmla="*/ 535208 h 5668526"/>
              <a:gd name="connsiteX17" fmla="*/ 1687201 w 4885870"/>
              <a:gd name="connsiteY17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820487 w 4885870"/>
              <a:gd name="connsiteY10" fmla="*/ 5288796 h 5668526"/>
              <a:gd name="connsiteX11" fmla="*/ 1770683 w 4885870"/>
              <a:gd name="connsiteY11" fmla="*/ 5287984 h 5668526"/>
              <a:gd name="connsiteX12" fmla="*/ 816119 w 4885870"/>
              <a:gd name="connsiteY12" fmla="*/ 5036636 h 5668526"/>
              <a:gd name="connsiteX13" fmla="*/ 117446 w 4885870"/>
              <a:gd name="connsiteY13" fmla="*/ 3806892 h 5668526"/>
              <a:gd name="connsiteX14" fmla="*/ 1881 w 4885870"/>
              <a:gd name="connsiteY14" fmla="*/ 1811944 h 5668526"/>
              <a:gd name="connsiteX15" fmla="*/ 312225 w 4885870"/>
              <a:gd name="connsiteY15" fmla="*/ 535208 h 5668526"/>
              <a:gd name="connsiteX16" fmla="*/ 1687201 w 4885870"/>
              <a:gd name="connsiteY16" fmla="*/ 27023 h 5668526"/>
              <a:gd name="connsiteX0" fmla="*/ 1687201 w 4885870"/>
              <a:gd name="connsiteY0" fmla="*/ 27023 h 5668526"/>
              <a:gd name="connsiteX1" fmla="*/ 3319363 w 4885870"/>
              <a:gd name="connsiteY1" fmla="*/ 148455 h 5668526"/>
              <a:gd name="connsiteX2" fmla="*/ 4537051 w 4885870"/>
              <a:gd name="connsiteY2" fmla="*/ 812768 h 5668526"/>
              <a:gd name="connsiteX3" fmla="*/ 4808824 w 4885870"/>
              <a:gd name="connsiteY3" fmla="*/ 1688176 h 5668526"/>
              <a:gd name="connsiteX4" fmla="*/ 4731757 w 4885870"/>
              <a:gd name="connsiteY4" fmla="*/ 4129957 h 5668526"/>
              <a:gd name="connsiteX5" fmla="*/ 3903644 w 4885870"/>
              <a:gd name="connsiteY5" fmla="*/ 5111308 h 5668526"/>
              <a:gd name="connsiteX6" fmla="*/ 3515437 w 4885870"/>
              <a:gd name="connsiteY6" fmla="*/ 5270727 h 5668526"/>
              <a:gd name="connsiteX7" fmla="*/ 3510306 w 4885870"/>
              <a:gd name="connsiteY7" fmla="*/ 5315373 h 5668526"/>
              <a:gd name="connsiteX8" fmla="*/ 3658417 w 4885870"/>
              <a:gd name="connsiteY8" fmla="*/ 5668522 h 5668526"/>
              <a:gd name="connsiteX9" fmla="*/ 2845853 w 4885870"/>
              <a:gd name="connsiteY9" fmla="*/ 5317816 h 5668526"/>
              <a:gd name="connsiteX10" fmla="*/ 2622421 w 4885870"/>
              <a:gd name="connsiteY10" fmla="*/ 5316505 h 5668526"/>
              <a:gd name="connsiteX11" fmla="*/ 1770683 w 4885870"/>
              <a:gd name="connsiteY11" fmla="*/ 5287984 h 5668526"/>
              <a:gd name="connsiteX12" fmla="*/ 816119 w 4885870"/>
              <a:gd name="connsiteY12" fmla="*/ 5036636 h 5668526"/>
              <a:gd name="connsiteX13" fmla="*/ 117446 w 4885870"/>
              <a:gd name="connsiteY13" fmla="*/ 3806892 h 5668526"/>
              <a:gd name="connsiteX14" fmla="*/ 1881 w 4885870"/>
              <a:gd name="connsiteY14" fmla="*/ 1811944 h 5668526"/>
              <a:gd name="connsiteX15" fmla="*/ 312225 w 4885870"/>
              <a:gd name="connsiteY15" fmla="*/ 535208 h 5668526"/>
              <a:gd name="connsiteX16" fmla="*/ 1687201 w 4885870"/>
              <a:gd name="connsiteY16" fmla="*/ 27023 h 5668526"/>
              <a:gd name="connsiteX0" fmla="*/ 1687201 w 4885870"/>
              <a:gd name="connsiteY0" fmla="*/ 27023 h 5626964"/>
              <a:gd name="connsiteX1" fmla="*/ 3319363 w 4885870"/>
              <a:gd name="connsiteY1" fmla="*/ 148455 h 5626964"/>
              <a:gd name="connsiteX2" fmla="*/ 4537051 w 4885870"/>
              <a:gd name="connsiteY2" fmla="*/ 812768 h 5626964"/>
              <a:gd name="connsiteX3" fmla="*/ 4808824 w 4885870"/>
              <a:gd name="connsiteY3" fmla="*/ 1688176 h 5626964"/>
              <a:gd name="connsiteX4" fmla="*/ 4731757 w 4885870"/>
              <a:gd name="connsiteY4" fmla="*/ 4129957 h 5626964"/>
              <a:gd name="connsiteX5" fmla="*/ 3903644 w 4885870"/>
              <a:gd name="connsiteY5" fmla="*/ 5111308 h 5626964"/>
              <a:gd name="connsiteX6" fmla="*/ 3515437 w 4885870"/>
              <a:gd name="connsiteY6" fmla="*/ 5270727 h 5626964"/>
              <a:gd name="connsiteX7" fmla="*/ 3510306 w 4885870"/>
              <a:gd name="connsiteY7" fmla="*/ 5315373 h 5626964"/>
              <a:gd name="connsiteX8" fmla="*/ 3670796 w 4885870"/>
              <a:gd name="connsiteY8" fmla="*/ 5626958 h 5626964"/>
              <a:gd name="connsiteX9" fmla="*/ 2845853 w 4885870"/>
              <a:gd name="connsiteY9" fmla="*/ 5317816 h 5626964"/>
              <a:gd name="connsiteX10" fmla="*/ 2622421 w 4885870"/>
              <a:gd name="connsiteY10" fmla="*/ 5316505 h 5626964"/>
              <a:gd name="connsiteX11" fmla="*/ 1770683 w 4885870"/>
              <a:gd name="connsiteY11" fmla="*/ 5287984 h 5626964"/>
              <a:gd name="connsiteX12" fmla="*/ 816119 w 4885870"/>
              <a:gd name="connsiteY12" fmla="*/ 5036636 h 5626964"/>
              <a:gd name="connsiteX13" fmla="*/ 117446 w 4885870"/>
              <a:gd name="connsiteY13" fmla="*/ 3806892 h 5626964"/>
              <a:gd name="connsiteX14" fmla="*/ 1881 w 4885870"/>
              <a:gd name="connsiteY14" fmla="*/ 1811944 h 5626964"/>
              <a:gd name="connsiteX15" fmla="*/ 312225 w 4885870"/>
              <a:gd name="connsiteY15" fmla="*/ 535208 h 5626964"/>
              <a:gd name="connsiteX16" fmla="*/ 1687201 w 4885870"/>
              <a:gd name="connsiteY16" fmla="*/ 27023 h 5626964"/>
              <a:gd name="connsiteX0" fmla="*/ 1687201 w 4905362"/>
              <a:gd name="connsiteY0" fmla="*/ 27023 h 5626964"/>
              <a:gd name="connsiteX1" fmla="*/ 3319363 w 4905362"/>
              <a:gd name="connsiteY1" fmla="*/ 148455 h 5626964"/>
              <a:gd name="connsiteX2" fmla="*/ 4537051 w 4905362"/>
              <a:gd name="connsiteY2" fmla="*/ 812768 h 5626964"/>
              <a:gd name="connsiteX3" fmla="*/ 4808824 w 4905362"/>
              <a:gd name="connsiteY3" fmla="*/ 1688176 h 5626964"/>
              <a:gd name="connsiteX4" fmla="*/ 4731757 w 4905362"/>
              <a:gd name="connsiteY4" fmla="*/ 4129957 h 5626964"/>
              <a:gd name="connsiteX5" fmla="*/ 3515437 w 4905362"/>
              <a:gd name="connsiteY5" fmla="*/ 5270727 h 5626964"/>
              <a:gd name="connsiteX6" fmla="*/ 3510306 w 4905362"/>
              <a:gd name="connsiteY6" fmla="*/ 5315373 h 5626964"/>
              <a:gd name="connsiteX7" fmla="*/ 3670796 w 4905362"/>
              <a:gd name="connsiteY7" fmla="*/ 5626958 h 5626964"/>
              <a:gd name="connsiteX8" fmla="*/ 2845853 w 4905362"/>
              <a:gd name="connsiteY8" fmla="*/ 5317816 h 5626964"/>
              <a:gd name="connsiteX9" fmla="*/ 2622421 w 4905362"/>
              <a:gd name="connsiteY9" fmla="*/ 5316505 h 5626964"/>
              <a:gd name="connsiteX10" fmla="*/ 1770683 w 4905362"/>
              <a:gd name="connsiteY10" fmla="*/ 5287984 h 5626964"/>
              <a:gd name="connsiteX11" fmla="*/ 816119 w 4905362"/>
              <a:gd name="connsiteY11" fmla="*/ 5036636 h 5626964"/>
              <a:gd name="connsiteX12" fmla="*/ 117446 w 4905362"/>
              <a:gd name="connsiteY12" fmla="*/ 3806892 h 5626964"/>
              <a:gd name="connsiteX13" fmla="*/ 1881 w 4905362"/>
              <a:gd name="connsiteY13" fmla="*/ 1811944 h 5626964"/>
              <a:gd name="connsiteX14" fmla="*/ 312225 w 4905362"/>
              <a:gd name="connsiteY14" fmla="*/ 535208 h 5626964"/>
              <a:gd name="connsiteX15" fmla="*/ 1687201 w 4905362"/>
              <a:gd name="connsiteY15" fmla="*/ 27023 h 5626964"/>
              <a:gd name="connsiteX0" fmla="*/ 1687201 w 4899257"/>
              <a:gd name="connsiteY0" fmla="*/ 27023 h 5626964"/>
              <a:gd name="connsiteX1" fmla="*/ 3319363 w 4899257"/>
              <a:gd name="connsiteY1" fmla="*/ 148455 h 5626964"/>
              <a:gd name="connsiteX2" fmla="*/ 4537051 w 4899257"/>
              <a:gd name="connsiteY2" fmla="*/ 812768 h 5626964"/>
              <a:gd name="connsiteX3" fmla="*/ 4808824 w 4899257"/>
              <a:gd name="connsiteY3" fmla="*/ 1688176 h 5626964"/>
              <a:gd name="connsiteX4" fmla="*/ 4731757 w 4899257"/>
              <a:gd name="connsiteY4" fmla="*/ 4129957 h 5626964"/>
              <a:gd name="connsiteX5" fmla="*/ 3629440 w 4899257"/>
              <a:gd name="connsiteY5" fmla="*/ 5234272 h 5626964"/>
              <a:gd name="connsiteX6" fmla="*/ 3510306 w 4899257"/>
              <a:gd name="connsiteY6" fmla="*/ 5315373 h 5626964"/>
              <a:gd name="connsiteX7" fmla="*/ 3670796 w 4899257"/>
              <a:gd name="connsiteY7" fmla="*/ 5626958 h 5626964"/>
              <a:gd name="connsiteX8" fmla="*/ 2845853 w 4899257"/>
              <a:gd name="connsiteY8" fmla="*/ 5317816 h 5626964"/>
              <a:gd name="connsiteX9" fmla="*/ 2622421 w 4899257"/>
              <a:gd name="connsiteY9" fmla="*/ 5316505 h 5626964"/>
              <a:gd name="connsiteX10" fmla="*/ 1770683 w 4899257"/>
              <a:gd name="connsiteY10" fmla="*/ 5287984 h 5626964"/>
              <a:gd name="connsiteX11" fmla="*/ 816119 w 4899257"/>
              <a:gd name="connsiteY11" fmla="*/ 5036636 h 5626964"/>
              <a:gd name="connsiteX12" fmla="*/ 117446 w 4899257"/>
              <a:gd name="connsiteY12" fmla="*/ 3806892 h 5626964"/>
              <a:gd name="connsiteX13" fmla="*/ 1881 w 4899257"/>
              <a:gd name="connsiteY13" fmla="*/ 1811944 h 5626964"/>
              <a:gd name="connsiteX14" fmla="*/ 312225 w 4899257"/>
              <a:gd name="connsiteY14" fmla="*/ 535208 h 5626964"/>
              <a:gd name="connsiteX15" fmla="*/ 1687201 w 4899257"/>
              <a:gd name="connsiteY15" fmla="*/ 27023 h 5626964"/>
              <a:gd name="connsiteX0" fmla="*/ 1687201 w 4899257"/>
              <a:gd name="connsiteY0" fmla="*/ 27023 h 5626964"/>
              <a:gd name="connsiteX1" fmla="*/ 3319363 w 4899257"/>
              <a:gd name="connsiteY1" fmla="*/ 148455 h 5626964"/>
              <a:gd name="connsiteX2" fmla="*/ 4537051 w 4899257"/>
              <a:gd name="connsiteY2" fmla="*/ 812768 h 5626964"/>
              <a:gd name="connsiteX3" fmla="*/ 4808824 w 4899257"/>
              <a:gd name="connsiteY3" fmla="*/ 1688176 h 5626964"/>
              <a:gd name="connsiteX4" fmla="*/ 4731757 w 4899257"/>
              <a:gd name="connsiteY4" fmla="*/ 4129957 h 5626964"/>
              <a:gd name="connsiteX5" fmla="*/ 3629440 w 4899257"/>
              <a:gd name="connsiteY5" fmla="*/ 5234272 h 5626964"/>
              <a:gd name="connsiteX6" fmla="*/ 3510306 w 4899257"/>
              <a:gd name="connsiteY6" fmla="*/ 5315373 h 5626964"/>
              <a:gd name="connsiteX7" fmla="*/ 3670796 w 4899257"/>
              <a:gd name="connsiteY7" fmla="*/ 5626958 h 5626964"/>
              <a:gd name="connsiteX8" fmla="*/ 2845853 w 4899257"/>
              <a:gd name="connsiteY8" fmla="*/ 5317816 h 5626964"/>
              <a:gd name="connsiteX9" fmla="*/ 2622421 w 4899257"/>
              <a:gd name="connsiteY9" fmla="*/ 5316505 h 5626964"/>
              <a:gd name="connsiteX10" fmla="*/ 1770683 w 4899257"/>
              <a:gd name="connsiteY10" fmla="*/ 5287984 h 5626964"/>
              <a:gd name="connsiteX11" fmla="*/ 816119 w 4899257"/>
              <a:gd name="connsiteY11" fmla="*/ 5036636 h 5626964"/>
              <a:gd name="connsiteX12" fmla="*/ 117446 w 4899257"/>
              <a:gd name="connsiteY12" fmla="*/ 3806892 h 5626964"/>
              <a:gd name="connsiteX13" fmla="*/ 1881 w 4899257"/>
              <a:gd name="connsiteY13" fmla="*/ 1811944 h 5626964"/>
              <a:gd name="connsiteX14" fmla="*/ 312225 w 4899257"/>
              <a:gd name="connsiteY14" fmla="*/ 535208 h 5626964"/>
              <a:gd name="connsiteX15" fmla="*/ 1687201 w 4899257"/>
              <a:gd name="connsiteY15" fmla="*/ 27023 h 5626964"/>
              <a:gd name="connsiteX0" fmla="*/ 1687201 w 4892920"/>
              <a:gd name="connsiteY0" fmla="*/ 27023 h 5626964"/>
              <a:gd name="connsiteX1" fmla="*/ 3319363 w 4892920"/>
              <a:gd name="connsiteY1" fmla="*/ 148455 h 5626964"/>
              <a:gd name="connsiteX2" fmla="*/ 4537051 w 4892920"/>
              <a:gd name="connsiteY2" fmla="*/ 812768 h 5626964"/>
              <a:gd name="connsiteX3" fmla="*/ 4808824 w 4892920"/>
              <a:gd name="connsiteY3" fmla="*/ 1688176 h 5626964"/>
              <a:gd name="connsiteX4" fmla="*/ 4731757 w 4892920"/>
              <a:gd name="connsiteY4" fmla="*/ 4129957 h 5626964"/>
              <a:gd name="connsiteX5" fmla="*/ 3754302 w 4892920"/>
              <a:gd name="connsiteY5" fmla="*/ 5203893 h 5626964"/>
              <a:gd name="connsiteX6" fmla="*/ 3510306 w 4892920"/>
              <a:gd name="connsiteY6" fmla="*/ 5315373 h 5626964"/>
              <a:gd name="connsiteX7" fmla="*/ 3670796 w 4892920"/>
              <a:gd name="connsiteY7" fmla="*/ 5626958 h 5626964"/>
              <a:gd name="connsiteX8" fmla="*/ 2845853 w 4892920"/>
              <a:gd name="connsiteY8" fmla="*/ 5317816 h 5626964"/>
              <a:gd name="connsiteX9" fmla="*/ 2622421 w 4892920"/>
              <a:gd name="connsiteY9" fmla="*/ 5316505 h 5626964"/>
              <a:gd name="connsiteX10" fmla="*/ 1770683 w 4892920"/>
              <a:gd name="connsiteY10" fmla="*/ 5287984 h 5626964"/>
              <a:gd name="connsiteX11" fmla="*/ 816119 w 4892920"/>
              <a:gd name="connsiteY11" fmla="*/ 5036636 h 5626964"/>
              <a:gd name="connsiteX12" fmla="*/ 117446 w 4892920"/>
              <a:gd name="connsiteY12" fmla="*/ 3806892 h 5626964"/>
              <a:gd name="connsiteX13" fmla="*/ 1881 w 4892920"/>
              <a:gd name="connsiteY13" fmla="*/ 1811944 h 5626964"/>
              <a:gd name="connsiteX14" fmla="*/ 312225 w 4892920"/>
              <a:gd name="connsiteY14" fmla="*/ 535208 h 5626964"/>
              <a:gd name="connsiteX15" fmla="*/ 1687201 w 4892920"/>
              <a:gd name="connsiteY15" fmla="*/ 27023 h 5626964"/>
              <a:gd name="connsiteX0" fmla="*/ 1687201 w 4892920"/>
              <a:gd name="connsiteY0" fmla="*/ 27023 h 5626964"/>
              <a:gd name="connsiteX1" fmla="*/ 3319363 w 4892920"/>
              <a:gd name="connsiteY1" fmla="*/ 148455 h 5626964"/>
              <a:gd name="connsiteX2" fmla="*/ 4537051 w 4892920"/>
              <a:gd name="connsiteY2" fmla="*/ 812768 h 5626964"/>
              <a:gd name="connsiteX3" fmla="*/ 4808824 w 4892920"/>
              <a:gd name="connsiteY3" fmla="*/ 1688176 h 5626964"/>
              <a:gd name="connsiteX4" fmla="*/ 4731757 w 4892920"/>
              <a:gd name="connsiteY4" fmla="*/ 4129957 h 5626964"/>
              <a:gd name="connsiteX5" fmla="*/ 3754302 w 4892920"/>
              <a:gd name="connsiteY5" fmla="*/ 5203893 h 5626964"/>
              <a:gd name="connsiteX6" fmla="*/ 3510306 w 4892920"/>
              <a:gd name="connsiteY6" fmla="*/ 5315373 h 5626964"/>
              <a:gd name="connsiteX7" fmla="*/ 3670796 w 4892920"/>
              <a:gd name="connsiteY7" fmla="*/ 5626958 h 5626964"/>
              <a:gd name="connsiteX8" fmla="*/ 2845853 w 4892920"/>
              <a:gd name="connsiteY8" fmla="*/ 5317816 h 5626964"/>
              <a:gd name="connsiteX9" fmla="*/ 2622421 w 4892920"/>
              <a:gd name="connsiteY9" fmla="*/ 5316505 h 5626964"/>
              <a:gd name="connsiteX10" fmla="*/ 1770683 w 4892920"/>
              <a:gd name="connsiteY10" fmla="*/ 5287984 h 5626964"/>
              <a:gd name="connsiteX11" fmla="*/ 816119 w 4892920"/>
              <a:gd name="connsiteY11" fmla="*/ 5036636 h 5626964"/>
              <a:gd name="connsiteX12" fmla="*/ 117446 w 4892920"/>
              <a:gd name="connsiteY12" fmla="*/ 3806892 h 5626964"/>
              <a:gd name="connsiteX13" fmla="*/ 1881 w 4892920"/>
              <a:gd name="connsiteY13" fmla="*/ 1811944 h 5626964"/>
              <a:gd name="connsiteX14" fmla="*/ 312225 w 4892920"/>
              <a:gd name="connsiteY14" fmla="*/ 535208 h 5626964"/>
              <a:gd name="connsiteX15" fmla="*/ 1687201 w 4892920"/>
              <a:gd name="connsiteY15" fmla="*/ 27023 h 5626964"/>
              <a:gd name="connsiteX0" fmla="*/ 1687201 w 4892920"/>
              <a:gd name="connsiteY0" fmla="*/ 27023 h 5639115"/>
              <a:gd name="connsiteX1" fmla="*/ 3319363 w 4892920"/>
              <a:gd name="connsiteY1" fmla="*/ 148455 h 5639115"/>
              <a:gd name="connsiteX2" fmla="*/ 4537051 w 4892920"/>
              <a:gd name="connsiteY2" fmla="*/ 812768 h 5639115"/>
              <a:gd name="connsiteX3" fmla="*/ 4808824 w 4892920"/>
              <a:gd name="connsiteY3" fmla="*/ 1688176 h 5639115"/>
              <a:gd name="connsiteX4" fmla="*/ 4731757 w 4892920"/>
              <a:gd name="connsiteY4" fmla="*/ 4129957 h 5639115"/>
              <a:gd name="connsiteX5" fmla="*/ 3754302 w 4892920"/>
              <a:gd name="connsiteY5" fmla="*/ 5203893 h 5639115"/>
              <a:gd name="connsiteX6" fmla="*/ 3510306 w 4892920"/>
              <a:gd name="connsiteY6" fmla="*/ 5315373 h 5639115"/>
              <a:gd name="connsiteX7" fmla="*/ 3985664 w 4892920"/>
              <a:gd name="connsiteY7" fmla="*/ 5639110 h 5639115"/>
              <a:gd name="connsiteX8" fmla="*/ 2845853 w 4892920"/>
              <a:gd name="connsiteY8" fmla="*/ 5317816 h 5639115"/>
              <a:gd name="connsiteX9" fmla="*/ 2622421 w 4892920"/>
              <a:gd name="connsiteY9" fmla="*/ 5316505 h 5639115"/>
              <a:gd name="connsiteX10" fmla="*/ 1770683 w 4892920"/>
              <a:gd name="connsiteY10" fmla="*/ 5287984 h 5639115"/>
              <a:gd name="connsiteX11" fmla="*/ 816119 w 4892920"/>
              <a:gd name="connsiteY11" fmla="*/ 5036636 h 5639115"/>
              <a:gd name="connsiteX12" fmla="*/ 117446 w 4892920"/>
              <a:gd name="connsiteY12" fmla="*/ 3806892 h 5639115"/>
              <a:gd name="connsiteX13" fmla="*/ 1881 w 4892920"/>
              <a:gd name="connsiteY13" fmla="*/ 1811944 h 5639115"/>
              <a:gd name="connsiteX14" fmla="*/ 312225 w 4892920"/>
              <a:gd name="connsiteY14" fmla="*/ 535208 h 5639115"/>
              <a:gd name="connsiteX15" fmla="*/ 1687201 w 4892920"/>
              <a:gd name="connsiteY15" fmla="*/ 27023 h 5639115"/>
              <a:gd name="connsiteX0" fmla="*/ 1687201 w 4892920"/>
              <a:gd name="connsiteY0" fmla="*/ 27023 h 5639474"/>
              <a:gd name="connsiteX1" fmla="*/ 3319363 w 4892920"/>
              <a:gd name="connsiteY1" fmla="*/ 148455 h 5639474"/>
              <a:gd name="connsiteX2" fmla="*/ 4537051 w 4892920"/>
              <a:gd name="connsiteY2" fmla="*/ 812768 h 5639474"/>
              <a:gd name="connsiteX3" fmla="*/ 4808824 w 4892920"/>
              <a:gd name="connsiteY3" fmla="*/ 1688176 h 5639474"/>
              <a:gd name="connsiteX4" fmla="*/ 4731757 w 4892920"/>
              <a:gd name="connsiteY4" fmla="*/ 4129957 h 5639474"/>
              <a:gd name="connsiteX5" fmla="*/ 3754302 w 4892920"/>
              <a:gd name="connsiteY5" fmla="*/ 5203893 h 5639474"/>
              <a:gd name="connsiteX6" fmla="*/ 3635167 w 4892920"/>
              <a:gd name="connsiteY6" fmla="*/ 5260691 h 5639474"/>
              <a:gd name="connsiteX7" fmla="*/ 3985664 w 4892920"/>
              <a:gd name="connsiteY7" fmla="*/ 5639110 h 5639474"/>
              <a:gd name="connsiteX8" fmla="*/ 2845853 w 4892920"/>
              <a:gd name="connsiteY8" fmla="*/ 5317816 h 5639474"/>
              <a:gd name="connsiteX9" fmla="*/ 2622421 w 4892920"/>
              <a:gd name="connsiteY9" fmla="*/ 5316505 h 5639474"/>
              <a:gd name="connsiteX10" fmla="*/ 1770683 w 4892920"/>
              <a:gd name="connsiteY10" fmla="*/ 5287984 h 5639474"/>
              <a:gd name="connsiteX11" fmla="*/ 816119 w 4892920"/>
              <a:gd name="connsiteY11" fmla="*/ 5036636 h 5639474"/>
              <a:gd name="connsiteX12" fmla="*/ 117446 w 4892920"/>
              <a:gd name="connsiteY12" fmla="*/ 3806892 h 5639474"/>
              <a:gd name="connsiteX13" fmla="*/ 1881 w 4892920"/>
              <a:gd name="connsiteY13" fmla="*/ 1811944 h 5639474"/>
              <a:gd name="connsiteX14" fmla="*/ 312225 w 4892920"/>
              <a:gd name="connsiteY14" fmla="*/ 535208 h 5639474"/>
              <a:gd name="connsiteX15" fmla="*/ 1687201 w 4892920"/>
              <a:gd name="connsiteY15" fmla="*/ 27023 h 5639474"/>
              <a:gd name="connsiteX0" fmla="*/ 1687201 w 4888493"/>
              <a:gd name="connsiteY0" fmla="*/ 27023 h 5639474"/>
              <a:gd name="connsiteX1" fmla="*/ 3319363 w 4888493"/>
              <a:gd name="connsiteY1" fmla="*/ 148455 h 5639474"/>
              <a:gd name="connsiteX2" fmla="*/ 4537051 w 4888493"/>
              <a:gd name="connsiteY2" fmla="*/ 812768 h 5639474"/>
              <a:gd name="connsiteX3" fmla="*/ 4808824 w 4888493"/>
              <a:gd name="connsiteY3" fmla="*/ 1688176 h 5639474"/>
              <a:gd name="connsiteX4" fmla="*/ 4731757 w 4888493"/>
              <a:gd name="connsiteY4" fmla="*/ 4129957 h 5639474"/>
              <a:gd name="connsiteX5" fmla="*/ 3846590 w 4888493"/>
              <a:gd name="connsiteY5" fmla="*/ 5179590 h 5639474"/>
              <a:gd name="connsiteX6" fmla="*/ 3635167 w 4888493"/>
              <a:gd name="connsiteY6" fmla="*/ 5260691 h 5639474"/>
              <a:gd name="connsiteX7" fmla="*/ 3985664 w 4888493"/>
              <a:gd name="connsiteY7" fmla="*/ 5639110 h 5639474"/>
              <a:gd name="connsiteX8" fmla="*/ 2845853 w 4888493"/>
              <a:gd name="connsiteY8" fmla="*/ 5317816 h 5639474"/>
              <a:gd name="connsiteX9" fmla="*/ 2622421 w 4888493"/>
              <a:gd name="connsiteY9" fmla="*/ 5316505 h 5639474"/>
              <a:gd name="connsiteX10" fmla="*/ 1770683 w 4888493"/>
              <a:gd name="connsiteY10" fmla="*/ 5287984 h 5639474"/>
              <a:gd name="connsiteX11" fmla="*/ 816119 w 4888493"/>
              <a:gd name="connsiteY11" fmla="*/ 5036636 h 5639474"/>
              <a:gd name="connsiteX12" fmla="*/ 117446 w 4888493"/>
              <a:gd name="connsiteY12" fmla="*/ 3806892 h 5639474"/>
              <a:gd name="connsiteX13" fmla="*/ 1881 w 4888493"/>
              <a:gd name="connsiteY13" fmla="*/ 1811944 h 5639474"/>
              <a:gd name="connsiteX14" fmla="*/ 312225 w 4888493"/>
              <a:gd name="connsiteY14" fmla="*/ 535208 h 5639474"/>
              <a:gd name="connsiteX15" fmla="*/ 1687201 w 4888493"/>
              <a:gd name="connsiteY15" fmla="*/ 27023 h 563947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22421 w 4888493"/>
              <a:gd name="connsiteY9" fmla="*/ 5316505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22421 w 4888493"/>
              <a:gd name="connsiteY9" fmla="*/ 5316505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11563 w 4888493"/>
              <a:gd name="connsiteY9" fmla="*/ 5334732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39924"/>
              <a:gd name="connsiteX1" fmla="*/ 3319363 w 4888493"/>
              <a:gd name="connsiteY1" fmla="*/ 148455 h 5639924"/>
              <a:gd name="connsiteX2" fmla="*/ 4537051 w 4888493"/>
              <a:gd name="connsiteY2" fmla="*/ 812768 h 5639924"/>
              <a:gd name="connsiteX3" fmla="*/ 4808824 w 4888493"/>
              <a:gd name="connsiteY3" fmla="*/ 1688176 h 5639924"/>
              <a:gd name="connsiteX4" fmla="*/ 4731757 w 4888493"/>
              <a:gd name="connsiteY4" fmla="*/ 4129957 h 5639924"/>
              <a:gd name="connsiteX5" fmla="*/ 3846590 w 4888493"/>
              <a:gd name="connsiteY5" fmla="*/ 5179590 h 5639924"/>
              <a:gd name="connsiteX6" fmla="*/ 3635167 w 4888493"/>
              <a:gd name="connsiteY6" fmla="*/ 5260691 h 5639924"/>
              <a:gd name="connsiteX7" fmla="*/ 3985664 w 4888493"/>
              <a:gd name="connsiteY7" fmla="*/ 5639110 h 5639924"/>
              <a:gd name="connsiteX8" fmla="*/ 3160721 w 4888493"/>
              <a:gd name="connsiteY8" fmla="*/ 5342119 h 5639924"/>
              <a:gd name="connsiteX9" fmla="*/ 2611563 w 4888493"/>
              <a:gd name="connsiteY9" fmla="*/ 5334732 h 5639924"/>
              <a:gd name="connsiteX10" fmla="*/ 1770683 w 4888493"/>
              <a:gd name="connsiteY10" fmla="*/ 5287984 h 5639924"/>
              <a:gd name="connsiteX11" fmla="*/ 816119 w 4888493"/>
              <a:gd name="connsiteY11" fmla="*/ 5036636 h 5639924"/>
              <a:gd name="connsiteX12" fmla="*/ 117446 w 4888493"/>
              <a:gd name="connsiteY12" fmla="*/ 3806892 h 5639924"/>
              <a:gd name="connsiteX13" fmla="*/ 1881 w 4888493"/>
              <a:gd name="connsiteY13" fmla="*/ 1811944 h 5639924"/>
              <a:gd name="connsiteX14" fmla="*/ 312225 w 4888493"/>
              <a:gd name="connsiteY14" fmla="*/ 535208 h 5639924"/>
              <a:gd name="connsiteX15" fmla="*/ 1687201 w 4888493"/>
              <a:gd name="connsiteY15" fmla="*/ 27023 h 5639924"/>
              <a:gd name="connsiteX0" fmla="*/ 1687201 w 4888493"/>
              <a:gd name="connsiteY0" fmla="*/ 27023 h 5640567"/>
              <a:gd name="connsiteX1" fmla="*/ 3319363 w 4888493"/>
              <a:gd name="connsiteY1" fmla="*/ 148455 h 5640567"/>
              <a:gd name="connsiteX2" fmla="*/ 4537051 w 4888493"/>
              <a:gd name="connsiteY2" fmla="*/ 812768 h 5640567"/>
              <a:gd name="connsiteX3" fmla="*/ 4808824 w 4888493"/>
              <a:gd name="connsiteY3" fmla="*/ 1688176 h 5640567"/>
              <a:gd name="connsiteX4" fmla="*/ 4731757 w 4888493"/>
              <a:gd name="connsiteY4" fmla="*/ 4129957 h 5640567"/>
              <a:gd name="connsiteX5" fmla="*/ 3846590 w 4888493"/>
              <a:gd name="connsiteY5" fmla="*/ 5179590 h 5640567"/>
              <a:gd name="connsiteX6" fmla="*/ 3743743 w 4888493"/>
              <a:gd name="connsiteY6" fmla="*/ 5230313 h 5640567"/>
              <a:gd name="connsiteX7" fmla="*/ 3985664 w 4888493"/>
              <a:gd name="connsiteY7" fmla="*/ 5639110 h 5640567"/>
              <a:gd name="connsiteX8" fmla="*/ 3160721 w 4888493"/>
              <a:gd name="connsiteY8" fmla="*/ 5342119 h 5640567"/>
              <a:gd name="connsiteX9" fmla="*/ 2611563 w 4888493"/>
              <a:gd name="connsiteY9" fmla="*/ 5334732 h 5640567"/>
              <a:gd name="connsiteX10" fmla="*/ 1770683 w 4888493"/>
              <a:gd name="connsiteY10" fmla="*/ 5287984 h 5640567"/>
              <a:gd name="connsiteX11" fmla="*/ 816119 w 4888493"/>
              <a:gd name="connsiteY11" fmla="*/ 5036636 h 5640567"/>
              <a:gd name="connsiteX12" fmla="*/ 117446 w 4888493"/>
              <a:gd name="connsiteY12" fmla="*/ 3806892 h 5640567"/>
              <a:gd name="connsiteX13" fmla="*/ 1881 w 4888493"/>
              <a:gd name="connsiteY13" fmla="*/ 1811944 h 5640567"/>
              <a:gd name="connsiteX14" fmla="*/ 312225 w 4888493"/>
              <a:gd name="connsiteY14" fmla="*/ 535208 h 5640567"/>
              <a:gd name="connsiteX15" fmla="*/ 1687201 w 4888493"/>
              <a:gd name="connsiteY15" fmla="*/ 27023 h 5640567"/>
              <a:gd name="connsiteX0" fmla="*/ 1687201 w 4888493"/>
              <a:gd name="connsiteY0" fmla="*/ 27023 h 5634541"/>
              <a:gd name="connsiteX1" fmla="*/ 3319363 w 4888493"/>
              <a:gd name="connsiteY1" fmla="*/ 148455 h 5634541"/>
              <a:gd name="connsiteX2" fmla="*/ 4537051 w 4888493"/>
              <a:gd name="connsiteY2" fmla="*/ 812768 h 5634541"/>
              <a:gd name="connsiteX3" fmla="*/ 4808824 w 4888493"/>
              <a:gd name="connsiteY3" fmla="*/ 1688176 h 5634541"/>
              <a:gd name="connsiteX4" fmla="*/ 4731757 w 4888493"/>
              <a:gd name="connsiteY4" fmla="*/ 4129957 h 5634541"/>
              <a:gd name="connsiteX5" fmla="*/ 3846590 w 4888493"/>
              <a:gd name="connsiteY5" fmla="*/ 5179590 h 5634541"/>
              <a:gd name="connsiteX6" fmla="*/ 3743743 w 4888493"/>
              <a:gd name="connsiteY6" fmla="*/ 5230313 h 5634541"/>
              <a:gd name="connsiteX7" fmla="*/ 4050809 w 4888493"/>
              <a:gd name="connsiteY7" fmla="*/ 5633034 h 5634541"/>
              <a:gd name="connsiteX8" fmla="*/ 3160721 w 4888493"/>
              <a:gd name="connsiteY8" fmla="*/ 5342119 h 5634541"/>
              <a:gd name="connsiteX9" fmla="*/ 2611563 w 4888493"/>
              <a:gd name="connsiteY9" fmla="*/ 5334732 h 5634541"/>
              <a:gd name="connsiteX10" fmla="*/ 1770683 w 4888493"/>
              <a:gd name="connsiteY10" fmla="*/ 5287984 h 5634541"/>
              <a:gd name="connsiteX11" fmla="*/ 816119 w 4888493"/>
              <a:gd name="connsiteY11" fmla="*/ 5036636 h 5634541"/>
              <a:gd name="connsiteX12" fmla="*/ 117446 w 4888493"/>
              <a:gd name="connsiteY12" fmla="*/ 3806892 h 5634541"/>
              <a:gd name="connsiteX13" fmla="*/ 1881 w 4888493"/>
              <a:gd name="connsiteY13" fmla="*/ 1811944 h 5634541"/>
              <a:gd name="connsiteX14" fmla="*/ 312225 w 4888493"/>
              <a:gd name="connsiteY14" fmla="*/ 535208 h 5634541"/>
              <a:gd name="connsiteX15" fmla="*/ 1687201 w 4888493"/>
              <a:gd name="connsiteY15" fmla="*/ 27023 h 5634541"/>
              <a:gd name="connsiteX0" fmla="*/ 1687201 w 4888493"/>
              <a:gd name="connsiteY0" fmla="*/ 27023 h 5637830"/>
              <a:gd name="connsiteX1" fmla="*/ 3319363 w 4888493"/>
              <a:gd name="connsiteY1" fmla="*/ 148455 h 5637830"/>
              <a:gd name="connsiteX2" fmla="*/ 4537051 w 4888493"/>
              <a:gd name="connsiteY2" fmla="*/ 812768 h 5637830"/>
              <a:gd name="connsiteX3" fmla="*/ 4808824 w 4888493"/>
              <a:gd name="connsiteY3" fmla="*/ 1688176 h 5637830"/>
              <a:gd name="connsiteX4" fmla="*/ 4731757 w 4888493"/>
              <a:gd name="connsiteY4" fmla="*/ 4129957 h 5637830"/>
              <a:gd name="connsiteX5" fmla="*/ 3846590 w 4888493"/>
              <a:gd name="connsiteY5" fmla="*/ 5179590 h 5637830"/>
              <a:gd name="connsiteX6" fmla="*/ 3743743 w 4888493"/>
              <a:gd name="connsiteY6" fmla="*/ 5230313 h 5637830"/>
              <a:gd name="connsiteX7" fmla="*/ 4050809 w 4888493"/>
              <a:gd name="connsiteY7" fmla="*/ 5633034 h 5637830"/>
              <a:gd name="connsiteX8" fmla="*/ 3160721 w 4888493"/>
              <a:gd name="connsiteY8" fmla="*/ 5342119 h 5637830"/>
              <a:gd name="connsiteX9" fmla="*/ 2611563 w 4888493"/>
              <a:gd name="connsiteY9" fmla="*/ 5334732 h 5637830"/>
              <a:gd name="connsiteX10" fmla="*/ 1770683 w 4888493"/>
              <a:gd name="connsiteY10" fmla="*/ 5287984 h 5637830"/>
              <a:gd name="connsiteX11" fmla="*/ 816119 w 4888493"/>
              <a:gd name="connsiteY11" fmla="*/ 5036636 h 5637830"/>
              <a:gd name="connsiteX12" fmla="*/ 117446 w 4888493"/>
              <a:gd name="connsiteY12" fmla="*/ 3806892 h 5637830"/>
              <a:gd name="connsiteX13" fmla="*/ 1881 w 4888493"/>
              <a:gd name="connsiteY13" fmla="*/ 1811944 h 5637830"/>
              <a:gd name="connsiteX14" fmla="*/ 312225 w 4888493"/>
              <a:gd name="connsiteY14" fmla="*/ 535208 h 5637830"/>
              <a:gd name="connsiteX15" fmla="*/ 1687201 w 4888493"/>
              <a:gd name="connsiteY15" fmla="*/ 27023 h 5637830"/>
              <a:gd name="connsiteX0" fmla="*/ 1687201 w 4884296"/>
              <a:gd name="connsiteY0" fmla="*/ 27023 h 5637830"/>
              <a:gd name="connsiteX1" fmla="*/ 3319363 w 4884296"/>
              <a:gd name="connsiteY1" fmla="*/ 148455 h 5637830"/>
              <a:gd name="connsiteX2" fmla="*/ 4537051 w 4884296"/>
              <a:gd name="connsiteY2" fmla="*/ 812768 h 5637830"/>
              <a:gd name="connsiteX3" fmla="*/ 4808824 w 4884296"/>
              <a:gd name="connsiteY3" fmla="*/ 1688176 h 5637830"/>
              <a:gd name="connsiteX4" fmla="*/ 4731757 w 4884296"/>
              <a:gd name="connsiteY4" fmla="*/ 4129957 h 5637830"/>
              <a:gd name="connsiteX5" fmla="*/ 3938879 w 4884296"/>
              <a:gd name="connsiteY5" fmla="*/ 5161363 h 5637830"/>
              <a:gd name="connsiteX6" fmla="*/ 3743743 w 4884296"/>
              <a:gd name="connsiteY6" fmla="*/ 5230313 h 5637830"/>
              <a:gd name="connsiteX7" fmla="*/ 4050809 w 4884296"/>
              <a:gd name="connsiteY7" fmla="*/ 5633034 h 5637830"/>
              <a:gd name="connsiteX8" fmla="*/ 3160721 w 4884296"/>
              <a:gd name="connsiteY8" fmla="*/ 5342119 h 5637830"/>
              <a:gd name="connsiteX9" fmla="*/ 2611563 w 4884296"/>
              <a:gd name="connsiteY9" fmla="*/ 5334732 h 5637830"/>
              <a:gd name="connsiteX10" fmla="*/ 1770683 w 4884296"/>
              <a:gd name="connsiteY10" fmla="*/ 5287984 h 5637830"/>
              <a:gd name="connsiteX11" fmla="*/ 816119 w 4884296"/>
              <a:gd name="connsiteY11" fmla="*/ 5036636 h 5637830"/>
              <a:gd name="connsiteX12" fmla="*/ 117446 w 4884296"/>
              <a:gd name="connsiteY12" fmla="*/ 3806892 h 5637830"/>
              <a:gd name="connsiteX13" fmla="*/ 1881 w 4884296"/>
              <a:gd name="connsiteY13" fmla="*/ 1811944 h 5637830"/>
              <a:gd name="connsiteX14" fmla="*/ 312225 w 4884296"/>
              <a:gd name="connsiteY14" fmla="*/ 535208 h 5637830"/>
              <a:gd name="connsiteX15" fmla="*/ 1687201 w 4884296"/>
              <a:gd name="connsiteY15" fmla="*/ 27023 h 5637830"/>
              <a:gd name="connsiteX0" fmla="*/ 1687201 w 4884296"/>
              <a:gd name="connsiteY0" fmla="*/ 27023 h 5634848"/>
              <a:gd name="connsiteX1" fmla="*/ 3319363 w 4884296"/>
              <a:gd name="connsiteY1" fmla="*/ 148455 h 5634848"/>
              <a:gd name="connsiteX2" fmla="*/ 4537051 w 4884296"/>
              <a:gd name="connsiteY2" fmla="*/ 812768 h 5634848"/>
              <a:gd name="connsiteX3" fmla="*/ 4808824 w 4884296"/>
              <a:gd name="connsiteY3" fmla="*/ 1688176 h 5634848"/>
              <a:gd name="connsiteX4" fmla="*/ 4731757 w 4884296"/>
              <a:gd name="connsiteY4" fmla="*/ 4129957 h 5634848"/>
              <a:gd name="connsiteX5" fmla="*/ 3938879 w 4884296"/>
              <a:gd name="connsiteY5" fmla="*/ 5161363 h 5634848"/>
              <a:gd name="connsiteX6" fmla="*/ 3803459 w 4884296"/>
              <a:gd name="connsiteY6" fmla="*/ 5218161 h 5634848"/>
              <a:gd name="connsiteX7" fmla="*/ 4050809 w 4884296"/>
              <a:gd name="connsiteY7" fmla="*/ 5633034 h 5634848"/>
              <a:gd name="connsiteX8" fmla="*/ 3160721 w 4884296"/>
              <a:gd name="connsiteY8" fmla="*/ 5342119 h 5634848"/>
              <a:gd name="connsiteX9" fmla="*/ 2611563 w 4884296"/>
              <a:gd name="connsiteY9" fmla="*/ 5334732 h 5634848"/>
              <a:gd name="connsiteX10" fmla="*/ 1770683 w 4884296"/>
              <a:gd name="connsiteY10" fmla="*/ 5287984 h 5634848"/>
              <a:gd name="connsiteX11" fmla="*/ 816119 w 4884296"/>
              <a:gd name="connsiteY11" fmla="*/ 5036636 h 5634848"/>
              <a:gd name="connsiteX12" fmla="*/ 117446 w 4884296"/>
              <a:gd name="connsiteY12" fmla="*/ 3806892 h 5634848"/>
              <a:gd name="connsiteX13" fmla="*/ 1881 w 4884296"/>
              <a:gd name="connsiteY13" fmla="*/ 1811944 h 5634848"/>
              <a:gd name="connsiteX14" fmla="*/ 312225 w 4884296"/>
              <a:gd name="connsiteY14" fmla="*/ 535208 h 5634848"/>
              <a:gd name="connsiteX15" fmla="*/ 1687201 w 4884296"/>
              <a:gd name="connsiteY15" fmla="*/ 27023 h 5634848"/>
              <a:gd name="connsiteX0" fmla="*/ 1687201 w 4884296"/>
              <a:gd name="connsiteY0" fmla="*/ 27023 h 5635010"/>
              <a:gd name="connsiteX1" fmla="*/ 3319363 w 4884296"/>
              <a:gd name="connsiteY1" fmla="*/ 148455 h 5635010"/>
              <a:gd name="connsiteX2" fmla="*/ 4537051 w 4884296"/>
              <a:gd name="connsiteY2" fmla="*/ 812768 h 5635010"/>
              <a:gd name="connsiteX3" fmla="*/ 4808824 w 4884296"/>
              <a:gd name="connsiteY3" fmla="*/ 1688176 h 5635010"/>
              <a:gd name="connsiteX4" fmla="*/ 4731757 w 4884296"/>
              <a:gd name="connsiteY4" fmla="*/ 4129957 h 5635010"/>
              <a:gd name="connsiteX5" fmla="*/ 3938879 w 4884296"/>
              <a:gd name="connsiteY5" fmla="*/ 5161363 h 5635010"/>
              <a:gd name="connsiteX6" fmla="*/ 3803459 w 4884296"/>
              <a:gd name="connsiteY6" fmla="*/ 5218161 h 5635010"/>
              <a:gd name="connsiteX7" fmla="*/ 4050809 w 4884296"/>
              <a:gd name="connsiteY7" fmla="*/ 5633034 h 5635010"/>
              <a:gd name="connsiteX8" fmla="*/ 3160721 w 4884296"/>
              <a:gd name="connsiteY8" fmla="*/ 5342119 h 5635010"/>
              <a:gd name="connsiteX9" fmla="*/ 2611563 w 4884296"/>
              <a:gd name="connsiteY9" fmla="*/ 5334732 h 5635010"/>
              <a:gd name="connsiteX10" fmla="*/ 1770683 w 4884296"/>
              <a:gd name="connsiteY10" fmla="*/ 5287984 h 5635010"/>
              <a:gd name="connsiteX11" fmla="*/ 816119 w 4884296"/>
              <a:gd name="connsiteY11" fmla="*/ 5036636 h 5635010"/>
              <a:gd name="connsiteX12" fmla="*/ 117446 w 4884296"/>
              <a:gd name="connsiteY12" fmla="*/ 3806892 h 5635010"/>
              <a:gd name="connsiteX13" fmla="*/ 1881 w 4884296"/>
              <a:gd name="connsiteY13" fmla="*/ 1811944 h 5635010"/>
              <a:gd name="connsiteX14" fmla="*/ 312225 w 4884296"/>
              <a:gd name="connsiteY14" fmla="*/ 535208 h 5635010"/>
              <a:gd name="connsiteX15" fmla="*/ 1687201 w 4884296"/>
              <a:gd name="connsiteY15" fmla="*/ 27023 h 5635010"/>
              <a:gd name="connsiteX0" fmla="*/ 1687201 w 4884296"/>
              <a:gd name="connsiteY0" fmla="*/ 27023 h 5590501"/>
              <a:gd name="connsiteX1" fmla="*/ 3319363 w 4884296"/>
              <a:gd name="connsiteY1" fmla="*/ 148455 h 5590501"/>
              <a:gd name="connsiteX2" fmla="*/ 4537051 w 4884296"/>
              <a:gd name="connsiteY2" fmla="*/ 812768 h 5590501"/>
              <a:gd name="connsiteX3" fmla="*/ 4808824 w 4884296"/>
              <a:gd name="connsiteY3" fmla="*/ 1688176 h 5590501"/>
              <a:gd name="connsiteX4" fmla="*/ 4731757 w 4884296"/>
              <a:gd name="connsiteY4" fmla="*/ 4129957 h 5590501"/>
              <a:gd name="connsiteX5" fmla="*/ 3938879 w 4884296"/>
              <a:gd name="connsiteY5" fmla="*/ 5161363 h 5590501"/>
              <a:gd name="connsiteX6" fmla="*/ 3803459 w 4884296"/>
              <a:gd name="connsiteY6" fmla="*/ 5218161 h 5590501"/>
              <a:gd name="connsiteX7" fmla="*/ 4131504 w 4884296"/>
              <a:gd name="connsiteY7" fmla="*/ 5587878 h 5590501"/>
              <a:gd name="connsiteX8" fmla="*/ 3160721 w 4884296"/>
              <a:gd name="connsiteY8" fmla="*/ 5342119 h 5590501"/>
              <a:gd name="connsiteX9" fmla="*/ 2611563 w 4884296"/>
              <a:gd name="connsiteY9" fmla="*/ 5334732 h 5590501"/>
              <a:gd name="connsiteX10" fmla="*/ 1770683 w 4884296"/>
              <a:gd name="connsiteY10" fmla="*/ 5287984 h 5590501"/>
              <a:gd name="connsiteX11" fmla="*/ 816119 w 4884296"/>
              <a:gd name="connsiteY11" fmla="*/ 5036636 h 5590501"/>
              <a:gd name="connsiteX12" fmla="*/ 117446 w 4884296"/>
              <a:gd name="connsiteY12" fmla="*/ 3806892 h 5590501"/>
              <a:gd name="connsiteX13" fmla="*/ 1881 w 4884296"/>
              <a:gd name="connsiteY13" fmla="*/ 1811944 h 5590501"/>
              <a:gd name="connsiteX14" fmla="*/ 312225 w 4884296"/>
              <a:gd name="connsiteY14" fmla="*/ 535208 h 5590501"/>
              <a:gd name="connsiteX15" fmla="*/ 1687201 w 4884296"/>
              <a:gd name="connsiteY15" fmla="*/ 27023 h 5590501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606059"/>
              <a:gd name="connsiteX1" fmla="*/ 3319363 w 4884296"/>
              <a:gd name="connsiteY1" fmla="*/ 148455 h 5606059"/>
              <a:gd name="connsiteX2" fmla="*/ 4537051 w 4884296"/>
              <a:gd name="connsiteY2" fmla="*/ 812768 h 5606059"/>
              <a:gd name="connsiteX3" fmla="*/ 4808824 w 4884296"/>
              <a:gd name="connsiteY3" fmla="*/ 1688176 h 5606059"/>
              <a:gd name="connsiteX4" fmla="*/ 4731757 w 4884296"/>
              <a:gd name="connsiteY4" fmla="*/ 4129957 h 5606059"/>
              <a:gd name="connsiteX5" fmla="*/ 3938879 w 4884296"/>
              <a:gd name="connsiteY5" fmla="*/ 5161363 h 5606059"/>
              <a:gd name="connsiteX6" fmla="*/ 3803459 w 4884296"/>
              <a:gd name="connsiteY6" fmla="*/ 5218161 h 5606059"/>
              <a:gd name="connsiteX7" fmla="*/ 4131504 w 4884296"/>
              <a:gd name="connsiteY7" fmla="*/ 5587878 h 5606059"/>
              <a:gd name="connsiteX8" fmla="*/ 3160721 w 4884296"/>
              <a:gd name="connsiteY8" fmla="*/ 5342119 h 5606059"/>
              <a:gd name="connsiteX9" fmla="*/ 2611563 w 4884296"/>
              <a:gd name="connsiteY9" fmla="*/ 5334732 h 5606059"/>
              <a:gd name="connsiteX10" fmla="*/ 1770683 w 4884296"/>
              <a:gd name="connsiteY10" fmla="*/ 5287984 h 5606059"/>
              <a:gd name="connsiteX11" fmla="*/ 816119 w 4884296"/>
              <a:gd name="connsiteY11" fmla="*/ 5036636 h 5606059"/>
              <a:gd name="connsiteX12" fmla="*/ 117446 w 4884296"/>
              <a:gd name="connsiteY12" fmla="*/ 3806892 h 5606059"/>
              <a:gd name="connsiteX13" fmla="*/ 1881 w 4884296"/>
              <a:gd name="connsiteY13" fmla="*/ 1811944 h 5606059"/>
              <a:gd name="connsiteX14" fmla="*/ 312225 w 4884296"/>
              <a:gd name="connsiteY14" fmla="*/ 535208 h 5606059"/>
              <a:gd name="connsiteX15" fmla="*/ 1687201 w 4884296"/>
              <a:gd name="connsiteY15" fmla="*/ 27023 h 5606059"/>
              <a:gd name="connsiteX0" fmla="*/ 1687201 w 4884296"/>
              <a:gd name="connsiteY0" fmla="*/ 27023 h 5571761"/>
              <a:gd name="connsiteX1" fmla="*/ 3319363 w 4884296"/>
              <a:gd name="connsiteY1" fmla="*/ 148455 h 5571761"/>
              <a:gd name="connsiteX2" fmla="*/ 4537051 w 4884296"/>
              <a:gd name="connsiteY2" fmla="*/ 812768 h 5571761"/>
              <a:gd name="connsiteX3" fmla="*/ 4808824 w 4884296"/>
              <a:gd name="connsiteY3" fmla="*/ 1688176 h 5571761"/>
              <a:gd name="connsiteX4" fmla="*/ 4731757 w 4884296"/>
              <a:gd name="connsiteY4" fmla="*/ 4129957 h 5571761"/>
              <a:gd name="connsiteX5" fmla="*/ 3938879 w 4884296"/>
              <a:gd name="connsiteY5" fmla="*/ 5161363 h 5571761"/>
              <a:gd name="connsiteX6" fmla="*/ 3803459 w 4884296"/>
              <a:gd name="connsiteY6" fmla="*/ 5218161 h 5571761"/>
              <a:gd name="connsiteX7" fmla="*/ 4252545 w 4884296"/>
              <a:gd name="connsiteY7" fmla="*/ 5550248 h 5571761"/>
              <a:gd name="connsiteX8" fmla="*/ 3160721 w 4884296"/>
              <a:gd name="connsiteY8" fmla="*/ 5342119 h 5571761"/>
              <a:gd name="connsiteX9" fmla="*/ 2611563 w 4884296"/>
              <a:gd name="connsiteY9" fmla="*/ 5334732 h 5571761"/>
              <a:gd name="connsiteX10" fmla="*/ 1770683 w 4884296"/>
              <a:gd name="connsiteY10" fmla="*/ 5287984 h 5571761"/>
              <a:gd name="connsiteX11" fmla="*/ 816119 w 4884296"/>
              <a:gd name="connsiteY11" fmla="*/ 5036636 h 5571761"/>
              <a:gd name="connsiteX12" fmla="*/ 117446 w 4884296"/>
              <a:gd name="connsiteY12" fmla="*/ 3806892 h 5571761"/>
              <a:gd name="connsiteX13" fmla="*/ 1881 w 4884296"/>
              <a:gd name="connsiteY13" fmla="*/ 1811944 h 5571761"/>
              <a:gd name="connsiteX14" fmla="*/ 312225 w 4884296"/>
              <a:gd name="connsiteY14" fmla="*/ 535208 h 5571761"/>
              <a:gd name="connsiteX15" fmla="*/ 1687201 w 4884296"/>
              <a:gd name="connsiteY15" fmla="*/ 27023 h 5571761"/>
              <a:gd name="connsiteX0" fmla="*/ 1687201 w 4878879"/>
              <a:gd name="connsiteY0" fmla="*/ 27023 h 5571761"/>
              <a:gd name="connsiteX1" fmla="*/ 3319363 w 4878879"/>
              <a:gd name="connsiteY1" fmla="*/ 148455 h 5571761"/>
              <a:gd name="connsiteX2" fmla="*/ 4537051 w 4878879"/>
              <a:gd name="connsiteY2" fmla="*/ 812768 h 5571761"/>
              <a:gd name="connsiteX3" fmla="*/ 4808824 w 4878879"/>
              <a:gd name="connsiteY3" fmla="*/ 1688176 h 5571761"/>
              <a:gd name="connsiteX4" fmla="*/ 4731757 w 4878879"/>
              <a:gd name="connsiteY4" fmla="*/ 4129957 h 5571761"/>
              <a:gd name="connsiteX5" fmla="*/ 4066645 w 4878879"/>
              <a:gd name="connsiteY5" fmla="*/ 5086104 h 5571761"/>
              <a:gd name="connsiteX6" fmla="*/ 3803459 w 4878879"/>
              <a:gd name="connsiteY6" fmla="*/ 5218161 h 5571761"/>
              <a:gd name="connsiteX7" fmla="*/ 4252545 w 4878879"/>
              <a:gd name="connsiteY7" fmla="*/ 5550248 h 5571761"/>
              <a:gd name="connsiteX8" fmla="*/ 3160721 w 4878879"/>
              <a:gd name="connsiteY8" fmla="*/ 5342119 h 5571761"/>
              <a:gd name="connsiteX9" fmla="*/ 2611563 w 4878879"/>
              <a:gd name="connsiteY9" fmla="*/ 5334732 h 5571761"/>
              <a:gd name="connsiteX10" fmla="*/ 1770683 w 4878879"/>
              <a:gd name="connsiteY10" fmla="*/ 5287984 h 5571761"/>
              <a:gd name="connsiteX11" fmla="*/ 816119 w 4878879"/>
              <a:gd name="connsiteY11" fmla="*/ 5036636 h 5571761"/>
              <a:gd name="connsiteX12" fmla="*/ 117446 w 4878879"/>
              <a:gd name="connsiteY12" fmla="*/ 3806892 h 5571761"/>
              <a:gd name="connsiteX13" fmla="*/ 1881 w 4878879"/>
              <a:gd name="connsiteY13" fmla="*/ 1811944 h 5571761"/>
              <a:gd name="connsiteX14" fmla="*/ 312225 w 4878879"/>
              <a:gd name="connsiteY14" fmla="*/ 535208 h 5571761"/>
              <a:gd name="connsiteX15" fmla="*/ 1687201 w 4878879"/>
              <a:gd name="connsiteY15" fmla="*/ 27023 h 5571761"/>
              <a:gd name="connsiteX0" fmla="*/ 1687201 w 4878879"/>
              <a:gd name="connsiteY0" fmla="*/ 27023 h 5555643"/>
              <a:gd name="connsiteX1" fmla="*/ 3319363 w 4878879"/>
              <a:gd name="connsiteY1" fmla="*/ 148455 h 5555643"/>
              <a:gd name="connsiteX2" fmla="*/ 4537051 w 4878879"/>
              <a:gd name="connsiteY2" fmla="*/ 812768 h 5555643"/>
              <a:gd name="connsiteX3" fmla="*/ 4808824 w 4878879"/>
              <a:gd name="connsiteY3" fmla="*/ 1688176 h 5555643"/>
              <a:gd name="connsiteX4" fmla="*/ 4731757 w 4878879"/>
              <a:gd name="connsiteY4" fmla="*/ 4129957 h 5555643"/>
              <a:gd name="connsiteX5" fmla="*/ 4066645 w 4878879"/>
              <a:gd name="connsiteY5" fmla="*/ 5086104 h 5555643"/>
              <a:gd name="connsiteX6" fmla="*/ 3884153 w 4878879"/>
              <a:gd name="connsiteY6" fmla="*/ 5173005 h 5555643"/>
              <a:gd name="connsiteX7" fmla="*/ 4252545 w 4878879"/>
              <a:gd name="connsiteY7" fmla="*/ 5550248 h 5555643"/>
              <a:gd name="connsiteX8" fmla="*/ 3160721 w 4878879"/>
              <a:gd name="connsiteY8" fmla="*/ 5342119 h 5555643"/>
              <a:gd name="connsiteX9" fmla="*/ 2611563 w 4878879"/>
              <a:gd name="connsiteY9" fmla="*/ 5334732 h 5555643"/>
              <a:gd name="connsiteX10" fmla="*/ 1770683 w 4878879"/>
              <a:gd name="connsiteY10" fmla="*/ 5287984 h 5555643"/>
              <a:gd name="connsiteX11" fmla="*/ 816119 w 4878879"/>
              <a:gd name="connsiteY11" fmla="*/ 5036636 h 5555643"/>
              <a:gd name="connsiteX12" fmla="*/ 117446 w 4878879"/>
              <a:gd name="connsiteY12" fmla="*/ 3806892 h 5555643"/>
              <a:gd name="connsiteX13" fmla="*/ 1881 w 4878879"/>
              <a:gd name="connsiteY13" fmla="*/ 1811944 h 5555643"/>
              <a:gd name="connsiteX14" fmla="*/ 312225 w 4878879"/>
              <a:gd name="connsiteY14" fmla="*/ 535208 h 5555643"/>
              <a:gd name="connsiteX15" fmla="*/ 1687201 w 4878879"/>
              <a:gd name="connsiteY15" fmla="*/ 27023 h 5555643"/>
              <a:gd name="connsiteX0" fmla="*/ 1687201 w 4878879"/>
              <a:gd name="connsiteY0" fmla="*/ 27023 h 5555643"/>
              <a:gd name="connsiteX1" fmla="*/ 3319363 w 4878879"/>
              <a:gd name="connsiteY1" fmla="*/ 148455 h 5555643"/>
              <a:gd name="connsiteX2" fmla="*/ 4537051 w 4878879"/>
              <a:gd name="connsiteY2" fmla="*/ 812768 h 5555643"/>
              <a:gd name="connsiteX3" fmla="*/ 4808824 w 4878879"/>
              <a:gd name="connsiteY3" fmla="*/ 1688176 h 5555643"/>
              <a:gd name="connsiteX4" fmla="*/ 4731757 w 4878879"/>
              <a:gd name="connsiteY4" fmla="*/ 4129957 h 5555643"/>
              <a:gd name="connsiteX5" fmla="*/ 4066645 w 4878879"/>
              <a:gd name="connsiteY5" fmla="*/ 5086104 h 5555643"/>
              <a:gd name="connsiteX6" fmla="*/ 3884153 w 4878879"/>
              <a:gd name="connsiteY6" fmla="*/ 5173005 h 5555643"/>
              <a:gd name="connsiteX7" fmla="*/ 4252545 w 4878879"/>
              <a:gd name="connsiteY7" fmla="*/ 5550248 h 5555643"/>
              <a:gd name="connsiteX8" fmla="*/ 3261589 w 4878879"/>
              <a:gd name="connsiteY8" fmla="*/ 5342119 h 5555643"/>
              <a:gd name="connsiteX9" fmla="*/ 2611563 w 4878879"/>
              <a:gd name="connsiteY9" fmla="*/ 5334732 h 5555643"/>
              <a:gd name="connsiteX10" fmla="*/ 1770683 w 4878879"/>
              <a:gd name="connsiteY10" fmla="*/ 5287984 h 5555643"/>
              <a:gd name="connsiteX11" fmla="*/ 816119 w 4878879"/>
              <a:gd name="connsiteY11" fmla="*/ 5036636 h 5555643"/>
              <a:gd name="connsiteX12" fmla="*/ 117446 w 4878879"/>
              <a:gd name="connsiteY12" fmla="*/ 3806892 h 5555643"/>
              <a:gd name="connsiteX13" fmla="*/ 1881 w 4878879"/>
              <a:gd name="connsiteY13" fmla="*/ 1811944 h 5555643"/>
              <a:gd name="connsiteX14" fmla="*/ 312225 w 4878879"/>
              <a:gd name="connsiteY14" fmla="*/ 535208 h 5555643"/>
              <a:gd name="connsiteX15" fmla="*/ 1687201 w 4878879"/>
              <a:gd name="connsiteY15" fmla="*/ 27023 h 5555643"/>
              <a:gd name="connsiteX0" fmla="*/ 1687201 w 4878879"/>
              <a:gd name="connsiteY0" fmla="*/ 27023 h 5562662"/>
              <a:gd name="connsiteX1" fmla="*/ 3319363 w 4878879"/>
              <a:gd name="connsiteY1" fmla="*/ 148455 h 5562662"/>
              <a:gd name="connsiteX2" fmla="*/ 4537051 w 4878879"/>
              <a:gd name="connsiteY2" fmla="*/ 812768 h 5562662"/>
              <a:gd name="connsiteX3" fmla="*/ 4808824 w 4878879"/>
              <a:gd name="connsiteY3" fmla="*/ 1688176 h 5562662"/>
              <a:gd name="connsiteX4" fmla="*/ 4731757 w 4878879"/>
              <a:gd name="connsiteY4" fmla="*/ 4129957 h 5562662"/>
              <a:gd name="connsiteX5" fmla="*/ 4066645 w 4878879"/>
              <a:gd name="connsiteY5" fmla="*/ 5086104 h 5562662"/>
              <a:gd name="connsiteX6" fmla="*/ 3884153 w 4878879"/>
              <a:gd name="connsiteY6" fmla="*/ 5173005 h 5562662"/>
              <a:gd name="connsiteX7" fmla="*/ 4252545 w 4878879"/>
              <a:gd name="connsiteY7" fmla="*/ 5550248 h 5562662"/>
              <a:gd name="connsiteX8" fmla="*/ 3261589 w 4878879"/>
              <a:gd name="connsiteY8" fmla="*/ 5342119 h 5562662"/>
              <a:gd name="connsiteX9" fmla="*/ 2611563 w 4878879"/>
              <a:gd name="connsiteY9" fmla="*/ 5334732 h 5562662"/>
              <a:gd name="connsiteX10" fmla="*/ 1770683 w 4878879"/>
              <a:gd name="connsiteY10" fmla="*/ 5287984 h 5562662"/>
              <a:gd name="connsiteX11" fmla="*/ 816119 w 4878879"/>
              <a:gd name="connsiteY11" fmla="*/ 5036636 h 5562662"/>
              <a:gd name="connsiteX12" fmla="*/ 117446 w 4878879"/>
              <a:gd name="connsiteY12" fmla="*/ 3806892 h 5562662"/>
              <a:gd name="connsiteX13" fmla="*/ 1881 w 4878879"/>
              <a:gd name="connsiteY13" fmla="*/ 1811944 h 5562662"/>
              <a:gd name="connsiteX14" fmla="*/ 312225 w 4878879"/>
              <a:gd name="connsiteY14" fmla="*/ 535208 h 5562662"/>
              <a:gd name="connsiteX15" fmla="*/ 1687201 w 4878879"/>
              <a:gd name="connsiteY15" fmla="*/ 27023 h 5562662"/>
              <a:gd name="connsiteX0" fmla="*/ 1687201 w 4878879"/>
              <a:gd name="connsiteY0" fmla="*/ 27023 h 5556652"/>
              <a:gd name="connsiteX1" fmla="*/ 3319363 w 4878879"/>
              <a:gd name="connsiteY1" fmla="*/ 148455 h 5556652"/>
              <a:gd name="connsiteX2" fmla="*/ 4537051 w 4878879"/>
              <a:gd name="connsiteY2" fmla="*/ 812768 h 5556652"/>
              <a:gd name="connsiteX3" fmla="*/ 4808824 w 4878879"/>
              <a:gd name="connsiteY3" fmla="*/ 1688176 h 5556652"/>
              <a:gd name="connsiteX4" fmla="*/ 4731757 w 4878879"/>
              <a:gd name="connsiteY4" fmla="*/ 4129957 h 5556652"/>
              <a:gd name="connsiteX5" fmla="*/ 4066645 w 4878879"/>
              <a:gd name="connsiteY5" fmla="*/ 5086104 h 5556652"/>
              <a:gd name="connsiteX6" fmla="*/ 3884153 w 4878879"/>
              <a:gd name="connsiteY6" fmla="*/ 5173005 h 5556652"/>
              <a:gd name="connsiteX7" fmla="*/ 4252545 w 4878879"/>
              <a:gd name="connsiteY7" fmla="*/ 5550248 h 5556652"/>
              <a:gd name="connsiteX8" fmla="*/ 3261589 w 4878879"/>
              <a:gd name="connsiteY8" fmla="*/ 5342119 h 5556652"/>
              <a:gd name="connsiteX9" fmla="*/ 2611563 w 4878879"/>
              <a:gd name="connsiteY9" fmla="*/ 5334732 h 5556652"/>
              <a:gd name="connsiteX10" fmla="*/ 1770683 w 4878879"/>
              <a:gd name="connsiteY10" fmla="*/ 5287984 h 5556652"/>
              <a:gd name="connsiteX11" fmla="*/ 816119 w 4878879"/>
              <a:gd name="connsiteY11" fmla="*/ 5036636 h 5556652"/>
              <a:gd name="connsiteX12" fmla="*/ 117446 w 4878879"/>
              <a:gd name="connsiteY12" fmla="*/ 3806892 h 5556652"/>
              <a:gd name="connsiteX13" fmla="*/ 1881 w 4878879"/>
              <a:gd name="connsiteY13" fmla="*/ 1811944 h 5556652"/>
              <a:gd name="connsiteX14" fmla="*/ 312225 w 4878879"/>
              <a:gd name="connsiteY14" fmla="*/ 535208 h 5556652"/>
              <a:gd name="connsiteX15" fmla="*/ 1687201 w 4878879"/>
              <a:gd name="connsiteY15" fmla="*/ 27023 h 5556652"/>
              <a:gd name="connsiteX0" fmla="*/ 1687201 w 4878879"/>
              <a:gd name="connsiteY0" fmla="*/ 27023 h 5561600"/>
              <a:gd name="connsiteX1" fmla="*/ 3319363 w 4878879"/>
              <a:gd name="connsiteY1" fmla="*/ 148455 h 5561600"/>
              <a:gd name="connsiteX2" fmla="*/ 4537051 w 4878879"/>
              <a:gd name="connsiteY2" fmla="*/ 812768 h 5561600"/>
              <a:gd name="connsiteX3" fmla="*/ 4808824 w 4878879"/>
              <a:gd name="connsiteY3" fmla="*/ 1688176 h 5561600"/>
              <a:gd name="connsiteX4" fmla="*/ 4731757 w 4878879"/>
              <a:gd name="connsiteY4" fmla="*/ 4129957 h 5561600"/>
              <a:gd name="connsiteX5" fmla="*/ 4066645 w 4878879"/>
              <a:gd name="connsiteY5" fmla="*/ 5086104 h 5561600"/>
              <a:gd name="connsiteX6" fmla="*/ 3904327 w 4878879"/>
              <a:gd name="connsiteY6" fmla="*/ 5188057 h 5561600"/>
              <a:gd name="connsiteX7" fmla="*/ 4252545 w 4878879"/>
              <a:gd name="connsiteY7" fmla="*/ 5550248 h 5561600"/>
              <a:gd name="connsiteX8" fmla="*/ 3261589 w 4878879"/>
              <a:gd name="connsiteY8" fmla="*/ 5342119 h 5561600"/>
              <a:gd name="connsiteX9" fmla="*/ 2611563 w 4878879"/>
              <a:gd name="connsiteY9" fmla="*/ 5334732 h 5561600"/>
              <a:gd name="connsiteX10" fmla="*/ 1770683 w 4878879"/>
              <a:gd name="connsiteY10" fmla="*/ 5287984 h 5561600"/>
              <a:gd name="connsiteX11" fmla="*/ 816119 w 4878879"/>
              <a:gd name="connsiteY11" fmla="*/ 5036636 h 5561600"/>
              <a:gd name="connsiteX12" fmla="*/ 117446 w 4878879"/>
              <a:gd name="connsiteY12" fmla="*/ 3806892 h 5561600"/>
              <a:gd name="connsiteX13" fmla="*/ 1881 w 4878879"/>
              <a:gd name="connsiteY13" fmla="*/ 1811944 h 5561600"/>
              <a:gd name="connsiteX14" fmla="*/ 312225 w 4878879"/>
              <a:gd name="connsiteY14" fmla="*/ 535208 h 5561600"/>
              <a:gd name="connsiteX15" fmla="*/ 1687201 w 4878879"/>
              <a:gd name="connsiteY15" fmla="*/ 27023 h 5561600"/>
              <a:gd name="connsiteX0" fmla="*/ 1687201 w 4878879"/>
              <a:gd name="connsiteY0" fmla="*/ 27023 h 5559489"/>
              <a:gd name="connsiteX1" fmla="*/ 3319363 w 4878879"/>
              <a:gd name="connsiteY1" fmla="*/ 148455 h 5559489"/>
              <a:gd name="connsiteX2" fmla="*/ 4537051 w 4878879"/>
              <a:gd name="connsiteY2" fmla="*/ 812768 h 5559489"/>
              <a:gd name="connsiteX3" fmla="*/ 4808824 w 4878879"/>
              <a:gd name="connsiteY3" fmla="*/ 1688176 h 5559489"/>
              <a:gd name="connsiteX4" fmla="*/ 4731757 w 4878879"/>
              <a:gd name="connsiteY4" fmla="*/ 4129957 h 5559489"/>
              <a:gd name="connsiteX5" fmla="*/ 4066645 w 4878879"/>
              <a:gd name="connsiteY5" fmla="*/ 5086104 h 5559489"/>
              <a:gd name="connsiteX6" fmla="*/ 3917777 w 4878879"/>
              <a:gd name="connsiteY6" fmla="*/ 5218161 h 5559489"/>
              <a:gd name="connsiteX7" fmla="*/ 4252545 w 4878879"/>
              <a:gd name="connsiteY7" fmla="*/ 5550248 h 5559489"/>
              <a:gd name="connsiteX8" fmla="*/ 3261589 w 4878879"/>
              <a:gd name="connsiteY8" fmla="*/ 5342119 h 5559489"/>
              <a:gd name="connsiteX9" fmla="*/ 2611563 w 4878879"/>
              <a:gd name="connsiteY9" fmla="*/ 5334732 h 5559489"/>
              <a:gd name="connsiteX10" fmla="*/ 1770683 w 4878879"/>
              <a:gd name="connsiteY10" fmla="*/ 5287984 h 5559489"/>
              <a:gd name="connsiteX11" fmla="*/ 816119 w 4878879"/>
              <a:gd name="connsiteY11" fmla="*/ 5036636 h 5559489"/>
              <a:gd name="connsiteX12" fmla="*/ 117446 w 4878879"/>
              <a:gd name="connsiteY12" fmla="*/ 3806892 h 5559489"/>
              <a:gd name="connsiteX13" fmla="*/ 1881 w 4878879"/>
              <a:gd name="connsiteY13" fmla="*/ 1811944 h 5559489"/>
              <a:gd name="connsiteX14" fmla="*/ 312225 w 4878879"/>
              <a:gd name="connsiteY14" fmla="*/ 535208 h 5559489"/>
              <a:gd name="connsiteX15" fmla="*/ 1687201 w 4878879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61589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61589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6214"/>
              <a:gd name="connsiteY0" fmla="*/ 27023 h 5559489"/>
              <a:gd name="connsiteX1" fmla="*/ 3319363 w 4876214"/>
              <a:gd name="connsiteY1" fmla="*/ 148455 h 5559489"/>
              <a:gd name="connsiteX2" fmla="*/ 4537051 w 4876214"/>
              <a:gd name="connsiteY2" fmla="*/ 812768 h 5559489"/>
              <a:gd name="connsiteX3" fmla="*/ 4808824 w 4876214"/>
              <a:gd name="connsiteY3" fmla="*/ 1688176 h 5559489"/>
              <a:gd name="connsiteX4" fmla="*/ 4731757 w 4876214"/>
              <a:gd name="connsiteY4" fmla="*/ 4129957 h 5559489"/>
              <a:gd name="connsiteX5" fmla="*/ 4133891 w 4876214"/>
              <a:gd name="connsiteY5" fmla="*/ 5071052 h 5559489"/>
              <a:gd name="connsiteX6" fmla="*/ 3917777 w 4876214"/>
              <a:gd name="connsiteY6" fmla="*/ 5218161 h 5559489"/>
              <a:gd name="connsiteX7" fmla="*/ 4252545 w 4876214"/>
              <a:gd name="connsiteY7" fmla="*/ 5550248 h 5559489"/>
              <a:gd name="connsiteX8" fmla="*/ 3248140 w 4876214"/>
              <a:gd name="connsiteY8" fmla="*/ 5342119 h 5559489"/>
              <a:gd name="connsiteX9" fmla="*/ 2611563 w 4876214"/>
              <a:gd name="connsiteY9" fmla="*/ 5334732 h 5559489"/>
              <a:gd name="connsiteX10" fmla="*/ 1770683 w 4876214"/>
              <a:gd name="connsiteY10" fmla="*/ 5287984 h 5559489"/>
              <a:gd name="connsiteX11" fmla="*/ 816119 w 4876214"/>
              <a:gd name="connsiteY11" fmla="*/ 5036636 h 5559489"/>
              <a:gd name="connsiteX12" fmla="*/ 117446 w 4876214"/>
              <a:gd name="connsiteY12" fmla="*/ 3806892 h 5559489"/>
              <a:gd name="connsiteX13" fmla="*/ 1881 w 4876214"/>
              <a:gd name="connsiteY13" fmla="*/ 1811944 h 5559489"/>
              <a:gd name="connsiteX14" fmla="*/ 312225 w 4876214"/>
              <a:gd name="connsiteY14" fmla="*/ 535208 h 5559489"/>
              <a:gd name="connsiteX15" fmla="*/ 1687201 w 4876214"/>
              <a:gd name="connsiteY15" fmla="*/ 27023 h 5559489"/>
              <a:gd name="connsiteX0" fmla="*/ 1687201 w 4875797"/>
              <a:gd name="connsiteY0" fmla="*/ 27023 h 5559489"/>
              <a:gd name="connsiteX1" fmla="*/ 3319363 w 4875797"/>
              <a:gd name="connsiteY1" fmla="*/ 148455 h 5559489"/>
              <a:gd name="connsiteX2" fmla="*/ 4537051 w 4875797"/>
              <a:gd name="connsiteY2" fmla="*/ 812768 h 5559489"/>
              <a:gd name="connsiteX3" fmla="*/ 4808824 w 4875797"/>
              <a:gd name="connsiteY3" fmla="*/ 1688176 h 5559489"/>
              <a:gd name="connsiteX4" fmla="*/ 4731757 w 4875797"/>
              <a:gd name="connsiteY4" fmla="*/ 4129957 h 5559489"/>
              <a:gd name="connsiteX5" fmla="*/ 4144712 w 4875797"/>
              <a:gd name="connsiteY5" fmla="*/ 5022607 h 5559489"/>
              <a:gd name="connsiteX6" fmla="*/ 3917777 w 4875797"/>
              <a:gd name="connsiteY6" fmla="*/ 5218161 h 5559489"/>
              <a:gd name="connsiteX7" fmla="*/ 4252545 w 4875797"/>
              <a:gd name="connsiteY7" fmla="*/ 5550248 h 5559489"/>
              <a:gd name="connsiteX8" fmla="*/ 3248140 w 4875797"/>
              <a:gd name="connsiteY8" fmla="*/ 5342119 h 5559489"/>
              <a:gd name="connsiteX9" fmla="*/ 2611563 w 4875797"/>
              <a:gd name="connsiteY9" fmla="*/ 5334732 h 5559489"/>
              <a:gd name="connsiteX10" fmla="*/ 1770683 w 4875797"/>
              <a:gd name="connsiteY10" fmla="*/ 5287984 h 5559489"/>
              <a:gd name="connsiteX11" fmla="*/ 816119 w 4875797"/>
              <a:gd name="connsiteY11" fmla="*/ 5036636 h 5559489"/>
              <a:gd name="connsiteX12" fmla="*/ 117446 w 4875797"/>
              <a:gd name="connsiteY12" fmla="*/ 3806892 h 5559489"/>
              <a:gd name="connsiteX13" fmla="*/ 1881 w 4875797"/>
              <a:gd name="connsiteY13" fmla="*/ 1811944 h 5559489"/>
              <a:gd name="connsiteX14" fmla="*/ 312225 w 4875797"/>
              <a:gd name="connsiteY14" fmla="*/ 535208 h 5559489"/>
              <a:gd name="connsiteX15" fmla="*/ 1687201 w 4875797"/>
              <a:gd name="connsiteY15" fmla="*/ 27023 h 5559489"/>
              <a:gd name="connsiteX0" fmla="*/ 1687201 w 4859714"/>
              <a:gd name="connsiteY0" fmla="*/ 27023 h 5559489"/>
              <a:gd name="connsiteX1" fmla="*/ 3319363 w 4859714"/>
              <a:gd name="connsiteY1" fmla="*/ 148455 h 5559489"/>
              <a:gd name="connsiteX2" fmla="*/ 4537051 w 4859714"/>
              <a:gd name="connsiteY2" fmla="*/ 812768 h 5559489"/>
              <a:gd name="connsiteX3" fmla="*/ 4808824 w 4859714"/>
              <a:gd name="connsiteY3" fmla="*/ 1688176 h 5559489"/>
              <a:gd name="connsiteX4" fmla="*/ 4656006 w 4859714"/>
              <a:gd name="connsiteY4" fmla="*/ 4008845 h 5559489"/>
              <a:gd name="connsiteX5" fmla="*/ 4144712 w 4859714"/>
              <a:gd name="connsiteY5" fmla="*/ 5022607 h 5559489"/>
              <a:gd name="connsiteX6" fmla="*/ 3917777 w 4859714"/>
              <a:gd name="connsiteY6" fmla="*/ 5218161 h 5559489"/>
              <a:gd name="connsiteX7" fmla="*/ 4252545 w 4859714"/>
              <a:gd name="connsiteY7" fmla="*/ 5550248 h 5559489"/>
              <a:gd name="connsiteX8" fmla="*/ 3248140 w 4859714"/>
              <a:gd name="connsiteY8" fmla="*/ 5342119 h 5559489"/>
              <a:gd name="connsiteX9" fmla="*/ 2611563 w 4859714"/>
              <a:gd name="connsiteY9" fmla="*/ 5334732 h 5559489"/>
              <a:gd name="connsiteX10" fmla="*/ 1770683 w 4859714"/>
              <a:gd name="connsiteY10" fmla="*/ 5287984 h 5559489"/>
              <a:gd name="connsiteX11" fmla="*/ 816119 w 4859714"/>
              <a:gd name="connsiteY11" fmla="*/ 5036636 h 5559489"/>
              <a:gd name="connsiteX12" fmla="*/ 117446 w 4859714"/>
              <a:gd name="connsiteY12" fmla="*/ 3806892 h 5559489"/>
              <a:gd name="connsiteX13" fmla="*/ 1881 w 4859714"/>
              <a:gd name="connsiteY13" fmla="*/ 1811944 h 5559489"/>
              <a:gd name="connsiteX14" fmla="*/ 312225 w 4859714"/>
              <a:gd name="connsiteY14" fmla="*/ 535208 h 5559489"/>
              <a:gd name="connsiteX15" fmla="*/ 1687201 w 4859714"/>
              <a:gd name="connsiteY15" fmla="*/ 27023 h 5559489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611563 w 4859714"/>
              <a:gd name="connsiteY9" fmla="*/ 5334732 h 5565860"/>
              <a:gd name="connsiteX10" fmla="*/ 1770683 w 4859714"/>
              <a:gd name="connsiteY10" fmla="*/ 5287984 h 5565860"/>
              <a:gd name="connsiteX11" fmla="*/ 816119 w 4859714"/>
              <a:gd name="connsiteY11" fmla="*/ 5036636 h 5565860"/>
              <a:gd name="connsiteX12" fmla="*/ 117446 w 4859714"/>
              <a:gd name="connsiteY12" fmla="*/ 3806892 h 5565860"/>
              <a:gd name="connsiteX13" fmla="*/ 1881 w 4859714"/>
              <a:gd name="connsiteY13" fmla="*/ 1811944 h 5565860"/>
              <a:gd name="connsiteX14" fmla="*/ 312225 w 4859714"/>
              <a:gd name="connsiteY14" fmla="*/ 535208 h 5565860"/>
              <a:gd name="connsiteX15" fmla="*/ 1687201 w 4859714"/>
              <a:gd name="connsiteY15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535813 w 4859714"/>
              <a:gd name="connsiteY9" fmla="*/ 5334732 h 5565860"/>
              <a:gd name="connsiteX10" fmla="*/ 1770683 w 4859714"/>
              <a:gd name="connsiteY10" fmla="*/ 5287984 h 5565860"/>
              <a:gd name="connsiteX11" fmla="*/ 816119 w 4859714"/>
              <a:gd name="connsiteY11" fmla="*/ 5036636 h 5565860"/>
              <a:gd name="connsiteX12" fmla="*/ 117446 w 4859714"/>
              <a:gd name="connsiteY12" fmla="*/ 3806892 h 5565860"/>
              <a:gd name="connsiteX13" fmla="*/ 1881 w 4859714"/>
              <a:gd name="connsiteY13" fmla="*/ 1811944 h 5565860"/>
              <a:gd name="connsiteX14" fmla="*/ 312225 w 4859714"/>
              <a:gd name="connsiteY14" fmla="*/ 535208 h 5565860"/>
              <a:gd name="connsiteX15" fmla="*/ 1687201 w 4859714"/>
              <a:gd name="connsiteY15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535813 w 4859714"/>
              <a:gd name="connsiteY9" fmla="*/ 5334732 h 5565860"/>
              <a:gd name="connsiteX10" fmla="*/ 816119 w 4859714"/>
              <a:gd name="connsiteY10" fmla="*/ 5036636 h 5565860"/>
              <a:gd name="connsiteX11" fmla="*/ 117446 w 4859714"/>
              <a:gd name="connsiteY11" fmla="*/ 3806892 h 5565860"/>
              <a:gd name="connsiteX12" fmla="*/ 1881 w 4859714"/>
              <a:gd name="connsiteY12" fmla="*/ 1811944 h 5565860"/>
              <a:gd name="connsiteX13" fmla="*/ 312225 w 4859714"/>
              <a:gd name="connsiteY13" fmla="*/ 535208 h 5565860"/>
              <a:gd name="connsiteX14" fmla="*/ 1687201 w 4859714"/>
              <a:gd name="connsiteY14" fmla="*/ 27023 h 5565860"/>
              <a:gd name="connsiteX0" fmla="*/ 1687201 w 4859714"/>
              <a:gd name="connsiteY0" fmla="*/ 27023 h 5565860"/>
              <a:gd name="connsiteX1" fmla="*/ 3319363 w 4859714"/>
              <a:gd name="connsiteY1" fmla="*/ 148455 h 5565860"/>
              <a:gd name="connsiteX2" fmla="*/ 4537051 w 4859714"/>
              <a:gd name="connsiteY2" fmla="*/ 812768 h 5565860"/>
              <a:gd name="connsiteX3" fmla="*/ 4808824 w 4859714"/>
              <a:gd name="connsiteY3" fmla="*/ 1688176 h 5565860"/>
              <a:gd name="connsiteX4" fmla="*/ 4656006 w 4859714"/>
              <a:gd name="connsiteY4" fmla="*/ 4008845 h 5565860"/>
              <a:gd name="connsiteX5" fmla="*/ 4144712 w 4859714"/>
              <a:gd name="connsiteY5" fmla="*/ 5022607 h 5565860"/>
              <a:gd name="connsiteX6" fmla="*/ 3917777 w 4859714"/>
              <a:gd name="connsiteY6" fmla="*/ 5218161 h 5565860"/>
              <a:gd name="connsiteX7" fmla="*/ 4252545 w 4859714"/>
              <a:gd name="connsiteY7" fmla="*/ 5550248 h 5565860"/>
              <a:gd name="connsiteX8" fmla="*/ 3183212 w 4859714"/>
              <a:gd name="connsiteY8" fmla="*/ 5366342 h 5565860"/>
              <a:gd name="connsiteX9" fmla="*/ 2470884 w 4859714"/>
              <a:gd name="connsiteY9" fmla="*/ 5346843 h 5565860"/>
              <a:gd name="connsiteX10" fmla="*/ 816119 w 4859714"/>
              <a:gd name="connsiteY10" fmla="*/ 5036636 h 5565860"/>
              <a:gd name="connsiteX11" fmla="*/ 117446 w 4859714"/>
              <a:gd name="connsiteY11" fmla="*/ 3806892 h 5565860"/>
              <a:gd name="connsiteX12" fmla="*/ 1881 w 4859714"/>
              <a:gd name="connsiteY12" fmla="*/ 1811944 h 5565860"/>
              <a:gd name="connsiteX13" fmla="*/ 312225 w 4859714"/>
              <a:gd name="connsiteY13" fmla="*/ 535208 h 5565860"/>
              <a:gd name="connsiteX14" fmla="*/ 1687201 w 4859714"/>
              <a:gd name="connsiteY14" fmla="*/ 27023 h 5565860"/>
              <a:gd name="connsiteX0" fmla="*/ 1687201 w 4859714"/>
              <a:gd name="connsiteY0" fmla="*/ 27023 h 5569827"/>
              <a:gd name="connsiteX1" fmla="*/ 3319363 w 4859714"/>
              <a:gd name="connsiteY1" fmla="*/ 148455 h 5569827"/>
              <a:gd name="connsiteX2" fmla="*/ 4537051 w 4859714"/>
              <a:gd name="connsiteY2" fmla="*/ 812768 h 5569827"/>
              <a:gd name="connsiteX3" fmla="*/ 4808824 w 4859714"/>
              <a:gd name="connsiteY3" fmla="*/ 1688176 h 5569827"/>
              <a:gd name="connsiteX4" fmla="*/ 4656006 w 4859714"/>
              <a:gd name="connsiteY4" fmla="*/ 4008845 h 5569827"/>
              <a:gd name="connsiteX5" fmla="*/ 4144712 w 4859714"/>
              <a:gd name="connsiteY5" fmla="*/ 5022607 h 5569827"/>
              <a:gd name="connsiteX6" fmla="*/ 3917777 w 4859714"/>
              <a:gd name="connsiteY6" fmla="*/ 5218161 h 5569827"/>
              <a:gd name="connsiteX7" fmla="*/ 4252545 w 4859714"/>
              <a:gd name="connsiteY7" fmla="*/ 5550248 h 5569827"/>
              <a:gd name="connsiteX8" fmla="*/ 3118283 w 4859714"/>
              <a:gd name="connsiteY8" fmla="*/ 5378453 h 5569827"/>
              <a:gd name="connsiteX9" fmla="*/ 2470884 w 4859714"/>
              <a:gd name="connsiteY9" fmla="*/ 5346843 h 5569827"/>
              <a:gd name="connsiteX10" fmla="*/ 816119 w 4859714"/>
              <a:gd name="connsiteY10" fmla="*/ 5036636 h 5569827"/>
              <a:gd name="connsiteX11" fmla="*/ 117446 w 4859714"/>
              <a:gd name="connsiteY11" fmla="*/ 3806892 h 5569827"/>
              <a:gd name="connsiteX12" fmla="*/ 1881 w 4859714"/>
              <a:gd name="connsiteY12" fmla="*/ 1811944 h 5569827"/>
              <a:gd name="connsiteX13" fmla="*/ 312225 w 4859714"/>
              <a:gd name="connsiteY13" fmla="*/ 535208 h 5569827"/>
              <a:gd name="connsiteX14" fmla="*/ 1687201 w 4859714"/>
              <a:gd name="connsiteY14" fmla="*/ 27023 h 5569827"/>
              <a:gd name="connsiteX0" fmla="*/ 1687201 w 4859714"/>
              <a:gd name="connsiteY0" fmla="*/ 27023 h 5560916"/>
              <a:gd name="connsiteX1" fmla="*/ 3319363 w 4859714"/>
              <a:gd name="connsiteY1" fmla="*/ 148455 h 5560916"/>
              <a:gd name="connsiteX2" fmla="*/ 4537051 w 4859714"/>
              <a:gd name="connsiteY2" fmla="*/ 812768 h 5560916"/>
              <a:gd name="connsiteX3" fmla="*/ 4808824 w 4859714"/>
              <a:gd name="connsiteY3" fmla="*/ 1688176 h 5560916"/>
              <a:gd name="connsiteX4" fmla="*/ 4656006 w 4859714"/>
              <a:gd name="connsiteY4" fmla="*/ 4008845 h 5560916"/>
              <a:gd name="connsiteX5" fmla="*/ 4144712 w 4859714"/>
              <a:gd name="connsiteY5" fmla="*/ 5022607 h 5560916"/>
              <a:gd name="connsiteX6" fmla="*/ 3917777 w 4859714"/>
              <a:gd name="connsiteY6" fmla="*/ 5218161 h 5560916"/>
              <a:gd name="connsiteX7" fmla="*/ 4252545 w 4859714"/>
              <a:gd name="connsiteY7" fmla="*/ 5550248 h 5560916"/>
              <a:gd name="connsiteX8" fmla="*/ 3118283 w 4859714"/>
              <a:gd name="connsiteY8" fmla="*/ 5378453 h 5560916"/>
              <a:gd name="connsiteX9" fmla="*/ 2470884 w 4859714"/>
              <a:gd name="connsiteY9" fmla="*/ 5346843 h 5560916"/>
              <a:gd name="connsiteX10" fmla="*/ 816119 w 4859714"/>
              <a:gd name="connsiteY10" fmla="*/ 5036636 h 5560916"/>
              <a:gd name="connsiteX11" fmla="*/ 117446 w 4859714"/>
              <a:gd name="connsiteY11" fmla="*/ 3806892 h 5560916"/>
              <a:gd name="connsiteX12" fmla="*/ 1881 w 4859714"/>
              <a:gd name="connsiteY12" fmla="*/ 1811944 h 5560916"/>
              <a:gd name="connsiteX13" fmla="*/ 312225 w 4859714"/>
              <a:gd name="connsiteY13" fmla="*/ 535208 h 5560916"/>
              <a:gd name="connsiteX14" fmla="*/ 1687201 w 4859714"/>
              <a:gd name="connsiteY14" fmla="*/ 27023 h 5560916"/>
              <a:gd name="connsiteX0" fmla="*/ 1687201 w 4859714"/>
              <a:gd name="connsiteY0" fmla="*/ 27023 h 5564310"/>
              <a:gd name="connsiteX1" fmla="*/ 3319363 w 4859714"/>
              <a:gd name="connsiteY1" fmla="*/ 148455 h 5564310"/>
              <a:gd name="connsiteX2" fmla="*/ 4537051 w 4859714"/>
              <a:gd name="connsiteY2" fmla="*/ 812768 h 5564310"/>
              <a:gd name="connsiteX3" fmla="*/ 4808824 w 4859714"/>
              <a:gd name="connsiteY3" fmla="*/ 1688176 h 5564310"/>
              <a:gd name="connsiteX4" fmla="*/ 4656006 w 4859714"/>
              <a:gd name="connsiteY4" fmla="*/ 4008845 h 5564310"/>
              <a:gd name="connsiteX5" fmla="*/ 4144712 w 4859714"/>
              <a:gd name="connsiteY5" fmla="*/ 5022607 h 5564310"/>
              <a:gd name="connsiteX6" fmla="*/ 3939420 w 4859714"/>
              <a:gd name="connsiteY6" fmla="*/ 5169716 h 5564310"/>
              <a:gd name="connsiteX7" fmla="*/ 4252545 w 4859714"/>
              <a:gd name="connsiteY7" fmla="*/ 5550248 h 5564310"/>
              <a:gd name="connsiteX8" fmla="*/ 3118283 w 4859714"/>
              <a:gd name="connsiteY8" fmla="*/ 5378453 h 5564310"/>
              <a:gd name="connsiteX9" fmla="*/ 2470884 w 4859714"/>
              <a:gd name="connsiteY9" fmla="*/ 5346843 h 5564310"/>
              <a:gd name="connsiteX10" fmla="*/ 816119 w 4859714"/>
              <a:gd name="connsiteY10" fmla="*/ 5036636 h 5564310"/>
              <a:gd name="connsiteX11" fmla="*/ 117446 w 4859714"/>
              <a:gd name="connsiteY11" fmla="*/ 3806892 h 5564310"/>
              <a:gd name="connsiteX12" fmla="*/ 1881 w 4859714"/>
              <a:gd name="connsiteY12" fmla="*/ 1811944 h 5564310"/>
              <a:gd name="connsiteX13" fmla="*/ 312225 w 4859714"/>
              <a:gd name="connsiteY13" fmla="*/ 535208 h 5564310"/>
              <a:gd name="connsiteX14" fmla="*/ 1687201 w 4859714"/>
              <a:gd name="connsiteY14" fmla="*/ 27023 h 5564310"/>
              <a:gd name="connsiteX0" fmla="*/ 1687201 w 4859448"/>
              <a:gd name="connsiteY0" fmla="*/ 27023 h 5564310"/>
              <a:gd name="connsiteX1" fmla="*/ 3319363 w 4859448"/>
              <a:gd name="connsiteY1" fmla="*/ 148455 h 5564310"/>
              <a:gd name="connsiteX2" fmla="*/ 4537051 w 4859448"/>
              <a:gd name="connsiteY2" fmla="*/ 812768 h 5564310"/>
              <a:gd name="connsiteX3" fmla="*/ 4808824 w 4859448"/>
              <a:gd name="connsiteY3" fmla="*/ 1688176 h 5564310"/>
              <a:gd name="connsiteX4" fmla="*/ 4656006 w 4859448"/>
              <a:gd name="connsiteY4" fmla="*/ 4008845 h 5564310"/>
              <a:gd name="connsiteX5" fmla="*/ 4155534 w 4859448"/>
              <a:gd name="connsiteY5" fmla="*/ 4962051 h 5564310"/>
              <a:gd name="connsiteX6" fmla="*/ 3939420 w 4859448"/>
              <a:gd name="connsiteY6" fmla="*/ 5169716 h 5564310"/>
              <a:gd name="connsiteX7" fmla="*/ 4252545 w 4859448"/>
              <a:gd name="connsiteY7" fmla="*/ 5550248 h 5564310"/>
              <a:gd name="connsiteX8" fmla="*/ 3118283 w 4859448"/>
              <a:gd name="connsiteY8" fmla="*/ 5378453 h 5564310"/>
              <a:gd name="connsiteX9" fmla="*/ 2470884 w 4859448"/>
              <a:gd name="connsiteY9" fmla="*/ 5346843 h 5564310"/>
              <a:gd name="connsiteX10" fmla="*/ 816119 w 4859448"/>
              <a:gd name="connsiteY10" fmla="*/ 5036636 h 5564310"/>
              <a:gd name="connsiteX11" fmla="*/ 117446 w 4859448"/>
              <a:gd name="connsiteY11" fmla="*/ 3806892 h 5564310"/>
              <a:gd name="connsiteX12" fmla="*/ 1881 w 4859448"/>
              <a:gd name="connsiteY12" fmla="*/ 1811944 h 5564310"/>
              <a:gd name="connsiteX13" fmla="*/ 312225 w 4859448"/>
              <a:gd name="connsiteY13" fmla="*/ 535208 h 5564310"/>
              <a:gd name="connsiteX14" fmla="*/ 1687201 w 4859448"/>
              <a:gd name="connsiteY14" fmla="*/ 27023 h 5564310"/>
              <a:gd name="connsiteX0" fmla="*/ 1687201 w 4859448"/>
              <a:gd name="connsiteY0" fmla="*/ 27023 h 5564310"/>
              <a:gd name="connsiteX1" fmla="*/ 3319363 w 4859448"/>
              <a:gd name="connsiteY1" fmla="*/ 148455 h 5564310"/>
              <a:gd name="connsiteX2" fmla="*/ 4537051 w 4859448"/>
              <a:gd name="connsiteY2" fmla="*/ 812768 h 5564310"/>
              <a:gd name="connsiteX3" fmla="*/ 4808824 w 4859448"/>
              <a:gd name="connsiteY3" fmla="*/ 1688176 h 5564310"/>
              <a:gd name="connsiteX4" fmla="*/ 4656006 w 4859448"/>
              <a:gd name="connsiteY4" fmla="*/ 4008845 h 5564310"/>
              <a:gd name="connsiteX5" fmla="*/ 4155534 w 4859448"/>
              <a:gd name="connsiteY5" fmla="*/ 4962051 h 5564310"/>
              <a:gd name="connsiteX6" fmla="*/ 3939420 w 4859448"/>
              <a:gd name="connsiteY6" fmla="*/ 5169716 h 5564310"/>
              <a:gd name="connsiteX7" fmla="*/ 4252545 w 4859448"/>
              <a:gd name="connsiteY7" fmla="*/ 5550248 h 5564310"/>
              <a:gd name="connsiteX8" fmla="*/ 3118283 w 4859448"/>
              <a:gd name="connsiteY8" fmla="*/ 5378453 h 5564310"/>
              <a:gd name="connsiteX9" fmla="*/ 2470884 w 4859448"/>
              <a:gd name="connsiteY9" fmla="*/ 5346843 h 5564310"/>
              <a:gd name="connsiteX10" fmla="*/ 816119 w 4859448"/>
              <a:gd name="connsiteY10" fmla="*/ 5036636 h 5564310"/>
              <a:gd name="connsiteX11" fmla="*/ 117446 w 4859448"/>
              <a:gd name="connsiteY11" fmla="*/ 3806892 h 5564310"/>
              <a:gd name="connsiteX12" fmla="*/ 1881 w 4859448"/>
              <a:gd name="connsiteY12" fmla="*/ 1811944 h 5564310"/>
              <a:gd name="connsiteX13" fmla="*/ 312225 w 4859448"/>
              <a:gd name="connsiteY13" fmla="*/ 535208 h 5564310"/>
              <a:gd name="connsiteX14" fmla="*/ 1687201 w 4859448"/>
              <a:gd name="connsiteY14" fmla="*/ 27023 h 5564310"/>
              <a:gd name="connsiteX0" fmla="*/ 1687201 w 4867586"/>
              <a:gd name="connsiteY0" fmla="*/ 27023 h 5564310"/>
              <a:gd name="connsiteX1" fmla="*/ 3319363 w 4867586"/>
              <a:gd name="connsiteY1" fmla="*/ 148455 h 5564310"/>
              <a:gd name="connsiteX2" fmla="*/ 4537051 w 4867586"/>
              <a:gd name="connsiteY2" fmla="*/ 812768 h 5564310"/>
              <a:gd name="connsiteX3" fmla="*/ 4808824 w 4867586"/>
              <a:gd name="connsiteY3" fmla="*/ 1688176 h 5564310"/>
              <a:gd name="connsiteX4" fmla="*/ 4699292 w 4867586"/>
              <a:gd name="connsiteY4" fmla="*/ 3839287 h 5564310"/>
              <a:gd name="connsiteX5" fmla="*/ 4155534 w 4867586"/>
              <a:gd name="connsiteY5" fmla="*/ 4962051 h 5564310"/>
              <a:gd name="connsiteX6" fmla="*/ 3939420 w 4867586"/>
              <a:gd name="connsiteY6" fmla="*/ 5169716 h 5564310"/>
              <a:gd name="connsiteX7" fmla="*/ 4252545 w 4867586"/>
              <a:gd name="connsiteY7" fmla="*/ 5550248 h 5564310"/>
              <a:gd name="connsiteX8" fmla="*/ 3118283 w 4867586"/>
              <a:gd name="connsiteY8" fmla="*/ 5378453 h 5564310"/>
              <a:gd name="connsiteX9" fmla="*/ 2470884 w 4867586"/>
              <a:gd name="connsiteY9" fmla="*/ 5346843 h 5564310"/>
              <a:gd name="connsiteX10" fmla="*/ 816119 w 4867586"/>
              <a:gd name="connsiteY10" fmla="*/ 5036636 h 5564310"/>
              <a:gd name="connsiteX11" fmla="*/ 117446 w 4867586"/>
              <a:gd name="connsiteY11" fmla="*/ 3806892 h 5564310"/>
              <a:gd name="connsiteX12" fmla="*/ 1881 w 4867586"/>
              <a:gd name="connsiteY12" fmla="*/ 1811944 h 5564310"/>
              <a:gd name="connsiteX13" fmla="*/ 312225 w 4867586"/>
              <a:gd name="connsiteY13" fmla="*/ 535208 h 5564310"/>
              <a:gd name="connsiteX14" fmla="*/ 1687201 w 4867586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66633"/>
              <a:gd name="connsiteY0" fmla="*/ 27023 h 5564310"/>
              <a:gd name="connsiteX1" fmla="*/ 3319363 w 4866633"/>
              <a:gd name="connsiteY1" fmla="*/ 148455 h 5564310"/>
              <a:gd name="connsiteX2" fmla="*/ 4537051 w 4866633"/>
              <a:gd name="connsiteY2" fmla="*/ 812768 h 5564310"/>
              <a:gd name="connsiteX3" fmla="*/ 4808824 w 4866633"/>
              <a:gd name="connsiteY3" fmla="*/ 1688176 h 5564310"/>
              <a:gd name="connsiteX4" fmla="*/ 4699292 w 4866633"/>
              <a:gd name="connsiteY4" fmla="*/ 3839287 h 5564310"/>
              <a:gd name="connsiteX5" fmla="*/ 4186249 w 4866633"/>
              <a:gd name="connsiteY5" fmla="*/ 4927675 h 5564310"/>
              <a:gd name="connsiteX6" fmla="*/ 3939420 w 4866633"/>
              <a:gd name="connsiteY6" fmla="*/ 5169716 h 5564310"/>
              <a:gd name="connsiteX7" fmla="*/ 4252545 w 4866633"/>
              <a:gd name="connsiteY7" fmla="*/ 5550248 h 5564310"/>
              <a:gd name="connsiteX8" fmla="*/ 3118283 w 4866633"/>
              <a:gd name="connsiteY8" fmla="*/ 5378453 h 5564310"/>
              <a:gd name="connsiteX9" fmla="*/ 2470884 w 4866633"/>
              <a:gd name="connsiteY9" fmla="*/ 5346843 h 5564310"/>
              <a:gd name="connsiteX10" fmla="*/ 816119 w 4866633"/>
              <a:gd name="connsiteY10" fmla="*/ 5036636 h 5564310"/>
              <a:gd name="connsiteX11" fmla="*/ 117446 w 4866633"/>
              <a:gd name="connsiteY11" fmla="*/ 3806892 h 5564310"/>
              <a:gd name="connsiteX12" fmla="*/ 1881 w 4866633"/>
              <a:gd name="connsiteY12" fmla="*/ 1811944 h 5564310"/>
              <a:gd name="connsiteX13" fmla="*/ 312225 w 4866633"/>
              <a:gd name="connsiteY13" fmla="*/ 535208 h 5564310"/>
              <a:gd name="connsiteX14" fmla="*/ 1687201 w 4866633"/>
              <a:gd name="connsiteY14" fmla="*/ 27023 h 5564310"/>
              <a:gd name="connsiteX0" fmla="*/ 1687201 w 4871417"/>
              <a:gd name="connsiteY0" fmla="*/ 27023 h 5564310"/>
              <a:gd name="connsiteX1" fmla="*/ 3319363 w 4871417"/>
              <a:gd name="connsiteY1" fmla="*/ 148455 h 5564310"/>
              <a:gd name="connsiteX2" fmla="*/ 4537051 w 4871417"/>
              <a:gd name="connsiteY2" fmla="*/ 812768 h 5564310"/>
              <a:gd name="connsiteX3" fmla="*/ 4808824 w 4871417"/>
              <a:gd name="connsiteY3" fmla="*/ 1688176 h 5564310"/>
              <a:gd name="connsiteX4" fmla="*/ 4699292 w 4871417"/>
              <a:gd name="connsiteY4" fmla="*/ 3839287 h 5564310"/>
              <a:gd name="connsiteX5" fmla="*/ 4186249 w 4871417"/>
              <a:gd name="connsiteY5" fmla="*/ 4927675 h 5564310"/>
              <a:gd name="connsiteX6" fmla="*/ 3939420 w 4871417"/>
              <a:gd name="connsiteY6" fmla="*/ 5169716 h 5564310"/>
              <a:gd name="connsiteX7" fmla="*/ 4252545 w 4871417"/>
              <a:gd name="connsiteY7" fmla="*/ 5550248 h 5564310"/>
              <a:gd name="connsiteX8" fmla="*/ 3118283 w 4871417"/>
              <a:gd name="connsiteY8" fmla="*/ 5378453 h 5564310"/>
              <a:gd name="connsiteX9" fmla="*/ 2470884 w 4871417"/>
              <a:gd name="connsiteY9" fmla="*/ 5346843 h 5564310"/>
              <a:gd name="connsiteX10" fmla="*/ 816119 w 4871417"/>
              <a:gd name="connsiteY10" fmla="*/ 5036636 h 5564310"/>
              <a:gd name="connsiteX11" fmla="*/ 117446 w 4871417"/>
              <a:gd name="connsiteY11" fmla="*/ 3806892 h 5564310"/>
              <a:gd name="connsiteX12" fmla="*/ 1881 w 4871417"/>
              <a:gd name="connsiteY12" fmla="*/ 1811944 h 5564310"/>
              <a:gd name="connsiteX13" fmla="*/ 312225 w 4871417"/>
              <a:gd name="connsiteY13" fmla="*/ 535208 h 5564310"/>
              <a:gd name="connsiteX14" fmla="*/ 1687201 w 4871417"/>
              <a:gd name="connsiteY14" fmla="*/ 27023 h 5564310"/>
              <a:gd name="connsiteX0" fmla="*/ 1687201 w 4871417"/>
              <a:gd name="connsiteY0" fmla="*/ 27023 h 5564310"/>
              <a:gd name="connsiteX1" fmla="*/ 3319363 w 4871417"/>
              <a:gd name="connsiteY1" fmla="*/ 148455 h 5564310"/>
              <a:gd name="connsiteX2" fmla="*/ 4537051 w 4871417"/>
              <a:gd name="connsiteY2" fmla="*/ 812768 h 5564310"/>
              <a:gd name="connsiteX3" fmla="*/ 4808824 w 4871417"/>
              <a:gd name="connsiteY3" fmla="*/ 1688176 h 5564310"/>
              <a:gd name="connsiteX4" fmla="*/ 4699292 w 4871417"/>
              <a:gd name="connsiteY4" fmla="*/ 3839287 h 5564310"/>
              <a:gd name="connsiteX5" fmla="*/ 4186249 w 4871417"/>
              <a:gd name="connsiteY5" fmla="*/ 4927675 h 5564310"/>
              <a:gd name="connsiteX6" fmla="*/ 3939420 w 4871417"/>
              <a:gd name="connsiteY6" fmla="*/ 5169716 h 5564310"/>
              <a:gd name="connsiteX7" fmla="*/ 4252545 w 4871417"/>
              <a:gd name="connsiteY7" fmla="*/ 5550248 h 5564310"/>
              <a:gd name="connsiteX8" fmla="*/ 3118283 w 4871417"/>
              <a:gd name="connsiteY8" fmla="*/ 5378453 h 5564310"/>
              <a:gd name="connsiteX9" fmla="*/ 2470884 w 4871417"/>
              <a:gd name="connsiteY9" fmla="*/ 5346843 h 5564310"/>
              <a:gd name="connsiteX10" fmla="*/ 816119 w 4871417"/>
              <a:gd name="connsiteY10" fmla="*/ 5036636 h 5564310"/>
              <a:gd name="connsiteX11" fmla="*/ 117446 w 4871417"/>
              <a:gd name="connsiteY11" fmla="*/ 3806892 h 5564310"/>
              <a:gd name="connsiteX12" fmla="*/ 1881 w 4871417"/>
              <a:gd name="connsiteY12" fmla="*/ 1811944 h 5564310"/>
              <a:gd name="connsiteX13" fmla="*/ 312225 w 4871417"/>
              <a:gd name="connsiteY13" fmla="*/ 535208 h 5564310"/>
              <a:gd name="connsiteX14" fmla="*/ 1687201 w 4871417"/>
              <a:gd name="connsiteY14" fmla="*/ 27023 h 5564310"/>
              <a:gd name="connsiteX0" fmla="*/ 1614724 w 4798940"/>
              <a:gd name="connsiteY0" fmla="*/ 27023 h 5564310"/>
              <a:gd name="connsiteX1" fmla="*/ 3246886 w 4798940"/>
              <a:gd name="connsiteY1" fmla="*/ 148455 h 5564310"/>
              <a:gd name="connsiteX2" fmla="*/ 4464574 w 4798940"/>
              <a:gd name="connsiteY2" fmla="*/ 812768 h 5564310"/>
              <a:gd name="connsiteX3" fmla="*/ 4736347 w 4798940"/>
              <a:gd name="connsiteY3" fmla="*/ 1688176 h 5564310"/>
              <a:gd name="connsiteX4" fmla="*/ 4626815 w 4798940"/>
              <a:gd name="connsiteY4" fmla="*/ 3839287 h 5564310"/>
              <a:gd name="connsiteX5" fmla="*/ 4113772 w 4798940"/>
              <a:gd name="connsiteY5" fmla="*/ 4927675 h 5564310"/>
              <a:gd name="connsiteX6" fmla="*/ 3866943 w 4798940"/>
              <a:gd name="connsiteY6" fmla="*/ 5169716 h 5564310"/>
              <a:gd name="connsiteX7" fmla="*/ 4180068 w 4798940"/>
              <a:gd name="connsiteY7" fmla="*/ 5550248 h 5564310"/>
              <a:gd name="connsiteX8" fmla="*/ 3045806 w 4798940"/>
              <a:gd name="connsiteY8" fmla="*/ 5378453 h 5564310"/>
              <a:gd name="connsiteX9" fmla="*/ 2398407 w 4798940"/>
              <a:gd name="connsiteY9" fmla="*/ 5346843 h 5564310"/>
              <a:gd name="connsiteX10" fmla="*/ 743642 w 4798940"/>
              <a:gd name="connsiteY10" fmla="*/ 5036636 h 5564310"/>
              <a:gd name="connsiteX11" fmla="*/ 44969 w 4798940"/>
              <a:gd name="connsiteY11" fmla="*/ 3806892 h 5564310"/>
              <a:gd name="connsiteX12" fmla="*/ 239748 w 4798940"/>
              <a:gd name="connsiteY12" fmla="*/ 535208 h 5564310"/>
              <a:gd name="connsiteX13" fmla="*/ 1614724 w 4798940"/>
              <a:gd name="connsiteY13" fmla="*/ 27023 h 5564310"/>
              <a:gd name="connsiteX0" fmla="*/ 1626312 w 4810528"/>
              <a:gd name="connsiteY0" fmla="*/ 49000 h 5586287"/>
              <a:gd name="connsiteX1" fmla="*/ 3258474 w 4810528"/>
              <a:gd name="connsiteY1" fmla="*/ 170432 h 5586287"/>
              <a:gd name="connsiteX2" fmla="*/ 4476162 w 4810528"/>
              <a:gd name="connsiteY2" fmla="*/ 834745 h 5586287"/>
              <a:gd name="connsiteX3" fmla="*/ 4747935 w 4810528"/>
              <a:gd name="connsiteY3" fmla="*/ 1710153 h 5586287"/>
              <a:gd name="connsiteX4" fmla="*/ 4638403 w 4810528"/>
              <a:gd name="connsiteY4" fmla="*/ 3861264 h 5586287"/>
              <a:gd name="connsiteX5" fmla="*/ 4125360 w 4810528"/>
              <a:gd name="connsiteY5" fmla="*/ 4949652 h 5586287"/>
              <a:gd name="connsiteX6" fmla="*/ 3878531 w 4810528"/>
              <a:gd name="connsiteY6" fmla="*/ 5191693 h 5586287"/>
              <a:gd name="connsiteX7" fmla="*/ 4191656 w 4810528"/>
              <a:gd name="connsiteY7" fmla="*/ 5572225 h 5586287"/>
              <a:gd name="connsiteX8" fmla="*/ 3057394 w 4810528"/>
              <a:gd name="connsiteY8" fmla="*/ 5400430 h 5586287"/>
              <a:gd name="connsiteX9" fmla="*/ 2409995 w 4810528"/>
              <a:gd name="connsiteY9" fmla="*/ 5368820 h 5586287"/>
              <a:gd name="connsiteX10" fmla="*/ 755230 w 4810528"/>
              <a:gd name="connsiteY10" fmla="*/ 5058613 h 5586287"/>
              <a:gd name="connsiteX11" fmla="*/ 56557 w 4810528"/>
              <a:gd name="connsiteY11" fmla="*/ 3828869 h 5586287"/>
              <a:gd name="connsiteX12" fmla="*/ 213038 w 4810528"/>
              <a:gd name="connsiteY12" fmla="*/ 857223 h 5586287"/>
              <a:gd name="connsiteX13" fmla="*/ 1626312 w 4810528"/>
              <a:gd name="connsiteY13" fmla="*/ 49000 h 5586287"/>
              <a:gd name="connsiteX0" fmla="*/ 1622094 w 4806310"/>
              <a:gd name="connsiteY0" fmla="*/ 59516 h 5596803"/>
              <a:gd name="connsiteX1" fmla="*/ 3254256 w 4806310"/>
              <a:gd name="connsiteY1" fmla="*/ 180948 h 5596803"/>
              <a:gd name="connsiteX2" fmla="*/ 4471944 w 4806310"/>
              <a:gd name="connsiteY2" fmla="*/ 845261 h 5596803"/>
              <a:gd name="connsiteX3" fmla="*/ 4743717 w 4806310"/>
              <a:gd name="connsiteY3" fmla="*/ 1720669 h 5596803"/>
              <a:gd name="connsiteX4" fmla="*/ 4634185 w 4806310"/>
              <a:gd name="connsiteY4" fmla="*/ 3871780 h 5596803"/>
              <a:gd name="connsiteX5" fmla="*/ 4121142 w 4806310"/>
              <a:gd name="connsiteY5" fmla="*/ 4960168 h 5596803"/>
              <a:gd name="connsiteX6" fmla="*/ 3874313 w 4806310"/>
              <a:gd name="connsiteY6" fmla="*/ 5202209 h 5596803"/>
              <a:gd name="connsiteX7" fmla="*/ 4187438 w 4806310"/>
              <a:gd name="connsiteY7" fmla="*/ 5582741 h 5596803"/>
              <a:gd name="connsiteX8" fmla="*/ 3053176 w 4806310"/>
              <a:gd name="connsiteY8" fmla="*/ 5410946 h 5596803"/>
              <a:gd name="connsiteX9" fmla="*/ 2405777 w 4806310"/>
              <a:gd name="connsiteY9" fmla="*/ 5379336 h 5596803"/>
              <a:gd name="connsiteX10" fmla="*/ 751012 w 4806310"/>
              <a:gd name="connsiteY10" fmla="*/ 5069129 h 5596803"/>
              <a:gd name="connsiteX11" fmla="*/ 52339 w 4806310"/>
              <a:gd name="connsiteY11" fmla="*/ 3839385 h 5596803"/>
              <a:gd name="connsiteX12" fmla="*/ 221586 w 4806310"/>
              <a:gd name="connsiteY12" fmla="*/ 1010614 h 5596803"/>
              <a:gd name="connsiteX13" fmla="*/ 1622094 w 4806310"/>
              <a:gd name="connsiteY13" fmla="*/ 59516 h 5596803"/>
              <a:gd name="connsiteX0" fmla="*/ 1658258 w 4842474"/>
              <a:gd name="connsiteY0" fmla="*/ 59516 h 5596803"/>
              <a:gd name="connsiteX1" fmla="*/ 3290420 w 4842474"/>
              <a:gd name="connsiteY1" fmla="*/ 180948 h 5596803"/>
              <a:gd name="connsiteX2" fmla="*/ 4508108 w 4842474"/>
              <a:gd name="connsiteY2" fmla="*/ 845261 h 5596803"/>
              <a:gd name="connsiteX3" fmla="*/ 4779881 w 4842474"/>
              <a:gd name="connsiteY3" fmla="*/ 1720669 h 5596803"/>
              <a:gd name="connsiteX4" fmla="*/ 4670349 w 4842474"/>
              <a:gd name="connsiteY4" fmla="*/ 3871780 h 5596803"/>
              <a:gd name="connsiteX5" fmla="*/ 4157306 w 4842474"/>
              <a:gd name="connsiteY5" fmla="*/ 4960168 h 5596803"/>
              <a:gd name="connsiteX6" fmla="*/ 3910477 w 4842474"/>
              <a:gd name="connsiteY6" fmla="*/ 5202209 h 5596803"/>
              <a:gd name="connsiteX7" fmla="*/ 4223602 w 4842474"/>
              <a:gd name="connsiteY7" fmla="*/ 5582741 h 5596803"/>
              <a:gd name="connsiteX8" fmla="*/ 3089340 w 4842474"/>
              <a:gd name="connsiteY8" fmla="*/ 5410946 h 5596803"/>
              <a:gd name="connsiteX9" fmla="*/ 2441941 w 4842474"/>
              <a:gd name="connsiteY9" fmla="*/ 5379336 h 5596803"/>
              <a:gd name="connsiteX10" fmla="*/ 787176 w 4842474"/>
              <a:gd name="connsiteY10" fmla="*/ 5069129 h 5596803"/>
              <a:gd name="connsiteX11" fmla="*/ 88503 w 4842474"/>
              <a:gd name="connsiteY11" fmla="*/ 3839385 h 5596803"/>
              <a:gd name="connsiteX12" fmla="*/ 257750 w 4842474"/>
              <a:gd name="connsiteY12" fmla="*/ 1010614 h 5596803"/>
              <a:gd name="connsiteX13" fmla="*/ 1658258 w 4842474"/>
              <a:gd name="connsiteY13" fmla="*/ 59516 h 5596803"/>
              <a:gd name="connsiteX0" fmla="*/ 1658258 w 4842474"/>
              <a:gd name="connsiteY0" fmla="*/ 59516 h 5596803"/>
              <a:gd name="connsiteX1" fmla="*/ 3290420 w 4842474"/>
              <a:gd name="connsiteY1" fmla="*/ 180948 h 5596803"/>
              <a:gd name="connsiteX2" fmla="*/ 4508108 w 4842474"/>
              <a:gd name="connsiteY2" fmla="*/ 845261 h 5596803"/>
              <a:gd name="connsiteX3" fmla="*/ 4779881 w 4842474"/>
              <a:gd name="connsiteY3" fmla="*/ 1720669 h 5596803"/>
              <a:gd name="connsiteX4" fmla="*/ 4670349 w 4842474"/>
              <a:gd name="connsiteY4" fmla="*/ 3871780 h 5596803"/>
              <a:gd name="connsiteX5" fmla="*/ 4157306 w 4842474"/>
              <a:gd name="connsiteY5" fmla="*/ 4960168 h 5596803"/>
              <a:gd name="connsiteX6" fmla="*/ 3910477 w 4842474"/>
              <a:gd name="connsiteY6" fmla="*/ 5202209 h 5596803"/>
              <a:gd name="connsiteX7" fmla="*/ 4223602 w 4842474"/>
              <a:gd name="connsiteY7" fmla="*/ 5582741 h 5596803"/>
              <a:gd name="connsiteX8" fmla="*/ 3089340 w 4842474"/>
              <a:gd name="connsiteY8" fmla="*/ 5410946 h 5596803"/>
              <a:gd name="connsiteX9" fmla="*/ 2441941 w 4842474"/>
              <a:gd name="connsiteY9" fmla="*/ 5379336 h 5596803"/>
              <a:gd name="connsiteX10" fmla="*/ 787176 w 4842474"/>
              <a:gd name="connsiteY10" fmla="*/ 5069129 h 5596803"/>
              <a:gd name="connsiteX11" fmla="*/ 88503 w 4842474"/>
              <a:gd name="connsiteY11" fmla="*/ 3839385 h 5596803"/>
              <a:gd name="connsiteX12" fmla="*/ 257750 w 4842474"/>
              <a:gd name="connsiteY12" fmla="*/ 1010614 h 5596803"/>
              <a:gd name="connsiteX13" fmla="*/ 1658258 w 4842474"/>
              <a:gd name="connsiteY13" fmla="*/ 59516 h 5596803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787176 w 4842474"/>
              <a:gd name="connsiteY10" fmla="*/ 5062818 h 5590492"/>
              <a:gd name="connsiteX11" fmla="*/ 88503 w 4842474"/>
              <a:gd name="connsiteY11" fmla="*/ 3833074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787176 w 4842474"/>
              <a:gd name="connsiteY10" fmla="*/ 5062818 h 5590492"/>
              <a:gd name="connsiteX11" fmla="*/ 88503 w 4842474"/>
              <a:gd name="connsiteY11" fmla="*/ 3804499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42474"/>
              <a:gd name="connsiteY0" fmla="*/ 53205 h 5590492"/>
              <a:gd name="connsiteX1" fmla="*/ 3290420 w 4842474"/>
              <a:gd name="connsiteY1" fmla="*/ 174637 h 5590492"/>
              <a:gd name="connsiteX2" fmla="*/ 4508108 w 4842474"/>
              <a:gd name="connsiteY2" fmla="*/ 838950 h 5590492"/>
              <a:gd name="connsiteX3" fmla="*/ 4779881 w 4842474"/>
              <a:gd name="connsiteY3" fmla="*/ 1714358 h 5590492"/>
              <a:gd name="connsiteX4" fmla="*/ 4670349 w 4842474"/>
              <a:gd name="connsiteY4" fmla="*/ 3865469 h 5590492"/>
              <a:gd name="connsiteX5" fmla="*/ 4157306 w 4842474"/>
              <a:gd name="connsiteY5" fmla="*/ 4953857 h 5590492"/>
              <a:gd name="connsiteX6" fmla="*/ 3910477 w 4842474"/>
              <a:gd name="connsiteY6" fmla="*/ 5195898 h 5590492"/>
              <a:gd name="connsiteX7" fmla="*/ 4223602 w 4842474"/>
              <a:gd name="connsiteY7" fmla="*/ 5576430 h 5590492"/>
              <a:gd name="connsiteX8" fmla="*/ 3089340 w 4842474"/>
              <a:gd name="connsiteY8" fmla="*/ 5404635 h 5590492"/>
              <a:gd name="connsiteX9" fmla="*/ 2441941 w 4842474"/>
              <a:gd name="connsiteY9" fmla="*/ 5373025 h 5590492"/>
              <a:gd name="connsiteX10" fmla="*/ 978667 w 4842474"/>
              <a:gd name="connsiteY10" fmla="*/ 5105681 h 5590492"/>
              <a:gd name="connsiteX11" fmla="*/ 88503 w 4842474"/>
              <a:gd name="connsiteY11" fmla="*/ 3804499 h 5590492"/>
              <a:gd name="connsiteX12" fmla="*/ 257750 w 4842474"/>
              <a:gd name="connsiteY12" fmla="*/ 918578 h 5590492"/>
              <a:gd name="connsiteX13" fmla="*/ 1658258 w 4842474"/>
              <a:gd name="connsiteY13" fmla="*/ 53205 h 5590492"/>
              <a:gd name="connsiteX0" fmla="*/ 1658258 w 4838480"/>
              <a:gd name="connsiteY0" fmla="*/ 53205 h 5590492"/>
              <a:gd name="connsiteX1" fmla="*/ 3290420 w 4838480"/>
              <a:gd name="connsiteY1" fmla="*/ 174637 h 5590492"/>
              <a:gd name="connsiteX2" fmla="*/ 4508108 w 4838480"/>
              <a:gd name="connsiteY2" fmla="*/ 838950 h 5590492"/>
              <a:gd name="connsiteX3" fmla="*/ 4779881 w 4838480"/>
              <a:gd name="connsiteY3" fmla="*/ 1714358 h 5590492"/>
              <a:gd name="connsiteX4" fmla="*/ 4670349 w 4838480"/>
              <a:gd name="connsiteY4" fmla="*/ 3865469 h 5590492"/>
              <a:gd name="connsiteX5" fmla="*/ 4131774 w 4838480"/>
              <a:gd name="connsiteY5" fmla="*/ 4896707 h 5590492"/>
              <a:gd name="connsiteX6" fmla="*/ 3910477 w 4838480"/>
              <a:gd name="connsiteY6" fmla="*/ 5195898 h 5590492"/>
              <a:gd name="connsiteX7" fmla="*/ 4223602 w 4838480"/>
              <a:gd name="connsiteY7" fmla="*/ 5576430 h 5590492"/>
              <a:gd name="connsiteX8" fmla="*/ 3089340 w 4838480"/>
              <a:gd name="connsiteY8" fmla="*/ 5404635 h 5590492"/>
              <a:gd name="connsiteX9" fmla="*/ 2441941 w 4838480"/>
              <a:gd name="connsiteY9" fmla="*/ 5373025 h 5590492"/>
              <a:gd name="connsiteX10" fmla="*/ 978667 w 4838480"/>
              <a:gd name="connsiteY10" fmla="*/ 5105681 h 5590492"/>
              <a:gd name="connsiteX11" fmla="*/ 88503 w 4838480"/>
              <a:gd name="connsiteY11" fmla="*/ 3804499 h 5590492"/>
              <a:gd name="connsiteX12" fmla="*/ 257750 w 4838480"/>
              <a:gd name="connsiteY12" fmla="*/ 918578 h 5590492"/>
              <a:gd name="connsiteX13" fmla="*/ 1658258 w 4838480"/>
              <a:gd name="connsiteY13" fmla="*/ 53205 h 5590492"/>
              <a:gd name="connsiteX0" fmla="*/ 1658258 w 4835856"/>
              <a:gd name="connsiteY0" fmla="*/ 53205 h 5590492"/>
              <a:gd name="connsiteX1" fmla="*/ 3290420 w 4835856"/>
              <a:gd name="connsiteY1" fmla="*/ 174637 h 5590492"/>
              <a:gd name="connsiteX2" fmla="*/ 4508108 w 4835856"/>
              <a:gd name="connsiteY2" fmla="*/ 838950 h 5590492"/>
              <a:gd name="connsiteX3" fmla="*/ 4779881 w 4835856"/>
              <a:gd name="connsiteY3" fmla="*/ 1714358 h 5590492"/>
              <a:gd name="connsiteX4" fmla="*/ 4657583 w 4835856"/>
              <a:gd name="connsiteY4" fmla="*/ 3794031 h 5590492"/>
              <a:gd name="connsiteX5" fmla="*/ 4131774 w 4835856"/>
              <a:gd name="connsiteY5" fmla="*/ 4896707 h 5590492"/>
              <a:gd name="connsiteX6" fmla="*/ 3910477 w 4835856"/>
              <a:gd name="connsiteY6" fmla="*/ 5195898 h 5590492"/>
              <a:gd name="connsiteX7" fmla="*/ 4223602 w 4835856"/>
              <a:gd name="connsiteY7" fmla="*/ 5576430 h 5590492"/>
              <a:gd name="connsiteX8" fmla="*/ 3089340 w 4835856"/>
              <a:gd name="connsiteY8" fmla="*/ 5404635 h 5590492"/>
              <a:gd name="connsiteX9" fmla="*/ 2441941 w 4835856"/>
              <a:gd name="connsiteY9" fmla="*/ 5373025 h 5590492"/>
              <a:gd name="connsiteX10" fmla="*/ 978667 w 4835856"/>
              <a:gd name="connsiteY10" fmla="*/ 5105681 h 5590492"/>
              <a:gd name="connsiteX11" fmla="*/ 88503 w 4835856"/>
              <a:gd name="connsiteY11" fmla="*/ 3804499 h 5590492"/>
              <a:gd name="connsiteX12" fmla="*/ 257750 w 4835856"/>
              <a:gd name="connsiteY12" fmla="*/ 918578 h 5590492"/>
              <a:gd name="connsiteX13" fmla="*/ 1658258 w 4835856"/>
              <a:gd name="connsiteY13" fmla="*/ 53205 h 5590492"/>
              <a:gd name="connsiteX0" fmla="*/ 1658258 w 4874366"/>
              <a:gd name="connsiteY0" fmla="*/ 91536 h 5628823"/>
              <a:gd name="connsiteX1" fmla="*/ 3290420 w 4874366"/>
              <a:gd name="connsiteY1" fmla="*/ 212968 h 5628823"/>
              <a:gd name="connsiteX2" fmla="*/ 4779881 w 4874366"/>
              <a:gd name="connsiteY2" fmla="*/ 1752689 h 5628823"/>
              <a:gd name="connsiteX3" fmla="*/ 4657583 w 4874366"/>
              <a:gd name="connsiteY3" fmla="*/ 3832362 h 5628823"/>
              <a:gd name="connsiteX4" fmla="*/ 4131774 w 4874366"/>
              <a:gd name="connsiteY4" fmla="*/ 4935038 h 5628823"/>
              <a:gd name="connsiteX5" fmla="*/ 3910477 w 4874366"/>
              <a:gd name="connsiteY5" fmla="*/ 5234229 h 5628823"/>
              <a:gd name="connsiteX6" fmla="*/ 4223602 w 4874366"/>
              <a:gd name="connsiteY6" fmla="*/ 5614761 h 5628823"/>
              <a:gd name="connsiteX7" fmla="*/ 3089340 w 4874366"/>
              <a:gd name="connsiteY7" fmla="*/ 5442966 h 5628823"/>
              <a:gd name="connsiteX8" fmla="*/ 2441941 w 4874366"/>
              <a:gd name="connsiteY8" fmla="*/ 5411356 h 5628823"/>
              <a:gd name="connsiteX9" fmla="*/ 978667 w 4874366"/>
              <a:gd name="connsiteY9" fmla="*/ 5144012 h 5628823"/>
              <a:gd name="connsiteX10" fmla="*/ 88503 w 4874366"/>
              <a:gd name="connsiteY10" fmla="*/ 3842830 h 5628823"/>
              <a:gd name="connsiteX11" fmla="*/ 257750 w 4874366"/>
              <a:gd name="connsiteY11" fmla="*/ 956909 h 5628823"/>
              <a:gd name="connsiteX12" fmla="*/ 1658258 w 4874366"/>
              <a:gd name="connsiteY12" fmla="*/ 91536 h 5628823"/>
              <a:gd name="connsiteX0" fmla="*/ 1658258 w 4874366"/>
              <a:gd name="connsiteY0" fmla="*/ 91536 h 5628823"/>
              <a:gd name="connsiteX1" fmla="*/ 3290420 w 4874366"/>
              <a:gd name="connsiteY1" fmla="*/ 212968 h 5628823"/>
              <a:gd name="connsiteX2" fmla="*/ 4779881 w 4874366"/>
              <a:gd name="connsiteY2" fmla="*/ 1752689 h 5628823"/>
              <a:gd name="connsiteX3" fmla="*/ 4657583 w 4874366"/>
              <a:gd name="connsiteY3" fmla="*/ 3832362 h 5628823"/>
              <a:gd name="connsiteX4" fmla="*/ 4131774 w 4874366"/>
              <a:gd name="connsiteY4" fmla="*/ 4935038 h 5628823"/>
              <a:gd name="connsiteX5" fmla="*/ 3910477 w 4874366"/>
              <a:gd name="connsiteY5" fmla="*/ 5234229 h 5628823"/>
              <a:gd name="connsiteX6" fmla="*/ 4223602 w 4874366"/>
              <a:gd name="connsiteY6" fmla="*/ 5614761 h 5628823"/>
              <a:gd name="connsiteX7" fmla="*/ 3089340 w 4874366"/>
              <a:gd name="connsiteY7" fmla="*/ 5442966 h 5628823"/>
              <a:gd name="connsiteX8" fmla="*/ 2441941 w 4874366"/>
              <a:gd name="connsiteY8" fmla="*/ 5411356 h 5628823"/>
              <a:gd name="connsiteX9" fmla="*/ 978667 w 4874366"/>
              <a:gd name="connsiteY9" fmla="*/ 5144012 h 5628823"/>
              <a:gd name="connsiteX10" fmla="*/ 88503 w 4874366"/>
              <a:gd name="connsiteY10" fmla="*/ 3842830 h 5628823"/>
              <a:gd name="connsiteX11" fmla="*/ 257750 w 4874366"/>
              <a:gd name="connsiteY11" fmla="*/ 956909 h 5628823"/>
              <a:gd name="connsiteX12" fmla="*/ 1658258 w 4874366"/>
              <a:gd name="connsiteY12" fmla="*/ 91536 h 5628823"/>
              <a:gd name="connsiteX0" fmla="*/ 1658258 w 4886717"/>
              <a:gd name="connsiteY0" fmla="*/ 81096 h 5618383"/>
              <a:gd name="connsiteX1" fmla="*/ 3290420 w 4886717"/>
              <a:gd name="connsiteY1" fmla="*/ 202528 h 5618383"/>
              <a:gd name="connsiteX2" fmla="*/ 4794941 w 4886717"/>
              <a:gd name="connsiteY2" fmla="*/ 1543088 h 5618383"/>
              <a:gd name="connsiteX3" fmla="*/ 4657583 w 4886717"/>
              <a:gd name="connsiteY3" fmla="*/ 3821922 h 5618383"/>
              <a:gd name="connsiteX4" fmla="*/ 4131774 w 4886717"/>
              <a:gd name="connsiteY4" fmla="*/ 4924598 h 5618383"/>
              <a:gd name="connsiteX5" fmla="*/ 3910477 w 4886717"/>
              <a:gd name="connsiteY5" fmla="*/ 5223789 h 5618383"/>
              <a:gd name="connsiteX6" fmla="*/ 4223602 w 4886717"/>
              <a:gd name="connsiteY6" fmla="*/ 5604321 h 5618383"/>
              <a:gd name="connsiteX7" fmla="*/ 3089340 w 4886717"/>
              <a:gd name="connsiteY7" fmla="*/ 5432526 h 5618383"/>
              <a:gd name="connsiteX8" fmla="*/ 2441941 w 4886717"/>
              <a:gd name="connsiteY8" fmla="*/ 5400916 h 5618383"/>
              <a:gd name="connsiteX9" fmla="*/ 978667 w 4886717"/>
              <a:gd name="connsiteY9" fmla="*/ 5133572 h 5618383"/>
              <a:gd name="connsiteX10" fmla="*/ 88503 w 4886717"/>
              <a:gd name="connsiteY10" fmla="*/ 3832390 h 5618383"/>
              <a:gd name="connsiteX11" fmla="*/ 257750 w 4886717"/>
              <a:gd name="connsiteY11" fmla="*/ 946469 h 5618383"/>
              <a:gd name="connsiteX12" fmla="*/ 1658258 w 4886717"/>
              <a:gd name="connsiteY12" fmla="*/ 81096 h 5618383"/>
              <a:gd name="connsiteX0" fmla="*/ 1658258 w 4886717"/>
              <a:gd name="connsiteY0" fmla="*/ 60710 h 5597997"/>
              <a:gd name="connsiteX1" fmla="*/ 3290420 w 4886717"/>
              <a:gd name="connsiteY1" fmla="*/ 182142 h 5597997"/>
              <a:gd name="connsiteX2" fmla="*/ 4794941 w 4886717"/>
              <a:gd name="connsiteY2" fmla="*/ 1522702 h 5597997"/>
              <a:gd name="connsiteX3" fmla="*/ 4657583 w 4886717"/>
              <a:gd name="connsiteY3" fmla="*/ 3801536 h 5597997"/>
              <a:gd name="connsiteX4" fmla="*/ 4131774 w 4886717"/>
              <a:gd name="connsiteY4" fmla="*/ 4904212 h 5597997"/>
              <a:gd name="connsiteX5" fmla="*/ 3910477 w 4886717"/>
              <a:gd name="connsiteY5" fmla="*/ 5203403 h 5597997"/>
              <a:gd name="connsiteX6" fmla="*/ 4223602 w 4886717"/>
              <a:gd name="connsiteY6" fmla="*/ 5583935 h 5597997"/>
              <a:gd name="connsiteX7" fmla="*/ 3089340 w 4886717"/>
              <a:gd name="connsiteY7" fmla="*/ 5412140 h 5597997"/>
              <a:gd name="connsiteX8" fmla="*/ 2441941 w 4886717"/>
              <a:gd name="connsiteY8" fmla="*/ 5380530 h 5597997"/>
              <a:gd name="connsiteX9" fmla="*/ 978667 w 4886717"/>
              <a:gd name="connsiteY9" fmla="*/ 5113186 h 5597997"/>
              <a:gd name="connsiteX10" fmla="*/ 88503 w 4886717"/>
              <a:gd name="connsiteY10" fmla="*/ 3812004 h 5597997"/>
              <a:gd name="connsiteX11" fmla="*/ 257750 w 4886717"/>
              <a:gd name="connsiteY11" fmla="*/ 926083 h 5597997"/>
              <a:gd name="connsiteX12" fmla="*/ 1658258 w 4886717"/>
              <a:gd name="connsiteY12" fmla="*/ 60710 h 5597997"/>
              <a:gd name="connsiteX0" fmla="*/ 1658258 w 4886717"/>
              <a:gd name="connsiteY0" fmla="*/ 75845 h 5613132"/>
              <a:gd name="connsiteX1" fmla="*/ 3316714 w 4886717"/>
              <a:gd name="connsiteY1" fmla="*/ 157254 h 5613132"/>
              <a:gd name="connsiteX2" fmla="*/ 4794941 w 4886717"/>
              <a:gd name="connsiteY2" fmla="*/ 1537837 h 5613132"/>
              <a:gd name="connsiteX3" fmla="*/ 4657583 w 4886717"/>
              <a:gd name="connsiteY3" fmla="*/ 3816671 h 5613132"/>
              <a:gd name="connsiteX4" fmla="*/ 4131774 w 4886717"/>
              <a:gd name="connsiteY4" fmla="*/ 4919347 h 5613132"/>
              <a:gd name="connsiteX5" fmla="*/ 3910477 w 4886717"/>
              <a:gd name="connsiteY5" fmla="*/ 5218538 h 5613132"/>
              <a:gd name="connsiteX6" fmla="*/ 4223602 w 4886717"/>
              <a:gd name="connsiteY6" fmla="*/ 5599070 h 5613132"/>
              <a:gd name="connsiteX7" fmla="*/ 3089340 w 4886717"/>
              <a:gd name="connsiteY7" fmla="*/ 5427275 h 5613132"/>
              <a:gd name="connsiteX8" fmla="*/ 2441941 w 4886717"/>
              <a:gd name="connsiteY8" fmla="*/ 5395665 h 5613132"/>
              <a:gd name="connsiteX9" fmla="*/ 978667 w 4886717"/>
              <a:gd name="connsiteY9" fmla="*/ 5128321 h 5613132"/>
              <a:gd name="connsiteX10" fmla="*/ 88503 w 4886717"/>
              <a:gd name="connsiteY10" fmla="*/ 3827139 h 5613132"/>
              <a:gd name="connsiteX11" fmla="*/ 257750 w 4886717"/>
              <a:gd name="connsiteY11" fmla="*/ 941218 h 5613132"/>
              <a:gd name="connsiteX12" fmla="*/ 1658258 w 4886717"/>
              <a:gd name="connsiteY12" fmla="*/ 75845 h 561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86717" h="5613132">
                <a:moveTo>
                  <a:pt x="1658258" y="75845"/>
                </a:moveTo>
                <a:cubicBezTo>
                  <a:pt x="2168085" y="-54816"/>
                  <a:pt x="2764591" y="-9574"/>
                  <a:pt x="3316714" y="157254"/>
                </a:cubicBezTo>
                <a:cubicBezTo>
                  <a:pt x="3914077" y="337751"/>
                  <a:pt x="4603655" y="450929"/>
                  <a:pt x="4794941" y="1537837"/>
                </a:cubicBezTo>
                <a:cubicBezTo>
                  <a:pt x="5022801" y="2141069"/>
                  <a:pt x="4768111" y="3253086"/>
                  <a:pt x="4657583" y="3816671"/>
                </a:cubicBezTo>
                <a:cubicBezTo>
                  <a:pt x="4547055" y="4380256"/>
                  <a:pt x="4503864" y="4484266"/>
                  <a:pt x="4131774" y="4919347"/>
                </a:cubicBezTo>
                <a:cubicBezTo>
                  <a:pt x="4055441" y="4990883"/>
                  <a:pt x="3969892" y="5170231"/>
                  <a:pt x="3910477" y="5218538"/>
                </a:cubicBezTo>
                <a:cubicBezTo>
                  <a:pt x="3955516" y="5498376"/>
                  <a:pt x="4360458" y="5564281"/>
                  <a:pt x="4223602" y="5599070"/>
                </a:cubicBezTo>
                <a:cubicBezTo>
                  <a:pt x="4086746" y="5633859"/>
                  <a:pt x="3729289" y="5613781"/>
                  <a:pt x="3089340" y="5427275"/>
                </a:cubicBezTo>
                <a:cubicBezTo>
                  <a:pt x="2904232" y="5401061"/>
                  <a:pt x="2675662" y="5392052"/>
                  <a:pt x="2441941" y="5395665"/>
                </a:cubicBezTo>
                <a:cubicBezTo>
                  <a:pt x="2047426" y="5340714"/>
                  <a:pt x="1370907" y="5389742"/>
                  <a:pt x="978667" y="5128321"/>
                </a:cubicBezTo>
                <a:cubicBezTo>
                  <a:pt x="586427" y="4866900"/>
                  <a:pt x="143981" y="4497673"/>
                  <a:pt x="88503" y="3827139"/>
                </a:cubicBezTo>
                <a:cubicBezTo>
                  <a:pt x="4521" y="3076901"/>
                  <a:pt x="-118770" y="1585483"/>
                  <a:pt x="257750" y="941218"/>
                </a:cubicBezTo>
                <a:cubicBezTo>
                  <a:pt x="621504" y="425540"/>
                  <a:pt x="1148431" y="206506"/>
                  <a:pt x="1658258" y="75845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029" y="2399104"/>
            <a:ext cx="4801523" cy="15856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does food affect your brain?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9B7B539-E79B-44C5-8319-9CE01F87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07696" y="505396"/>
            <a:ext cx="2703949" cy="2114388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  <a:gd name="connsiteX0" fmla="*/ 7176148 w 7714712"/>
              <a:gd name="connsiteY0" fmla="*/ 6405352 h 6405386"/>
              <a:gd name="connsiteX1" fmla="*/ 6586860 w 7714712"/>
              <a:gd name="connsiteY1" fmla="*/ 6396252 h 6405386"/>
              <a:gd name="connsiteX2" fmla="*/ 1021812 w 7714712"/>
              <a:gd name="connsiteY2" fmla="*/ 6365722 h 6405386"/>
              <a:gd name="connsiteX3" fmla="*/ 34030 w 7714712"/>
              <a:gd name="connsiteY3" fmla="*/ 6336938 h 6405386"/>
              <a:gd name="connsiteX4" fmla="*/ 34030 w 7714712"/>
              <a:gd name="connsiteY4" fmla="*/ 32372 h 6405386"/>
              <a:gd name="connsiteX5" fmla="*/ 191964 w 7714712"/>
              <a:gd name="connsiteY5" fmla="*/ 32797 h 6405386"/>
              <a:gd name="connsiteX6" fmla="*/ 6465349 w 7714712"/>
              <a:gd name="connsiteY6" fmla="*/ 0 h 6405386"/>
              <a:gd name="connsiteX7" fmla="*/ 7665500 w 7714712"/>
              <a:gd name="connsiteY7" fmla="*/ 30531 h 6405386"/>
              <a:gd name="connsiteX8" fmla="*/ 7594062 w 7714712"/>
              <a:gd name="connsiteY8" fmla="*/ 6274128 h 6405386"/>
              <a:gd name="connsiteX9" fmla="*/ 7428354 w 7714712"/>
              <a:gd name="connsiteY9" fmla="*/ 6402154 h 6405386"/>
              <a:gd name="connsiteX10" fmla="*/ 7176148 w 7714712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36938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5386"/>
              <a:gd name="connsiteX1" fmla="*/ 6599467 w 7727319"/>
              <a:gd name="connsiteY1" fmla="*/ 6396252 h 6405386"/>
              <a:gd name="connsiteX2" fmla="*/ 1034419 w 7727319"/>
              <a:gd name="connsiteY2" fmla="*/ 6365722 h 6405386"/>
              <a:gd name="connsiteX3" fmla="*/ 46637 w 7727319"/>
              <a:gd name="connsiteY3" fmla="*/ 6399072 h 6405386"/>
              <a:gd name="connsiteX4" fmla="*/ 46637 w 7727319"/>
              <a:gd name="connsiteY4" fmla="*/ 32372 h 6405386"/>
              <a:gd name="connsiteX5" fmla="*/ 204571 w 7727319"/>
              <a:gd name="connsiteY5" fmla="*/ 32797 h 6405386"/>
              <a:gd name="connsiteX6" fmla="*/ 6477956 w 7727319"/>
              <a:gd name="connsiteY6" fmla="*/ 0 h 6405386"/>
              <a:gd name="connsiteX7" fmla="*/ 7678107 w 7727319"/>
              <a:gd name="connsiteY7" fmla="*/ 30531 h 6405386"/>
              <a:gd name="connsiteX8" fmla="*/ 7606669 w 7727319"/>
              <a:gd name="connsiteY8" fmla="*/ 6274128 h 6405386"/>
              <a:gd name="connsiteX9" fmla="*/ 7440961 w 7727319"/>
              <a:gd name="connsiteY9" fmla="*/ 6402154 h 6405386"/>
              <a:gd name="connsiteX10" fmla="*/ 7188755 w 7727319"/>
              <a:gd name="connsiteY10" fmla="*/ 6405352 h 6405386"/>
              <a:gd name="connsiteX0" fmla="*/ 7188755 w 7727319"/>
              <a:gd name="connsiteY0" fmla="*/ 6405352 h 6407144"/>
              <a:gd name="connsiteX1" fmla="*/ 6599467 w 7727319"/>
              <a:gd name="connsiteY1" fmla="*/ 6396252 h 6407144"/>
              <a:gd name="connsiteX2" fmla="*/ 1065045 w 7727319"/>
              <a:gd name="connsiteY2" fmla="*/ 6407144 h 6407144"/>
              <a:gd name="connsiteX3" fmla="*/ 46637 w 7727319"/>
              <a:gd name="connsiteY3" fmla="*/ 6399072 h 6407144"/>
              <a:gd name="connsiteX4" fmla="*/ 46637 w 7727319"/>
              <a:gd name="connsiteY4" fmla="*/ 32372 h 6407144"/>
              <a:gd name="connsiteX5" fmla="*/ 204571 w 7727319"/>
              <a:gd name="connsiteY5" fmla="*/ 32797 h 6407144"/>
              <a:gd name="connsiteX6" fmla="*/ 6477956 w 7727319"/>
              <a:gd name="connsiteY6" fmla="*/ 0 h 6407144"/>
              <a:gd name="connsiteX7" fmla="*/ 7678107 w 7727319"/>
              <a:gd name="connsiteY7" fmla="*/ 30531 h 6407144"/>
              <a:gd name="connsiteX8" fmla="*/ 7606669 w 7727319"/>
              <a:gd name="connsiteY8" fmla="*/ 6274128 h 6407144"/>
              <a:gd name="connsiteX9" fmla="*/ 7440961 w 7727319"/>
              <a:gd name="connsiteY9" fmla="*/ 6402154 h 6407144"/>
              <a:gd name="connsiteX10" fmla="*/ 7188755 w 7727319"/>
              <a:gd name="connsiteY10" fmla="*/ 6405352 h 640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7319" h="6407144">
                <a:moveTo>
                  <a:pt x="7188755" y="6405352"/>
                </a:moveTo>
                <a:cubicBezTo>
                  <a:pt x="7013994" y="6404963"/>
                  <a:pt x="6795016" y="6401325"/>
                  <a:pt x="6599467" y="6396252"/>
                </a:cubicBezTo>
                <a:lnTo>
                  <a:pt x="1065045" y="6407144"/>
                </a:lnTo>
                <a:lnTo>
                  <a:pt x="46637" y="6399072"/>
                </a:lnTo>
                <a:cubicBezTo>
                  <a:pt x="696" y="6140829"/>
                  <a:pt x="-29931" y="1885361"/>
                  <a:pt x="46637" y="32372"/>
                </a:cubicBezTo>
                <a:lnTo>
                  <a:pt x="204571" y="32797"/>
                </a:lnTo>
                <a:lnTo>
                  <a:pt x="6477956" y="0"/>
                </a:lnTo>
                <a:cubicBezTo>
                  <a:pt x="6978019" y="30531"/>
                  <a:pt x="7335207" y="-1"/>
                  <a:pt x="7678107" y="30531"/>
                </a:cubicBezTo>
                <a:cubicBezTo>
                  <a:pt x="7782882" y="2096465"/>
                  <a:pt x="7701920" y="4971471"/>
                  <a:pt x="7606669" y="6274128"/>
                </a:cubicBezTo>
                <a:cubicBezTo>
                  <a:pt x="7598479" y="6434165"/>
                  <a:pt x="7605267" y="6381800"/>
                  <a:pt x="7440961" y="6402154"/>
                </a:cubicBezTo>
                <a:cubicBezTo>
                  <a:pt x="7382551" y="6404650"/>
                  <a:pt x="7293612" y="6405586"/>
                  <a:pt x="7188755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CAFFA-EEFD-4D2B-8EF2-C9B705BC69D2}"/>
              </a:ext>
            </a:extLst>
          </p:cNvPr>
          <p:cNvSpPr txBox="1"/>
          <p:nvPr/>
        </p:nvSpPr>
        <p:spPr>
          <a:xfrm>
            <a:off x="6536558" y="3395209"/>
            <a:ext cx="51750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spc="50" dirty="0"/>
              <a:t>The opioids being produced are not associated with the feeling of eating,</a:t>
            </a:r>
            <a:br>
              <a:rPr lang="en-GB" sz="3600" b="1" spc="50" dirty="0"/>
            </a:br>
            <a:r>
              <a:rPr lang="en-GB" sz="3600" b="1" spc="50" dirty="0"/>
              <a:t>it’s what is actually in the food.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1CF70E-6681-4EA3-8473-040844353680}"/>
              </a:ext>
            </a:extLst>
          </p:cNvPr>
          <p:cNvSpPr txBox="1"/>
          <p:nvPr/>
        </p:nvSpPr>
        <p:spPr>
          <a:xfrm>
            <a:off x="9191770" y="770780"/>
            <a:ext cx="25501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 spc="50" dirty="0"/>
              <a:t>Fast foods lack an appropriate mix of nutrients and vitamins.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768CAA-07D8-45FC-938D-485A9B689E85}"/>
              </a:ext>
            </a:extLst>
          </p:cNvPr>
          <p:cNvSpPr txBox="1"/>
          <p:nvPr/>
        </p:nvSpPr>
        <p:spPr>
          <a:xfrm>
            <a:off x="6424904" y="670713"/>
            <a:ext cx="23578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spc="50" dirty="0"/>
              <a:t>Eating prompts the brain to release opioids (which are feal good hormones).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644DF-208C-4512-A459-FBBC4185C679}"/>
              </a:ext>
            </a:extLst>
          </p:cNvPr>
          <p:cNvSpPr txBox="1"/>
          <p:nvPr/>
        </p:nvSpPr>
        <p:spPr>
          <a:xfrm>
            <a:off x="7524130" y="5478666"/>
            <a:ext cx="4059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Discuss: What foods make you feel good?</a:t>
            </a:r>
          </a:p>
        </p:txBody>
      </p:sp>
    </p:spTree>
    <p:extLst>
      <p:ext uri="{BB962C8B-B14F-4D97-AF65-F5344CB8AC3E}">
        <p14:creationId xmlns:p14="http://schemas.microsoft.com/office/powerpoint/2010/main" val="54781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FED3E28F-E990-4EB1-BDE1-DEF2B7F98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5CA07C1-041F-475C-9FC6-2E4316532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022" y="343112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2749E47-91E3-4256-A517-9E7E684EB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79" y="312630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D094-8CB4-5469-B0C9-AE15CEC9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429000"/>
            <a:ext cx="4628759" cy="20832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/>
              <a:t>TRUE OR FALSE?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A54E502-E41E-47D5-8AB9-683E3D3EE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45898" y="25325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1D4364-9C6F-43AD-BB5E-7E8E634EC585}"/>
              </a:ext>
            </a:extLst>
          </p:cNvPr>
          <p:cNvSpPr txBox="1"/>
          <p:nvPr/>
        </p:nvSpPr>
        <p:spPr>
          <a:xfrm>
            <a:off x="736526" y="1463554"/>
            <a:ext cx="3553317" cy="125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ts val="1000"/>
              </a:spcBef>
              <a:spcAft>
                <a:spcPts val="600"/>
              </a:spcAft>
              <a:buSzPct val="73000"/>
            </a:pPr>
            <a:r>
              <a:rPr lang="en-US" sz="3200" b="1" spc="50" dirty="0"/>
              <a:t>THIS SIDE OF THE ROOM IS TRUE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FCBF8AE-1318-4240-B3C3-A276ADFA5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12130" y="-2961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43685-53EB-4A88-8887-E62D24037E3D}"/>
              </a:ext>
            </a:extLst>
          </p:cNvPr>
          <p:cNvSpPr txBox="1"/>
          <p:nvPr/>
        </p:nvSpPr>
        <p:spPr>
          <a:xfrm>
            <a:off x="5943255" y="687692"/>
            <a:ext cx="42523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 dirty="0">
                <a:latin typeface="+mj-lt"/>
              </a:rPr>
              <a:t>THIS SIDE OF THE ROOM IS FALSE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6DF46AD-BAF2-474B-B85F-E116F7493F53}"/>
              </a:ext>
            </a:extLst>
          </p:cNvPr>
          <p:cNvSpPr/>
          <p:nvPr/>
        </p:nvSpPr>
        <p:spPr>
          <a:xfrm rot="10800000">
            <a:off x="925037" y="996409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D1252A0-5C54-4D1D-AC3D-5D819B43B340}"/>
              </a:ext>
            </a:extLst>
          </p:cNvPr>
          <p:cNvSpPr/>
          <p:nvPr/>
        </p:nvSpPr>
        <p:spPr>
          <a:xfrm>
            <a:off x="7124154" y="1272467"/>
            <a:ext cx="1241570" cy="69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CA4F65-1248-470C-A432-90EF96A38857}"/>
              </a:ext>
            </a:extLst>
          </p:cNvPr>
          <p:cNvSpPr txBox="1"/>
          <p:nvPr/>
        </p:nvSpPr>
        <p:spPr>
          <a:xfrm>
            <a:off x="2166607" y="5000758"/>
            <a:ext cx="8233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For each of the following “FACTS” go to the side of the room that you think is correct.</a:t>
            </a:r>
          </a:p>
        </p:txBody>
      </p:sp>
    </p:spTree>
    <p:extLst>
      <p:ext uri="{BB962C8B-B14F-4D97-AF65-F5344CB8AC3E}">
        <p14:creationId xmlns:p14="http://schemas.microsoft.com/office/powerpoint/2010/main" val="976759240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Widescreen</PresentationFormat>
  <Paragraphs>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The Hand</vt:lpstr>
      <vt:lpstr>The Serif Hand</vt:lpstr>
      <vt:lpstr>ChitchatVTI</vt:lpstr>
      <vt:lpstr>Student Voice: Mental health activity days</vt:lpstr>
      <vt:lpstr>Food For Thought</vt:lpstr>
      <vt:lpstr>Dice GAME</vt:lpstr>
      <vt:lpstr>What is diet culture?</vt:lpstr>
      <vt:lpstr>Diet culture</vt:lpstr>
      <vt:lpstr>What’s in a drink?</vt:lpstr>
      <vt:lpstr>What does sugar do to your body?</vt:lpstr>
      <vt:lpstr>How does food affect your brain?</vt:lpstr>
      <vt:lpstr>TRUE OR FALSE?</vt:lpstr>
      <vt:lpstr>Before swimming You need to wait an hour after eating, or you could cramp and drown.</vt:lpstr>
      <vt:lpstr>Before swimming You need to wait an hour after eating, or you could cramp and drown.</vt:lpstr>
      <vt:lpstr>Processed meats have been classified as a group 1 carcinogen</vt:lpstr>
      <vt:lpstr>Processed meats have been classified as a group 1 carcinogen</vt:lpstr>
      <vt:lpstr>Nutmeg is a hallucinogen</vt:lpstr>
      <vt:lpstr>Nutmeg is a hallucinogen</vt:lpstr>
      <vt:lpstr>Peanut butter contains more sugar than milk chocolate does</vt:lpstr>
      <vt:lpstr>Peanut butter contains more sugar than milk chocolate does</vt:lpstr>
      <vt:lpstr>Not eating for 2 hours before going to bed burns fat.</vt:lpstr>
      <vt:lpstr>Not eating for 2 hours before going to bed burns fat.</vt:lpstr>
      <vt:lpstr>There is more protein in broccoli than in steak.</vt:lpstr>
      <vt:lpstr>There is more protein in broccoli than in steak.</vt:lpstr>
      <vt:lpstr>Drinking &amp; eating coconut oil can help protect against the effects of Alzheimer’s disease.</vt:lpstr>
      <vt:lpstr>Drinking &amp; eating coconut oil can help protect against the effects of Alzheimer’s disease.</vt:lpstr>
      <vt:lpstr>Apples give your body more energy than coffee does</vt:lpstr>
      <vt:lpstr>Apples give your body more energy than coffee does</vt:lpstr>
      <vt:lpstr>We hope you have learnt something new about foods can affect you physical and mental health.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Voice</dc:title>
  <dc:creator>Katie Barretta</dc:creator>
  <cp:lastModifiedBy>Katie Barretta</cp:lastModifiedBy>
  <cp:revision>19</cp:revision>
  <dcterms:created xsi:type="dcterms:W3CDTF">2022-05-18T08:30:57Z</dcterms:created>
  <dcterms:modified xsi:type="dcterms:W3CDTF">2022-06-29T15:51:34Z</dcterms:modified>
</cp:coreProperties>
</file>