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70" r:id="rId8"/>
    <p:sldId id="264" r:id="rId9"/>
    <p:sldId id="271" r:id="rId10"/>
    <p:sldId id="272" r:id="rId11"/>
    <p:sldId id="263" r:id="rId12"/>
    <p:sldId id="265" r:id="rId13"/>
    <p:sldId id="273" r:id="rId14"/>
    <p:sldId id="266" r:id="rId15"/>
    <p:sldId id="274" r:id="rId16"/>
    <p:sldId id="268" r:id="rId17"/>
    <p:sldId id="275" r:id="rId18"/>
    <p:sldId id="267" r:id="rId19"/>
    <p:sldId id="276" r:id="rId20"/>
    <p:sldId id="269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9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0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-B1tTdWSC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-B1tTdWSCQ?feature=oembed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1CF9D2-6808-483A-A44A-2AA022F8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3400" b="1"/>
          <a:stretch/>
        </p:blipFill>
        <p:spPr>
          <a:xfrm>
            <a:off x="4442492" y="393121"/>
            <a:ext cx="7281673" cy="5884760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7470" y="403281"/>
            <a:ext cx="7281672" cy="588475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31CD342-6DAC-49CD-BD8C-EC611F34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363" y="1029432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643" y="968193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860A1-93C0-4412-B67C-68C1D49C1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392" y="1421217"/>
            <a:ext cx="3845432" cy="2795184"/>
          </a:xfrm>
        </p:spPr>
        <p:txBody>
          <a:bodyPr anchor="ctr">
            <a:normAutofit/>
          </a:bodyPr>
          <a:lstStyle/>
          <a:p>
            <a:r>
              <a:rPr lang="en-GB" dirty="0"/>
              <a:t>Student Voice: mental health activity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4E88B-DDA3-4A4E-8F28-89FE42B2B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8" y="5241008"/>
            <a:ext cx="3467320" cy="10316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700" b="1" dirty="0"/>
              <a:t>Assembly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0423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B80D39A-0BA2-4F75-B566-62366618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DE4653-4C0D-4C98-9FD1-95AD4A0C6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4803301" y="377320"/>
            <a:ext cx="6912706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4FB7586-D41B-4287-9864-5CA49B350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4868349" y="422322"/>
            <a:ext cx="6912706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9E833B-71C6-4E5A-8EE9-2F5C6CF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776088" y="584312"/>
            <a:ext cx="4653004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49" y="1441683"/>
            <a:ext cx="3737320" cy="2085287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3. Which juice is the healthiest?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7E159FC-3666-4232-8B04-4E20400D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719578" y="526618"/>
            <a:ext cx="4653004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792" y="1133062"/>
            <a:ext cx="5098347" cy="4216490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UcParenR"/>
            </a:pPr>
            <a:r>
              <a:rPr lang="en-GB" sz="5400" dirty="0"/>
              <a:t>Apple</a:t>
            </a:r>
          </a:p>
          <a:p>
            <a:pPr marL="514350" indent="-514350" algn="ctr">
              <a:buAutoNum type="alphaUcParenR"/>
            </a:pPr>
            <a:r>
              <a:rPr lang="en-GB" sz="5400" dirty="0"/>
              <a:t>Cranberry</a:t>
            </a:r>
          </a:p>
          <a:p>
            <a:pPr marL="514350" indent="-514350" algn="ctr">
              <a:buAutoNum type="alphaUcParenR"/>
            </a:pPr>
            <a:r>
              <a:rPr lang="en-GB" sz="5400" dirty="0"/>
              <a:t>Carrot</a:t>
            </a:r>
          </a:p>
        </p:txBody>
      </p:sp>
    </p:spTree>
    <p:extLst>
      <p:ext uri="{BB962C8B-B14F-4D97-AF65-F5344CB8AC3E}">
        <p14:creationId xmlns:p14="http://schemas.microsoft.com/office/powerpoint/2010/main" val="11388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A13F122-27D9-4E29-8FD0-AC211C59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323A2B4-B7D1-41EC-AC20-41D0790C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93486" y="660656"/>
            <a:ext cx="7207577" cy="5271936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11608 w 6405382"/>
              <a:gd name="connsiteY0" fmla="*/ 5268722 h 5367331"/>
              <a:gd name="connsiteX1" fmla="*/ 5956903 w 6405382"/>
              <a:gd name="connsiteY1" fmla="*/ 4195853 h 5367331"/>
              <a:gd name="connsiteX2" fmla="*/ 6026076 w 6405382"/>
              <a:gd name="connsiteY2" fmla="*/ 1357972 h 5367331"/>
              <a:gd name="connsiteX3" fmla="*/ 3384277 w 6405382"/>
              <a:gd name="connsiteY3" fmla="*/ 65871 h 5367331"/>
              <a:gd name="connsiteX4" fmla="*/ 970904 w 6405382"/>
              <a:gd name="connsiteY4" fmla="*/ 428306 h 5367331"/>
              <a:gd name="connsiteX5" fmla="*/ 66795 w 6405382"/>
              <a:gd name="connsiteY5" fmla="*/ 2755714 h 5367331"/>
              <a:gd name="connsiteX6" fmla="*/ 2138337 w 6405382"/>
              <a:gd name="connsiteY6" fmla="*/ 4980318 h 5367331"/>
              <a:gd name="connsiteX7" fmla="*/ 1411608 w 6405382"/>
              <a:gd name="connsiteY7" fmla="*/ 5268722 h 5367331"/>
              <a:gd name="connsiteX0" fmla="*/ 1430501 w 6424275"/>
              <a:gd name="connsiteY0" fmla="*/ 5268722 h 5367331"/>
              <a:gd name="connsiteX1" fmla="*/ 5975796 w 6424275"/>
              <a:gd name="connsiteY1" fmla="*/ 4195853 h 5367331"/>
              <a:gd name="connsiteX2" fmla="*/ 6044969 w 6424275"/>
              <a:gd name="connsiteY2" fmla="*/ 1357972 h 5367331"/>
              <a:gd name="connsiteX3" fmla="*/ 3403170 w 6424275"/>
              <a:gd name="connsiteY3" fmla="*/ 65871 h 5367331"/>
              <a:gd name="connsiteX4" fmla="*/ 989797 w 6424275"/>
              <a:gd name="connsiteY4" fmla="*/ 428306 h 5367331"/>
              <a:gd name="connsiteX5" fmla="*/ 85688 w 6424275"/>
              <a:gd name="connsiteY5" fmla="*/ 2755714 h 5367331"/>
              <a:gd name="connsiteX6" fmla="*/ 2157230 w 6424275"/>
              <a:gd name="connsiteY6" fmla="*/ 4980318 h 5367331"/>
              <a:gd name="connsiteX7" fmla="*/ 1430501 w 6424275"/>
              <a:gd name="connsiteY7" fmla="*/ 5268722 h 5367331"/>
              <a:gd name="connsiteX0" fmla="*/ 1578899 w 6572673"/>
              <a:gd name="connsiteY0" fmla="*/ 5268722 h 5367331"/>
              <a:gd name="connsiteX1" fmla="*/ 6124194 w 6572673"/>
              <a:gd name="connsiteY1" fmla="*/ 4195853 h 5367331"/>
              <a:gd name="connsiteX2" fmla="*/ 6193367 w 6572673"/>
              <a:gd name="connsiteY2" fmla="*/ 1357972 h 5367331"/>
              <a:gd name="connsiteX3" fmla="*/ 3551568 w 6572673"/>
              <a:gd name="connsiteY3" fmla="*/ 65871 h 5367331"/>
              <a:gd name="connsiteX4" fmla="*/ 1138195 w 6572673"/>
              <a:gd name="connsiteY4" fmla="*/ 428306 h 5367331"/>
              <a:gd name="connsiteX5" fmla="*/ 73933 w 6572673"/>
              <a:gd name="connsiteY5" fmla="*/ 2857314 h 5367331"/>
              <a:gd name="connsiteX6" fmla="*/ 2305628 w 6572673"/>
              <a:gd name="connsiteY6" fmla="*/ 4980318 h 5367331"/>
              <a:gd name="connsiteX7" fmla="*/ 1578899 w 6572673"/>
              <a:gd name="connsiteY7" fmla="*/ 5268722 h 5367331"/>
              <a:gd name="connsiteX0" fmla="*/ 1578899 w 6437841"/>
              <a:gd name="connsiteY0" fmla="*/ 5268722 h 5396792"/>
              <a:gd name="connsiteX1" fmla="*/ 6110847 w 6437841"/>
              <a:gd name="connsiteY1" fmla="*/ 4326482 h 5396792"/>
              <a:gd name="connsiteX2" fmla="*/ 6193367 w 6437841"/>
              <a:gd name="connsiteY2" fmla="*/ 1357972 h 5396792"/>
              <a:gd name="connsiteX3" fmla="*/ 3551568 w 6437841"/>
              <a:gd name="connsiteY3" fmla="*/ 65871 h 5396792"/>
              <a:gd name="connsiteX4" fmla="*/ 1138195 w 6437841"/>
              <a:gd name="connsiteY4" fmla="*/ 428306 h 5396792"/>
              <a:gd name="connsiteX5" fmla="*/ 73933 w 6437841"/>
              <a:gd name="connsiteY5" fmla="*/ 2857314 h 5396792"/>
              <a:gd name="connsiteX6" fmla="*/ 2305628 w 6437841"/>
              <a:gd name="connsiteY6" fmla="*/ 4980318 h 5396792"/>
              <a:gd name="connsiteX7" fmla="*/ 1578899 w 6437841"/>
              <a:gd name="connsiteY7" fmla="*/ 5268722 h 5396792"/>
              <a:gd name="connsiteX0" fmla="*/ 1578899 w 6568956"/>
              <a:gd name="connsiteY0" fmla="*/ 5268722 h 5396792"/>
              <a:gd name="connsiteX1" fmla="*/ 6110847 w 6568956"/>
              <a:gd name="connsiteY1" fmla="*/ 4326482 h 5396792"/>
              <a:gd name="connsiteX2" fmla="*/ 6193367 w 6568956"/>
              <a:gd name="connsiteY2" fmla="*/ 1357972 h 5396792"/>
              <a:gd name="connsiteX3" fmla="*/ 3551568 w 6568956"/>
              <a:gd name="connsiteY3" fmla="*/ 65871 h 5396792"/>
              <a:gd name="connsiteX4" fmla="*/ 1138195 w 6568956"/>
              <a:gd name="connsiteY4" fmla="*/ 428306 h 5396792"/>
              <a:gd name="connsiteX5" fmla="*/ 73933 w 6568956"/>
              <a:gd name="connsiteY5" fmla="*/ 2857314 h 5396792"/>
              <a:gd name="connsiteX6" fmla="*/ 2305628 w 6568956"/>
              <a:gd name="connsiteY6" fmla="*/ 4980318 h 5396792"/>
              <a:gd name="connsiteX7" fmla="*/ 1578899 w 6568956"/>
              <a:gd name="connsiteY7" fmla="*/ 5268722 h 5396792"/>
              <a:gd name="connsiteX0" fmla="*/ 1578899 w 6627440"/>
              <a:gd name="connsiteY0" fmla="*/ 5268722 h 5396792"/>
              <a:gd name="connsiteX1" fmla="*/ 6110847 w 6627440"/>
              <a:gd name="connsiteY1" fmla="*/ 4326482 h 5396792"/>
              <a:gd name="connsiteX2" fmla="*/ 6193367 w 6627440"/>
              <a:gd name="connsiteY2" fmla="*/ 1357972 h 5396792"/>
              <a:gd name="connsiteX3" fmla="*/ 3551568 w 6627440"/>
              <a:gd name="connsiteY3" fmla="*/ 65871 h 5396792"/>
              <a:gd name="connsiteX4" fmla="*/ 1138195 w 6627440"/>
              <a:gd name="connsiteY4" fmla="*/ 428306 h 5396792"/>
              <a:gd name="connsiteX5" fmla="*/ 73933 w 6627440"/>
              <a:gd name="connsiteY5" fmla="*/ 2857314 h 5396792"/>
              <a:gd name="connsiteX6" fmla="*/ 2305628 w 6627440"/>
              <a:gd name="connsiteY6" fmla="*/ 4980318 h 5396792"/>
              <a:gd name="connsiteX7" fmla="*/ 1578899 w 6627440"/>
              <a:gd name="connsiteY7" fmla="*/ 5268722 h 5396792"/>
              <a:gd name="connsiteX0" fmla="*/ 1578899 w 6627440"/>
              <a:gd name="connsiteY0" fmla="*/ 5268722 h 5362841"/>
              <a:gd name="connsiteX1" fmla="*/ 6110847 w 6627440"/>
              <a:gd name="connsiteY1" fmla="*/ 4326482 h 5362841"/>
              <a:gd name="connsiteX2" fmla="*/ 6193367 w 6627440"/>
              <a:gd name="connsiteY2" fmla="*/ 1357972 h 5362841"/>
              <a:gd name="connsiteX3" fmla="*/ 3551568 w 6627440"/>
              <a:gd name="connsiteY3" fmla="*/ 65871 h 5362841"/>
              <a:gd name="connsiteX4" fmla="*/ 1138195 w 6627440"/>
              <a:gd name="connsiteY4" fmla="*/ 428306 h 5362841"/>
              <a:gd name="connsiteX5" fmla="*/ 73933 w 6627440"/>
              <a:gd name="connsiteY5" fmla="*/ 2857314 h 5362841"/>
              <a:gd name="connsiteX6" fmla="*/ 2305628 w 6627440"/>
              <a:gd name="connsiteY6" fmla="*/ 4980318 h 5362841"/>
              <a:gd name="connsiteX7" fmla="*/ 1578899 w 6627440"/>
              <a:gd name="connsiteY7" fmla="*/ 5268722 h 5362841"/>
              <a:gd name="connsiteX0" fmla="*/ 1578899 w 6627440"/>
              <a:gd name="connsiteY0" fmla="*/ 5268722 h 5400918"/>
              <a:gd name="connsiteX1" fmla="*/ 3326943 w 6627440"/>
              <a:gd name="connsiteY1" fmla="*/ 5334135 h 5400918"/>
              <a:gd name="connsiteX2" fmla="*/ 6110847 w 6627440"/>
              <a:gd name="connsiteY2" fmla="*/ 4326482 h 5400918"/>
              <a:gd name="connsiteX3" fmla="*/ 6193367 w 6627440"/>
              <a:gd name="connsiteY3" fmla="*/ 1357972 h 5400918"/>
              <a:gd name="connsiteX4" fmla="*/ 3551568 w 6627440"/>
              <a:gd name="connsiteY4" fmla="*/ 65871 h 5400918"/>
              <a:gd name="connsiteX5" fmla="*/ 1138195 w 6627440"/>
              <a:gd name="connsiteY5" fmla="*/ 428306 h 5400918"/>
              <a:gd name="connsiteX6" fmla="*/ 73933 w 6627440"/>
              <a:gd name="connsiteY6" fmla="*/ 2857314 h 5400918"/>
              <a:gd name="connsiteX7" fmla="*/ 2305628 w 6627440"/>
              <a:gd name="connsiteY7" fmla="*/ 4980318 h 5400918"/>
              <a:gd name="connsiteX8" fmla="*/ 1578899 w 6627440"/>
              <a:gd name="connsiteY8" fmla="*/ 5268722 h 5400918"/>
              <a:gd name="connsiteX0" fmla="*/ 1578899 w 6627440"/>
              <a:gd name="connsiteY0" fmla="*/ 5268722 h 5401997"/>
              <a:gd name="connsiteX1" fmla="*/ 3326943 w 6627440"/>
              <a:gd name="connsiteY1" fmla="*/ 5334135 h 5401997"/>
              <a:gd name="connsiteX2" fmla="*/ 6110847 w 6627440"/>
              <a:gd name="connsiteY2" fmla="*/ 4326482 h 5401997"/>
              <a:gd name="connsiteX3" fmla="*/ 6193367 w 6627440"/>
              <a:gd name="connsiteY3" fmla="*/ 1357972 h 5401997"/>
              <a:gd name="connsiteX4" fmla="*/ 3551568 w 6627440"/>
              <a:gd name="connsiteY4" fmla="*/ 65871 h 5401997"/>
              <a:gd name="connsiteX5" fmla="*/ 1138195 w 6627440"/>
              <a:gd name="connsiteY5" fmla="*/ 428306 h 5401997"/>
              <a:gd name="connsiteX6" fmla="*/ 73933 w 6627440"/>
              <a:gd name="connsiteY6" fmla="*/ 2857314 h 5401997"/>
              <a:gd name="connsiteX7" fmla="*/ 2305628 w 6627440"/>
              <a:gd name="connsiteY7" fmla="*/ 4980318 h 5401997"/>
              <a:gd name="connsiteX8" fmla="*/ 1578899 w 6627440"/>
              <a:gd name="connsiteY8" fmla="*/ 5268722 h 5401997"/>
              <a:gd name="connsiteX0" fmla="*/ 1544380 w 6627440"/>
              <a:gd name="connsiteY0" fmla="*/ 5252633 h 5398406"/>
              <a:gd name="connsiteX1" fmla="*/ 3326943 w 6627440"/>
              <a:gd name="connsiteY1" fmla="*/ 5334135 h 5398406"/>
              <a:gd name="connsiteX2" fmla="*/ 6110847 w 6627440"/>
              <a:gd name="connsiteY2" fmla="*/ 4326482 h 5398406"/>
              <a:gd name="connsiteX3" fmla="*/ 6193367 w 6627440"/>
              <a:gd name="connsiteY3" fmla="*/ 1357972 h 5398406"/>
              <a:gd name="connsiteX4" fmla="*/ 3551568 w 6627440"/>
              <a:gd name="connsiteY4" fmla="*/ 65871 h 5398406"/>
              <a:gd name="connsiteX5" fmla="*/ 1138195 w 6627440"/>
              <a:gd name="connsiteY5" fmla="*/ 428306 h 5398406"/>
              <a:gd name="connsiteX6" fmla="*/ 73933 w 6627440"/>
              <a:gd name="connsiteY6" fmla="*/ 2857314 h 5398406"/>
              <a:gd name="connsiteX7" fmla="*/ 2305628 w 6627440"/>
              <a:gd name="connsiteY7" fmla="*/ 4980318 h 5398406"/>
              <a:gd name="connsiteX8" fmla="*/ 1544380 w 6627440"/>
              <a:gd name="connsiteY8" fmla="*/ 5252633 h 5398406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40" h="5397420">
                <a:moveTo>
                  <a:pt x="1544380" y="5252633"/>
                </a:moveTo>
                <a:cubicBezTo>
                  <a:pt x="1556207" y="5314022"/>
                  <a:pt x="2571618" y="5491175"/>
                  <a:pt x="3326943" y="5334135"/>
                </a:cubicBezTo>
                <a:cubicBezTo>
                  <a:pt x="4082268" y="5177095"/>
                  <a:pt x="5593072" y="4991595"/>
                  <a:pt x="6110847" y="4326482"/>
                </a:cubicBezTo>
                <a:cubicBezTo>
                  <a:pt x="6940830" y="3391593"/>
                  <a:pt x="6619913" y="2068074"/>
                  <a:pt x="6193367" y="1357972"/>
                </a:cubicBezTo>
                <a:cubicBezTo>
                  <a:pt x="5766821" y="647870"/>
                  <a:pt x="4394097" y="220815"/>
                  <a:pt x="3551568" y="65871"/>
                </a:cubicBezTo>
                <a:cubicBezTo>
                  <a:pt x="2709039" y="-89073"/>
                  <a:pt x="1668865" y="28380"/>
                  <a:pt x="1138195" y="428306"/>
                </a:cubicBezTo>
                <a:cubicBezTo>
                  <a:pt x="607525" y="828232"/>
                  <a:pt x="-258548" y="1960759"/>
                  <a:pt x="73933" y="2857314"/>
                </a:cubicBezTo>
                <a:cubicBezTo>
                  <a:pt x="354612" y="3898352"/>
                  <a:pt x="1151047" y="4601521"/>
                  <a:pt x="2305628" y="4980318"/>
                </a:cubicBezTo>
                <a:cubicBezTo>
                  <a:pt x="2182006" y="5243549"/>
                  <a:pt x="1544380" y="5252633"/>
                  <a:pt x="1544380" y="525263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047" y="1854200"/>
            <a:ext cx="4911106" cy="2969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B) Cranberry </a:t>
            </a:r>
            <a:r>
              <a:rPr lang="en-US" b="0" dirty="0"/>
              <a:t>is the healthiest choice as it has the least sugar.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BA5577D-51A1-410B-A1B4-2D83174D9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63065" y="596901"/>
            <a:ext cx="7207577" cy="5271936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11608 w 6405382"/>
              <a:gd name="connsiteY0" fmla="*/ 5268722 h 5367331"/>
              <a:gd name="connsiteX1" fmla="*/ 5956903 w 6405382"/>
              <a:gd name="connsiteY1" fmla="*/ 4195853 h 5367331"/>
              <a:gd name="connsiteX2" fmla="*/ 6026076 w 6405382"/>
              <a:gd name="connsiteY2" fmla="*/ 1357972 h 5367331"/>
              <a:gd name="connsiteX3" fmla="*/ 3384277 w 6405382"/>
              <a:gd name="connsiteY3" fmla="*/ 65871 h 5367331"/>
              <a:gd name="connsiteX4" fmla="*/ 970904 w 6405382"/>
              <a:gd name="connsiteY4" fmla="*/ 428306 h 5367331"/>
              <a:gd name="connsiteX5" fmla="*/ 66795 w 6405382"/>
              <a:gd name="connsiteY5" fmla="*/ 2755714 h 5367331"/>
              <a:gd name="connsiteX6" fmla="*/ 2138337 w 6405382"/>
              <a:gd name="connsiteY6" fmla="*/ 4980318 h 5367331"/>
              <a:gd name="connsiteX7" fmla="*/ 1411608 w 6405382"/>
              <a:gd name="connsiteY7" fmla="*/ 5268722 h 5367331"/>
              <a:gd name="connsiteX0" fmla="*/ 1430501 w 6424275"/>
              <a:gd name="connsiteY0" fmla="*/ 5268722 h 5367331"/>
              <a:gd name="connsiteX1" fmla="*/ 5975796 w 6424275"/>
              <a:gd name="connsiteY1" fmla="*/ 4195853 h 5367331"/>
              <a:gd name="connsiteX2" fmla="*/ 6044969 w 6424275"/>
              <a:gd name="connsiteY2" fmla="*/ 1357972 h 5367331"/>
              <a:gd name="connsiteX3" fmla="*/ 3403170 w 6424275"/>
              <a:gd name="connsiteY3" fmla="*/ 65871 h 5367331"/>
              <a:gd name="connsiteX4" fmla="*/ 989797 w 6424275"/>
              <a:gd name="connsiteY4" fmla="*/ 428306 h 5367331"/>
              <a:gd name="connsiteX5" fmla="*/ 85688 w 6424275"/>
              <a:gd name="connsiteY5" fmla="*/ 2755714 h 5367331"/>
              <a:gd name="connsiteX6" fmla="*/ 2157230 w 6424275"/>
              <a:gd name="connsiteY6" fmla="*/ 4980318 h 5367331"/>
              <a:gd name="connsiteX7" fmla="*/ 1430501 w 6424275"/>
              <a:gd name="connsiteY7" fmla="*/ 5268722 h 5367331"/>
              <a:gd name="connsiteX0" fmla="*/ 1578899 w 6572673"/>
              <a:gd name="connsiteY0" fmla="*/ 5268722 h 5367331"/>
              <a:gd name="connsiteX1" fmla="*/ 6124194 w 6572673"/>
              <a:gd name="connsiteY1" fmla="*/ 4195853 h 5367331"/>
              <a:gd name="connsiteX2" fmla="*/ 6193367 w 6572673"/>
              <a:gd name="connsiteY2" fmla="*/ 1357972 h 5367331"/>
              <a:gd name="connsiteX3" fmla="*/ 3551568 w 6572673"/>
              <a:gd name="connsiteY3" fmla="*/ 65871 h 5367331"/>
              <a:gd name="connsiteX4" fmla="*/ 1138195 w 6572673"/>
              <a:gd name="connsiteY4" fmla="*/ 428306 h 5367331"/>
              <a:gd name="connsiteX5" fmla="*/ 73933 w 6572673"/>
              <a:gd name="connsiteY5" fmla="*/ 2857314 h 5367331"/>
              <a:gd name="connsiteX6" fmla="*/ 2305628 w 6572673"/>
              <a:gd name="connsiteY6" fmla="*/ 4980318 h 5367331"/>
              <a:gd name="connsiteX7" fmla="*/ 1578899 w 6572673"/>
              <a:gd name="connsiteY7" fmla="*/ 5268722 h 5367331"/>
              <a:gd name="connsiteX0" fmla="*/ 1578899 w 6437841"/>
              <a:gd name="connsiteY0" fmla="*/ 5268722 h 5396792"/>
              <a:gd name="connsiteX1" fmla="*/ 6110847 w 6437841"/>
              <a:gd name="connsiteY1" fmla="*/ 4326482 h 5396792"/>
              <a:gd name="connsiteX2" fmla="*/ 6193367 w 6437841"/>
              <a:gd name="connsiteY2" fmla="*/ 1357972 h 5396792"/>
              <a:gd name="connsiteX3" fmla="*/ 3551568 w 6437841"/>
              <a:gd name="connsiteY3" fmla="*/ 65871 h 5396792"/>
              <a:gd name="connsiteX4" fmla="*/ 1138195 w 6437841"/>
              <a:gd name="connsiteY4" fmla="*/ 428306 h 5396792"/>
              <a:gd name="connsiteX5" fmla="*/ 73933 w 6437841"/>
              <a:gd name="connsiteY5" fmla="*/ 2857314 h 5396792"/>
              <a:gd name="connsiteX6" fmla="*/ 2305628 w 6437841"/>
              <a:gd name="connsiteY6" fmla="*/ 4980318 h 5396792"/>
              <a:gd name="connsiteX7" fmla="*/ 1578899 w 6437841"/>
              <a:gd name="connsiteY7" fmla="*/ 5268722 h 5396792"/>
              <a:gd name="connsiteX0" fmla="*/ 1578899 w 6568956"/>
              <a:gd name="connsiteY0" fmla="*/ 5268722 h 5396792"/>
              <a:gd name="connsiteX1" fmla="*/ 6110847 w 6568956"/>
              <a:gd name="connsiteY1" fmla="*/ 4326482 h 5396792"/>
              <a:gd name="connsiteX2" fmla="*/ 6193367 w 6568956"/>
              <a:gd name="connsiteY2" fmla="*/ 1357972 h 5396792"/>
              <a:gd name="connsiteX3" fmla="*/ 3551568 w 6568956"/>
              <a:gd name="connsiteY3" fmla="*/ 65871 h 5396792"/>
              <a:gd name="connsiteX4" fmla="*/ 1138195 w 6568956"/>
              <a:gd name="connsiteY4" fmla="*/ 428306 h 5396792"/>
              <a:gd name="connsiteX5" fmla="*/ 73933 w 6568956"/>
              <a:gd name="connsiteY5" fmla="*/ 2857314 h 5396792"/>
              <a:gd name="connsiteX6" fmla="*/ 2305628 w 6568956"/>
              <a:gd name="connsiteY6" fmla="*/ 4980318 h 5396792"/>
              <a:gd name="connsiteX7" fmla="*/ 1578899 w 6568956"/>
              <a:gd name="connsiteY7" fmla="*/ 5268722 h 5396792"/>
              <a:gd name="connsiteX0" fmla="*/ 1578899 w 6627440"/>
              <a:gd name="connsiteY0" fmla="*/ 5268722 h 5396792"/>
              <a:gd name="connsiteX1" fmla="*/ 6110847 w 6627440"/>
              <a:gd name="connsiteY1" fmla="*/ 4326482 h 5396792"/>
              <a:gd name="connsiteX2" fmla="*/ 6193367 w 6627440"/>
              <a:gd name="connsiteY2" fmla="*/ 1357972 h 5396792"/>
              <a:gd name="connsiteX3" fmla="*/ 3551568 w 6627440"/>
              <a:gd name="connsiteY3" fmla="*/ 65871 h 5396792"/>
              <a:gd name="connsiteX4" fmla="*/ 1138195 w 6627440"/>
              <a:gd name="connsiteY4" fmla="*/ 428306 h 5396792"/>
              <a:gd name="connsiteX5" fmla="*/ 73933 w 6627440"/>
              <a:gd name="connsiteY5" fmla="*/ 2857314 h 5396792"/>
              <a:gd name="connsiteX6" fmla="*/ 2305628 w 6627440"/>
              <a:gd name="connsiteY6" fmla="*/ 4980318 h 5396792"/>
              <a:gd name="connsiteX7" fmla="*/ 1578899 w 6627440"/>
              <a:gd name="connsiteY7" fmla="*/ 5268722 h 5396792"/>
              <a:gd name="connsiteX0" fmla="*/ 1578899 w 6627440"/>
              <a:gd name="connsiteY0" fmla="*/ 5268722 h 5362841"/>
              <a:gd name="connsiteX1" fmla="*/ 6110847 w 6627440"/>
              <a:gd name="connsiteY1" fmla="*/ 4326482 h 5362841"/>
              <a:gd name="connsiteX2" fmla="*/ 6193367 w 6627440"/>
              <a:gd name="connsiteY2" fmla="*/ 1357972 h 5362841"/>
              <a:gd name="connsiteX3" fmla="*/ 3551568 w 6627440"/>
              <a:gd name="connsiteY3" fmla="*/ 65871 h 5362841"/>
              <a:gd name="connsiteX4" fmla="*/ 1138195 w 6627440"/>
              <a:gd name="connsiteY4" fmla="*/ 428306 h 5362841"/>
              <a:gd name="connsiteX5" fmla="*/ 73933 w 6627440"/>
              <a:gd name="connsiteY5" fmla="*/ 2857314 h 5362841"/>
              <a:gd name="connsiteX6" fmla="*/ 2305628 w 6627440"/>
              <a:gd name="connsiteY6" fmla="*/ 4980318 h 5362841"/>
              <a:gd name="connsiteX7" fmla="*/ 1578899 w 6627440"/>
              <a:gd name="connsiteY7" fmla="*/ 5268722 h 5362841"/>
              <a:gd name="connsiteX0" fmla="*/ 1578899 w 6627440"/>
              <a:gd name="connsiteY0" fmla="*/ 5268722 h 5400918"/>
              <a:gd name="connsiteX1" fmla="*/ 3326943 w 6627440"/>
              <a:gd name="connsiteY1" fmla="*/ 5334135 h 5400918"/>
              <a:gd name="connsiteX2" fmla="*/ 6110847 w 6627440"/>
              <a:gd name="connsiteY2" fmla="*/ 4326482 h 5400918"/>
              <a:gd name="connsiteX3" fmla="*/ 6193367 w 6627440"/>
              <a:gd name="connsiteY3" fmla="*/ 1357972 h 5400918"/>
              <a:gd name="connsiteX4" fmla="*/ 3551568 w 6627440"/>
              <a:gd name="connsiteY4" fmla="*/ 65871 h 5400918"/>
              <a:gd name="connsiteX5" fmla="*/ 1138195 w 6627440"/>
              <a:gd name="connsiteY5" fmla="*/ 428306 h 5400918"/>
              <a:gd name="connsiteX6" fmla="*/ 73933 w 6627440"/>
              <a:gd name="connsiteY6" fmla="*/ 2857314 h 5400918"/>
              <a:gd name="connsiteX7" fmla="*/ 2305628 w 6627440"/>
              <a:gd name="connsiteY7" fmla="*/ 4980318 h 5400918"/>
              <a:gd name="connsiteX8" fmla="*/ 1578899 w 6627440"/>
              <a:gd name="connsiteY8" fmla="*/ 5268722 h 5400918"/>
              <a:gd name="connsiteX0" fmla="*/ 1578899 w 6627440"/>
              <a:gd name="connsiteY0" fmla="*/ 5268722 h 5401997"/>
              <a:gd name="connsiteX1" fmla="*/ 3326943 w 6627440"/>
              <a:gd name="connsiteY1" fmla="*/ 5334135 h 5401997"/>
              <a:gd name="connsiteX2" fmla="*/ 6110847 w 6627440"/>
              <a:gd name="connsiteY2" fmla="*/ 4326482 h 5401997"/>
              <a:gd name="connsiteX3" fmla="*/ 6193367 w 6627440"/>
              <a:gd name="connsiteY3" fmla="*/ 1357972 h 5401997"/>
              <a:gd name="connsiteX4" fmla="*/ 3551568 w 6627440"/>
              <a:gd name="connsiteY4" fmla="*/ 65871 h 5401997"/>
              <a:gd name="connsiteX5" fmla="*/ 1138195 w 6627440"/>
              <a:gd name="connsiteY5" fmla="*/ 428306 h 5401997"/>
              <a:gd name="connsiteX6" fmla="*/ 73933 w 6627440"/>
              <a:gd name="connsiteY6" fmla="*/ 2857314 h 5401997"/>
              <a:gd name="connsiteX7" fmla="*/ 2305628 w 6627440"/>
              <a:gd name="connsiteY7" fmla="*/ 4980318 h 5401997"/>
              <a:gd name="connsiteX8" fmla="*/ 1578899 w 6627440"/>
              <a:gd name="connsiteY8" fmla="*/ 5268722 h 5401997"/>
              <a:gd name="connsiteX0" fmla="*/ 1544380 w 6627440"/>
              <a:gd name="connsiteY0" fmla="*/ 5252633 h 5398406"/>
              <a:gd name="connsiteX1" fmla="*/ 3326943 w 6627440"/>
              <a:gd name="connsiteY1" fmla="*/ 5334135 h 5398406"/>
              <a:gd name="connsiteX2" fmla="*/ 6110847 w 6627440"/>
              <a:gd name="connsiteY2" fmla="*/ 4326482 h 5398406"/>
              <a:gd name="connsiteX3" fmla="*/ 6193367 w 6627440"/>
              <a:gd name="connsiteY3" fmla="*/ 1357972 h 5398406"/>
              <a:gd name="connsiteX4" fmla="*/ 3551568 w 6627440"/>
              <a:gd name="connsiteY4" fmla="*/ 65871 h 5398406"/>
              <a:gd name="connsiteX5" fmla="*/ 1138195 w 6627440"/>
              <a:gd name="connsiteY5" fmla="*/ 428306 h 5398406"/>
              <a:gd name="connsiteX6" fmla="*/ 73933 w 6627440"/>
              <a:gd name="connsiteY6" fmla="*/ 2857314 h 5398406"/>
              <a:gd name="connsiteX7" fmla="*/ 2305628 w 6627440"/>
              <a:gd name="connsiteY7" fmla="*/ 4980318 h 5398406"/>
              <a:gd name="connsiteX8" fmla="*/ 1544380 w 6627440"/>
              <a:gd name="connsiteY8" fmla="*/ 5252633 h 5398406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40" h="5397420">
                <a:moveTo>
                  <a:pt x="1544380" y="5252633"/>
                </a:moveTo>
                <a:cubicBezTo>
                  <a:pt x="1556207" y="5314022"/>
                  <a:pt x="2571618" y="5491175"/>
                  <a:pt x="3326943" y="5334135"/>
                </a:cubicBezTo>
                <a:cubicBezTo>
                  <a:pt x="4082268" y="5177095"/>
                  <a:pt x="5593072" y="4991595"/>
                  <a:pt x="6110847" y="4326482"/>
                </a:cubicBezTo>
                <a:cubicBezTo>
                  <a:pt x="6940830" y="3391593"/>
                  <a:pt x="6619913" y="2068074"/>
                  <a:pt x="6193367" y="1357972"/>
                </a:cubicBezTo>
                <a:cubicBezTo>
                  <a:pt x="5766821" y="647870"/>
                  <a:pt x="4394097" y="220815"/>
                  <a:pt x="3551568" y="65871"/>
                </a:cubicBezTo>
                <a:cubicBezTo>
                  <a:pt x="2709039" y="-89073"/>
                  <a:pt x="1668865" y="28380"/>
                  <a:pt x="1138195" y="428306"/>
                </a:cubicBezTo>
                <a:cubicBezTo>
                  <a:pt x="607525" y="828232"/>
                  <a:pt x="-258548" y="1960759"/>
                  <a:pt x="73933" y="2857314"/>
                </a:cubicBezTo>
                <a:cubicBezTo>
                  <a:pt x="354612" y="3898352"/>
                  <a:pt x="1151047" y="4601521"/>
                  <a:pt x="2305628" y="4980318"/>
                </a:cubicBezTo>
                <a:cubicBezTo>
                  <a:pt x="2182006" y="5243549"/>
                  <a:pt x="1544380" y="5252633"/>
                  <a:pt x="1544380" y="525263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5A3FE84-C876-4992-9B76-619067C49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574707F-B5D1-4820-BC58-07687B6F8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7942" flipH="1">
            <a:off x="954778" y="892749"/>
            <a:ext cx="7062717" cy="544166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F7771BE-DCC4-45C2-AAAF-8BF499AF3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7942" flipH="1">
            <a:off x="898158" y="839802"/>
            <a:ext cx="7062717" cy="544166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587342E-614C-46C6-97CD-27B712699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69" y="722394"/>
            <a:ext cx="5172039" cy="2798081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365522E-EDB4-4F2A-A160-95445CBC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261" y="683902"/>
            <a:ext cx="5172039" cy="2798081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090" y="2082943"/>
            <a:ext cx="4650879" cy="3403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a) </a:t>
            </a:r>
            <a:r>
              <a:rPr lang="en-US" dirty="0">
                <a:latin typeface="+mn-lt"/>
              </a:rPr>
              <a:t>Fish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B) Steak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C) Chicken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3E93-6626-4364-8488-C80F566C6E83}"/>
              </a:ext>
            </a:extLst>
          </p:cNvPr>
          <p:cNvSpPr txBox="1"/>
          <p:nvPr/>
        </p:nvSpPr>
        <p:spPr>
          <a:xfrm>
            <a:off x="7719290" y="1040235"/>
            <a:ext cx="3290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n-ea"/>
                <a:cs typeface="+mn-cs"/>
              </a:rPr>
              <a:t>4. Which of the following foods helps you to sleep better?</a:t>
            </a:r>
          </a:p>
        </p:txBody>
      </p:sp>
    </p:spTree>
    <p:extLst>
      <p:ext uri="{BB962C8B-B14F-4D97-AF65-F5344CB8AC3E}">
        <p14:creationId xmlns:p14="http://schemas.microsoft.com/office/powerpoint/2010/main" val="362977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7042E876-1D86-41B3-82D3-8D3BDC42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B06A0C0E-A057-417A-A48C-495C4E5B4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61839">
            <a:off x="1526026" y="1229068"/>
            <a:ext cx="8469078" cy="47448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631" h="842371">
                <a:moveTo>
                  <a:pt x="628446" y="842371"/>
                </a:moveTo>
                <a:cubicBezTo>
                  <a:pt x="711885" y="830941"/>
                  <a:pt x="729179" y="802337"/>
                  <a:pt x="820851" y="763100"/>
                </a:cubicBezTo>
                <a:cubicBezTo>
                  <a:pt x="912523" y="723863"/>
                  <a:pt x="1115666" y="706841"/>
                  <a:pt x="1178477" y="606951"/>
                </a:cubicBezTo>
                <a:cubicBezTo>
                  <a:pt x="1241288" y="507062"/>
                  <a:pt x="1266056" y="305111"/>
                  <a:pt x="1197715" y="163763"/>
                </a:cubicBezTo>
                <a:cubicBezTo>
                  <a:pt x="1129374" y="22415"/>
                  <a:pt x="1030548" y="19569"/>
                  <a:pt x="976395" y="9107"/>
                </a:cubicBezTo>
                <a:cubicBezTo>
                  <a:pt x="857583" y="-14633"/>
                  <a:pt x="406298" y="5778"/>
                  <a:pt x="246714" y="97247"/>
                </a:cubicBezTo>
                <a:cubicBezTo>
                  <a:pt x="87130" y="188716"/>
                  <a:pt x="-51755" y="235976"/>
                  <a:pt x="18891" y="557918"/>
                </a:cubicBezTo>
                <a:cubicBezTo>
                  <a:pt x="46436" y="746625"/>
                  <a:pt x="505747" y="711911"/>
                  <a:pt x="547562" y="720579"/>
                </a:cubicBezTo>
                <a:cubicBezTo>
                  <a:pt x="729013" y="757250"/>
                  <a:pt x="628446" y="842371"/>
                  <a:pt x="628446" y="8423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70" y="2403877"/>
            <a:ext cx="6271426" cy="29199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A) Fish </a:t>
            </a:r>
            <a:r>
              <a:rPr lang="en-US" b="0" dirty="0"/>
              <a:t>may help improve sleep as it is a good source of vitamin D and omega-3, two nutrients that help regulate serotonin.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61839">
            <a:off x="1455370" y="1207969"/>
            <a:ext cx="8469078" cy="47448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631" h="842371">
                <a:moveTo>
                  <a:pt x="628446" y="842371"/>
                </a:moveTo>
                <a:cubicBezTo>
                  <a:pt x="711885" y="830941"/>
                  <a:pt x="729179" y="802337"/>
                  <a:pt x="820851" y="763100"/>
                </a:cubicBezTo>
                <a:cubicBezTo>
                  <a:pt x="912523" y="723863"/>
                  <a:pt x="1115666" y="706841"/>
                  <a:pt x="1178477" y="606951"/>
                </a:cubicBezTo>
                <a:cubicBezTo>
                  <a:pt x="1241288" y="507062"/>
                  <a:pt x="1266056" y="305111"/>
                  <a:pt x="1197715" y="163763"/>
                </a:cubicBezTo>
                <a:cubicBezTo>
                  <a:pt x="1129374" y="22415"/>
                  <a:pt x="1030548" y="19569"/>
                  <a:pt x="976395" y="9107"/>
                </a:cubicBezTo>
                <a:cubicBezTo>
                  <a:pt x="857583" y="-14633"/>
                  <a:pt x="406298" y="5778"/>
                  <a:pt x="246714" y="97247"/>
                </a:cubicBezTo>
                <a:cubicBezTo>
                  <a:pt x="87130" y="188716"/>
                  <a:pt x="-51755" y="235976"/>
                  <a:pt x="18891" y="557918"/>
                </a:cubicBezTo>
                <a:cubicBezTo>
                  <a:pt x="46436" y="746625"/>
                  <a:pt x="505747" y="711911"/>
                  <a:pt x="547562" y="720579"/>
                </a:cubicBezTo>
                <a:cubicBezTo>
                  <a:pt x="729013" y="757250"/>
                  <a:pt x="628446" y="842371"/>
                  <a:pt x="628446" y="8423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41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3B49476-BACD-49C8-AABA-493B623C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A1E33827-D9B6-4139-8DC5-A4ADFD575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403" y="560386"/>
            <a:ext cx="6919656" cy="4575663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8686" h="3905917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F907F25B-D671-478E-A1EE-5BA7DECE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2294" y="606011"/>
            <a:ext cx="6919656" cy="4575663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8686" h="3905917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C75E7EF-2AD7-40CB-BC67-FA8F574B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257268" y="2872071"/>
            <a:ext cx="4180515" cy="3301837"/>
          </a:xfrm>
          <a:custGeom>
            <a:avLst/>
            <a:gdLst>
              <a:gd name="connsiteX0" fmla="*/ 2787528 w 4712373"/>
              <a:gd name="connsiteY0" fmla="*/ 3676359 h 4068523"/>
              <a:gd name="connsiteX1" fmla="*/ 4687166 w 4712373"/>
              <a:gd name="connsiteY1" fmla="*/ 1907489 h 4068523"/>
              <a:gd name="connsiteX2" fmla="*/ 2172275 w 4712373"/>
              <a:gd name="connsiteY2" fmla="*/ 136 h 4068523"/>
              <a:gd name="connsiteX3" fmla="*/ 111143 w 4712373"/>
              <a:gd name="connsiteY3" fmla="*/ 1123024 h 4068523"/>
              <a:gd name="connsiteX4" fmla="*/ 2016292 w 4712373"/>
              <a:gd name="connsiteY4" fmla="*/ 3609943 h 4068523"/>
              <a:gd name="connsiteX5" fmla="*/ 1772395 w 4712373"/>
              <a:gd name="connsiteY5" fmla="*/ 4068523 h 4068523"/>
              <a:gd name="connsiteX6" fmla="*/ 2787528 w 4712373"/>
              <a:gd name="connsiteY6" fmla="*/ 3676359 h 40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373" h="406852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6B8B9B37-264C-4866-91BF-26A20D42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235544" y="2827605"/>
            <a:ext cx="4180515" cy="3301837"/>
          </a:xfrm>
          <a:custGeom>
            <a:avLst/>
            <a:gdLst>
              <a:gd name="connsiteX0" fmla="*/ 2787528 w 4712373"/>
              <a:gd name="connsiteY0" fmla="*/ 3676359 h 4068523"/>
              <a:gd name="connsiteX1" fmla="*/ 4687166 w 4712373"/>
              <a:gd name="connsiteY1" fmla="*/ 1907489 h 4068523"/>
              <a:gd name="connsiteX2" fmla="*/ 2172275 w 4712373"/>
              <a:gd name="connsiteY2" fmla="*/ 136 h 4068523"/>
              <a:gd name="connsiteX3" fmla="*/ 111143 w 4712373"/>
              <a:gd name="connsiteY3" fmla="*/ 1123024 h 4068523"/>
              <a:gd name="connsiteX4" fmla="*/ 2016292 w 4712373"/>
              <a:gd name="connsiteY4" fmla="*/ 3609943 h 4068523"/>
              <a:gd name="connsiteX5" fmla="*/ 1772395 w 4712373"/>
              <a:gd name="connsiteY5" fmla="*/ 4068523 h 4068523"/>
              <a:gd name="connsiteX6" fmla="*/ 2787528 w 4712373"/>
              <a:gd name="connsiteY6" fmla="*/ 3676359 h 40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373" h="406852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299" y="1224011"/>
            <a:ext cx="5422901" cy="2870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5. How much rest should you get in between high intensity training?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CF89E-D8FE-4EC5-9B3D-AE9EEC7CAC45}"/>
              </a:ext>
            </a:extLst>
          </p:cNvPr>
          <p:cNvSpPr txBox="1"/>
          <p:nvPr/>
        </p:nvSpPr>
        <p:spPr>
          <a:xfrm>
            <a:off x="1743742" y="3716566"/>
            <a:ext cx="33814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10 seconds – 1 minute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30 seconds – 5 minutes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10 – 15 minutes</a:t>
            </a:r>
          </a:p>
        </p:txBody>
      </p:sp>
    </p:spTree>
    <p:extLst>
      <p:ext uri="{BB962C8B-B14F-4D97-AF65-F5344CB8AC3E}">
        <p14:creationId xmlns:p14="http://schemas.microsoft.com/office/powerpoint/2010/main" val="23886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E3B49476-BACD-49C8-AABA-493B623C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4D6429DC-A801-4BE6-B4A2-69574B9B2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2111508" y="331880"/>
            <a:ext cx="5101482" cy="6285679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110026"/>
              <a:gd name="connsiteX1" fmla="*/ 604999 w 12117505"/>
              <a:gd name="connsiteY1" fmla="*/ 37768 h 6110026"/>
              <a:gd name="connsiteX2" fmla="*/ 0 w 12117505"/>
              <a:gd name="connsiteY2" fmla="*/ 74946 h 6110026"/>
              <a:gd name="connsiteX3" fmla="*/ 0 w 12117505"/>
              <a:gd name="connsiteY3" fmla="*/ 833236 h 6110026"/>
              <a:gd name="connsiteX4" fmla="*/ 4597 w 12117505"/>
              <a:gd name="connsiteY4" fmla="*/ 833236 h 6110026"/>
              <a:gd name="connsiteX5" fmla="*/ 88972 w 12117505"/>
              <a:gd name="connsiteY5" fmla="*/ 3447938 h 6110026"/>
              <a:gd name="connsiteX6" fmla="*/ 148480 w 12117505"/>
              <a:gd name="connsiteY6" fmla="*/ 5854931 h 6110026"/>
              <a:gd name="connsiteX7" fmla="*/ 3319168 w 12117505"/>
              <a:gd name="connsiteY7" fmla="*/ 5857467 h 6110026"/>
              <a:gd name="connsiteX8" fmla="*/ 4308929 w 12117505"/>
              <a:gd name="connsiteY8" fmla="*/ 5850807 h 6110026"/>
              <a:gd name="connsiteX9" fmla="*/ 5308288 w 12117505"/>
              <a:gd name="connsiteY9" fmla="*/ 5861900 h 6110026"/>
              <a:gd name="connsiteX10" fmla="*/ 5903316 w 12117505"/>
              <a:gd name="connsiteY10" fmla="*/ 6110026 h 6110026"/>
              <a:gd name="connsiteX11" fmla="*/ 6358569 w 12117505"/>
              <a:gd name="connsiteY11" fmla="*/ 5841208 h 6110026"/>
              <a:gd name="connsiteX12" fmla="*/ 9098386 w 12117505"/>
              <a:gd name="connsiteY12" fmla="*/ 5835714 h 6110026"/>
              <a:gd name="connsiteX13" fmla="*/ 10007288 w 12117505"/>
              <a:gd name="connsiteY13" fmla="*/ 5838589 h 6110026"/>
              <a:gd name="connsiteX14" fmla="*/ 10927227 w 12117505"/>
              <a:gd name="connsiteY14" fmla="*/ 5846456 h 6110026"/>
              <a:gd name="connsiteX15" fmla="*/ 12085310 w 12117505"/>
              <a:gd name="connsiteY15" fmla="*/ 5845410 h 6110026"/>
              <a:gd name="connsiteX16" fmla="*/ 12063456 w 12117505"/>
              <a:gd name="connsiteY16" fmla="*/ 2545764 h 6110026"/>
              <a:gd name="connsiteX17" fmla="*/ 12054104 w 12117505"/>
              <a:gd name="connsiteY17" fmla="*/ 100403 h 6110026"/>
              <a:gd name="connsiteX18" fmla="*/ 11486459 w 12117505"/>
              <a:gd name="connsiteY18" fmla="*/ 39180 h 6110026"/>
              <a:gd name="connsiteX19" fmla="*/ 10223511 w 12117505"/>
              <a:gd name="connsiteY19" fmla="*/ 25149 h 6110026"/>
              <a:gd name="connsiteX20" fmla="*/ 7599878 w 12117505"/>
              <a:gd name="connsiteY20" fmla="*/ 0 h 6110026"/>
              <a:gd name="connsiteX21" fmla="*/ 2695196 w 12117505"/>
              <a:gd name="connsiteY21" fmla="*/ 5448 h 6110026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46335 w 12117505"/>
              <a:gd name="connsiteY9" fmla="*/ 5857981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46335 w 12117505"/>
              <a:gd name="connsiteY9" fmla="*/ 5857981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096545"/>
              <a:gd name="connsiteY0" fmla="*/ 101752 h 6241619"/>
              <a:gd name="connsiteX1" fmla="*/ 604999 w 12096545"/>
              <a:gd name="connsiteY1" fmla="*/ 134072 h 6241619"/>
              <a:gd name="connsiteX2" fmla="*/ 0 w 12096545"/>
              <a:gd name="connsiteY2" fmla="*/ 171250 h 6241619"/>
              <a:gd name="connsiteX3" fmla="*/ 0 w 12096545"/>
              <a:gd name="connsiteY3" fmla="*/ 929540 h 6241619"/>
              <a:gd name="connsiteX4" fmla="*/ 4597 w 12096545"/>
              <a:gd name="connsiteY4" fmla="*/ 929540 h 6241619"/>
              <a:gd name="connsiteX5" fmla="*/ 88972 w 12096545"/>
              <a:gd name="connsiteY5" fmla="*/ 3544242 h 6241619"/>
              <a:gd name="connsiteX6" fmla="*/ 148480 w 12096545"/>
              <a:gd name="connsiteY6" fmla="*/ 5951235 h 6241619"/>
              <a:gd name="connsiteX7" fmla="*/ 3319168 w 12096545"/>
              <a:gd name="connsiteY7" fmla="*/ 5953771 h 6241619"/>
              <a:gd name="connsiteX8" fmla="*/ 4308929 w 12096545"/>
              <a:gd name="connsiteY8" fmla="*/ 5947111 h 6241619"/>
              <a:gd name="connsiteX9" fmla="*/ 5346335 w 12096545"/>
              <a:gd name="connsiteY9" fmla="*/ 5954285 h 6241619"/>
              <a:gd name="connsiteX10" fmla="*/ 5884297 w 12096545"/>
              <a:gd name="connsiteY10" fmla="*/ 6241619 h 6241619"/>
              <a:gd name="connsiteX11" fmla="*/ 6358569 w 12096545"/>
              <a:gd name="connsiteY11" fmla="*/ 5937512 h 6241619"/>
              <a:gd name="connsiteX12" fmla="*/ 9098386 w 12096545"/>
              <a:gd name="connsiteY12" fmla="*/ 5932018 h 6241619"/>
              <a:gd name="connsiteX13" fmla="*/ 10007288 w 12096545"/>
              <a:gd name="connsiteY13" fmla="*/ 5934893 h 6241619"/>
              <a:gd name="connsiteX14" fmla="*/ 10927227 w 12096545"/>
              <a:gd name="connsiteY14" fmla="*/ 5942760 h 6241619"/>
              <a:gd name="connsiteX15" fmla="*/ 12085310 w 12096545"/>
              <a:gd name="connsiteY15" fmla="*/ 5941714 h 6241619"/>
              <a:gd name="connsiteX16" fmla="*/ 12063456 w 12096545"/>
              <a:gd name="connsiteY16" fmla="*/ 2642068 h 6241619"/>
              <a:gd name="connsiteX17" fmla="*/ 12054104 w 12096545"/>
              <a:gd name="connsiteY17" fmla="*/ 196707 h 6241619"/>
              <a:gd name="connsiteX18" fmla="*/ 11768849 w 12096545"/>
              <a:gd name="connsiteY18" fmla="*/ 143800 h 6241619"/>
              <a:gd name="connsiteX19" fmla="*/ 10223511 w 12096545"/>
              <a:gd name="connsiteY19" fmla="*/ 121453 h 6241619"/>
              <a:gd name="connsiteX20" fmla="*/ 7599878 w 12096545"/>
              <a:gd name="connsiteY20" fmla="*/ 96304 h 6241619"/>
              <a:gd name="connsiteX21" fmla="*/ 2695196 w 12096545"/>
              <a:gd name="connsiteY21" fmla="*/ 101752 h 6241619"/>
              <a:gd name="connsiteX0" fmla="*/ 2695196 w 12097415"/>
              <a:gd name="connsiteY0" fmla="*/ 5448 h 6145315"/>
              <a:gd name="connsiteX1" fmla="*/ 604999 w 12097415"/>
              <a:gd name="connsiteY1" fmla="*/ 37768 h 6145315"/>
              <a:gd name="connsiteX2" fmla="*/ 0 w 12097415"/>
              <a:gd name="connsiteY2" fmla="*/ 74946 h 6145315"/>
              <a:gd name="connsiteX3" fmla="*/ 0 w 12097415"/>
              <a:gd name="connsiteY3" fmla="*/ 833236 h 6145315"/>
              <a:gd name="connsiteX4" fmla="*/ 4597 w 12097415"/>
              <a:gd name="connsiteY4" fmla="*/ 833236 h 6145315"/>
              <a:gd name="connsiteX5" fmla="*/ 88972 w 12097415"/>
              <a:gd name="connsiteY5" fmla="*/ 3447938 h 6145315"/>
              <a:gd name="connsiteX6" fmla="*/ 148480 w 12097415"/>
              <a:gd name="connsiteY6" fmla="*/ 5854931 h 6145315"/>
              <a:gd name="connsiteX7" fmla="*/ 3319168 w 12097415"/>
              <a:gd name="connsiteY7" fmla="*/ 5857467 h 6145315"/>
              <a:gd name="connsiteX8" fmla="*/ 4308929 w 12097415"/>
              <a:gd name="connsiteY8" fmla="*/ 5850807 h 6145315"/>
              <a:gd name="connsiteX9" fmla="*/ 5346335 w 12097415"/>
              <a:gd name="connsiteY9" fmla="*/ 5857981 h 6145315"/>
              <a:gd name="connsiteX10" fmla="*/ 5884297 w 12097415"/>
              <a:gd name="connsiteY10" fmla="*/ 6145315 h 6145315"/>
              <a:gd name="connsiteX11" fmla="*/ 6358569 w 12097415"/>
              <a:gd name="connsiteY11" fmla="*/ 5841208 h 6145315"/>
              <a:gd name="connsiteX12" fmla="*/ 9098386 w 12097415"/>
              <a:gd name="connsiteY12" fmla="*/ 5835714 h 6145315"/>
              <a:gd name="connsiteX13" fmla="*/ 10007288 w 12097415"/>
              <a:gd name="connsiteY13" fmla="*/ 5838589 h 6145315"/>
              <a:gd name="connsiteX14" fmla="*/ 10927227 w 12097415"/>
              <a:gd name="connsiteY14" fmla="*/ 5846456 h 6145315"/>
              <a:gd name="connsiteX15" fmla="*/ 12085310 w 12097415"/>
              <a:gd name="connsiteY15" fmla="*/ 5845410 h 6145315"/>
              <a:gd name="connsiteX16" fmla="*/ 12063456 w 12097415"/>
              <a:gd name="connsiteY16" fmla="*/ 2545764 h 6145315"/>
              <a:gd name="connsiteX17" fmla="*/ 12054104 w 12097415"/>
              <a:gd name="connsiteY17" fmla="*/ 100403 h 6145315"/>
              <a:gd name="connsiteX18" fmla="*/ 11768849 w 12097415"/>
              <a:gd name="connsiteY18" fmla="*/ 47496 h 6145315"/>
              <a:gd name="connsiteX19" fmla="*/ 10223511 w 12097415"/>
              <a:gd name="connsiteY19" fmla="*/ 25149 h 6145315"/>
              <a:gd name="connsiteX20" fmla="*/ 7599878 w 12097415"/>
              <a:gd name="connsiteY20" fmla="*/ 0 h 6145315"/>
              <a:gd name="connsiteX21" fmla="*/ 2695196 w 12097415"/>
              <a:gd name="connsiteY21" fmla="*/ 5448 h 614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7415" h="6145315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cubicBezTo>
                  <a:pt x="4765690" y="5834904"/>
                  <a:pt x="5013215" y="5854283"/>
                  <a:pt x="5346335" y="5857981"/>
                </a:cubicBezTo>
                <a:cubicBezTo>
                  <a:pt x="5623326" y="5990403"/>
                  <a:pt x="5673015" y="6044313"/>
                  <a:pt x="5884297" y="6145315"/>
                </a:cubicBezTo>
                <a:cubicBezTo>
                  <a:pt x="6037008" y="6059125"/>
                  <a:pt x="6223567" y="5900221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08372" y="516139"/>
                  <a:pt x="12054104" y="100403"/>
                </a:cubicBezTo>
                <a:cubicBezTo>
                  <a:pt x="12045345" y="33302"/>
                  <a:pt x="12073948" y="60038"/>
                  <a:pt x="11768849" y="47496"/>
                </a:cubicBezTo>
                <a:cubicBezTo>
                  <a:pt x="11463750" y="34954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948" y="1765495"/>
            <a:ext cx="4262509" cy="3418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dirty="0"/>
              <a:t>B) You should rest for between </a:t>
            </a:r>
            <a:r>
              <a:rPr lang="en-US" dirty="0"/>
              <a:t>30 seconds and 5 mins </a:t>
            </a:r>
            <a:r>
              <a:rPr lang="en-US" b="0" dirty="0"/>
              <a:t>when interval training. 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A837966-B527-4DDD-A816-FF68D412E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2173151" y="286161"/>
            <a:ext cx="5101482" cy="6285679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110026"/>
              <a:gd name="connsiteX1" fmla="*/ 604999 w 12117505"/>
              <a:gd name="connsiteY1" fmla="*/ 37768 h 6110026"/>
              <a:gd name="connsiteX2" fmla="*/ 0 w 12117505"/>
              <a:gd name="connsiteY2" fmla="*/ 74946 h 6110026"/>
              <a:gd name="connsiteX3" fmla="*/ 0 w 12117505"/>
              <a:gd name="connsiteY3" fmla="*/ 833236 h 6110026"/>
              <a:gd name="connsiteX4" fmla="*/ 4597 w 12117505"/>
              <a:gd name="connsiteY4" fmla="*/ 833236 h 6110026"/>
              <a:gd name="connsiteX5" fmla="*/ 88972 w 12117505"/>
              <a:gd name="connsiteY5" fmla="*/ 3447938 h 6110026"/>
              <a:gd name="connsiteX6" fmla="*/ 148480 w 12117505"/>
              <a:gd name="connsiteY6" fmla="*/ 5854931 h 6110026"/>
              <a:gd name="connsiteX7" fmla="*/ 3319168 w 12117505"/>
              <a:gd name="connsiteY7" fmla="*/ 5857467 h 6110026"/>
              <a:gd name="connsiteX8" fmla="*/ 4308929 w 12117505"/>
              <a:gd name="connsiteY8" fmla="*/ 5850807 h 6110026"/>
              <a:gd name="connsiteX9" fmla="*/ 5308288 w 12117505"/>
              <a:gd name="connsiteY9" fmla="*/ 5861900 h 6110026"/>
              <a:gd name="connsiteX10" fmla="*/ 5903316 w 12117505"/>
              <a:gd name="connsiteY10" fmla="*/ 6110026 h 6110026"/>
              <a:gd name="connsiteX11" fmla="*/ 6358569 w 12117505"/>
              <a:gd name="connsiteY11" fmla="*/ 5841208 h 6110026"/>
              <a:gd name="connsiteX12" fmla="*/ 9098386 w 12117505"/>
              <a:gd name="connsiteY12" fmla="*/ 5835714 h 6110026"/>
              <a:gd name="connsiteX13" fmla="*/ 10007288 w 12117505"/>
              <a:gd name="connsiteY13" fmla="*/ 5838589 h 6110026"/>
              <a:gd name="connsiteX14" fmla="*/ 10927227 w 12117505"/>
              <a:gd name="connsiteY14" fmla="*/ 5846456 h 6110026"/>
              <a:gd name="connsiteX15" fmla="*/ 12085310 w 12117505"/>
              <a:gd name="connsiteY15" fmla="*/ 5845410 h 6110026"/>
              <a:gd name="connsiteX16" fmla="*/ 12063456 w 12117505"/>
              <a:gd name="connsiteY16" fmla="*/ 2545764 h 6110026"/>
              <a:gd name="connsiteX17" fmla="*/ 12054104 w 12117505"/>
              <a:gd name="connsiteY17" fmla="*/ 100403 h 6110026"/>
              <a:gd name="connsiteX18" fmla="*/ 11486459 w 12117505"/>
              <a:gd name="connsiteY18" fmla="*/ 39180 h 6110026"/>
              <a:gd name="connsiteX19" fmla="*/ 10223511 w 12117505"/>
              <a:gd name="connsiteY19" fmla="*/ 25149 h 6110026"/>
              <a:gd name="connsiteX20" fmla="*/ 7599878 w 12117505"/>
              <a:gd name="connsiteY20" fmla="*/ 0 h 6110026"/>
              <a:gd name="connsiteX21" fmla="*/ 2695196 w 12117505"/>
              <a:gd name="connsiteY21" fmla="*/ 5448 h 6110026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46335 w 12117505"/>
              <a:gd name="connsiteY9" fmla="*/ 5857981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46335 w 12117505"/>
              <a:gd name="connsiteY9" fmla="*/ 5857981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096545"/>
              <a:gd name="connsiteY0" fmla="*/ 101752 h 6241619"/>
              <a:gd name="connsiteX1" fmla="*/ 604999 w 12096545"/>
              <a:gd name="connsiteY1" fmla="*/ 134072 h 6241619"/>
              <a:gd name="connsiteX2" fmla="*/ 0 w 12096545"/>
              <a:gd name="connsiteY2" fmla="*/ 171250 h 6241619"/>
              <a:gd name="connsiteX3" fmla="*/ 0 w 12096545"/>
              <a:gd name="connsiteY3" fmla="*/ 929540 h 6241619"/>
              <a:gd name="connsiteX4" fmla="*/ 4597 w 12096545"/>
              <a:gd name="connsiteY4" fmla="*/ 929540 h 6241619"/>
              <a:gd name="connsiteX5" fmla="*/ 88972 w 12096545"/>
              <a:gd name="connsiteY5" fmla="*/ 3544242 h 6241619"/>
              <a:gd name="connsiteX6" fmla="*/ 148480 w 12096545"/>
              <a:gd name="connsiteY6" fmla="*/ 5951235 h 6241619"/>
              <a:gd name="connsiteX7" fmla="*/ 3319168 w 12096545"/>
              <a:gd name="connsiteY7" fmla="*/ 5953771 h 6241619"/>
              <a:gd name="connsiteX8" fmla="*/ 4308929 w 12096545"/>
              <a:gd name="connsiteY8" fmla="*/ 5947111 h 6241619"/>
              <a:gd name="connsiteX9" fmla="*/ 5346335 w 12096545"/>
              <a:gd name="connsiteY9" fmla="*/ 5954285 h 6241619"/>
              <a:gd name="connsiteX10" fmla="*/ 5884297 w 12096545"/>
              <a:gd name="connsiteY10" fmla="*/ 6241619 h 6241619"/>
              <a:gd name="connsiteX11" fmla="*/ 6358569 w 12096545"/>
              <a:gd name="connsiteY11" fmla="*/ 5937512 h 6241619"/>
              <a:gd name="connsiteX12" fmla="*/ 9098386 w 12096545"/>
              <a:gd name="connsiteY12" fmla="*/ 5932018 h 6241619"/>
              <a:gd name="connsiteX13" fmla="*/ 10007288 w 12096545"/>
              <a:gd name="connsiteY13" fmla="*/ 5934893 h 6241619"/>
              <a:gd name="connsiteX14" fmla="*/ 10927227 w 12096545"/>
              <a:gd name="connsiteY14" fmla="*/ 5942760 h 6241619"/>
              <a:gd name="connsiteX15" fmla="*/ 12085310 w 12096545"/>
              <a:gd name="connsiteY15" fmla="*/ 5941714 h 6241619"/>
              <a:gd name="connsiteX16" fmla="*/ 12063456 w 12096545"/>
              <a:gd name="connsiteY16" fmla="*/ 2642068 h 6241619"/>
              <a:gd name="connsiteX17" fmla="*/ 12054104 w 12096545"/>
              <a:gd name="connsiteY17" fmla="*/ 196707 h 6241619"/>
              <a:gd name="connsiteX18" fmla="*/ 11768849 w 12096545"/>
              <a:gd name="connsiteY18" fmla="*/ 143800 h 6241619"/>
              <a:gd name="connsiteX19" fmla="*/ 10223511 w 12096545"/>
              <a:gd name="connsiteY19" fmla="*/ 121453 h 6241619"/>
              <a:gd name="connsiteX20" fmla="*/ 7599878 w 12096545"/>
              <a:gd name="connsiteY20" fmla="*/ 96304 h 6241619"/>
              <a:gd name="connsiteX21" fmla="*/ 2695196 w 12096545"/>
              <a:gd name="connsiteY21" fmla="*/ 101752 h 6241619"/>
              <a:gd name="connsiteX0" fmla="*/ 2695196 w 12097415"/>
              <a:gd name="connsiteY0" fmla="*/ 5448 h 6145315"/>
              <a:gd name="connsiteX1" fmla="*/ 604999 w 12097415"/>
              <a:gd name="connsiteY1" fmla="*/ 37768 h 6145315"/>
              <a:gd name="connsiteX2" fmla="*/ 0 w 12097415"/>
              <a:gd name="connsiteY2" fmla="*/ 74946 h 6145315"/>
              <a:gd name="connsiteX3" fmla="*/ 0 w 12097415"/>
              <a:gd name="connsiteY3" fmla="*/ 833236 h 6145315"/>
              <a:gd name="connsiteX4" fmla="*/ 4597 w 12097415"/>
              <a:gd name="connsiteY4" fmla="*/ 833236 h 6145315"/>
              <a:gd name="connsiteX5" fmla="*/ 88972 w 12097415"/>
              <a:gd name="connsiteY5" fmla="*/ 3447938 h 6145315"/>
              <a:gd name="connsiteX6" fmla="*/ 148480 w 12097415"/>
              <a:gd name="connsiteY6" fmla="*/ 5854931 h 6145315"/>
              <a:gd name="connsiteX7" fmla="*/ 3319168 w 12097415"/>
              <a:gd name="connsiteY7" fmla="*/ 5857467 h 6145315"/>
              <a:gd name="connsiteX8" fmla="*/ 4308929 w 12097415"/>
              <a:gd name="connsiteY8" fmla="*/ 5850807 h 6145315"/>
              <a:gd name="connsiteX9" fmla="*/ 5346335 w 12097415"/>
              <a:gd name="connsiteY9" fmla="*/ 5857981 h 6145315"/>
              <a:gd name="connsiteX10" fmla="*/ 5884297 w 12097415"/>
              <a:gd name="connsiteY10" fmla="*/ 6145315 h 6145315"/>
              <a:gd name="connsiteX11" fmla="*/ 6358569 w 12097415"/>
              <a:gd name="connsiteY11" fmla="*/ 5841208 h 6145315"/>
              <a:gd name="connsiteX12" fmla="*/ 9098386 w 12097415"/>
              <a:gd name="connsiteY12" fmla="*/ 5835714 h 6145315"/>
              <a:gd name="connsiteX13" fmla="*/ 10007288 w 12097415"/>
              <a:gd name="connsiteY13" fmla="*/ 5838589 h 6145315"/>
              <a:gd name="connsiteX14" fmla="*/ 10927227 w 12097415"/>
              <a:gd name="connsiteY14" fmla="*/ 5846456 h 6145315"/>
              <a:gd name="connsiteX15" fmla="*/ 12085310 w 12097415"/>
              <a:gd name="connsiteY15" fmla="*/ 5845410 h 6145315"/>
              <a:gd name="connsiteX16" fmla="*/ 12063456 w 12097415"/>
              <a:gd name="connsiteY16" fmla="*/ 2545764 h 6145315"/>
              <a:gd name="connsiteX17" fmla="*/ 12054104 w 12097415"/>
              <a:gd name="connsiteY17" fmla="*/ 100403 h 6145315"/>
              <a:gd name="connsiteX18" fmla="*/ 11768849 w 12097415"/>
              <a:gd name="connsiteY18" fmla="*/ 47496 h 6145315"/>
              <a:gd name="connsiteX19" fmla="*/ 10223511 w 12097415"/>
              <a:gd name="connsiteY19" fmla="*/ 25149 h 6145315"/>
              <a:gd name="connsiteX20" fmla="*/ 7599878 w 12097415"/>
              <a:gd name="connsiteY20" fmla="*/ 0 h 6145315"/>
              <a:gd name="connsiteX21" fmla="*/ 2695196 w 12097415"/>
              <a:gd name="connsiteY21" fmla="*/ 5448 h 614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7415" h="6145315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cubicBezTo>
                  <a:pt x="4765690" y="5834904"/>
                  <a:pt x="5013215" y="5854283"/>
                  <a:pt x="5346335" y="5857981"/>
                </a:cubicBezTo>
                <a:cubicBezTo>
                  <a:pt x="5623326" y="5990403"/>
                  <a:pt x="5673015" y="6044313"/>
                  <a:pt x="5884297" y="6145315"/>
                </a:cubicBezTo>
                <a:cubicBezTo>
                  <a:pt x="6037008" y="6059125"/>
                  <a:pt x="6223567" y="5900221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08372" y="516139"/>
                  <a:pt x="12054104" y="100403"/>
                </a:cubicBezTo>
                <a:cubicBezTo>
                  <a:pt x="12045345" y="33302"/>
                  <a:pt x="12073948" y="60038"/>
                  <a:pt x="11768849" y="47496"/>
                </a:cubicBezTo>
                <a:cubicBezTo>
                  <a:pt x="11463750" y="34954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48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783E542C-76A9-4825-AD09-F15DAFDD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4884F9F-22C0-46E3-9671-1700FFC86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06406" y="419990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2E723EF-5906-4149-8079-A84E3280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68646" y="471568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F5CAC00-A1BB-444C-BD9B-10D47F65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61" y="4159876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2247C82-F668-423F-99CD-1037E6E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3" y="4121384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1" y="1519707"/>
            <a:ext cx="5228823" cy="3206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dirty="0">
                <a:latin typeface="+mn-lt"/>
              </a:rPr>
              <a:t>A) 8 hours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B) 9 hours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C) 10 hours</a:t>
            </a:r>
            <a:br>
              <a:rPr lang="en-US" b="0" dirty="0">
                <a:latin typeface="+mn-lt"/>
              </a:rPr>
            </a:br>
            <a:endParaRPr lang="en-US" b="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1207E-0CE3-41B4-B1F5-26C2629F299B}"/>
              </a:ext>
            </a:extLst>
          </p:cNvPr>
          <p:cNvSpPr txBox="1"/>
          <p:nvPr/>
        </p:nvSpPr>
        <p:spPr>
          <a:xfrm>
            <a:off x="2058391" y="4245757"/>
            <a:ext cx="3431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n-ea"/>
                <a:cs typeface="+mn-cs"/>
              </a:rPr>
              <a:t>6. How many hours of sleep should teenagers regularly get?</a:t>
            </a:r>
          </a:p>
        </p:txBody>
      </p:sp>
    </p:spTree>
    <p:extLst>
      <p:ext uri="{BB962C8B-B14F-4D97-AF65-F5344CB8AC3E}">
        <p14:creationId xmlns:p14="http://schemas.microsoft.com/office/powerpoint/2010/main" val="254488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BA13F122-27D9-4E29-8FD0-AC211C59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7323A2B4-B7D1-41EC-AC20-41D0790C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93486" y="660656"/>
            <a:ext cx="7207577" cy="5271936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11608 w 6405382"/>
              <a:gd name="connsiteY0" fmla="*/ 5268722 h 5367331"/>
              <a:gd name="connsiteX1" fmla="*/ 5956903 w 6405382"/>
              <a:gd name="connsiteY1" fmla="*/ 4195853 h 5367331"/>
              <a:gd name="connsiteX2" fmla="*/ 6026076 w 6405382"/>
              <a:gd name="connsiteY2" fmla="*/ 1357972 h 5367331"/>
              <a:gd name="connsiteX3" fmla="*/ 3384277 w 6405382"/>
              <a:gd name="connsiteY3" fmla="*/ 65871 h 5367331"/>
              <a:gd name="connsiteX4" fmla="*/ 970904 w 6405382"/>
              <a:gd name="connsiteY4" fmla="*/ 428306 h 5367331"/>
              <a:gd name="connsiteX5" fmla="*/ 66795 w 6405382"/>
              <a:gd name="connsiteY5" fmla="*/ 2755714 h 5367331"/>
              <a:gd name="connsiteX6" fmla="*/ 2138337 w 6405382"/>
              <a:gd name="connsiteY6" fmla="*/ 4980318 h 5367331"/>
              <a:gd name="connsiteX7" fmla="*/ 1411608 w 6405382"/>
              <a:gd name="connsiteY7" fmla="*/ 5268722 h 5367331"/>
              <a:gd name="connsiteX0" fmla="*/ 1430501 w 6424275"/>
              <a:gd name="connsiteY0" fmla="*/ 5268722 h 5367331"/>
              <a:gd name="connsiteX1" fmla="*/ 5975796 w 6424275"/>
              <a:gd name="connsiteY1" fmla="*/ 4195853 h 5367331"/>
              <a:gd name="connsiteX2" fmla="*/ 6044969 w 6424275"/>
              <a:gd name="connsiteY2" fmla="*/ 1357972 h 5367331"/>
              <a:gd name="connsiteX3" fmla="*/ 3403170 w 6424275"/>
              <a:gd name="connsiteY3" fmla="*/ 65871 h 5367331"/>
              <a:gd name="connsiteX4" fmla="*/ 989797 w 6424275"/>
              <a:gd name="connsiteY4" fmla="*/ 428306 h 5367331"/>
              <a:gd name="connsiteX5" fmla="*/ 85688 w 6424275"/>
              <a:gd name="connsiteY5" fmla="*/ 2755714 h 5367331"/>
              <a:gd name="connsiteX6" fmla="*/ 2157230 w 6424275"/>
              <a:gd name="connsiteY6" fmla="*/ 4980318 h 5367331"/>
              <a:gd name="connsiteX7" fmla="*/ 1430501 w 6424275"/>
              <a:gd name="connsiteY7" fmla="*/ 5268722 h 5367331"/>
              <a:gd name="connsiteX0" fmla="*/ 1578899 w 6572673"/>
              <a:gd name="connsiteY0" fmla="*/ 5268722 h 5367331"/>
              <a:gd name="connsiteX1" fmla="*/ 6124194 w 6572673"/>
              <a:gd name="connsiteY1" fmla="*/ 4195853 h 5367331"/>
              <a:gd name="connsiteX2" fmla="*/ 6193367 w 6572673"/>
              <a:gd name="connsiteY2" fmla="*/ 1357972 h 5367331"/>
              <a:gd name="connsiteX3" fmla="*/ 3551568 w 6572673"/>
              <a:gd name="connsiteY3" fmla="*/ 65871 h 5367331"/>
              <a:gd name="connsiteX4" fmla="*/ 1138195 w 6572673"/>
              <a:gd name="connsiteY4" fmla="*/ 428306 h 5367331"/>
              <a:gd name="connsiteX5" fmla="*/ 73933 w 6572673"/>
              <a:gd name="connsiteY5" fmla="*/ 2857314 h 5367331"/>
              <a:gd name="connsiteX6" fmla="*/ 2305628 w 6572673"/>
              <a:gd name="connsiteY6" fmla="*/ 4980318 h 5367331"/>
              <a:gd name="connsiteX7" fmla="*/ 1578899 w 6572673"/>
              <a:gd name="connsiteY7" fmla="*/ 5268722 h 5367331"/>
              <a:gd name="connsiteX0" fmla="*/ 1578899 w 6437841"/>
              <a:gd name="connsiteY0" fmla="*/ 5268722 h 5396792"/>
              <a:gd name="connsiteX1" fmla="*/ 6110847 w 6437841"/>
              <a:gd name="connsiteY1" fmla="*/ 4326482 h 5396792"/>
              <a:gd name="connsiteX2" fmla="*/ 6193367 w 6437841"/>
              <a:gd name="connsiteY2" fmla="*/ 1357972 h 5396792"/>
              <a:gd name="connsiteX3" fmla="*/ 3551568 w 6437841"/>
              <a:gd name="connsiteY3" fmla="*/ 65871 h 5396792"/>
              <a:gd name="connsiteX4" fmla="*/ 1138195 w 6437841"/>
              <a:gd name="connsiteY4" fmla="*/ 428306 h 5396792"/>
              <a:gd name="connsiteX5" fmla="*/ 73933 w 6437841"/>
              <a:gd name="connsiteY5" fmla="*/ 2857314 h 5396792"/>
              <a:gd name="connsiteX6" fmla="*/ 2305628 w 6437841"/>
              <a:gd name="connsiteY6" fmla="*/ 4980318 h 5396792"/>
              <a:gd name="connsiteX7" fmla="*/ 1578899 w 6437841"/>
              <a:gd name="connsiteY7" fmla="*/ 5268722 h 5396792"/>
              <a:gd name="connsiteX0" fmla="*/ 1578899 w 6568956"/>
              <a:gd name="connsiteY0" fmla="*/ 5268722 h 5396792"/>
              <a:gd name="connsiteX1" fmla="*/ 6110847 w 6568956"/>
              <a:gd name="connsiteY1" fmla="*/ 4326482 h 5396792"/>
              <a:gd name="connsiteX2" fmla="*/ 6193367 w 6568956"/>
              <a:gd name="connsiteY2" fmla="*/ 1357972 h 5396792"/>
              <a:gd name="connsiteX3" fmla="*/ 3551568 w 6568956"/>
              <a:gd name="connsiteY3" fmla="*/ 65871 h 5396792"/>
              <a:gd name="connsiteX4" fmla="*/ 1138195 w 6568956"/>
              <a:gd name="connsiteY4" fmla="*/ 428306 h 5396792"/>
              <a:gd name="connsiteX5" fmla="*/ 73933 w 6568956"/>
              <a:gd name="connsiteY5" fmla="*/ 2857314 h 5396792"/>
              <a:gd name="connsiteX6" fmla="*/ 2305628 w 6568956"/>
              <a:gd name="connsiteY6" fmla="*/ 4980318 h 5396792"/>
              <a:gd name="connsiteX7" fmla="*/ 1578899 w 6568956"/>
              <a:gd name="connsiteY7" fmla="*/ 5268722 h 5396792"/>
              <a:gd name="connsiteX0" fmla="*/ 1578899 w 6627440"/>
              <a:gd name="connsiteY0" fmla="*/ 5268722 h 5396792"/>
              <a:gd name="connsiteX1" fmla="*/ 6110847 w 6627440"/>
              <a:gd name="connsiteY1" fmla="*/ 4326482 h 5396792"/>
              <a:gd name="connsiteX2" fmla="*/ 6193367 w 6627440"/>
              <a:gd name="connsiteY2" fmla="*/ 1357972 h 5396792"/>
              <a:gd name="connsiteX3" fmla="*/ 3551568 w 6627440"/>
              <a:gd name="connsiteY3" fmla="*/ 65871 h 5396792"/>
              <a:gd name="connsiteX4" fmla="*/ 1138195 w 6627440"/>
              <a:gd name="connsiteY4" fmla="*/ 428306 h 5396792"/>
              <a:gd name="connsiteX5" fmla="*/ 73933 w 6627440"/>
              <a:gd name="connsiteY5" fmla="*/ 2857314 h 5396792"/>
              <a:gd name="connsiteX6" fmla="*/ 2305628 w 6627440"/>
              <a:gd name="connsiteY6" fmla="*/ 4980318 h 5396792"/>
              <a:gd name="connsiteX7" fmla="*/ 1578899 w 6627440"/>
              <a:gd name="connsiteY7" fmla="*/ 5268722 h 5396792"/>
              <a:gd name="connsiteX0" fmla="*/ 1578899 w 6627440"/>
              <a:gd name="connsiteY0" fmla="*/ 5268722 h 5362841"/>
              <a:gd name="connsiteX1" fmla="*/ 6110847 w 6627440"/>
              <a:gd name="connsiteY1" fmla="*/ 4326482 h 5362841"/>
              <a:gd name="connsiteX2" fmla="*/ 6193367 w 6627440"/>
              <a:gd name="connsiteY2" fmla="*/ 1357972 h 5362841"/>
              <a:gd name="connsiteX3" fmla="*/ 3551568 w 6627440"/>
              <a:gd name="connsiteY3" fmla="*/ 65871 h 5362841"/>
              <a:gd name="connsiteX4" fmla="*/ 1138195 w 6627440"/>
              <a:gd name="connsiteY4" fmla="*/ 428306 h 5362841"/>
              <a:gd name="connsiteX5" fmla="*/ 73933 w 6627440"/>
              <a:gd name="connsiteY5" fmla="*/ 2857314 h 5362841"/>
              <a:gd name="connsiteX6" fmla="*/ 2305628 w 6627440"/>
              <a:gd name="connsiteY6" fmla="*/ 4980318 h 5362841"/>
              <a:gd name="connsiteX7" fmla="*/ 1578899 w 6627440"/>
              <a:gd name="connsiteY7" fmla="*/ 5268722 h 5362841"/>
              <a:gd name="connsiteX0" fmla="*/ 1578899 w 6627440"/>
              <a:gd name="connsiteY0" fmla="*/ 5268722 h 5400918"/>
              <a:gd name="connsiteX1" fmla="*/ 3326943 w 6627440"/>
              <a:gd name="connsiteY1" fmla="*/ 5334135 h 5400918"/>
              <a:gd name="connsiteX2" fmla="*/ 6110847 w 6627440"/>
              <a:gd name="connsiteY2" fmla="*/ 4326482 h 5400918"/>
              <a:gd name="connsiteX3" fmla="*/ 6193367 w 6627440"/>
              <a:gd name="connsiteY3" fmla="*/ 1357972 h 5400918"/>
              <a:gd name="connsiteX4" fmla="*/ 3551568 w 6627440"/>
              <a:gd name="connsiteY4" fmla="*/ 65871 h 5400918"/>
              <a:gd name="connsiteX5" fmla="*/ 1138195 w 6627440"/>
              <a:gd name="connsiteY5" fmla="*/ 428306 h 5400918"/>
              <a:gd name="connsiteX6" fmla="*/ 73933 w 6627440"/>
              <a:gd name="connsiteY6" fmla="*/ 2857314 h 5400918"/>
              <a:gd name="connsiteX7" fmla="*/ 2305628 w 6627440"/>
              <a:gd name="connsiteY7" fmla="*/ 4980318 h 5400918"/>
              <a:gd name="connsiteX8" fmla="*/ 1578899 w 6627440"/>
              <a:gd name="connsiteY8" fmla="*/ 5268722 h 5400918"/>
              <a:gd name="connsiteX0" fmla="*/ 1578899 w 6627440"/>
              <a:gd name="connsiteY0" fmla="*/ 5268722 h 5401997"/>
              <a:gd name="connsiteX1" fmla="*/ 3326943 w 6627440"/>
              <a:gd name="connsiteY1" fmla="*/ 5334135 h 5401997"/>
              <a:gd name="connsiteX2" fmla="*/ 6110847 w 6627440"/>
              <a:gd name="connsiteY2" fmla="*/ 4326482 h 5401997"/>
              <a:gd name="connsiteX3" fmla="*/ 6193367 w 6627440"/>
              <a:gd name="connsiteY3" fmla="*/ 1357972 h 5401997"/>
              <a:gd name="connsiteX4" fmla="*/ 3551568 w 6627440"/>
              <a:gd name="connsiteY4" fmla="*/ 65871 h 5401997"/>
              <a:gd name="connsiteX5" fmla="*/ 1138195 w 6627440"/>
              <a:gd name="connsiteY5" fmla="*/ 428306 h 5401997"/>
              <a:gd name="connsiteX6" fmla="*/ 73933 w 6627440"/>
              <a:gd name="connsiteY6" fmla="*/ 2857314 h 5401997"/>
              <a:gd name="connsiteX7" fmla="*/ 2305628 w 6627440"/>
              <a:gd name="connsiteY7" fmla="*/ 4980318 h 5401997"/>
              <a:gd name="connsiteX8" fmla="*/ 1578899 w 6627440"/>
              <a:gd name="connsiteY8" fmla="*/ 5268722 h 5401997"/>
              <a:gd name="connsiteX0" fmla="*/ 1544380 w 6627440"/>
              <a:gd name="connsiteY0" fmla="*/ 5252633 h 5398406"/>
              <a:gd name="connsiteX1" fmla="*/ 3326943 w 6627440"/>
              <a:gd name="connsiteY1" fmla="*/ 5334135 h 5398406"/>
              <a:gd name="connsiteX2" fmla="*/ 6110847 w 6627440"/>
              <a:gd name="connsiteY2" fmla="*/ 4326482 h 5398406"/>
              <a:gd name="connsiteX3" fmla="*/ 6193367 w 6627440"/>
              <a:gd name="connsiteY3" fmla="*/ 1357972 h 5398406"/>
              <a:gd name="connsiteX4" fmla="*/ 3551568 w 6627440"/>
              <a:gd name="connsiteY4" fmla="*/ 65871 h 5398406"/>
              <a:gd name="connsiteX5" fmla="*/ 1138195 w 6627440"/>
              <a:gd name="connsiteY5" fmla="*/ 428306 h 5398406"/>
              <a:gd name="connsiteX6" fmla="*/ 73933 w 6627440"/>
              <a:gd name="connsiteY6" fmla="*/ 2857314 h 5398406"/>
              <a:gd name="connsiteX7" fmla="*/ 2305628 w 6627440"/>
              <a:gd name="connsiteY7" fmla="*/ 4980318 h 5398406"/>
              <a:gd name="connsiteX8" fmla="*/ 1544380 w 6627440"/>
              <a:gd name="connsiteY8" fmla="*/ 5252633 h 5398406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40" h="5397420">
                <a:moveTo>
                  <a:pt x="1544380" y="5252633"/>
                </a:moveTo>
                <a:cubicBezTo>
                  <a:pt x="1556207" y="5314022"/>
                  <a:pt x="2571618" y="5491175"/>
                  <a:pt x="3326943" y="5334135"/>
                </a:cubicBezTo>
                <a:cubicBezTo>
                  <a:pt x="4082268" y="5177095"/>
                  <a:pt x="5593072" y="4991595"/>
                  <a:pt x="6110847" y="4326482"/>
                </a:cubicBezTo>
                <a:cubicBezTo>
                  <a:pt x="6940830" y="3391593"/>
                  <a:pt x="6619913" y="2068074"/>
                  <a:pt x="6193367" y="1357972"/>
                </a:cubicBezTo>
                <a:cubicBezTo>
                  <a:pt x="5766821" y="647870"/>
                  <a:pt x="4394097" y="220815"/>
                  <a:pt x="3551568" y="65871"/>
                </a:cubicBezTo>
                <a:cubicBezTo>
                  <a:pt x="2709039" y="-89073"/>
                  <a:pt x="1668865" y="28380"/>
                  <a:pt x="1138195" y="428306"/>
                </a:cubicBezTo>
                <a:cubicBezTo>
                  <a:pt x="607525" y="828232"/>
                  <a:pt x="-258548" y="1960759"/>
                  <a:pt x="73933" y="2857314"/>
                </a:cubicBezTo>
                <a:cubicBezTo>
                  <a:pt x="354612" y="3898352"/>
                  <a:pt x="1151047" y="4601521"/>
                  <a:pt x="2305628" y="4980318"/>
                </a:cubicBezTo>
                <a:cubicBezTo>
                  <a:pt x="2182006" y="5243549"/>
                  <a:pt x="1544380" y="5252633"/>
                  <a:pt x="1544380" y="525263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047" y="1854200"/>
            <a:ext cx="4911106" cy="2969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dirty="0"/>
              <a:t>Teenagers need an average of </a:t>
            </a:r>
            <a:r>
              <a:rPr lang="en-US" dirty="0"/>
              <a:t>B) 9 hours </a:t>
            </a:r>
            <a:r>
              <a:rPr lang="en-US" b="0" dirty="0"/>
              <a:t>sleep per night.</a:t>
            </a: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0BA5577D-51A1-410B-A1B4-2D83174D9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63065" y="596901"/>
            <a:ext cx="7207577" cy="5271936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289411 w 6283185"/>
              <a:gd name="connsiteY0" fmla="*/ 5268722 h 5367331"/>
              <a:gd name="connsiteX1" fmla="*/ 5834706 w 6283185"/>
              <a:gd name="connsiteY1" fmla="*/ 4195853 h 5367331"/>
              <a:gd name="connsiteX2" fmla="*/ 5903879 w 6283185"/>
              <a:gd name="connsiteY2" fmla="*/ 1357972 h 5367331"/>
              <a:gd name="connsiteX3" fmla="*/ 3262080 w 6283185"/>
              <a:gd name="connsiteY3" fmla="*/ 65871 h 5367331"/>
              <a:gd name="connsiteX4" fmla="*/ 848707 w 6283185"/>
              <a:gd name="connsiteY4" fmla="*/ 428306 h 5367331"/>
              <a:gd name="connsiteX5" fmla="*/ 78058 w 6283185"/>
              <a:gd name="connsiteY5" fmla="*/ 2465428 h 5367331"/>
              <a:gd name="connsiteX6" fmla="*/ 2016140 w 6283185"/>
              <a:gd name="connsiteY6" fmla="*/ 4980318 h 5367331"/>
              <a:gd name="connsiteX7" fmla="*/ 1289411 w 6283185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36406 w 6430180"/>
              <a:gd name="connsiteY0" fmla="*/ 5268722 h 5367331"/>
              <a:gd name="connsiteX1" fmla="*/ 5981701 w 6430180"/>
              <a:gd name="connsiteY1" fmla="*/ 4195853 h 5367331"/>
              <a:gd name="connsiteX2" fmla="*/ 6050874 w 6430180"/>
              <a:gd name="connsiteY2" fmla="*/ 1357972 h 5367331"/>
              <a:gd name="connsiteX3" fmla="*/ 3409075 w 6430180"/>
              <a:gd name="connsiteY3" fmla="*/ 65871 h 5367331"/>
              <a:gd name="connsiteX4" fmla="*/ 995702 w 6430180"/>
              <a:gd name="connsiteY4" fmla="*/ 428306 h 5367331"/>
              <a:gd name="connsiteX5" fmla="*/ 64901 w 6430180"/>
              <a:gd name="connsiteY5" fmla="*/ 2479942 h 5367331"/>
              <a:gd name="connsiteX6" fmla="*/ 2163135 w 6430180"/>
              <a:gd name="connsiteY6" fmla="*/ 4980318 h 5367331"/>
              <a:gd name="connsiteX7" fmla="*/ 1436406 w 6430180"/>
              <a:gd name="connsiteY7" fmla="*/ 5268722 h 5367331"/>
              <a:gd name="connsiteX0" fmla="*/ 1411608 w 6405382"/>
              <a:gd name="connsiteY0" fmla="*/ 5268722 h 5367331"/>
              <a:gd name="connsiteX1" fmla="*/ 5956903 w 6405382"/>
              <a:gd name="connsiteY1" fmla="*/ 4195853 h 5367331"/>
              <a:gd name="connsiteX2" fmla="*/ 6026076 w 6405382"/>
              <a:gd name="connsiteY2" fmla="*/ 1357972 h 5367331"/>
              <a:gd name="connsiteX3" fmla="*/ 3384277 w 6405382"/>
              <a:gd name="connsiteY3" fmla="*/ 65871 h 5367331"/>
              <a:gd name="connsiteX4" fmla="*/ 970904 w 6405382"/>
              <a:gd name="connsiteY4" fmla="*/ 428306 h 5367331"/>
              <a:gd name="connsiteX5" fmla="*/ 66795 w 6405382"/>
              <a:gd name="connsiteY5" fmla="*/ 2755714 h 5367331"/>
              <a:gd name="connsiteX6" fmla="*/ 2138337 w 6405382"/>
              <a:gd name="connsiteY6" fmla="*/ 4980318 h 5367331"/>
              <a:gd name="connsiteX7" fmla="*/ 1411608 w 6405382"/>
              <a:gd name="connsiteY7" fmla="*/ 5268722 h 5367331"/>
              <a:gd name="connsiteX0" fmla="*/ 1430501 w 6424275"/>
              <a:gd name="connsiteY0" fmla="*/ 5268722 h 5367331"/>
              <a:gd name="connsiteX1" fmla="*/ 5975796 w 6424275"/>
              <a:gd name="connsiteY1" fmla="*/ 4195853 h 5367331"/>
              <a:gd name="connsiteX2" fmla="*/ 6044969 w 6424275"/>
              <a:gd name="connsiteY2" fmla="*/ 1357972 h 5367331"/>
              <a:gd name="connsiteX3" fmla="*/ 3403170 w 6424275"/>
              <a:gd name="connsiteY3" fmla="*/ 65871 h 5367331"/>
              <a:gd name="connsiteX4" fmla="*/ 989797 w 6424275"/>
              <a:gd name="connsiteY4" fmla="*/ 428306 h 5367331"/>
              <a:gd name="connsiteX5" fmla="*/ 85688 w 6424275"/>
              <a:gd name="connsiteY5" fmla="*/ 2755714 h 5367331"/>
              <a:gd name="connsiteX6" fmla="*/ 2157230 w 6424275"/>
              <a:gd name="connsiteY6" fmla="*/ 4980318 h 5367331"/>
              <a:gd name="connsiteX7" fmla="*/ 1430501 w 6424275"/>
              <a:gd name="connsiteY7" fmla="*/ 5268722 h 5367331"/>
              <a:gd name="connsiteX0" fmla="*/ 1578899 w 6572673"/>
              <a:gd name="connsiteY0" fmla="*/ 5268722 h 5367331"/>
              <a:gd name="connsiteX1" fmla="*/ 6124194 w 6572673"/>
              <a:gd name="connsiteY1" fmla="*/ 4195853 h 5367331"/>
              <a:gd name="connsiteX2" fmla="*/ 6193367 w 6572673"/>
              <a:gd name="connsiteY2" fmla="*/ 1357972 h 5367331"/>
              <a:gd name="connsiteX3" fmla="*/ 3551568 w 6572673"/>
              <a:gd name="connsiteY3" fmla="*/ 65871 h 5367331"/>
              <a:gd name="connsiteX4" fmla="*/ 1138195 w 6572673"/>
              <a:gd name="connsiteY4" fmla="*/ 428306 h 5367331"/>
              <a:gd name="connsiteX5" fmla="*/ 73933 w 6572673"/>
              <a:gd name="connsiteY5" fmla="*/ 2857314 h 5367331"/>
              <a:gd name="connsiteX6" fmla="*/ 2305628 w 6572673"/>
              <a:gd name="connsiteY6" fmla="*/ 4980318 h 5367331"/>
              <a:gd name="connsiteX7" fmla="*/ 1578899 w 6572673"/>
              <a:gd name="connsiteY7" fmla="*/ 5268722 h 5367331"/>
              <a:gd name="connsiteX0" fmla="*/ 1578899 w 6437841"/>
              <a:gd name="connsiteY0" fmla="*/ 5268722 h 5396792"/>
              <a:gd name="connsiteX1" fmla="*/ 6110847 w 6437841"/>
              <a:gd name="connsiteY1" fmla="*/ 4326482 h 5396792"/>
              <a:gd name="connsiteX2" fmla="*/ 6193367 w 6437841"/>
              <a:gd name="connsiteY2" fmla="*/ 1357972 h 5396792"/>
              <a:gd name="connsiteX3" fmla="*/ 3551568 w 6437841"/>
              <a:gd name="connsiteY3" fmla="*/ 65871 h 5396792"/>
              <a:gd name="connsiteX4" fmla="*/ 1138195 w 6437841"/>
              <a:gd name="connsiteY4" fmla="*/ 428306 h 5396792"/>
              <a:gd name="connsiteX5" fmla="*/ 73933 w 6437841"/>
              <a:gd name="connsiteY5" fmla="*/ 2857314 h 5396792"/>
              <a:gd name="connsiteX6" fmla="*/ 2305628 w 6437841"/>
              <a:gd name="connsiteY6" fmla="*/ 4980318 h 5396792"/>
              <a:gd name="connsiteX7" fmla="*/ 1578899 w 6437841"/>
              <a:gd name="connsiteY7" fmla="*/ 5268722 h 5396792"/>
              <a:gd name="connsiteX0" fmla="*/ 1578899 w 6568956"/>
              <a:gd name="connsiteY0" fmla="*/ 5268722 h 5396792"/>
              <a:gd name="connsiteX1" fmla="*/ 6110847 w 6568956"/>
              <a:gd name="connsiteY1" fmla="*/ 4326482 h 5396792"/>
              <a:gd name="connsiteX2" fmla="*/ 6193367 w 6568956"/>
              <a:gd name="connsiteY2" fmla="*/ 1357972 h 5396792"/>
              <a:gd name="connsiteX3" fmla="*/ 3551568 w 6568956"/>
              <a:gd name="connsiteY3" fmla="*/ 65871 h 5396792"/>
              <a:gd name="connsiteX4" fmla="*/ 1138195 w 6568956"/>
              <a:gd name="connsiteY4" fmla="*/ 428306 h 5396792"/>
              <a:gd name="connsiteX5" fmla="*/ 73933 w 6568956"/>
              <a:gd name="connsiteY5" fmla="*/ 2857314 h 5396792"/>
              <a:gd name="connsiteX6" fmla="*/ 2305628 w 6568956"/>
              <a:gd name="connsiteY6" fmla="*/ 4980318 h 5396792"/>
              <a:gd name="connsiteX7" fmla="*/ 1578899 w 6568956"/>
              <a:gd name="connsiteY7" fmla="*/ 5268722 h 5396792"/>
              <a:gd name="connsiteX0" fmla="*/ 1578899 w 6627440"/>
              <a:gd name="connsiteY0" fmla="*/ 5268722 h 5396792"/>
              <a:gd name="connsiteX1" fmla="*/ 6110847 w 6627440"/>
              <a:gd name="connsiteY1" fmla="*/ 4326482 h 5396792"/>
              <a:gd name="connsiteX2" fmla="*/ 6193367 w 6627440"/>
              <a:gd name="connsiteY2" fmla="*/ 1357972 h 5396792"/>
              <a:gd name="connsiteX3" fmla="*/ 3551568 w 6627440"/>
              <a:gd name="connsiteY3" fmla="*/ 65871 h 5396792"/>
              <a:gd name="connsiteX4" fmla="*/ 1138195 w 6627440"/>
              <a:gd name="connsiteY4" fmla="*/ 428306 h 5396792"/>
              <a:gd name="connsiteX5" fmla="*/ 73933 w 6627440"/>
              <a:gd name="connsiteY5" fmla="*/ 2857314 h 5396792"/>
              <a:gd name="connsiteX6" fmla="*/ 2305628 w 6627440"/>
              <a:gd name="connsiteY6" fmla="*/ 4980318 h 5396792"/>
              <a:gd name="connsiteX7" fmla="*/ 1578899 w 6627440"/>
              <a:gd name="connsiteY7" fmla="*/ 5268722 h 5396792"/>
              <a:gd name="connsiteX0" fmla="*/ 1578899 w 6627440"/>
              <a:gd name="connsiteY0" fmla="*/ 5268722 h 5362841"/>
              <a:gd name="connsiteX1" fmla="*/ 6110847 w 6627440"/>
              <a:gd name="connsiteY1" fmla="*/ 4326482 h 5362841"/>
              <a:gd name="connsiteX2" fmla="*/ 6193367 w 6627440"/>
              <a:gd name="connsiteY2" fmla="*/ 1357972 h 5362841"/>
              <a:gd name="connsiteX3" fmla="*/ 3551568 w 6627440"/>
              <a:gd name="connsiteY3" fmla="*/ 65871 h 5362841"/>
              <a:gd name="connsiteX4" fmla="*/ 1138195 w 6627440"/>
              <a:gd name="connsiteY4" fmla="*/ 428306 h 5362841"/>
              <a:gd name="connsiteX5" fmla="*/ 73933 w 6627440"/>
              <a:gd name="connsiteY5" fmla="*/ 2857314 h 5362841"/>
              <a:gd name="connsiteX6" fmla="*/ 2305628 w 6627440"/>
              <a:gd name="connsiteY6" fmla="*/ 4980318 h 5362841"/>
              <a:gd name="connsiteX7" fmla="*/ 1578899 w 6627440"/>
              <a:gd name="connsiteY7" fmla="*/ 5268722 h 5362841"/>
              <a:gd name="connsiteX0" fmla="*/ 1578899 w 6627440"/>
              <a:gd name="connsiteY0" fmla="*/ 5268722 h 5400918"/>
              <a:gd name="connsiteX1" fmla="*/ 3326943 w 6627440"/>
              <a:gd name="connsiteY1" fmla="*/ 5334135 h 5400918"/>
              <a:gd name="connsiteX2" fmla="*/ 6110847 w 6627440"/>
              <a:gd name="connsiteY2" fmla="*/ 4326482 h 5400918"/>
              <a:gd name="connsiteX3" fmla="*/ 6193367 w 6627440"/>
              <a:gd name="connsiteY3" fmla="*/ 1357972 h 5400918"/>
              <a:gd name="connsiteX4" fmla="*/ 3551568 w 6627440"/>
              <a:gd name="connsiteY4" fmla="*/ 65871 h 5400918"/>
              <a:gd name="connsiteX5" fmla="*/ 1138195 w 6627440"/>
              <a:gd name="connsiteY5" fmla="*/ 428306 h 5400918"/>
              <a:gd name="connsiteX6" fmla="*/ 73933 w 6627440"/>
              <a:gd name="connsiteY6" fmla="*/ 2857314 h 5400918"/>
              <a:gd name="connsiteX7" fmla="*/ 2305628 w 6627440"/>
              <a:gd name="connsiteY7" fmla="*/ 4980318 h 5400918"/>
              <a:gd name="connsiteX8" fmla="*/ 1578899 w 6627440"/>
              <a:gd name="connsiteY8" fmla="*/ 5268722 h 5400918"/>
              <a:gd name="connsiteX0" fmla="*/ 1578899 w 6627440"/>
              <a:gd name="connsiteY0" fmla="*/ 5268722 h 5401997"/>
              <a:gd name="connsiteX1" fmla="*/ 3326943 w 6627440"/>
              <a:gd name="connsiteY1" fmla="*/ 5334135 h 5401997"/>
              <a:gd name="connsiteX2" fmla="*/ 6110847 w 6627440"/>
              <a:gd name="connsiteY2" fmla="*/ 4326482 h 5401997"/>
              <a:gd name="connsiteX3" fmla="*/ 6193367 w 6627440"/>
              <a:gd name="connsiteY3" fmla="*/ 1357972 h 5401997"/>
              <a:gd name="connsiteX4" fmla="*/ 3551568 w 6627440"/>
              <a:gd name="connsiteY4" fmla="*/ 65871 h 5401997"/>
              <a:gd name="connsiteX5" fmla="*/ 1138195 w 6627440"/>
              <a:gd name="connsiteY5" fmla="*/ 428306 h 5401997"/>
              <a:gd name="connsiteX6" fmla="*/ 73933 w 6627440"/>
              <a:gd name="connsiteY6" fmla="*/ 2857314 h 5401997"/>
              <a:gd name="connsiteX7" fmla="*/ 2305628 w 6627440"/>
              <a:gd name="connsiteY7" fmla="*/ 4980318 h 5401997"/>
              <a:gd name="connsiteX8" fmla="*/ 1578899 w 6627440"/>
              <a:gd name="connsiteY8" fmla="*/ 5268722 h 5401997"/>
              <a:gd name="connsiteX0" fmla="*/ 1544380 w 6627440"/>
              <a:gd name="connsiteY0" fmla="*/ 5252633 h 5398406"/>
              <a:gd name="connsiteX1" fmla="*/ 3326943 w 6627440"/>
              <a:gd name="connsiteY1" fmla="*/ 5334135 h 5398406"/>
              <a:gd name="connsiteX2" fmla="*/ 6110847 w 6627440"/>
              <a:gd name="connsiteY2" fmla="*/ 4326482 h 5398406"/>
              <a:gd name="connsiteX3" fmla="*/ 6193367 w 6627440"/>
              <a:gd name="connsiteY3" fmla="*/ 1357972 h 5398406"/>
              <a:gd name="connsiteX4" fmla="*/ 3551568 w 6627440"/>
              <a:gd name="connsiteY4" fmla="*/ 65871 h 5398406"/>
              <a:gd name="connsiteX5" fmla="*/ 1138195 w 6627440"/>
              <a:gd name="connsiteY5" fmla="*/ 428306 h 5398406"/>
              <a:gd name="connsiteX6" fmla="*/ 73933 w 6627440"/>
              <a:gd name="connsiteY6" fmla="*/ 2857314 h 5398406"/>
              <a:gd name="connsiteX7" fmla="*/ 2305628 w 6627440"/>
              <a:gd name="connsiteY7" fmla="*/ 4980318 h 5398406"/>
              <a:gd name="connsiteX8" fmla="*/ 1544380 w 6627440"/>
              <a:gd name="connsiteY8" fmla="*/ 5252633 h 5398406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  <a:gd name="connsiteX0" fmla="*/ 1544380 w 6627440"/>
              <a:gd name="connsiteY0" fmla="*/ 5252633 h 5397420"/>
              <a:gd name="connsiteX1" fmla="*/ 3326943 w 6627440"/>
              <a:gd name="connsiteY1" fmla="*/ 5334135 h 5397420"/>
              <a:gd name="connsiteX2" fmla="*/ 6110847 w 6627440"/>
              <a:gd name="connsiteY2" fmla="*/ 4326482 h 5397420"/>
              <a:gd name="connsiteX3" fmla="*/ 6193367 w 6627440"/>
              <a:gd name="connsiteY3" fmla="*/ 1357972 h 5397420"/>
              <a:gd name="connsiteX4" fmla="*/ 3551568 w 6627440"/>
              <a:gd name="connsiteY4" fmla="*/ 65871 h 5397420"/>
              <a:gd name="connsiteX5" fmla="*/ 1138195 w 6627440"/>
              <a:gd name="connsiteY5" fmla="*/ 428306 h 5397420"/>
              <a:gd name="connsiteX6" fmla="*/ 73933 w 6627440"/>
              <a:gd name="connsiteY6" fmla="*/ 2857314 h 5397420"/>
              <a:gd name="connsiteX7" fmla="*/ 2305628 w 6627440"/>
              <a:gd name="connsiteY7" fmla="*/ 4980318 h 5397420"/>
              <a:gd name="connsiteX8" fmla="*/ 1544380 w 6627440"/>
              <a:gd name="connsiteY8" fmla="*/ 5252633 h 53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40" h="5397420">
                <a:moveTo>
                  <a:pt x="1544380" y="5252633"/>
                </a:moveTo>
                <a:cubicBezTo>
                  <a:pt x="1556207" y="5314022"/>
                  <a:pt x="2571618" y="5491175"/>
                  <a:pt x="3326943" y="5334135"/>
                </a:cubicBezTo>
                <a:cubicBezTo>
                  <a:pt x="4082268" y="5177095"/>
                  <a:pt x="5593072" y="4991595"/>
                  <a:pt x="6110847" y="4326482"/>
                </a:cubicBezTo>
                <a:cubicBezTo>
                  <a:pt x="6940830" y="3391593"/>
                  <a:pt x="6619913" y="2068074"/>
                  <a:pt x="6193367" y="1357972"/>
                </a:cubicBezTo>
                <a:cubicBezTo>
                  <a:pt x="5766821" y="647870"/>
                  <a:pt x="4394097" y="220815"/>
                  <a:pt x="3551568" y="65871"/>
                </a:cubicBezTo>
                <a:cubicBezTo>
                  <a:pt x="2709039" y="-89073"/>
                  <a:pt x="1668865" y="28380"/>
                  <a:pt x="1138195" y="428306"/>
                </a:cubicBezTo>
                <a:cubicBezTo>
                  <a:pt x="607525" y="828232"/>
                  <a:pt x="-258548" y="1960759"/>
                  <a:pt x="73933" y="2857314"/>
                </a:cubicBezTo>
                <a:cubicBezTo>
                  <a:pt x="354612" y="3898352"/>
                  <a:pt x="1151047" y="4601521"/>
                  <a:pt x="2305628" y="4980318"/>
                </a:cubicBezTo>
                <a:cubicBezTo>
                  <a:pt x="2182006" y="5243549"/>
                  <a:pt x="1544380" y="5252633"/>
                  <a:pt x="1544380" y="525263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5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5" name="Freeform: Shape 6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76" name="Rectangle 63">
            <a:extLst>
              <a:ext uri="{FF2B5EF4-FFF2-40B4-BE49-F238E27FC236}">
                <a16:creationId xmlns:a16="http://schemas.microsoft.com/office/drawing/2014/main" id="{E3B49476-BACD-49C8-AABA-493B623C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7" name="Freeform: Shape 65">
            <a:extLst>
              <a:ext uri="{FF2B5EF4-FFF2-40B4-BE49-F238E27FC236}">
                <a16:creationId xmlns:a16="http://schemas.microsoft.com/office/drawing/2014/main" id="{A1E33827-D9B6-4139-8DC5-A4ADFD575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403" y="560386"/>
            <a:ext cx="6919656" cy="4575663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8686" h="3905917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8" name="Freeform: Shape 67">
            <a:extLst>
              <a:ext uri="{FF2B5EF4-FFF2-40B4-BE49-F238E27FC236}">
                <a16:creationId xmlns:a16="http://schemas.microsoft.com/office/drawing/2014/main" id="{F907F25B-D671-478E-A1EE-5BA7DECE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2294" y="606011"/>
            <a:ext cx="6919656" cy="4575663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8686" h="3905917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9" name="Freeform: Shape 69">
            <a:extLst>
              <a:ext uri="{FF2B5EF4-FFF2-40B4-BE49-F238E27FC236}">
                <a16:creationId xmlns:a16="http://schemas.microsoft.com/office/drawing/2014/main" id="{0C75E7EF-2AD7-40CB-BC67-FA8F574B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257268" y="2872071"/>
            <a:ext cx="4180515" cy="3301837"/>
          </a:xfrm>
          <a:custGeom>
            <a:avLst/>
            <a:gdLst>
              <a:gd name="connsiteX0" fmla="*/ 2787528 w 4712373"/>
              <a:gd name="connsiteY0" fmla="*/ 3676359 h 4068523"/>
              <a:gd name="connsiteX1" fmla="*/ 4687166 w 4712373"/>
              <a:gd name="connsiteY1" fmla="*/ 1907489 h 4068523"/>
              <a:gd name="connsiteX2" fmla="*/ 2172275 w 4712373"/>
              <a:gd name="connsiteY2" fmla="*/ 136 h 4068523"/>
              <a:gd name="connsiteX3" fmla="*/ 111143 w 4712373"/>
              <a:gd name="connsiteY3" fmla="*/ 1123024 h 4068523"/>
              <a:gd name="connsiteX4" fmla="*/ 2016292 w 4712373"/>
              <a:gd name="connsiteY4" fmla="*/ 3609943 h 4068523"/>
              <a:gd name="connsiteX5" fmla="*/ 1772395 w 4712373"/>
              <a:gd name="connsiteY5" fmla="*/ 4068523 h 4068523"/>
              <a:gd name="connsiteX6" fmla="*/ 2787528 w 4712373"/>
              <a:gd name="connsiteY6" fmla="*/ 3676359 h 40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373" h="406852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0" name="Freeform: Shape 71">
            <a:extLst>
              <a:ext uri="{FF2B5EF4-FFF2-40B4-BE49-F238E27FC236}">
                <a16:creationId xmlns:a16="http://schemas.microsoft.com/office/drawing/2014/main" id="{6B8B9B37-264C-4866-91BF-26A20D42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235544" y="2827605"/>
            <a:ext cx="4180515" cy="3301837"/>
          </a:xfrm>
          <a:custGeom>
            <a:avLst/>
            <a:gdLst>
              <a:gd name="connsiteX0" fmla="*/ 2787528 w 4712373"/>
              <a:gd name="connsiteY0" fmla="*/ 3676359 h 4068523"/>
              <a:gd name="connsiteX1" fmla="*/ 4687166 w 4712373"/>
              <a:gd name="connsiteY1" fmla="*/ 1907489 h 4068523"/>
              <a:gd name="connsiteX2" fmla="*/ 2172275 w 4712373"/>
              <a:gd name="connsiteY2" fmla="*/ 136 h 4068523"/>
              <a:gd name="connsiteX3" fmla="*/ 111143 w 4712373"/>
              <a:gd name="connsiteY3" fmla="*/ 1123024 h 4068523"/>
              <a:gd name="connsiteX4" fmla="*/ 2016292 w 4712373"/>
              <a:gd name="connsiteY4" fmla="*/ 3609943 h 4068523"/>
              <a:gd name="connsiteX5" fmla="*/ 1772395 w 4712373"/>
              <a:gd name="connsiteY5" fmla="*/ 4068523 h 4068523"/>
              <a:gd name="connsiteX6" fmla="*/ 2787528 w 4712373"/>
              <a:gd name="connsiteY6" fmla="*/ 3676359 h 40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2373" h="406852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299" y="1224011"/>
            <a:ext cx="5422901" cy="28707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7. How long should you wait before you go to bed after getting off electronic devices?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07FAA-1940-408E-A890-DDA91FA0A546}"/>
              </a:ext>
            </a:extLst>
          </p:cNvPr>
          <p:cNvSpPr txBox="1"/>
          <p:nvPr/>
        </p:nvSpPr>
        <p:spPr>
          <a:xfrm>
            <a:off x="1972485" y="3660494"/>
            <a:ext cx="25216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Straight away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30 minutes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1 hour</a:t>
            </a:r>
          </a:p>
        </p:txBody>
      </p:sp>
    </p:spTree>
    <p:extLst>
      <p:ext uri="{BB962C8B-B14F-4D97-AF65-F5344CB8AC3E}">
        <p14:creationId xmlns:p14="http://schemas.microsoft.com/office/powerpoint/2010/main" val="134416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7042E876-1D86-41B3-82D3-8D3BDC42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B06A0C0E-A057-417A-A48C-495C4E5B4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61839">
            <a:off x="1526026" y="1229068"/>
            <a:ext cx="8469078" cy="47448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631" h="842371">
                <a:moveTo>
                  <a:pt x="628446" y="842371"/>
                </a:moveTo>
                <a:cubicBezTo>
                  <a:pt x="711885" y="830941"/>
                  <a:pt x="729179" y="802337"/>
                  <a:pt x="820851" y="763100"/>
                </a:cubicBezTo>
                <a:cubicBezTo>
                  <a:pt x="912523" y="723863"/>
                  <a:pt x="1115666" y="706841"/>
                  <a:pt x="1178477" y="606951"/>
                </a:cubicBezTo>
                <a:cubicBezTo>
                  <a:pt x="1241288" y="507062"/>
                  <a:pt x="1266056" y="305111"/>
                  <a:pt x="1197715" y="163763"/>
                </a:cubicBezTo>
                <a:cubicBezTo>
                  <a:pt x="1129374" y="22415"/>
                  <a:pt x="1030548" y="19569"/>
                  <a:pt x="976395" y="9107"/>
                </a:cubicBezTo>
                <a:cubicBezTo>
                  <a:pt x="857583" y="-14633"/>
                  <a:pt x="406298" y="5778"/>
                  <a:pt x="246714" y="97247"/>
                </a:cubicBezTo>
                <a:cubicBezTo>
                  <a:pt x="87130" y="188716"/>
                  <a:pt x="-51755" y="235976"/>
                  <a:pt x="18891" y="557918"/>
                </a:cubicBezTo>
                <a:cubicBezTo>
                  <a:pt x="46436" y="746625"/>
                  <a:pt x="505747" y="711911"/>
                  <a:pt x="547562" y="720579"/>
                </a:cubicBezTo>
                <a:cubicBezTo>
                  <a:pt x="729013" y="757250"/>
                  <a:pt x="628446" y="842371"/>
                  <a:pt x="628446" y="8423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11" y="2382778"/>
            <a:ext cx="6271426" cy="29199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dirty="0"/>
              <a:t>You should stop looking at electronic devices at least </a:t>
            </a:r>
            <a:br>
              <a:rPr lang="en-US" b="0" dirty="0"/>
            </a:br>
            <a:r>
              <a:rPr lang="en-US" dirty="0"/>
              <a:t>b) 30 minutes </a:t>
            </a:r>
            <a:r>
              <a:rPr lang="en-US" b="0" dirty="0"/>
              <a:t>before bed.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61839">
            <a:off x="1455370" y="1207969"/>
            <a:ext cx="8469078" cy="47448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631" h="842371">
                <a:moveTo>
                  <a:pt x="628446" y="842371"/>
                </a:moveTo>
                <a:cubicBezTo>
                  <a:pt x="711885" y="830941"/>
                  <a:pt x="729179" y="802337"/>
                  <a:pt x="820851" y="763100"/>
                </a:cubicBezTo>
                <a:cubicBezTo>
                  <a:pt x="912523" y="723863"/>
                  <a:pt x="1115666" y="706841"/>
                  <a:pt x="1178477" y="606951"/>
                </a:cubicBezTo>
                <a:cubicBezTo>
                  <a:pt x="1241288" y="507062"/>
                  <a:pt x="1266056" y="305111"/>
                  <a:pt x="1197715" y="163763"/>
                </a:cubicBezTo>
                <a:cubicBezTo>
                  <a:pt x="1129374" y="22415"/>
                  <a:pt x="1030548" y="19569"/>
                  <a:pt x="976395" y="9107"/>
                </a:cubicBezTo>
                <a:cubicBezTo>
                  <a:pt x="857583" y="-14633"/>
                  <a:pt x="406298" y="5778"/>
                  <a:pt x="246714" y="97247"/>
                </a:cubicBezTo>
                <a:cubicBezTo>
                  <a:pt x="87130" y="188716"/>
                  <a:pt x="-51755" y="235976"/>
                  <a:pt x="18891" y="557918"/>
                </a:cubicBezTo>
                <a:cubicBezTo>
                  <a:pt x="46436" y="746625"/>
                  <a:pt x="505747" y="711911"/>
                  <a:pt x="547562" y="720579"/>
                </a:cubicBezTo>
                <a:cubicBezTo>
                  <a:pt x="729013" y="757250"/>
                  <a:pt x="628446" y="842371"/>
                  <a:pt x="628446" y="8423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6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F5E82-D58E-4C8E-939B-776DDBC78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>
                <a:hlinkClick r:id="rId3"/>
              </a:rPr>
              <a:t>https://youtu.be/_-B1tTdWSCQ</a:t>
            </a:r>
            <a:endParaRPr lang="en-GB" sz="1400" dirty="0"/>
          </a:p>
        </p:txBody>
      </p:sp>
      <p:pic>
        <p:nvPicPr>
          <p:cNvPr id="5" name="Online Media 4" title="Part 1   Introduction Video Landscape">
            <a:hlinkClick r:id="" action="ppaction://media"/>
            <a:extLst>
              <a:ext uri="{FF2B5EF4-FFF2-40B4-BE49-F238E27FC236}">
                <a16:creationId xmlns:a16="http://schemas.microsoft.com/office/drawing/2014/main" id="{5E7F7799-3FEC-4FD6-9E1B-1B6B02DDFA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84946" y="1927091"/>
            <a:ext cx="6656008" cy="37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83E542C-76A9-4825-AD09-F15DAFDD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4884F9F-22C0-46E3-9671-1700FFC86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06406" y="419990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E723EF-5906-4149-8079-A84E3280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68646" y="471568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F5CAC00-A1BB-444C-BD9B-10D47F65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61" y="4159876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2247C82-F668-423F-99CD-1037E6E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3" y="4121384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1" y="1519707"/>
            <a:ext cx="5228823" cy="3206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+mn-lt"/>
              </a:rPr>
              <a:t>A) 15 minutes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B) 30 minutes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C) 1 hour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E3A09-EB5C-4630-8578-3C63479BB0E3}"/>
              </a:ext>
            </a:extLst>
          </p:cNvPr>
          <p:cNvSpPr txBox="1"/>
          <p:nvPr/>
        </p:nvSpPr>
        <p:spPr>
          <a:xfrm>
            <a:off x="2184225" y="4265855"/>
            <a:ext cx="3313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n-ea"/>
                <a:cs typeface="+mn-cs"/>
              </a:rPr>
              <a:t>8. How much time a day should you spend on yourself (self-care)?</a:t>
            </a:r>
          </a:p>
        </p:txBody>
      </p:sp>
    </p:spTree>
    <p:extLst>
      <p:ext uri="{BB962C8B-B14F-4D97-AF65-F5344CB8AC3E}">
        <p14:creationId xmlns:p14="http://schemas.microsoft.com/office/powerpoint/2010/main" val="334529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715288"/>
            <a:ext cx="6819900" cy="3103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dirty="0"/>
              <a:t>You should spend </a:t>
            </a:r>
            <a:r>
              <a:rPr lang="en-US" dirty="0"/>
              <a:t>A) 15 minutes </a:t>
            </a:r>
            <a:r>
              <a:rPr lang="en-US" b="0" dirty="0"/>
              <a:t>a day looking after yourself.</a:t>
            </a: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8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E3B49476-BACD-49C8-AABA-493B623C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4D6429DC-A801-4BE6-B4A2-69574B9B2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2111508" y="331880"/>
            <a:ext cx="5101482" cy="6285679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110026"/>
              <a:gd name="connsiteX1" fmla="*/ 604999 w 12117505"/>
              <a:gd name="connsiteY1" fmla="*/ 37768 h 6110026"/>
              <a:gd name="connsiteX2" fmla="*/ 0 w 12117505"/>
              <a:gd name="connsiteY2" fmla="*/ 74946 h 6110026"/>
              <a:gd name="connsiteX3" fmla="*/ 0 w 12117505"/>
              <a:gd name="connsiteY3" fmla="*/ 833236 h 6110026"/>
              <a:gd name="connsiteX4" fmla="*/ 4597 w 12117505"/>
              <a:gd name="connsiteY4" fmla="*/ 833236 h 6110026"/>
              <a:gd name="connsiteX5" fmla="*/ 88972 w 12117505"/>
              <a:gd name="connsiteY5" fmla="*/ 3447938 h 6110026"/>
              <a:gd name="connsiteX6" fmla="*/ 148480 w 12117505"/>
              <a:gd name="connsiteY6" fmla="*/ 5854931 h 6110026"/>
              <a:gd name="connsiteX7" fmla="*/ 3319168 w 12117505"/>
              <a:gd name="connsiteY7" fmla="*/ 5857467 h 6110026"/>
              <a:gd name="connsiteX8" fmla="*/ 4308929 w 12117505"/>
              <a:gd name="connsiteY8" fmla="*/ 5850807 h 6110026"/>
              <a:gd name="connsiteX9" fmla="*/ 5308288 w 12117505"/>
              <a:gd name="connsiteY9" fmla="*/ 5861900 h 6110026"/>
              <a:gd name="connsiteX10" fmla="*/ 5903316 w 12117505"/>
              <a:gd name="connsiteY10" fmla="*/ 6110026 h 6110026"/>
              <a:gd name="connsiteX11" fmla="*/ 6358569 w 12117505"/>
              <a:gd name="connsiteY11" fmla="*/ 5841208 h 6110026"/>
              <a:gd name="connsiteX12" fmla="*/ 9098386 w 12117505"/>
              <a:gd name="connsiteY12" fmla="*/ 5835714 h 6110026"/>
              <a:gd name="connsiteX13" fmla="*/ 10007288 w 12117505"/>
              <a:gd name="connsiteY13" fmla="*/ 5838589 h 6110026"/>
              <a:gd name="connsiteX14" fmla="*/ 10927227 w 12117505"/>
              <a:gd name="connsiteY14" fmla="*/ 5846456 h 6110026"/>
              <a:gd name="connsiteX15" fmla="*/ 12085310 w 12117505"/>
              <a:gd name="connsiteY15" fmla="*/ 5845410 h 6110026"/>
              <a:gd name="connsiteX16" fmla="*/ 12063456 w 12117505"/>
              <a:gd name="connsiteY16" fmla="*/ 2545764 h 6110026"/>
              <a:gd name="connsiteX17" fmla="*/ 12054104 w 12117505"/>
              <a:gd name="connsiteY17" fmla="*/ 100403 h 6110026"/>
              <a:gd name="connsiteX18" fmla="*/ 11486459 w 12117505"/>
              <a:gd name="connsiteY18" fmla="*/ 39180 h 6110026"/>
              <a:gd name="connsiteX19" fmla="*/ 10223511 w 12117505"/>
              <a:gd name="connsiteY19" fmla="*/ 25149 h 6110026"/>
              <a:gd name="connsiteX20" fmla="*/ 7599878 w 12117505"/>
              <a:gd name="connsiteY20" fmla="*/ 0 h 6110026"/>
              <a:gd name="connsiteX21" fmla="*/ 2695196 w 12117505"/>
              <a:gd name="connsiteY21" fmla="*/ 5448 h 6110026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46335 w 12117505"/>
              <a:gd name="connsiteY9" fmla="*/ 5857981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46335 w 12117505"/>
              <a:gd name="connsiteY9" fmla="*/ 5857981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096545"/>
              <a:gd name="connsiteY0" fmla="*/ 101752 h 6241619"/>
              <a:gd name="connsiteX1" fmla="*/ 604999 w 12096545"/>
              <a:gd name="connsiteY1" fmla="*/ 134072 h 6241619"/>
              <a:gd name="connsiteX2" fmla="*/ 0 w 12096545"/>
              <a:gd name="connsiteY2" fmla="*/ 171250 h 6241619"/>
              <a:gd name="connsiteX3" fmla="*/ 0 w 12096545"/>
              <a:gd name="connsiteY3" fmla="*/ 929540 h 6241619"/>
              <a:gd name="connsiteX4" fmla="*/ 4597 w 12096545"/>
              <a:gd name="connsiteY4" fmla="*/ 929540 h 6241619"/>
              <a:gd name="connsiteX5" fmla="*/ 88972 w 12096545"/>
              <a:gd name="connsiteY5" fmla="*/ 3544242 h 6241619"/>
              <a:gd name="connsiteX6" fmla="*/ 148480 w 12096545"/>
              <a:gd name="connsiteY6" fmla="*/ 5951235 h 6241619"/>
              <a:gd name="connsiteX7" fmla="*/ 3319168 w 12096545"/>
              <a:gd name="connsiteY7" fmla="*/ 5953771 h 6241619"/>
              <a:gd name="connsiteX8" fmla="*/ 4308929 w 12096545"/>
              <a:gd name="connsiteY8" fmla="*/ 5947111 h 6241619"/>
              <a:gd name="connsiteX9" fmla="*/ 5346335 w 12096545"/>
              <a:gd name="connsiteY9" fmla="*/ 5954285 h 6241619"/>
              <a:gd name="connsiteX10" fmla="*/ 5884297 w 12096545"/>
              <a:gd name="connsiteY10" fmla="*/ 6241619 h 6241619"/>
              <a:gd name="connsiteX11" fmla="*/ 6358569 w 12096545"/>
              <a:gd name="connsiteY11" fmla="*/ 5937512 h 6241619"/>
              <a:gd name="connsiteX12" fmla="*/ 9098386 w 12096545"/>
              <a:gd name="connsiteY12" fmla="*/ 5932018 h 6241619"/>
              <a:gd name="connsiteX13" fmla="*/ 10007288 w 12096545"/>
              <a:gd name="connsiteY13" fmla="*/ 5934893 h 6241619"/>
              <a:gd name="connsiteX14" fmla="*/ 10927227 w 12096545"/>
              <a:gd name="connsiteY14" fmla="*/ 5942760 h 6241619"/>
              <a:gd name="connsiteX15" fmla="*/ 12085310 w 12096545"/>
              <a:gd name="connsiteY15" fmla="*/ 5941714 h 6241619"/>
              <a:gd name="connsiteX16" fmla="*/ 12063456 w 12096545"/>
              <a:gd name="connsiteY16" fmla="*/ 2642068 h 6241619"/>
              <a:gd name="connsiteX17" fmla="*/ 12054104 w 12096545"/>
              <a:gd name="connsiteY17" fmla="*/ 196707 h 6241619"/>
              <a:gd name="connsiteX18" fmla="*/ 11768849 w 12096545"/>
              <a:gd name="connsiteY18" fmla="*/ 143800 h 6241619"/>
              <a:gd name="connsiteX19" fmla="*/ 10223511 w 12096545"/>
              <a:gd name="connsiteY19" fmla="*/ 121453 h 6241619"/>
              <a:gd name="connsiteX20" fmla="*/ 7599878 w 12096545"/>
              <a:gd name="connsiteY20" fmla="*/ 96304 h 6241619"/>
              <a:gd name="connsiteX21" fmla="*/ 2695196 w 12096545"/>
              <a:gd name="connsiteY21" fmla="*/ 101752 h 6241619"/>
              <a:gd name="connsiteX0" fmla="*/ 2695196 w 12097415"/>
              <a:gd name="connsiteY0" fmla="*/ 5448 h 6145315"/>
              <a:gd name="connsiteX1" fmla="*/ 604999 w 12097415"/>
              <a:gd name="connsiteY1" fmla="*/ 37768 h 6145315"/>
              <a:gd name="connsiteX2" fmla="*/ 0 w 12097415"/>
              <a:gd name="connsiteY2" fmla="*/ 74946 h 6145315"/>
              <a:gd name="connsiteX3" fmla="*/ 0 w 12097415"/>
              <a:gd name="connsiteY3" fmla="*/ 833236 h 6145315"/>
              <a:gd name="connsiteX4" fmla="*/ 4597 w 12097415"/>
              <a:gd name="connsiteY4" fmla="*/ 833236 h 6145315"/>
              <a:gd name="connsiteX5" fmla="*/ 88972 w 12097415"/>
              <a:gd name="connsiteY5" fmla="*/ 3447938 h 6145315"/>
              <a:gd name="connsiteX6" fmla="*/ 148480 w 12097415"/>
              <a:gd name="connsiteY6" fmla="*/ 5854931 h 6145315"/>
              <a:gd name="connsiteX7" fmla="*/ 3319168 w 12097415"/>
              <a:gd name="connsiteY7" fmla="*/ 5857467 h 6145315"/>
              <a:gd name="connsiteX8" fmla="*/ 4308929 w 12097415"/>
              <a:gd name="connsiteY8" fmla="*/ 5850807 h 6145315"/>
              <a:gd name="connsiteX9" fmla="*/ 5346335 w 12097415"/>
              <a:gd name="connsiteY9" fmla="*/ 5857981 h 6145315"/>
              <a:gd name="connsiteX10" fmla="*/ 5884297 w 12097415"/>
              <a:gd name="connsiteY10" fmla="*/ 6145315 h 6145315"/>
              <a:gd name="connsiteX11" fmla="*/ 6358569 w 12097415"/>
              <a:gd name="connsiteY11" fmla="*/ 5841208 h 6145315"/>
              <a:gd name="connsiteX12" fmla="*/ 9098386 w 12097415"/>
              <a:gd name="connsiteY12" fmla="*/ 5835714 h 6145315"/>
              <a:gd name="connsiteX13" fmla="*/ 10007288 w 12097415"/>
              <a:gd name="connsiteY13" fmla="*/ 5838589 h 6145315"/>
              <a:gd name="connsiteX14" fmla="*/ 10927227 w 12097415"/>
              <a:gd name="connsiteY14" fmla="*/ 5846456 h 6145315"/>
              <a:gd name="connsiteX15" fmla="*/ 12085310 w 12097415"/>
              <a:gd name="connsiteY15" fmla="*/ 5845410 h 6145315"/>
              <a:gd name="connsiteX16" fmla="*/ 12063456 w 12097415"/>
              <a:gd name="connsiteY16" fmla="*/ 2545764 h 6145315"/>
              <a:gd name="connsiteX17" fmla="*/ 12054104 w 12097415"/>
              <a:gd name="connsiteY17" fmla="*/ 100403 h 6145315"/>
              <a:gd name="connsiteX18" fmla="*/ 11768849 w 12097415"/>
              <a:gd name="connsiteY18" fmla="*/ 47496 h 6145315"/>
              <a:gd name="connsiteX19" fmla="*/ 10223511 w 12097415"/>
              <a:gd name="connsiteY19" fmla="*/ 25149 h 6145315"/>
              <a:gd name="connsiteX20" fmla="*/ 7599878 w 12097415"/>
              <a:gd name="connsiteY20" fmla="*/ 0 h 6145315"/>
              <a:gd name="connsiteX21" fmla="*/ 2695196 w 12097415"/>
              <a:gd name="connsiteY21" fmla="*/ 5448 h 614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7415" h="6145315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cubicBezTo>
                  <a:pt x="4765690" y="5834904"/>
                  <a:pt x="5013215" y="5854283"/>
                  <a:pt x="5346335" y="5857981"/>
                </a:cubicBezTo>
                <a:cubicBezTo>
                  <a:pt x="5623326" y="5990403"/>
                  <a:pt x="5673015" y="6044313"/>
                  <a:pt x="5884297" y="6145315"/>
                </a:cubicBezTo>
                <a:cubicBezTo>
                  <a:pt x="6037008" y="6059125"/>
                  <a:pt x="6223567" y="5900221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08372" y="516139"/>
                  <a:pt x="12054104" y="100403"/>
                </a:cubicBezTo>
                <a:cubicBezTo>
                  <a:pt x="12045345" y="33302"/>
                  <a:pt x="12073948" y="60038"/>
                  <a:pt x="11768849" y="47496"/>
                </a:cubicBezTo>
                <a:cubicBezTo>
                  <a:pt x="11463750" y="34954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948" y="1765495"/>
            <a:ext cx="4262509" cy="34184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How many did you get right?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hope you learnt something today.</a:t>
            </a: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0A837966-B527-4DDD-A816-FF68D412E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2173151" y="286161"/>
            <a:ext cx="5101482" cy="6285679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110026"/>
              <a:gd name="connsiteX1" fmla="*/ 604999 w 12117505"/>
              <a:gd name="connsiteY1" fmla="*/ 37768 h 6110026"/>
              <a:gd name="connsiteX2" fmla="*/ 0 w 12117505"/>
              <a:gd name="connsiteY2" fmla="*/ 74946 h 6110026"/>
              <a:gd name="connsiteX3" fmla="*/ 0 w 12117505"/>
              <a:gd name="connsiteY3" fmla="*/ 833236 h 6110026"/>
              <a:gd name="connsiteX4" fmla="*/ 4597 w 12117505"/>
              <a:gd name="connsiteY4" fmla="*/ 833236 h 6110026"/>
              <a:gd name="connsiteX5" fmla="*/ 88972 w 12117505"/>
              <a:gd name="connsiteY5" fmla="*/ 3447938 h 6110026"/>
              <a:gd name="connsiteX6" fmla="*/ 148480 w 12117505"/>
              <a:gd name="connsiteY6" fmla="*/ 5854931 h 6110026"/>
              <a:gd name="connsiteX7" fmla="*/ 3319168 w 12117505"/>
              <a:gd name="connsiteY7" fmla="*/ 5857467 h 6110026"/>
              <a:gd name="connsiteX8" fmla="*/ 4308929 w 12117505"/>
              <a:gd name="connsiteY8" fmla="*/ 5850807 h 6110026"/>
              <a:gd name="connsiteX9" fmla="*/ 5308288 w 12117505"/>
              <a:gd name="connsiteY9" fmla="*/ 5861900 h 6110026"/>
              <a:gd name="connsiteX10" fmla="*/ 5903316 w 12117505"/>
              <a:gd name="connsiteY10" fmla="*/ 6110026 h 6110026"/>
              <a:gd name="connsiteX11" fmla="*/ 6358569 w 12117505"/>
              <a:gd name="connsiteY11" fmla="*/ 5841208 h 6110026"/>
              <a:gd name="connsiteX12" fmla="*/ 9098386 w 12117505"/>
              <a:gd name="connsiteY12" fmla="*/ 5835714 h 6110026"/>
              <a:gd name="connsiteX13" fmla="*/ 10007288 w 12117505"/>
              <a:gd name="connsiteY13" fmla="*/ 5838589 h 6110026"/>
              <a:gd name="connsiteX14" fmla="*/ 10927227 w 12117505"/>
              <a:gd name="connsiteY14" fmla="*/ 5846456 h 6110026"/>
              <a:gd name="connsiteX15" fmla="*/ 12085310 w 12117505"/>
              <a:gd name="connsiteY15" fmla="*/ 5845410 h 6110026"/>
              <a:gd name="connsiteX16" fmla="*/ 12063456 w 12117505"/>
              <a:gd name="connsiteY16" fmla="*/ 2545764 h 6110026"/>
              <a:gd name="connsiteX17" fmla="*/ 12054104 w 12117505"/>
              <a:gd name="connsiteY17" fmla="*/ 100403 h 6110026"/>
              <a:gd name="connsiteX18" fmla="*/ 11486459 w 12117505"/>
              <a:gd name="connsiteY18" fmla="*/ 39180 h 6110026"/>
              <a:gd name="connsiteX19" fmla="*/ 10223511 w 12117505"/>
              <a:gd name="connsiteY19" fmla="*/ 25149 h 6110026"/>
              <a:gd name="connsiteX20" fmla="*/ 7599878 w 12117505"/>
              <a:gd name="connsiteY20" fmla="*/ 0 h 6110026"/>
              <a:gd name="connsiteX21" fmla="*/ 2695196 w 12117505"/>
              <a:gd name="connsiteY21" fmla="*/ 5448 h 6110026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08288 w 12117505"/>
              <a:gd name="connsiteY9" fmla="*/ 5861900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46335 w 12117505"/>
              <a:gd name="connsiteY9" fmla="*/ 5857981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117505"/>
              <a:gd name="connsiteY0" fmla="*/ 5448 h 6145315"/>
              <a:gd name="connsiteX1" fmla="*/ 604999 w 12117505"/>
              <a:gd name="connsiteY1" fmla="*/ 37768 h 6145315"/>
              <a:gd name="connsiteX2" fmla="*/ 0 w 12117505"/>
              <a:gd name="connsiteY2" fmla="*/ 74946 h 6145315"/>
              <a:gd name="connsiteX3" fmla="*/ 0 w 12117505"/>
              <a:gd name="connsiteY3" fmla="*/ 833236 h 6145315"/>
              <a:gd name="connsiteX4" fmla="*/ 4597 w 12117505"/>
              <a:gd name="connsiteY4" fmla="*/ 833236 h 6145315"/>
              <a:gd name="connsiteX5" fmla="*/ 88972 w 12117505"/>
              <a:gd name="connsiteY5" fmla="*/ 3447938 h 6145315"/>
              <a:gd name="connsiteX6" fmla="*/ 148480 w 12117505"/>
              <a:gd name="connsiteY6" fmla="*/ 5854931 h 6145315"/>
              <a:gd name="connsiteX7" fmla="*/ 3319168 w 12117505"/>
              <a:gd name="connsiteY7" fmla="*/ 5857467 h 6145315"/>
              <a:gd name="connsiteX8" fmla="*/ 4308929 w 12117505"/>
              <a:gd name="connsiteY8" fmla="*/ 5850807 h 6145315"/>
              <a:gd name="connsiteX9" fmla="*/ 5346335 w 12117505"/>
              <a:gd name="connsiteY9" fmla="*/ 5857981 h 6145315"/>
              <a:gd name="connsiteX10" fmla="*/ 5884297 w 12117505"/>
              <a:gd name="connsiteY10" fmla="*/ 6145315 h 6145315"/>
              <a:gd name="connsiteX11" fmla="*/ 6358569 w 12117505"/>
              <a:gd name="connsiteY11" fmla="*/ 5841208 h 6145315"/>
              <a:gd name="connsiteX12" fmla="*/ 9098386 w 12117505"/>
              <a:gd name="connsiteY12" fmla="*/ 5835714 h 6145315"/>
              <a:gd name="connsiteX13" fmla="*/ 10007288 w 12117505"/>
              <a:gd name="connsiteY13" fmla="*/ 5838589 h 6145315"/>
              <a:gd name="connsiteX14" fmla="*/ 10927227 w 12117505"/>
              <a:gd name="connsiteY14" fmla="*/ 5846456 h 6145315"/>
              <a:gd name="connsiteX15" fmla="*/ 12085310 w 12117505"/>
              <a:gd name="connsiteY15" fmla="*/ 5845410 h 6145315"/>
              <a:gd name="connsiteX16" fmla="*/ 12063456 w 12117505"/>
              <a:gd name="connsiteY16" fmla="*/ 2545764 h 6145315"/>
              <a:gd name="connsiteX17" fmla="*/ 12054104 w 12117505"/>
              <a:gd name="connsiteY17" fmla="*/ 100403 h 6145315"/>
              <a:gd name="connsiteX18" fmla="*/ 11486459 w 12117505"/>
              <a:gd name="connsiteY18" fmla="*/ 39180 h 6145315"/>
              <a:gd name="connsiteX19" fmla="*/ 10223511 w 12117505"/>
              <a:gd name="connsiteY19" fmla="*/ 25149 h 6145315"/>
              <a:gd name="connsiteX20" fmla="*/ 7599878 w 12117505"/>
              <a:gd name="connsiteY20" fmla="*/ 0 h 6145315"/>
              <a:gd name="connsiteX21" fmla="*/ 2695196 w 12117505"/>
              <a:gd name="connsiteY21" fmla="*/ 5448 h 6145315"/>
              <a:gd name="connsiteX0" fmla="*/ 2695196 w 12096545"/>
              <a:gd name="connsiteY0" fmla="*/ 101752 h 6241619"/>
              <a:gd name="connsiteX1" fmla="*/ 604999 w 12096545"/>
              <a:gd name="connsiteY1" fmla="*/ 134072 h 6241619"/>
              <a:gd name="connsiteX2" fmla="*/ 0 w 12096545"/>
              <a:gd name="connsiteY2" fmla="*/ 171250 h 6241619"/>
              <a:gd name="connsiteX3" fmla="*/ 0 w 12096545"/>
              <a:gd name="connsiteY3" fmla="*/ 929540 h 6241619"/>
              <a:gd name="connsiteX4" fmla="*/ 4597 w 12096545"/>
              <a:gd name="connsiteY4" fmla="*/ 929540 h 6241619"/>
              <a:gd name="connsiteX5" fmla="*/ 88972 w 12096545"/>
              <a:gd name="connsiteY5" fmla="*/ 3544242 h 6241619"/>
              <a:gd name="connsiteX6" fmla="*/ 148480 w 12096545"/>
              <a:gd name="connsiteY6" fmla="*/ 5951235 h 6241619"/>
              <a:gd name="connsiteX7" fmla="*/ 3319168 w 12096545"/>
              <a:gd name="connsiteY7" fmla="*/ 5953771 h 6241619"/>
              <a:gd name="connsiteX8" fmla="*/ 4308929 w 12096545"/>
              <a:gd name="connsiteY8" fmla="*/ 5947111 h 6241619"/>
              <a:gd name="connsiteX9" fmla="*/ 5346335 w 12096545"/>
              <a:gd name="connsiteY9" fmla="*/ 5954285 h 6241619"/>
              <a:gd name="connsiteX10" fmla="*/ 5884297 w 12096545"/>
              <a:gd name="connsiteY10" fmla="*/ 6241619 h 6241619"/>
              <a:gd name="connsiteX11" fmla="*/ 6358569 w 12096545"/>
              <a:gd name="connsiteY11" fmla="*/ 5937512 h 6241619"/>
              <a:gd name="connsiteX12" fmla="*/ 9098386 w 12096545"/>
              <a:gd name="connsiteY12" fmla="*/ 5932018 h 6241619"/>
              <a:gd name="connsiteX13" fmla="*/ 10007288 w 12096545"/>
              <a:gd name="connsiteY13" fmla="*/ 5934893 h 6241619"/>
              <a:gd name="connsiteX14" fmla="*/ 10927227 w 12096545"/>
              <a:gd name="connsiteY14" fmla="*/ 5942760 h 6241619"/>
              <a:gd name="connsiteX15" fmla="*/ 12085310 w 12096545"/>
              <a:gd name="connsiteY15" fmla="*/ 5941714 h 6241619"/>
              <a:gd name="connsiteX16" fmla="*/ 12063456 w 12096545"/>
              <a:gd name="connsiteY16" fmla="*/ 2642068 h 6241619"/>
              <a:gd name="connsiteX17" fmla="*/ 12054104 w 12096545"/>
              <a:gd name="connsiteY17" fmla="*/ 196707 h 6241619"/>
              <a:gd name="connsiteX18" fmla="*/ 11768849 w 12096545"/>
              <a:gd name="connsiteY18" fmla="*/ 143800 h 6241619"/>
              <a:gd name="connsiteX19" fmla="*/ 10223511 w 12096545"/>
              <a:gd name="connsiteY19" fmla="*/ 121453 h 6241619"/>
              <a:gd name="connsiteX20" fmla="*/ 7599878 w 12096545"/>
              <a:gd name="connsiteY20" fmla="*/ 96304 h 6241619"/>
              <a:gd name="connsiteX21" fmla="*/ 2695196 w 12096545"/>
              <a:gd name="connsiteY21" fmla="*/ 101752 h 6241619"/>
              <a:gd name="connsiteX0" fmla="*/ 2695196 w 12097415"/>
              <a:gd name="connsiteY0" fmla="*/ 5448 h 6145315"/>
              <a:gd name="connsiteX1" fmla="*/ 604999 w 12097415"/>
              <a:gd name="connsiteY1" fmla="*/ 37768 h 6145315"/>
              <a:gd name="connsiteX2" fmla="*/ 0 w 12097415"/>
              <a:gd name="connsiteY2" fmla="*/ 74946 h 6145315"/>
              <a:gd name="connsiteX3" fmla="*/ 0 w 12097415"/>
              <a:gd name="connsiteY3" fmla="*/ 833236 h 6145315"/>
              <a:gd name="connsiteX4" fmla="*/ 4597 w 12097415"/>
              <a:gd name="connsiteY4" fmla="*/ 833236 h 6145315"/>
              <a:gd name="connsiteX5" fmla="*/ 88972 w 12097415"/>
              <a:gd name="connsiteY5" fmla="*/ 3447938 h 6145315"/>
              <a:gd name="connsiteX6" fmla="*/ 148480 w 12097415"/>
              <a:gd name="connsiteY6" fmla="*/ 5854931 h 6145315"/>
              <a:gd name="connsiteX7" fmla="*/ 3319168 w 12097415"/>
              <a:gd name="connsiteY7" fmla="*/ 5857467 h 6145315"/>
              <a:gd name="connsiteX8" fmla="*/ 4308929 w 12097415"/>
              <a:gd name="connsiteY8" fmla="*/ 5850807 h 6145315"/>
              <a:gd name="connsiteX9" fmla="*/ 5346335 w 12097415"/>
              <a:gd name="connsiteY9" fmla="*/ 5857981 h 6145315"/>
              <a:gd name="connsiteX10" fmla="*/ 5884297 w 12097415"/>
              <a:gd name="connsiteY10" fmla="*/ 6145315 h 6145315"/>
              <a:gd name="connsiteX11" fmla="*/ 6358569 w 12097415"/>
              <a:gd name="connsiteY11" fmla="*/ 5841208 h 6145315"/>
              <a:gd name="connsiteX12" fmla="*/ 9098386 w 12097415"/>
              <a:gd name="connsiteY12" fmla="*/ 5835714 h 6145315"/>
              <a:gd name="connsiteX13" fmla="*/ 10007288 w 12097415"/>
              <a:gd name="connsiteY13" fmla="*/ 5838589 h 6145315"/>
              <a:gd name="connsiteX14" fmla="*/ 10927227 w 12097415"/>
              <a:gd name="connsiteY14" fmla="*/ 5846456 h 6145315"/>
              <a:gd name="connsiteX15" fmla="*/ 12085310 w 12097415"/>
              <a:gd name="connsiteY15" fmla="*/ 5845410 h 6145315"/>
              <a:gd name="connsiteX16" fmla="*/ 12063456 w 12097415"/>
              <a:gd name="connsiteY16" fmla="*/ 2545764 h 6145315"/>
              <a:gd name="connsiteX17" fmla="*/ 12054104 w 12097415"/>
              <a:gd name="connsiteY17" fmla="*/ 100403 h 6145315"/>
              <a:gd name="connsiteX18" fmla="*/ 11768849 w 12097415"/>
              <a:gd name="connsiteY18" fmla="*/ 47496 h 6145315"/>
              <a:gd name="connsiteX19" fmla="*/ 10223511 w 12097415"/>
              <a:gd name="connsiteY19" fmla="*/ 25149 h 6145315"/>
              <a:gd name="connsiteX20" fmla="*/ 7599878 w 12097415"/>
              <a:gd name="connsiteY20" fmla="*/ 0 h 6145315"/>
              <a:gd name="connsiteX21" fmla="*/ 2695196 w 12097415"/>
              <a:gd name="connsiteY21" fmla="*/ 5448 h 614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7415" h="6145315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cubicBezTo>
                  <a:pt x="4765690" y="5834904"/>
                  <a:pt x="5013215" y="5854283"/>
                  <a:pt x="5346335" y="5857981"/>
                </a:cubicBezTo>
                <a:cubicBezTo>
                  <a:pt x="5623326" y="5990403"/>
                  <a:pt x="5673015" y="6044313"/>
                  <a:pt x="5884297" y="6145315"/>
                </a:cubicBezTo>
                <a:cubicBezTo>
                  <a:pt x="6037008" y="6059125"/>
                  <a:pt x="6223567" y="5900221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08372" y="516139"/>
                  <a:pt x="12054104" y="100403"/>
                </a:cubicBezTo>
                <a:cubicBezTo>
                  <a:pt x="12045345" y="33302"/>
                  <a:pt x="12073948" y="60038"/>
                  <a:pt x="11768849" y="47496"/>
                </a:cubicBezTo>
                <a:cubicBezTo>
                  <a:pt x="11463750" y="34954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C732143-DDEB-4D72-9B16-5CE24D39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31" y="2948668"/>
            <a:ext cx="3657600" cy="10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08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1CF9D2-6808-483A-A44A-2AA022F8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3400" b="1"/>
          <a:stretch/>
        </p:blipFill>
        <p:spPr>
          <a:xfrm>
            <a:off x="4442492" y="393121"/>
            <a:ext cx="7281673" cy="5884760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7470" y="403281"/>
            <a:ext cx="7281672" cy="588475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31CD342-6DAC-49CD-BD8C-EC611F34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363" y="1029432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643" y="968193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860A1-93C0-4412-B67C-68C1D49C1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392" y="1421217"/>
            <a:ext cx="3845432" cy="2795184"/>
          </a:xfrm>
        </p:spPr>
        <p:txBody>
          <a:bodyPr anchor="ctr">
            <a:normAutofit/>
          </a:bodyPr>
          <a:lstStyle/>
          <a:p>
            <a:r>
              <a:rPr lang="en-GB" dirty="0"/>
              <a:t>Student Voice:</a:t>
            </a:r>
            <a:br>
              <a:rPr lang="en-GB" dirty="0"/>
            </a:br>
            <a:r>
              <a:rPr lang="en-GB" dirty="0"/>
              <a:t>5-ways to improve your 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4E88B-DDA3-4A4E-8F28-89FE42B2B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643" y="5115627"/>
            <a:ext cx="3467320" cy="10316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700" b="1" dirty="0"/>
              <a:t>Mental Health</a:t>
            </a:r>
          </a:p>
          <a:p>
            <a:pPr algn="ctr">
              <a:lnSpc>
                <a:spcPct val="90000"/>
              </a:lnSpc>
            </a:pPr>
            <a:r>
              <a:rPr lang="en-GB" sz="2700" dirty="0"/>
              <a:t>Activity Days</a:t>
            </a:r>
          </a:p>
        </p:txBody>
      </p:sp>
    </p:spTree>
    <p:extLst>
      <p:ext uri="{BB962C8B-B14F-4D97-AF65-F5344CB8AC3E}">
        <p14:creationId xmlns:p14="http://schemas.microsoft.com/office/powerpoint/2010/main" val="42688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83E542C-76A9-4825-AD09-F15DAFDD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4884F9F-22C0-46E3-9671-1700FFC86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06406" y="419990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E723EF-5906-4149-8079-A84E3280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68646" y="471568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F5CAC00-A1BB-444C-BD9B-10D47F65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61" y="4159876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2247C82-F668-423F-99CD-1037E6E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3" y="4121384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6F4123-3186-4AD1-9EE2-CA16A081155B}"/>
              </a:ext>
            </a:extLst>
          </p:cNvPr>
          <p:cNvSpPr txBox="1">
            <a:spLocks/>
          </p:cNvSpPr>
          <p:nvPr/>
        </p:nvSpPr>
        <p:spPr>
          <a:xfrm>
            <a:off x="1378553" y="4457248"/>
            <a:ext cx="4351739" cy="158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Which one will you choose?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8420B9-8F3C-476A-B205-9CEABA25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123" y="1193374"/>
            <a:ext cx="4698750" cy="4093403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/>
              <a:t>We would like to challenge you to make just one of the following small changes to your everyday life which will improve your mental and physical health.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19287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0" y="484450"/>
            <a:ext cx="4133604" cy="21248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4100"/>
              <a:t>Challenge 1:</a:t>
            </a:r>
            <a:br>
              <a:rPr lang="en-GB" sz="4100"/>
            </a:br>
            <a:r>
              <a:rPr lang="en-GB" sz="4100" b="0"/>
              <a:t>Go to bed 15 mins earlier than usual all week.</a:t>
            </a:r>
          </a:p>
        </p:txBody>
      </p:sp>
      <p:pic>
        <p:nvPicPr>
          <p:cNvPr id="27" name="Picture 26" descr="Woman relaxing on bed">
            <a:extLst>
              <a:ext uri="{FF2B5EF4-FFF2-40B4-BE49-F238E27FC236}">
                <a16:creationId xmlns:a16="http://schemas.microsoft.com/office/drawing/2014/main" id="{DD7DAF63-B72B-8FB0-75FF-F6E7B6CA1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r="13695" b="-1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00" y="3137186"/>
            <a:ext cx="4107445" cy="2757715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dirty="0"/>
              <a:t>Having a set bedtime will help you to get into a better mood and you will be able to concentrate better.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4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4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27" name="Picture 26" descr="Glass of fruit-infused water">
            <a:extLst>
              <a:ext uri="{FF2B5EF4-FFF2-40B4-BE49-F238E27FC236}">
                <a16:creationId xmlns:a16="http://schemas.microsoft.com/office/drawing/2014/main" id="{DD7DAF63-B72B-8FB0-75FF-F6E7B6CA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2442"/>
          <a:stretch/>
        </p:blipFill>
        <p:spPr>
          <a:xfrm>
            <a:off x="456628" y="527514"/>
            <a:ext cx="6539979" cy="5802972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66" name="Freeform: Shape 56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625" y="518378"/>
            <a:ext cx="6539978" cy="580297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7" name="Freeform: Shape 58">
            <a:extLst>
              <a:ext uri="{FF2B5EF4-FFF2-40B4-BE49-F238E27FC236}">
                <a16:creationId xmlns:a16="http://schemas.microsoft.com/office/drawing/2014/main" id="{78F7AE4B-9747-4033-A691-63FD7B89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09820" y="974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912" y="1178891"/>
            <a:ext cx="4621048" cy="16788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700" dirty="0">
                <a:latin typeface="+mn-lt"/>
              </a:rPr>
              <a:t>Drinking water instead of fizzy drinks reduces your sugar intake.</a:t>
            </a:r>
            <a:endParaRPr lang="en-GB" sz="3700" b="0" dirty="0">
              <a:latin typeface="+mn-lt"/>
            </a:endParaRPr>
          </a:p>
        </p:txBody>
      </p:sp>
      <p:sp>
        <p:nvSpPr>
          <p:cNvPr id="68" name="Freeform: Shape 60">
            <a:extLst>
              <a:ext uri="{FF2B5EF4-FFF2-40B4-BE49-F238E27FC236}">
                <a16:creationId xmlns:a16="http://schemas.microsoft.com/office/drawing/2014/main" id="{3DE94331-B9BD-4D14-A13A-2868661F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2887" y="926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99" y="3542767"/>
            <a:ext cx="3847009" cy="283941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j-lt"/>
              </a:rPr>
              <a:t>CHALLENGE 2:</a:t>
            </a:r>
          </a:p>
          <a:p>
            <a:pPr algn="ctr"/>
            <a:r>
              <a:rPr lang="en-GB" sz="3600" b="0" dirty="0">
                <a:latin typeface="+mj-lt"/>
              </a:rPr>
              <a:t>REPLACE A FIZZY DRINK WITH A GLASS OF WATER TWICE THIS WEEK.</a:t>
            </a:r>
          </a:p>
        </p:txBody>
      </p:sp>
    </p:spTree>
    <p:extLst>
      <p:ext uri="{BB962C8B-B14F-4D97-AF65-F5344CB8AC3E}">
        <p14:creationId xmlns:p14="http://schemas.microsoft.com/office/powerpoint/2010/main" val="2776474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27" name="Picture 26" descr="Assorted vegetables and fruits">
            <a:extLst>
              <a:ext uri="{FF2B5EF4-FFF2-40B4-BE49-F238E27FC236}">
                <a16:creationId xmlns:a16="http://schemas.microsoft.com/office/drawing/2014/main" id="{9E9D5C86-6B50-38F5-611D-D5002FABD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0" r="8770" b="1"/>
          <a:stretch/>
        </p:blipFill>
        <p:spPr>
          <a:xfrm>
            <a:off x="4561582" y="404592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300" b="0" dirty="0">
                <a:latin typeface="+mn-lt"/>
              </a:rPr>
              <a:t>Having at least five different fruits and vegetables a day can improve your blood flow, maintain your energy levels, increase your concentrate and improve your life expectancy!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5" y="3375348"/>
            <a:ext cx="3338285" cy="2940165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dirty="0">
                <a:latin typeface="+mj-lt"/>
              </a:rPr>
              <a:t>Challenge 3:</a:t>
            </a:r>
          </a:p>
          <a:p>
            <a:pPr algn="ctr"/>
            <a:r>
              <a:rPr lang="en-GB" sz="3600" b="0" dirty="0">
                <a:latin typeface="+mj-lt"/>
              </a:rPr>
              <a:t>Eat three more fruits/vegetables each day this week.</a:t>
            </a:r>
          </a:p>
        </p:txBody>
      </p:sp>
    </p:spTree>
    <p:extLst>
      <p:ext uri="{BB962C8B-B14F-4D97-AF65-F5344CB8AC3E}">
        <p14:creationId xmlns:p14="http://schemas.microsoft.com/office/powerpoint/2010/main" val="409713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2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27" name="Picture 26" descr="Students talking, walking in corridor with vaulted ceiling, wearing jeans and sneakers, carrying backpacks">
            <a:extLst>
              <a:ext uri="{FF2B5EF4-FFF2-40B4-BE49-F238E27FC236}">
                <a16:creationId xmlns:a16="http://schemas.microsoft.com/office/drawing/2014/main" id="{DD7DAF63-B72B-8FB0-75FF-F6E7B6CA1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r="13124"/>
          <a:stretch/>
        </p:blipFill>
        <p:spPr>
          <a:xfrm>
            <a:off x="456628" y="527514"/>
            <a:ext cx="6539979" cy="5802972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82" name="Freeform: Shape 74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625" y="518378"/>
            <a:ext cx="6539978" cy="580297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3" name="Freeform: Shape 76">
            <a:extLst>
              <a:ext uri="{FF2B5EF4-FFF2-40B4-BE49-F238E27FC236}">
                <a16:creationId xmlns:a16="http://schemas.microsoft.com/office/drawing/2014/main" id="{78F7AE4B-9747-4033-A691-63FD7B89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09820" y="974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912" y="1178891"/>
            <a:ext cx="4621048" cy="16788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700" dirty="0">
                <a:latin typeface="+mn-lt"/>
              </a:rPr>
              <a:t>Research shows that the more you walk, the more you improve your muscles and your mental health.</a:t>
            </a:r>
            <a:endParaRPr lang="en-GB" sz="3700" b="0" dirty="0">
              <a:latin typeface="+mn-lt"/>
            </a:endParaRPr>
          </a:p>
        </p:txBody>
      </p:sp>
      <p:sp>
        <p:nvSpPr>
          <p:cNvPr id="84" name="Freeform: Shape 78">
            <a:extLst>
              <a:ext uri="{FF2B5EF4-FFF2-40B4-BE49-F238E27FC236}">
                <a16:creationId xmlns:a16="http://schemas.microsoft.com/office/drawing/2014/main" id="{3DE94331-B9BD-4D14-A13A-2868661F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2887" y="926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99" y="3542767"/>
            <a:ext cx="3847009" cy="2839418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+mj-lt"/>
              </a:rPr>
              <a:t>CHALLENGE 4:</a:t>
            </a:r>
          </a:p>
          <a:p>
            <a:pPr algn="ctr"/>
            <a:r>
              <a:rPr lang="en-GB" sz="4000" b="0" dirty="0">
                <a:latin typeface="+mj-lt"/>
              </a:rPr>
              <a:t>Walk an extra 3000 steps this week</a:t>
            </a:r>
          </a:p>
        </p:txBody>
      </p:sp>
    </p:spTree>
    <p:extLst>
      <p:ext uri="{BB962C8B-B14F-4D97-AF65-F5344CB8AC3E}">
        <p14:creationId xmlns:p14="http://schemas.microsoft.com/office/powerpoint/2010/main" val="3587163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0" y="484450"/>
            <a:ext cx="4133604" cy="21248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600" dirty="0"/>
              <a:t>Challenge 5:</a:t>
            </a:r>
            <a:br>
              <a:rPr lang="en-GB" sz="3600" dirty="0"/>
            </a:br>
            <a:r>
              <a:rPr lang="en-GB" sz="3600" b="0" dirty="0"/>
              <a:t>stop looking at screens 20 minutes earlier than usual.</a:t>
            </a:r>
          </a:p>
        </p:txBody>
      </p:sp>
      <p:pic>
        <p:nvPicPr>
          <p:cNvPr id="27" name="Picture 26" descr="Friends looking at a a digital device">
            <a:extLst>
              <a:ext uri="{FF2B5EF4-FFF2-40B4-BE49-F238E27FC236}">
                <a16:creationId xmlns:a16="http://schemas.microsoft.com/office/drawing/2014/main" id="{7BDD34C6-9E6E-A5F4-096F-15339689F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r="22198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00" y="3137186"/>
            <a:ext cx="4107445" cy="2757715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Watching a screen (TV, computer or phone) one hour before going to bed can negatively affect your sleep pattern. 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6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1CF9D2-6808-483A-A44A-2AA022F8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3400" b="1"/>
          <a:stretch/>
        </p:blipFill>
        <p:spPr>
          <a:xfrm>
            <a:off x="4442492" y="393121"/>
            <a:ext cx="7281673" cy="5884760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7470" y="403281"/>
            <a:ext cx="7281672" cy="588475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31CD342-6DAC-49CD-BD8C-EC611F34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363" y="1029432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643" y="968193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860A1-93C0-4412-B67C-68C1D49C1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392" y="1421217"/>
            <a:ext cx="3845432" cy="2795184"/>
          </a:xfrm>
        </p:spPr>
        <p:txBody>
          <a:bodyPr anchor="ctr">
            <a:normAutofit/>
          </a:bodyPr>
          <a:lstStyle/>
          <a:p>
            <a:r>
              <a:rPr lang="en-GB" dirty="0"/>
              <a:t>Student Voice:</a:t>
            </a:r>
            <a:br>
              <a:rPr lang="en-GB" dirty="0"/>
            </a:br>
            <a:r>
              <a:rPr lang="en-GB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4E88B-DDA3-4A4E-8F28-89FE42B2B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643" y="5115627"/>
            <a:ext cx="3467320" cy="10316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700" b="1" dirty="0"/>
              <a:t>Mental Health</a:t>
            </a:r>
          </a:p>
          <a:p>
            <a:pPr algn="ctr">
              <a:lnSpc>
                <a:spcPct val="90000"/>
              </a:lnSpc>
            </a:pPr>
            <a:r>
              <a:rPr lang="en-GB" sz="2700" dirty="0"/>
              <a:t>Activity Days</a:t>
            </a:r>
          </a:p>
        </p:txBody>
      </p:sp>
    </p:spTree>
    <p:extLst>
      <p:ext uri="{BB962C8B-B14F-4D97-AF65-F5344CB8AC3E}">
        <p14:creationId xmlns:p14="http://schemas.microsoft.com/office/powerpoint/2010/main" val="27580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challenge will you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Challenge 1: Go to bed 15-minutes earlier than usual all week.</a:t>
            </a:r>
          </a:p>
          <a:p>
            <a:r>
              <a:rPr lang="en-GB" dirty="0"/>
              <a:t>Challenge 2: Replace one fizzy drink with a glass of water twice this week.</a:t>
            </a:r>
          </a:p>
          <a:p>
            <a:r>
              <a:rPr lang="en-GB" dirty="0"/>
              <a:t>Challenge 3: Eat 3 more fruits / vegetables every day this week.</a:t>
            </a:r>
          </a:p>
          <a:p>
            <a:r>
              <a:rPr lang="en-GB" dirty="0"/>
              <a:t>Challenge 4: Walk an extra 3000 steps this week.</a:t>
            </a:r>
          </a:p>
          <a:p>
            <a:r>
              <a:rPr lang="en-GB" dirty="0"/>
              <a:t>Challenge 5: Stop looking at screens 20mins earlier than usual.</a:t>
            </a:r>
          </a:p>
          <a:p>
            <a:pPr algn="r"/>
            <a:r>
              <a:rPr lang="en-GB" dirty="0"/>
              <a:t>Show of hands for each challenge.</a:t>
            </a:r>
          </a:p>
        </p:txBody>
      </p:sp>
    </p:spTree>
    <p:extLst>
      <p:ext uri="{BB962C8B-B14F-4D97-AF65-F5344CB8AC3E}">
        <p14:creationId xmlns:p14="http://schemas.microsoft.com/office/powerpoint/2010/main" val="3911319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3D3F92-A42A-4783-8E68-3EA4940D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806B02-335B-4B6E-B86F-D9FCF2E04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1732"/>
            <a:ext cx="8582787" cy="5958985"/>
          </a:xfrm>
          <a:custGeom>
            <a:avLst/>
            <a:gdLst>
              <a:gd name="connsiteX0" fmla="*/ 5536268 w 8582787"/>
              <a:gd name="connsiteY0" fmla="*/ 639 h 5951132"/>
              <a:gd name="connsiteX1" fmla="*/ 5778044 w 8582787"/>
              <a:gd name="connsiteY1" fmla="*/ 6086 h 5951132"/>
              <a:gd name="connsiteX2" fmla="*/ 8038102 w 8582787"/>
              <a:gd name="connsiteY2" fmla="*/ 1081190 h 5951132"/>
              <a:gd name="connsiteX3" fmla="*/ 6942561 w 8582787"/>
              <a:gd name="connsiteY3" fmla="*/ 4768552 h 5951132"/>
              <a:gd name="connsiteX4" fmla="*/ 7063610 w 8582787"/>
              <a:gd name="connsiteY4" fmla="*/ 5404000 h 5951132"/>
              <a:gd name="connsiteX5" fmla="*/ 5844719 w 8582787"/>
              <a:gd name="connsiteY5" fmla="*/ 5361006 h 5951132"/>
              <a:gd name="connsiteX6" fmla="*/ 3911437 w 8582787"/>
              <a:gd name="connsiteY6" fmla="*/ 5888175 h 5951132"/>
              <a:gd name="connsiteX7" fmla="*/ 529190 w 8582787"/>
              <a:gd name="connsiteY7" fmla="*/ 5577971 h 5951132"/>
              <a:gd name="connsiteX8" fmla="*/ 22956 w 8582787"/>
              <a:gd name="connsiteY8" fmla="*/ 5074657 h 5951132"/>
              <a:gd name="connsiteX9" fmla="*/ 0 w 8582787"/>
              <a:gd name="connsiteY9" fmla="*/ 5040008 h 5951132"/>
              <a:gd name="connsiteX10" fmla="*/ 0 w 8582787"/>
              <a:gd name="connsiteY10" fmla="*/ 1220901 h 5951132"/>
              <a:gd name="connsiteX11" fmla="*/ 23024 w 8582787"/>
              <a:gd name="connsiteY11" fmla="*/ 1202608 h 5951132"/>
              <a:gd name="connsiteX12" fmla="*/ 705292 w 8582787"/>
              <a:gd name="connsiteY12" fmla="*/ 821089 h 5951132"/>
              <a:gd name="connsiteX13" fmla="*/ 5536268 w 8582787"/>
              <a:gd name="connsiteY13" fmla="*/ 639 h 5951132"/>
              <a:gd name="connsiteX0" fmla="*/ 5536268 w 8582787"/>
              <a:gd name="connsiteY0" fmla="*/ 639 h 5915698"/>
              <a:gd name="connsiteX1" fmla="*/ 5778044 w 8582787"/>
              <a:gd name="connsiteY1" fmla="*/ 6086 h 5915698"/>
              <a:gd name="connsiteX2" fmla="*/ 8038102 w 8582787"/>
              <a:gd name="connsiteY2" fmla="*/ 1081190 h 5915698"/>
              <a:gd name="connsiteX3" fmla="*/ 6942561 w 8582787"/>
              <a:gd name="connsiteY3" fmla="*/ 4768552 h 5915698"/>
              <a:gd name="connsiteX4" fmla="*/ 7063610 w 8582787"/>
              <a:gd name="connsiteY4" fmla="*/ 5404000 h 5915698"/>
              <a:gd name="connsiteX5" fmla="*/ 5844719 w 8582787"/>
              <a:gd name="connsiteY5" fmla="*/ 5361006 h 5915698"/>
              <a:gd name="connsiteX6" fmla="*/ 3911437 w 8582787"/>
              <a:gd name="connsiteY6" fmla="*/ 5888175 h 5915698"/>
              <a:gd name="connsiteX7" fmla="*/ 591395 w 8582787"/>
              <a:gd name="connsiteY7" fmla="*/ 5528208 h 5915698"/>
              <a:gd name="connsiteX8" fmla="*/ 22956 w 8582787"/>
              <a:gd name="connsiteY8" fmla="*/ 5074657 h 5915698"/>
              <a:gd name="connsiteX9" fmla="*/ 0 w 8582787"/>
              <a:gd name="connsiteY9" fmla="*/ 5040008 h 5915698"/>
              <a:gd name="connsiteX10" fmla="*/ 0 w 8582787"/>
              <a:gd name="connsiteY10" fmla="*/ 1220901 h 5915698"/>
              <a:gd name="connsiteX11" fmla="*/ 23024 w 8582787"/>
              <a:gd name="connsiteY11" fmla="*/ 1202608 h 5915698"/>
              <a:gd name="connsiteX12" fmla="*/ 705292 w 8582787"/>
              <a:gd name="connsiteY12" fmla="*/ 821089 h 5915698"/>
              <a:gd name="connsiteX13" fmla="*/ 5536268 w 8582787"/>
              <a:gd name="connsiteY13" fmla="*/ 639 h 5915698"/>
              <a:gd name="connsiteX0" fmla="*/ 5536268 w 8582787"/>
              <a:gd name="connsiteY0" fmla="*/ 639 h 5931942"/>
              <a:gd name="connsiteX1" fmla="*/ 5778044 w 8582787"/>
              <a:gd name="connsiteY1" fmla="*/ 6086 h 5931942"/>
              <a:gd name="connsiteX2" fmla="*/ 8038102 w 8582787"/>
              <a:gd name="connsiteY2" fmla="*/ 1081190 h 5931942"/>
              <a:gd name="connsiteX3" fmla="*/ 6942561 w 8582787"/>
              <a:gd name="connsiteY3" fmla="*/ 4768552 h 5931942"/>
              <a:gd name="connsiteX4" fmla="*/ 7063610 w 8582787"/>
              <a:gd name="connsiteY4" fmla="*/ 5404000 h 5931942"/>
              <a:gd name="connsiteX5" fmla="*/ 5844719 w 8582787"/>
              <a:gd name="connsiteY5" fmla="*/ 5361006 h 5931942"/>
              <a:gd name="connsiteX6" fmla="*/ 3911437 w 8582787"/>
              <a:gd name="connsiteY6" fmla="*/ 5888175 h 5931942"/>
              <a:gd name="connsiteX7" fmla="*/ 591395 w 8582787"/>
              <a:gd name="connsiteY7" fmla="*/ 5528208 h 5931942"/>
              <a:gd name="connsiteX8" fmla="*/ 22956 w 8582787"/>
              <a:gd name="connsiteY8" fmla="*/ 5074657 h 5931942"/>
              <a:gd name="connsiteX9" fmla="*/ 0 w 8582787"/>
              <a:gd name="connsiteY9" fmla="*/ 5040008 h 5931942"/>
              <a:gd name="connsiteX10" fmla="*/ 0 w 8582787"/>
              <a:gd name="connsiteY10" fmla="*/ 1220901 h 5931942"/>
              <a:gd name="connsiteX11" fmla="*/ 23024 w 8582787"/>
              <a:gd name="connsiteY11" fmla="*/ 1202608 h 5931942"/>
              <a:gd name="connsiteX12" fmla="*/ 705292 w 8582787"/>
              <a:gd name="connsiteY12" fmla="*/ 821089 h 5931942"/>
              <a:gd name="connsiteX13" fmla="*/ 5536268 w 8582787"/>
              <a:gd name="connsiteY13" fmla="*/ 639 h 5931942"/>
              <a:gd name="connsiteX0" fmla="*/ 5536268 w 8582787"/>
              <a:gd name="connsiteY0" fmla="*/ 639 h 5931942"/>
              <a:gd name="connsiteX1" fmla="*/ 5778044 w 8582787"/>
              <a:gd name="connsiteY1" fmla="*/ 6086 h 5931942"/>
              <a:gd name="connsiteX2" fmla="*/ 8038102 w 8582787"/>
              <a:gd name="connsiteY2" fmla="*/ 1081190 h 5931942"/>
              <a:gd name="connsiteX3" fmla="*/ 6942561 w 8582787"/>
              <a:gd name="connsiteY3" fmla="*/ 4768552 h 5931942"/>
              <a:gd name="connsiteX4" fmla="*/ 7063610 w 8582787"/>
              <a:gd name="connsiteY4" fmla="*/ 5404000 h 5931942"/>
              <a:gd name="connsiteX5" fmla="*/ 5844719 w 8582787"/>
              <a:gd name="connsiteY5" fmla="*/ 5361006 h 5931942"/>
              <a:gd name="connsiteX6" fmla="*/ 3911437 w 8582787"/>
              <a:gd name="connsiteY6" fmla="*/ 5888175 h 5931942"/>
              <a:gd name="connsiteX7" fmla="*/ 591395 w 8582787"/>
              <a:gd name="connsiteY7" fmla="*/ 5528208 h 5931942"/>
              <a:gd name="connsiteX8" fmla="*/ 22956 w 8582787"/>
              <a:gd name="connsiteY8" fmla="*/ 5074657 h 5931942"/>
              <a:gd name="connsiteX9" fmla="*/ 0 w 8582787"/>
              <a:gd name="connsiteY9" fmla="*/ 5040008 h 5931942"/>
              <a:gd name="connsiteX10" fmla="*/ 0 w 8582787"/>
              <a:gd name="connsiteY10" fmla="*/ 1220901 h 5931942"/>
              <a:gd name="connsiteX11" fmla="*/ 23024 w 8582787"/>
              <a:gd name="connsiteY11" fmla="*/ 1202608 h 5931942"/>
              <a:gd name="connsiteX12" fmla="*/ 705292 w 8582787"/>
              <a:gd name="connsiteY12" fmla="*/ 821089 h 5931942"/>
              <a:gd name="connsiteX13" fmla="*/ 5536268 w 8582787"/>
              <a:gd name="connsiteY13" fmla="*/ 639 h 5931942"/>
              <a:gd name="connsiteX0" fmla="*/ 5536268 w 8582787"/>
              <a:gd name="connsiteY0" fmla="*/ 639 h 5953554"/>
              <a:gd name="connsiteX1" fmla="*/ 5778044 w 8582787"/>
              <a:gd name="connsiteY1" fmla="*/ 6086 h 5953554"/>
              <a:gd name="connsiteX2" fmla="*/ 8038102 w 8582787"/>
              <a:gd name="connsiteY2" fmla="*/ 1081190 h 5953554"/>
              <a:gd name="connsiteX3" fmla="*/ 6942561 w 8582787"/>
              <a:gd name="connsiteY3" fmla="*/ 4768552 h 5953554"/>
              <a:gd name="connsiteX4" fmla="*/ 7063610 w 8582787"/>
              <a:gd name="connsiteY4" fmla="*/ 5404000 h 5953554"/>
              <a:gd name="connsiteX5" fmla="*/ 5844719 w 8582787"/>
              <a:gd name="connsiteY5" fmla="*/ 5361006 h 5953554"/>
              <a:gd name="connsiteX6" fmla="*/ 3911437 w 8582787"/>
              <a:gd name="connsiteY6" fmla="*/ 5888175 h 5953554"/>
              <a:gd name="connsiteX7" fmla="*/ 591395 w 8582787"/>
              <a:gd name="connsiteY7" fmla="*/ 5528208 h 5953554"/>
              <a:gd name="connsiteX8" fmla="*/ 22956 w 8582787"/>
              <a:gd name="connsiteY8" fmla="*/ 5074657 h 5953554"/>
              <a:gd name="connsiteX9" fmla="*/ 0 w 8582787"/>
              <a:gd name="connsiteY9" fmla="*/ 5040008 h 5953554"/>
              <a:gd name="connsiteX10" fmla="*/ 0 w 8582787"/>
              <a:gd name="connsiteY10" fmla="*/ 1220901 h 5953554"/>
              <a:gd name="connsiteX11" fmla="*/ 23024 w 8582787"/>
              <a:gd name="connsiteY11" fmla="*/ 1202608 h 5953554"/>
              <a:gd name="connsiteX12" fmla="*/ 705292 w 8582787"/>
              <a:gd name="connsiteY12" fmla="*/ 821089 h 5953554"/>
              <a:gd name="connsiteX13" fmla="*/ 5536268 w 8582787"/>
              <a:gd name="connsiteY13" fmla="*/ 639 h 5953554"/>
              <a:gd name="connsiteX0" fmla="*/ 5536268 w 8582787"/>
              <a:gd name="connsiteY0" fmla="*/ 639 h 5958985"/>
              <a:gd name="connsiteX1" fmla="*/ 5778044 w 8582787"/>
              <a:gd name="connsiteY1" fmla="*/ 6086 h 5958985"/>
              <a:gd name="connsiteX2" fmla="*/ 8038102 w 8582787"/>
              <a:gd name="connsiteY2" fmla="*/ 1081190 h 5958985"/>
              <a:gd name="connsiteX3" fmla="*/ 6942561 w 8582787"/>
              <a:gd name="connsiteY3" fmla="*/ 4768552 h 5958985"/>
              <a:gd name="connsiteX4" fmla="*/ 7063610 w 8582787"/>
              <a:gd name="connsiteY4" fmla="*/ 5404000 h 5958985"/>
              <a:gd name="connsiteX5" fmla="*/ 5844719 w 8582787"/>
              <a:gd name="connsiteY5" fmla="*/ 5361006 h 5958985"/>
              <a:gd name="connsiteX6" fmla="*/ 3911437 w 8582787"/>
              <a:gd name="connsiteY6" fmla="*/ 5888175 h 5958985"/>
              <a:gd name="connsiteX7" fmla="*/ 591395 w 8582787"/>
              <a:gd name="connsiteY7" fmla="*/ 5528208 h 5958985"/>
              <a:gd name="connsiteX8" fmla="*/ 22956 w 8582787"/>
              <a:gd name="connsiteY8" fmla="*/ 5074657 h 5958985"/>
              <a:gd name="connsiteX9" fmla="*/ 0 w 8582787"/>
              <a:gd name="connsiteY9" fmla="*/ 5040008 h 5958985"/>
              <a:gd name="connsiteX10" fmla="*/ 0 w 8582787"/>
              <a:gd name="connsiteY10" fmla="*/ 1220901 h 5958985"/>
              <a:gd name="connsiteX11" fmla="*/ 23024 w 8582787"/>
              <a:gd name="connsiteY11" fmla="*/ 1202608 h 5958985"/>
              <a:gd name="connsiteX12" fmla="*/ 705292 w 8582787"/>
              <a:gd name="connsiteY12" fmla="*/ 821089 h 5958985"/>
              <a:gd name="connsiteX13" fmla="*/ 5536268 w 8582787"/>
              <a:gd name="connsiteY13" fmla="*/ 639 h 59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82787" h="5958985">
                <a:moveTo>
                  <a:pt x="5536268" y="639"/>
                </a:moveTo>
                <a:cubicBezTo>
                  <a:pt x="5620910" y="1539"/>
                  <a:pt x="5701661" y="3377"/>
                  <a:pt x="5778044" y="6086"/>
                </a:cubicBezTo>
                <a:cubicBezTo>
                  <a:pt x="7000176" y="49432"/>
                  <a:pt x="7247305" y="292480"/>
                  <a:pt x="8038102" y="1081190"/>
                </a:cubicBezTo>
                <a:cubicBezTo>
                  <a:pt x="8887336" y="2189684"/>
                  <a:pt x="8898968" y="3432638"/>
                  <a:pt x="6942561" y="4768552"/>
                </a:cubicBezTo>
                <a:cubicBezTo>
                  <a:pt x="6485637" y="5086824"/>
                  <a:pt x="7063610" y="5404000"/>
                  <a:pt x="7063610" y="5404000"/>
                </a:cubicBezTo>
                <a:cubicBezTo>
                  <a:pt x="6980090" y="5421711"/>
                  <a:pt x="6370084" y="5280312"/>
                  <a:pt x="5844719" y="5361006"/>
                </a:cubicBezTo>
                <a:cubicBezTo>
                  <a:pt x="5319355" y="5441701"/>
                  <a:pt x="4650142" y="5798103"/>
                  <a:pt x="3911437" y="5888175"/>
                </a:cubicBezTo>
                <a:cubicBezTo>
                  <a:pt x="3172732" y="5978247"/>
                  <a:pt x="1498816" y="6078337"/>
                  <a:pt x="591395" y="5528208"/>
                </a:cubicBezTo>
                <a:cubicBezTo>
                  <a:pt x="398656" y="5411359"/>
                  <a:pt x="170148" y="5280966"/>
                  <a:pt x="22956" y="5074657"/>
                </a:cubicBezTo>
                <a:lnTo>
                  <a:pt x="0" y="5040008"/>
                </a:lnTo>
                <a:lnTo>
                  <a:pt x="0" y="1220901"/>
                </a:lnTo>
                <a:lnTo>
                  <a:pt x="23024" y="1202608"/>
                </a:lnTo>
                <a:cubicBezTo>
                  <a:pt x="198914" y="1075212"/>
                  <a:pt x="422087" y="948337"/>
                  <a:pt x="705292" y="821089"/>
                </a:cubicBezTo>
                <a:cubicBezTo>
                  <a:pt x="2121318" y="184849"/>
                  <a:pt x="4266630" y="-12850"/>
                  <a:pt x="5536268" y="639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66" y="1335819"/>
            <a:ext cx="6537739" cy="3909619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dirty="0"/>
              <a:t>WHICH CHALLENGE IS THE MOST POPULAR?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THANK YOU FOR TAKING PART IN OUR CHALLENGE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B8D541-F0F1-448D-B481-76E8390D3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87144" flipH="1">
            <a:off x="-409095" y="235656"/>
            <a:ext cx="9030630" cy="63058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907259 w 925253"/>
              <a:gd name="connsiteY0" fmla="*/ 178779 h 657889"/>
              <a:gd name="connsiteX1" fmla="*/ 715990 w 925253"/>
              <a:gd name="connsiteY1" fmla="*/ 5177 h 657889"/>
              <a:gd name="connsiteX2" fmla="*/ 205135 w 925253"/>
              <a:gd name="connsiteY2" fmla="*/ 77778 h 657889"/>
              <a:gd name="connsiteX3" fmla="*/ 19443 w 925253"/>
              <a:gd name="connsiteY3" fmla="*/ 254270 h 657889"/>
              <a:gd name="connsiteX4" fmla="*/ 232089 w 925253"/>
              <a:gd name="connsiteY4" fmla="*/ 590519 h 657889"/>
              <a:gd name="connsiteX5" fmla="*/ 238982 w 925253"/>
              <a:gd name="connsiteY5" fmla="*/ 657889 h 657889"/>
              <a:gd name="connsiteX6" fmla="*/ 354772 w 925253"/>
              <a:gd name="connsiteY6" fmla="*/ 616508 h 657889"/>
              <a:gd name="connsiteX7" fmla="*/ 555775 w 925253"/>
              <a:gd name="connsiteY7" fmla="*/ 610544 h 657889"/>
              <a:gd name="connsiteX8" fmla="*/ 871513 w 925253"/>
              <a:gd name="connsiteY8" fmla="*/ 476584 h 657889"/>
              <a:gd name="connsiteX9" fmla="*/ 916435 w 925253"/>
              <a:gd name="connsiteY9" fmla="*/ 188356 h 657889"/>
              <a:gd name="connsiteX0" fmla="*/ 715990 w 925253"/>
              <a:gd name="connsiteY0" fmla="*/ 5177 h 657889"/>
              <a:gd name="connsiteX1" fmla="*/ 205135 w 925253"/>
              <a:gd name="connsiteY1" fmla="*/ 77778 h 657889"/>
              <a:gd name="connsiteX2" fmla="*/ 19443 w 925253"/>
              <a:gd name="connsiteY2" fmla="*/ 254270 h 657889"/>
              <a:gd name="connsiteX3" fmla="*/ 232089 w 925253"/>
              <a:gd name="connsiteY3" fmla="*/ 590519 h 657889"/>
              <a:gd name="connsiteX4" fmla="*/ 238982 w 925253"/>
              <a:gd name="connsiteY4" fmla="*/ 657889 h 657889"/>
              <a:gd name="connsiteX5" fmla="*/ 354772 w 925253"/>
              <a:gd name="connsiteY5" fmla="*/ 616508 h 657889"/>
              <a:gd name="connsiteX6" fmla="*/ 555775 w 925253"/>
              <a:gd name="connsiteY6" fmla="*/ 610544 h 657889"/>
              <a:gd name="connsiteX7" fmla="*/ 871513 w 925253"/>
              <a:gd name="connsiteY7" fmla="*/ 476584 h 657889"/>
              <a:gd name="connsiteX8" fmla="*/ 916435 w 925253"/>
              <a:gd name="connsiteY8" fmla="*/ 188356 h 657889"/>
              <a:gd name="connsiteX0" fmla="*/ 796516 w 925253"/>
              <a:gd name="connsiteY0" fmla="*/ 6385 h 642389"/>
              <a:gd name="connsiteX1" fmla="*/ 205135 w 925253"/>
              <a:gd name="connsiteY1" fmla="*/ 62278 h 642389"/>
              <a:gd name="connsiteX2" fmla="*/ 19443 w 925253"/>
              <a:gd name="connsiteY2" fmla="*/ 238770 h 642389"/>
              <a:gd name="connsiteX3" fmla="*/ 232089 w 925253"/>
              <a:gd name="connsiteY3" fmla="*/ 575019 h 642389"/>
              <a:gd name="connsiteX4" fmla="*/ 238982 w 925253"/>
              <a:gd name="connsiteY4" fmla="*/ 642389 h 642389"/>
              <a:gd name="connsiteX5" fmla="*/ 354772 w 925253"/>
              <a:gd name="connsiteY5" fmla="*/ 601008 h 642389"/>
              <a:gd name="connsiteX6" fmla="*/ 555775 w 925253"/>
              <a:gd name="connsiteY6" fmla="*/ 595044 h 642389"/>
              <a:gd name="connsiteX7" fmla="*/ 871513 w 925253"/>
              <a:gd name="connsiteY7" fmla="*/ 461084 h 642389"/>
              <a:gd name="connsiteX8" fmla="*/ 916435 w 925253"/>
              <a:gd name="connsiteY8" fmla="*/ 172856 h 642389"/>
              <a:gd name="connsiteX0" fmla="*/ 796516 w 925253"/>
              <a:gd name="connsiteY0" fmla="*/ 21300 h 657304"/>
              <a:gd name="connsiteX1" fmla="*/ 205135 w 925253"/>
              <a:gd name="connsiteY1" fmla="*/ 77193 h 657304"/>
              <a:gd name="connsiteX2" fmla="*/ 19443 w 925253"/>
              <a:gd name="connsiteY2" fmla="*/ 253685 h 657304"/>
              <a:gd name="connsiteX3" fmla="*/ 232089 w 925253"/>
              <a:gd name="connsiteY3" fmla="*/ 589934 h 657304"/>
              <a:gd name="connsiteX4" fmla="*/ 238982 w 925253"/>
              <a:gd name="connsiteY4" fmla="*/ 657304 h 657304"/>
              <a:gd name="connsiteX5" fmla="*/ 354772 w 925253"/>
              <a:gd name="connsiteY5" fmla="*/ 615923 h 657304"/>
              <a:gd name="connsiteX6" fmla="*/ 555775 w 925253"/>
              <a:gd name="connsiteY6" fmla="*/ 609959 h 657304"/>
              <a:gd name="connsiteX7" fmla="*/ 871513 w 925253"/>
              <a:gd name="connsiteY7" fmla="*/ 475999 h 657304"/>
              <a:gd name="connsiteX8" fmla="*/ 916435 w 925253"/>
              <a:gd name="connsiteY8" fmla="*/ 187771 h 657304"/>
              <a:gd name="connsiteX0" fmla="*/ 796516 w 925253"/>
              <a:gd name="connsiteY0" fmla="*/ 23028 h 659032"/>
              <a:gd name="connsiteX1" fmla="*/ 205135 w 925253"/>
              <a:gd name="connsiteY1" fmla="*/ 78921 h 659032"/>
              <a:gd name="connsiteX2" fmla="*/ 19443 w 925253"/>
              <a:gd name="connsiteY2" fmla="*/ 255413 h 659032"/>
              <a:gd name="connsiteX3" fmla="*/ 232089 w 925253"/>
              <a:gd name="connsiteY3" fmla="*/ 591662 h 659032"/>
              <a:gd name="connsiteX4" fmla="*/ 238982 w 925253"/>
              <a:gd name="connsiteY4" fmla="*/ 659032 h 659032"/>
              <a:gd name="connsiteX5" fmla="*/ 354772 w 925253"/>
              <a:gd name="connsiteY5" fmla="*/ 617651 h 659032"/>
              <a:gd name="connsiteX6" fmla="*/ 555775 w 925253"/>
              <a:gd name="connsiteY6" fmla="*/ 611687 h 659032"/>
              <a:gd name="connsiteX7" fmla="*/ 871513 w 925253"/>
              <a:gd name="connsiteY7" fmla="*/ 477727 h 659032"/>
              <a:gd name="connsiteX8" fmla="*/ 916435 w 925253"/>
              <a:gd name="connsiteY8" fmla="*/ 189499 h 659032"/>
              <a:gd name="connsiteX0" fmla="*/ 796516 w 925253"/>
              <a:gd name="connsiteY0" fmla="*/ 24296 h 660300"/>
              <a:gd name="connsiteX1" fmla="*/ 205135 w 925253"/>
              <a:gd name="connsiteY1" fmla="*/ 80189 h 660300"/>
              <a:gd name="connsiteX2" fmla="*/ 19443 w 925253"/>
              <a:gd name="connsiteY2" fmla="*/ 256681 h 660300"/>
              <a:gd name="connsiteX3" fmla="*/ 232089 w 925253"/>
              <a:gd name="connsiteY3" fmla="*/ 592930 h 660300"/>
              <a:gd name="connsiteX4" fmla="*/ 238982 w 925253"/>
              <a:gd name="connsiteY4" fmla="*/ 660300 h 660300"/>
              <a:gd name="connsiteX5" fmla="*/ 354772 w 925253"/>
              <a:gd name="connsiteY5" fmla="*/ 618919 h 660300"/>
              <a:gd name="connsiteX6" fmla="*/ 555775 w 925253"/>
              <a:gd name="connsiteY6" fmla="*/ 612955 h 660300"/>
              <a:gd name="connsiteX7" fmla="*/ 871513 w 925253"/>
              <a:gd name="connsiteY7" fmla="*/ 478995 h 660300"/>
              <a:gd name="connsiteX8" fmla="*/ 916435 w 925253"/>
              <a:gd name="connsiteY8" fmla="*/ 190767 h 660300"/>
              <a:gd name="connsiteX0" fmla="*/ 796516 w 925253"/>
              <a:gd name="connsiteY0" fmla="*/ 24296 h 660300"/>
              <a:gd name="connsiteX1" fmla="*/ 205135 w 925253"/>
              <a:gd name="connsiteY1" fmla="*/ 80189 h 660300"/>
              <a:gd name="connsiteX2" fmla="*/ 19443 w 925253"/>
              <a:gd name="connsiteY2" fmla="*/ 256681 h 660300"/>
              <a:gd name="connsiteX3" fmla="*/ 232089 w 925253"/>
              <a:gd name="connsiteY3" fmla="*/ 592930 h 660300"/>
              <a:gd name="connsiteX4" fmla="*/ 238982 w 925253"/>
              <a:gd name="connsiteY4" fmla="*/ 660300 h 660300"/>
              <a:gd name="connsiteX5" fmla="*/ 354772 w 925253"/>
              <a:gd name="connsiteY5" fmla="*/ 618919 h 660300"/>
              <a:gd name="connsiteX6" fmla="*/ 555775 w 925253"/>
              <a:gd name="connsiteY6" fmla="*/ 612955 h 660300"/>
              <a:gd name="connsiteX7" fmla="*/ 871513 w 925253"/>
              <a:gd name="connsiteY7" fmla="*/ 478995 h 660300"/>
              <a:gd name="connsiteX8" fmla="*/ 916435 w 925253"/>
              <a:gd name="connsiteY8" fmla="*/ 190767 h 660300"/>
              <a:gd name="connsiteX0" fmla="*/ 796516 w 925253"/>
              <a:gd name="connsiteY0" fmla="*/ 24462 h 660466"/>
              <a:gd name="connsiteX1" fmla="*/ 203578 w 925253"/>
              <a:gd name="connsiteY1" fmla="*/ 79486 h 660466"/>
              <a:gd name="connsiteX2" fmla="*/ 19443 w 925253"/>
              <a:gd name="connsiteY2" fmla="*/ 256847 h 660466"/>
              <a:gd name="connsiteX3" fmla="*/ 232089 w 925253"/>
              <a:gd name="connsiteY3" fmla="*/ 593096 h 660466"/>
              <a:gd name="connsiteX4" fmla="*/ 238982 w 925253"/>
              <a:gd name="connsiteY4" fmla="*/ 660466 h 660466"/>
              <a:gd name="connsiteX5" fmla="*/ 354772 w 925253"/>
              <a:gd name="connsiteY5" fmla="*/ 619085 h 660466"/>
              <a:gd name="connsiteX6" fmla="*/ 555775 w 925253"/>
              <a:gd name="connsiteY6" fmla="*/ 613121 h 660466"/>
              <a:gd name="connsiteX7" fmla="*/ 871513 w 925253"/>
              <a:gd name="connsiteY7" fmla="*/ 479161 h 660466"/>
              <a:gd name="connsiteX8" fmla="*/ 916435 w 925253"/>
              <a:gd name="connsiteY8" fmla="*/ 190933 h 660466"/>
              <a:gd name="connsiteX0" fmla="*/ 796516 w 871513"/>
              <a:gd name="connsiteY0" fmla="*/ 24462 h 660466"/>
              <a:gd name="connsiteX1" fmla="*/ 203578 w 871513"/>
              <a:gd name="connsiteY1" fmla="*/ 79486 h 660466"/>
              <a:gd name="connsiteX2" fmla="*/ 19443 w 871513"/>
              <a:gd name="connsiteY2" fmla="*/ 256847 h 660466"/>
              <a:gd name="connsiteX3" fmla="*/ 232089 w 871513"/>
              <a:gd name="connsiteY3" fmla="*/ 593096 h 660466"/>
              <a:gd name="connsiteX4" fmla="*/ 238982 w 871513"/>
              <a:gd name="connsiteY4" fmla="*/ 660466 h 660466"/>
              <a:gd name="connsiteX5" fmla="*/ 354772 w 871513"/>
              <a:gd name="connsiteY5" fmla="*/ 619085 h 660466"/>
              <a:gd name="connsiteX6" fmla="*/ 555775 w 871513"/>
              <a:gd name="connsiteY6" fmla="*/ 613121 h 660466"/>
              <a:gd name="connsiteX7" fmla="*/ 871513 w 871513"/>
              <a:gd name="connsiteY7" fmla="*/ 479161 h 660466"/>
              <a:gd name="connsiteX0" fmla="*/ 796516 w 907656"/>
              <a:gd name="connsiteY0" fmla="*/ 24462 h 660466"/>
              <a:gd name="connsiteX1" fmla="*/ 203578 w 907656"/>
              <a:gd name="connsiteY1" fmla="*/ 79486 h 660466"/>
              <a:gd name="connsiteX2" fmla="*/ 19443 w 907656"/>
              <a:gd name="connsiteY2" fmla="*/ 256847 h 660466"/>
              <a:gd name="connsiteX3" fmla="*/ 232089 w 907656"/>
              <a:gd name="connsiteY3" fmla="*/ 593096 h 660466"/>
              <a:gd name="connsiteX4" fmla="*/ 238982 w 907656"/>
              <a:gd name="connsiteY4" fmla="*/ 660466 h 660466"/>
              <a:gd name="connsiteX5" fmla="*/ 354772 w 907656"/>
              <a:gd name="connsiteY5" fmla="*/ 619085 h 660466"/>
              <a:gd name="connsiteX6" fmla="*/ 555775 w 907656"/>
              <a:gd name="connsiteY6" fmla="*/ 613121 h 660466"/>
              <a:gd name="connsiteX7" fmla="*/ 907656 w 907656"/>
              <a:gd name="connsiteY7" fmla="*/ 410521 h 660466"/>
              <a:gd name="connsiteX0" fmla="*/ 796516 w 907656"/>
              <a:gd name="connsiteY0" fmla="*/ 24462 h 660466"/>
              <a:gd name="connsiteX1" fmla="*/ 203578 w 907656"/>
              <a:gd name="connsiteY1" fmla="*/ 79486 h 660466"/>
              <a:gd name="connsiteX2" fmla="*/ 19443 w 907656"/>
              <a:gd name="connsiteY2" fmla="*/ 256847 h 660466"/>
              <a:gd name="connsiteX3" fmla="*/ 232089 w 907656"/>
              <a:gd name="connsiteY3" fmla="*/ 593096 h 660466"/>
              <a:gd name="connsiteX4" fmla="*/ 238982 w 907656"/>
              <a:gd name="connsiteY4" fmla="*/ 660466 h 660466"/>
              <a:gd name="connsiteX5" fmla="*/ 354772 w 907656"/>
              <a:gd name="connsiteY5" fmla="*/ 619085 h 660466"/>
              <a:gd name="connsiteX6" fmla="*/ 555775 w 907656"/>
              <a:gd name="connsiteY6" fmla="*/ 613121 h 660466"/>
              <a:gd name="connsiteX7" fmla="*/ 907656 w 907656"/>
              <a:gd name="connsiteY7" fmla="*/ 410521 h 660466"/>
              <a:gd name="connsiteX0" fmla="*/ 796516 w 907656"/>
              <a:gd name="connsiteY0" fmla="*/ 24462 h 660466"/>
              <a:gd name="connsiteX1" fmla="*/ 203578 w 907656"/>
              <a:gd name="connsiteY1" fmla="*/ 79486 h 660466"/>
              <a:gd name="connsiteX2" fmla="*/ 19443 w 907656"/>
              <a:gd name="connsiteY2" fmla="*/ 256847 h 660466"/>
              <a:gd name="connsiteX3" fmla="*/ 232089 w 907656"/>
              <a:gd name="connsiteY3" fmla="*/ 593096 h 660466"/>
              <a:gd name="connsiteX4" fmla="*/ 238982 w 907656"/>
              <a:gd name="connsiteY4" fmla="*/ 660466 h 660466"/>
              <a:gd name="connsiteX5" fmla="*/ 354772 w 907656"/>
              <a:gd name="connsiteY5" fmla="*/ 619085 h 660466"/>
              <a:gd name="connsiteX6" fmla="*/ 555775 w 907656"/>
              <a:gd name="connsiteY6" fmla="*/ 613121 h 660466"/>
              <a:gd name="connsiteX7" fmla="*/ 907656 w 907656"/>
              <a:gd name="connsiteY7" fmla="*/ 410521 h 660466"/>
              <a:gd name="connsiteX0" fmla="*/ 796516 w 907656"/>
              <a:gd name="connsiteY0" fmla="*/ 24462 h 660466"/>
              <a:gd name="connsiteX1" fmla="*/ 203578 w 907656"/>
              <a:gd name="connsiteY1" fmla="*/ 79486 h 660466"/>
              <a:gd name="connsiteX2" fmla="*/ 19443 w 907656"/>
              <a:gd name="connsiteY2" fmla="*/ 256847 h 660466"/>
              <a:gd name="connsiteX3" fmla="*/ 232089 w 907656"/>
              <a:gd name="connsiteY3" fmla="*/ 593096 h 660466"/>
              <a:gd name="connsiteX4" fmla="*/ 238982 w 907656"/>
              <a:gd name="connsiteY4" fmla="*/ 660466 h 660466"/>
              <a:gd name="connsiteX5" fmla="*/ 354772 w 907656"/>
              <a:gd name="connsiteY5" fmla="*/ 619085 h 660466"/>
              <a:gd name="connsiteX6" fmla="*/ 555775 w 907656"/>
              <a:gd name="connsiteY6" fmla="*/ 613121 h 660466"/>
              <a:gd name="connsiteX7" fmla="*/ 907656 w 907656"/>
              <a:gd name="connsiteY7" fmla="*/ 410521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206" h="660466">
                <a:moveTo>
                  <a:pt x="796516" y="24462"/>
                </a:moveTo>
                <a:cubicBezTo>
                  <a:pt x="582196" y="-37768"/>
                  <a:pt x="332110" y="32895"/>
                  <a:pt x="203578" y="79486"/>
                </a:cubicBezTo>
                <a:cubicBezTo>
                  <a:pt x="75046" y="126077"/>
                  <a:pt x="65228" y="156016"/>
                  <a:pt x="19443" y="256847"/>
                </a:cubicBezTo>
                <a:cubicBezTo>
                  <a:pt x="-29803" y="393776"/>
                  <a:pt x="5299" y="518706"/>
                  <a:pt x="232089" y="593096"/>
                </a:cubicBezTo>
                <a:cubicBezTo>
                  <a:pt x="285239" y="611098"/>
                  <a:pt x="238982" y="660466"/>
                  <a:pt x="238982" y="660466"/>
                </a:cubicBezTo>
                <a:cubicBezTo>
                  <a:pt x="247518" y="659701"/>
                  <a:pt x="301973" y="626976"/>
                  <a:pt x="354772" y="619085"/>
                </a:cubicBezTo>
                <a:cubicBezTo>
                  <a:pt x="407571" y="611194"/>
                  <a:pt x="483775" y="627430"/>
                  <a:pt x="555775" y="613121"/>
                </a:cubicBezTo>
                <a:cubicBezTo>
                  <a:pt x="627775" y="598812"/>
                  <a:pt x="866839" y="543580"/>
                  <a:pt x="906206" y="405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52933A08-04DF-4562-92E4-1C1BBF99D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79" y="5325479"/>
            <a:ext cx="4568888" cy="13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1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 have eight questions for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Each question has three possible answers A, B and 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you think the answer is A raise one hand.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you think the answer is B raise two hands.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you think the answer is C stand up.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You will have 15 seconds to answer each question.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Keep count of how many you get right.</a:t>
            </a:r>
          </a:p>
        </p:txBody>
      </p:sp>
    </p:spTree>
    <p:extLst>
      <p:ext uri="{BB962C8B-B14F-4D97-AF65-F5344CB8AC3E}">
        <p14:creationId xmlns:p14="http://schemas.microsoft.com/office/powerpoint/2010/main" val="254085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83E542C-76A9-4825-AD09-F15DAFDD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4884F9F-22C0-46E3-9671-1700FFC86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06406" y="419990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E723EF-5906-4149-8079-A84E3280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52485" flipH="1">
            <a:off x="3868646" y="471568"/>
            <a:ext cx="7702442" cy="5737587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6" h="764135">
                <a:moveTo>
                  <a:pt x="0" y="731902"/>
                </a:moveTo>
                <a:cubicBezTo>
                  <a:pt x="133360" y="742237"/>
                  <a:pt x="234017" y="778592"/>
                  <a:pt x="373741" y="757848"/>
                </a:cubicBezTo>
                <a:cubicBezTo>
                  <a:pt x="525009" y="735390"/>
                  <a:pt x="777143" y="617807"/>
                  <a:pt x="812900" y="492088"/>
                </a:cubicBezTo>
                <a:cubicBezTo>
                  <a:pt x="848657" y="366369"/>
                  <a:pt x="839932" y="49162"/>
                  <a:pt x="588282" y="3537"/>
                </a:cubicBezTo>
                <a:cubicBezTo>
                  <a:pt x="492555" y="-3606"/>
                  <a:pt x="93839" y="-31038"/>
                  <a:pt x="59263" y="319863"/>
                </a:cubicBezTo>
                <a:cubicBezTo>
                  <a:pt x="43357" y="428829"/>
                  <a:pt x="56596" y="567513"/>
                  <a:pt x="56596" y="630854"/>
                </a:cubicBezTo>
                <a:cubicBezTo>
                  <a:pt x="57073" y="702577"/>
                  <a:pt x="0" y="731902"/>
                  <a:pt x="0" y="73190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F5CAC00-A1BB-444C-BD9B-10D47F65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61" y="4159876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2247C82-F668-423F-99CD-1037E6ED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3" y="4121384"/>
            <a:ext cx="5369103" cy="2253803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1" y="1519707"/>
            <a:ext cx="5228823" cy="3206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+mn-lt"/>
              </a:rPr>
              <a:t>A) 35 minutes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B) 50 minutes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C) 60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E0082-4415-44DE-B5B1-58839CE9D222}"/>
              </a:ext>
            </a:extLst>
          </p:cNvPr>
          <p:cNvSpPr txBox="1"/>
          <p:nvPr/>
        </p:nvSpPr>
        <p:spPr>
          <a:xfrm>
            <a:off x="2001219" y="4313107"/>
            <a:ext cx="3944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n-ea"/>
                <a:cs typeface="+mn-cs"/>
              </a:rPr>
              <a:t>1. How many minutes of exercise should teenagers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n-ea"/>
                <a:cs typeface="+mn-cs"/>
              </a:rPr>
              <a:t>get per day?</a:t>
            </a:r>
          </a:p>
        </p:txBody>
      </p:sp>
    </p:spTree>
    <p:extLst>
      <p:ext uri="{BB962C8B-B14F-4D97-AF65-F5344CB8AC3E}">
        <p14:creationId xmlns:p14="http://schemas.microsoft.com/office/powerpoint/2010/main" val="182146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FDDC53-8DE6-4F4C-B6B4-4FA2A876C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3AD053B-137E-47B4-997C-C91AE70CE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441932" y="958443"/>
            <a:ext cx="9361145" cy="4365520"/>
          </a:xfrm>
          <a:custGeom>
            <a:avLst/>
            <a:gdLst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405213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3171"/>
              <a:gd name="connsiteX1" fmla="*/ 9719033 w 9735159"/>
              <a:gd name="connsiteY1" fmla="*/ 122134 h 4583171"/>
              <a:gd name="connsiteX2" fmla="*/ 9675361 w 9735159"/>
              <a:gd name="connsiteY2" fmla="*/ 1854278 h 4583171"/>
              <a:gd name="connsiteX3" fmla="*/ 9667887 w 9735159"/>
              <a:gd name="connsiteY3" fmla="*/ 4129680 h 4583171"/>
              <a:gd name="connsiteX4" fmla="*/ 9156509 w 9735159"/>
              <a:gd name="connsiteY4" fmla="*/ 4179051 h 4583171"/>
              <a:gd name="connsiteX5" fmla="*/ 8374371 w 9735159"/>
              <a:gd name="connsiteY5" fmla="*/ 4200672 h 4583171"/>
              <a:gd name="connsiteX6" fmla="*/ 7989742 w 9735159"/>
              <a:gd name="connsiteY6" fmla="*/ 4205904 h 4583171"/>
              <a:gd name="connsiteX7" fmla="*/ 7685624 w 9735159"/>
              <a:gd name="connsiteY7" fmla="*/ 4466489 h 4583171"/>
              <a:gd name="connsiteX8" fmla="*/ 7189698 w 9735159"/>
              <a:gd name="connsiteY8" fmla="*/ 4582555 h 4583171"/>
              <a:gd name="connsiteX9" fmla="*/ 7423142 w 9735159"/>
              <a:gd name="connsiteY9" fmla="*/ 4218401 h 4583171"/>
              <a:gd name="connsiteX10" fmla="*/ 7322085 w 9735159"/>
              <a:gd name="connsiteY10" fmla="*/ 4198994 h 4583171"/>
              <a:gd name="connsiteX11" fmla="*/ 5976239 w 9735159"/>
              <a:gd name="connsiteY11" fmla="*/ 4198994 h 4583171"/>
              <a:gd name="connsiteX12" fmla="*/ 5703149 w 9735159"/>
              <a:gd name="connsiteY12" fmla="*/ 4203217 h 4583171"/>
              <a:gd name="connsiteX13" fmla="*/ 204518 w 9735159"/>
              <a:gd name="connsiteY13" fmla="*/ 4241988 h 4583171"/>
              <a:gd name="connsiteX14" fmla="*/ 45709 w 9735159"/>
              <a:gd name="connsiteY14" fmla="*/ 2519688 h 4583171"/>
              <a:gd name="connsiteX15" fmla="*/ 0 w 9735159"/>
              <a:gd name="connsiteY15" fmla="*/ 105770 h 4583171"/>
              <a:gd name="connsiteX16" fmla="*/ 6334131 w 9735159"/>
              <a:gd name="connsiteY16" fmla="*/ 49746 h 4583171"/>
              <a:gd name="connsiteX17" fmla="*/ 8936301 w 9735159"/>
              <a:gd name="connsiteY17" fmla="*/ 9904 h 4583171"/>
              <a:gd name="connsiteX18" fmla="*/ 9439106 w 9735159"/>
              <a:gd name="connsiteY18" fmla="*/ 1 h 4583171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23142 w 9735159"/>
              <a:gd name="connsiteY9" fmla="*/ 4218401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169685 w 9735159"/>
              <a:gd name="connsiteY10" fmla="*/ 4210283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29680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78"/>
              <a:gd name="connsiteX1" fmla="*/ 9719033 w 9735159"/>
              <a:gd name="connsiteY1" fmla="*/ 122134 h 4583178"/>
              <a:gd name="connsiteX2" fmla="*/ 9675361 w 9735159"/>
              <a:gd name="connsiteY2" fmla="*/ 1854278 h 4583178"/>
              <a:gd name="connsiteX3" fmla="*/ 9667887 w 9735159"/>
              <a:gd name="connsiteY3" fmla="*/ 4157902 h 4583178"/>
              <a:gd name="connsiteX4" fmla="*/ 9156509 w 9735159"/>
              <a:gd name="connsiteY4" fmla="*/ 4179051 h 4583178"/>
              <a:gd name="connsiteX5" fmla="*/ 8374371 w 9735159"/>
              <a:gd name="connsiteY5" fmla="*/ 4200672 h 4583178"/>
              <a:gd name="connsiteX6" fmla="*/ 7989742 w 9735159"/>
              <a:gd name="connsiteY6" fmla="*/ 4205904 h 4583178"/>
              <a:gd name="connsiteX7" fmla="*/ 7189698 w 9735159"/>
              <a:gd name="connsiteY7" fmla="*/ 4582555 h 4583178"/>
              <a:gd name="connsiteX8" fmla="*/ 7389118 w 9735159"/>
              <a:gd name="connsiteY8" fmla="*/ 4221461 h 4583178"/>
              <a:gd name="connsiteX9" fmla="*/ 7169685 w 9735159"/>
              <a:gd name="connsiteY9" fmla="*/ 4210283 h 4583178"/>
              <a:gd name="connsiteX10" fmla="*/ 5703149 w 9735159"/>
              <a:gd name="connsiteY10" fmla="*/ 4203217 h 4583178"/>
              <a:gd name="connsiteX11" fmla="*/ 204518 w 9735159"/>
              <a:gd name="connsiteY11" fmla="*/ 4241988 h 4583178"/>
              <a:gd name="connsiteX12" fmla="*/ 45709 w 9735159"/>
              <a:gd name="connsiteY12" fmla="*/ 2519688 h 4583178"/>
              <a:gd name="connsiteX13" fmla="*/ 0 w 9735159"/>
              <a:gd name="connsiteY13" fmla="*/ 105770 h 4583178"/>
              <a:gd name="connsiteX14" fmla="*/ 6334131 w 9735159"/>
              <a:gd name="connsiteY14" fmla="*/ 49746 h 4583178"/>
              <a:gd name="connsiteX15" fmla="*/ 8936301 w 9735159"/>
              <a:gd name="connsiteY15" fmla="*/ 9904 h 4583178"/>
              <a:gd name="connsiteX16" fmla="*/ 9439106 w 9735159"/>
              <a:gd name="connsiteY16" fmla="*/ 1 h 4583178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204518 w 9702102"/>
              <a:gd name="connsiteY11" fmla="*/ 4245444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941688 w 9702102"/>
              <a:gd name="connsiteY10" fmla="*/ 4246430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52358 w 9715354"/>
              <a:gd name="connsiteY0" fmla="*/ 3457 h 4586634"/>
              <a:gd name="connsiteX1" fmla="*/ 9680769 w 9715354"/>
              <a:gd name="connsiteY1" fmla="*/ 99832 h 4586634"/>
              <a:gd name="connsiteX2" fmla="*/ 9688613 w 9715354"/>
              <a:gd name="connsiteY2" fmla="*/ 1857734 h 4586634"/>
              <a:gd name="connsiteX3" fmla="*/ 9681139 w 9715354"/>
              <a:gd name="connsiteY3" fmla="*/ 4161358 h 4586634"/>
              <a:gd name="connsiteX4" fmla="*/ 9169761 w 9715354"/>
              <a:gd name="connsiteY4" fmla="*/ 4182507 h 4586634"/>
              <a:gd name="connsiteX5" fmla="*/ 8387623 w 9715354"/>
              <a:gd name="connsiteY5" fmla="*/ 4204128 h 4586634"/>
              <a:gd name="connsiteX6" fmla="*/ 8002994 w 9715354"/>
              <a:gd name="connsiteY6" fmla="*/ 4209360 h 4586634"/>
              <a:gd name="connsiteX7" fmla="*/ 7202950 w 9715354"/>
              <a:gd name="connsiteY7" fmla="*/ 4586011 h 4586634"/>
              <a:gd name="connsiteX8" fmla="*/ 7402370 w 9715354"/>
              <a:gd name="connsiteY8" fmla="*/ 4224917 h 4586634"/>
              <a:gd name="connsiteX9" fmla="*/ 7182937 w 9715354"/>
              <a:gd name="connsiteY9" fmla="*/ 4213739 h 4586634"/>
              <a:gd name="connsiteX10" fmla="*/ 5954940 w 9715354"/>
              <a:gd name="connsiteY10" fmla="*/ 4246430 h 4586634"/>
              <a:gd name="connsiteX11" fmla="*/ 204518 w 9715354"/>
              <a:gd name="connsiteY11" fmla="*/ 4298452 h 4586634"/>
              <a:gd name="connsiteX12" fmla="*/ 58961 w 9715354"/>
              <a:gd name="connsiteY12" fmla="*/ 2523144 h 4586634"/>
              <a:gd name="connsiteX13" fmla="*/ 0 w 9715354"/>
              <a:gd name="connsiteY13" fmla="*/ 29712 h 4586634"/>
              <a:gd name="connsiteX14" fmla="*/ 6347383 w 9715354"/>
              <a:gd name="connsiteY14" fmla="*/ 53202 h 4586634"/>
              <a:gd name="connsiteX15" fmla="*/ 8949553 w 9715354"/>
              <a:gd name="connsiteY15" fmla="*/ 13360 h 4586634"/>
              <a:gd name="connsiteX16" fmla="*/ 9452358 w 9715354"/>
              <a:gd name="connsiteY16" fmla="*/ 3457 h 4586634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530791 w 9793787"/>
              <a:gd name="connsiteY0" fmla="*/ 166219 h 4749355"/>
              <a:gd name="connsiteX1" fmla="*/ 9759202 w 9793787"/>
              <a:gd name="connsiteY1" fmla="*/ 262594 h 4749355"/>
              <a:gd name="connsiteX2" fmla="*/ 9767046 w 9793787"/>
              <a:gd name="connsiteY2" fmla="*/ 2020496 h 4749355"/>
              <a:gd name="connsiteX3" fmla="*/ 9759572 w 9793787"/>
              <a:gd name="connsiteY3" fmla="*/ 4324120 h 4749355"/>
              <a:gd name="connsiteX4" fmla="*/ 9248194 w 9793787"/>
              <a:gd name="connsiteY4" fmla="*/ 4345269 h 4749355"/>
              <a:gd name="connsiteX5" fmla="*/ 8466056 w 9793787"/>
              <a:gd name="connsiteY5" fmla="*/ 4366890 h 4749355"/>
              <a:gd name="connsiteX6" fmla="*/ 8081427 w 9793787"/>
              <a:gd name="connsiteY6" fmla="*/ 4372122 h 4749355"/>
              <a:gd name="connsiteX7" fmla="*/ 7281383 w 9793787"/>
              <a:gd name="connsiteY7" fmla="*/ 4748773 h 4749355"/>
              <a:gd name="connsiteX8" fmla="*/ 7451928 w 9793787"/>
              <a:gd name="connsiteY8" fmla="*/ 4368428 h 4749355"/>
              <a:gd name="connsiteX9" fmla="*/ 7261370 w 9793787"/>
              <a:gd name="connsiteY9" fmla="*/ 4376501 h 4749355"/>
              <a:gd name="connsiteX10" fmla="*/ 6033373 w 9793787"/>
              <a:gd name="connsiteY10" fmla="*/ 4409192 h 4749355"/>
              <a:gd name="connsiteX11" fmla="*/ 282951 w 9793787"/>
              <a:gd name="connsiteY11" fmla="*/ 4461214 h 4749355"/>
              <a:gd name="connsiteX12" fmla="*/ 137394 w 9793787"/>
              <a:gd name="connsiteY12" fmla="*/ 2685906 h 4749355"/>
              <a:gd name="connsiteX13" fmla="*/ 78433 w 9793787"/>
              <a:gd name="connsiteY13" fmla="*/ 192474 h 4749355"/>
              <a:gd name="connsiteX14" fmla="*/ 650812 w 9793787"/>
              <a:gd name="connsiteY14" fmla="*/ 172339 h 4749355"/>
              <a:gd name="connsiteX15" fmla="*/ 6425816 w 9793787"/>
              <a:gd name="connsiteY15" fmla="*/ 215964 h 4749355"/>
              <a:gd name="connsiteX16" fmla="*/ 9027986 w 9793787"/>
              <a:gd name="connsiteY16" fmla="*/ 176122 h 4749355"/>
              <a:gd name="connsiteX17" fmla="*/ 9530791 w 9793787"/>
              <a:gd name="connsiteY17" fmla="*/ 166219 h 4749355"/>
              <a:gd name="connsiteX0" fmla="*/ 9543478 w 9806474"/>
              <a:gd name="connsiteY0" fmla="*/ 3458 h 4586594"/>
              <a:gd name="connsiteX1" fmla="*/ 9771889 w 9806474"/>
              <a:gd name="connsiteY1" fmla="*/ 99833 h 4586594"/>
              <a:gd name="connsiteX2" fmla="*/ 9779733 w 9806474"/>
              <a:gd name="connsiteY2" fmla="*/ 1857735 h 4586594"/>
              <a:gd name="connsiteX3" fmla="*/ 9772259 w 9806474"/>
              <a:gd name="connsiteY3" fmla="*/ 4161359 h 4586594"/>
              <a:gd name="connsiteX4" fmla="*/ 9260881 w 9806474"/>
              <a:gd name="connsiteY4" fmla="*/ 4182508 h 4586594"/>
              <a:gd name="connsiteX5" fmla="*/ 8478743 w 9806474"/>
              <a:gd name="connsiteY5" fmla="*/ 4204129 h 4586594"/>
              <a:gd name="connsiteX6" fmla="*/ 8094114 w 9806474"/>
              <a:gd name="connsiteY6" fmla="*/ 4209361 h 4586594"/>
              <a:gd name="connsiteX7" fmla="*/ 7294070 w 9806474"/>
              <a:gd name="connsiteY7" fmla="*/ 4586012 h 4586594"/>
              <a:gd name="connsiteX8" fmla="*/ 7464615 w 9806474"/>
              <a:gd name="connsiteY8" fmla="*/ 4205667 h 4586594"/>
              <a:gd name="connsiteX9" fmla="*/ 7274057 w 9806474"/>
              <a:gd name="connsiteY9" fmla="*/ 4213740 h 4586594"/>
              <a:gd name="connsiteX10" fmla="*/ 6046060 w 9806474"/>
              <a:gd name="connsiteY10" fmla="*/ 4246431 h 4586594"/>
              <a:gd name="connsiteX11" fmla="*/ 295638 w 9806474"/>
              <a:gd name="connsiteY11" fmla="*/ 4298453 h 4586594"/>
              <a:gd name="connsiteX12" fmla="*/ 150081 w 9806474"/>
              <a:gd name="connsiteY12" fmla="*/ 2523145 h 4586594"/>
              <a:gd name="connsiteX13" fmla="*/ 66257 w 9806474"/>
              <a:gd name="connsiteY13" fmla="*/ 476529 h 4586594"/>
              <a:gd name="connsiteX14" fmla="*/ 663499 w 9806474"/>
              <a:gd name="connsiteY14" fmla="*/ 9578 h 4586594"/>
              <a:gd name="connsiteX15" fmla="*/ 6438503 w 9806474"/>
              <a:gd name="connsiteY15" fmla="*/ 53203 h 4586594"/>
              <a:gd name="connsiteX16" fmla="*/ 9040673 w 9806474"/>
              <a:gd name="connsiteY16" fmla="*/ 13361 h 4586594"/>
              <a:gd name="connsiteX17" fmla="*/ 9543478 w 9806474"/>
              <a:gd name="connsiteY17" fmla="*/ 3458 h 4586594"/>
              <a:gd name="connsiteX0" fmla="*/ 9502853 w 9765849"/>
              <a:gd name="connsiteY0" fmla="*/ 3458 h 4586594"/>
              <a:gd name="connsiteX1" fmla="*/ 9731264 w 9765849"/>
              <a:gd name="connsiteY1" fmla="*/ 99833 h 4586594"/>
              <a:gd name="connsiteX2" fmla="*/ 9739108 w 9765849"/>
              <a:gd name="connsiteY2" fmla="*/ 1857735 h 4586594"/>
              <a:gd name="connsiteX3" fmla="*/ 9731634 w 9765849"/>
              <a:gd name="connsiteY3" fmla="*/ 4161359 h 4586594"/>
              <a:gd name="connsiteX4" fmla="*/ 9220256 w 9765849"/>
              <a:gd name="connsiteY4" fmla="*/ 4182508 h 4586594"/>
              <a:gd name="connsiteX5" fmla="*/ 8438118 w 9765849"/>
              <a:gd name="connsiteY5" fmla="*/ 4204129 h 4586594"/>
              <a:gd name="connsiteX6" fmla="*/ 8053489 w 9765849"/>
              <a:gd name="connsiteY6" fmla="*/ 4209361 h 4586594"/>
              <a:gd name="connsiteX7" fmla="*/ 7253445 w 9765849"/>
              <a:gd name="connsiteY7" fmla="*/ 4586012 h 4586594"/>
              <a:gd name="connsiteX8" fmla="*/ 7423990 w 9765849"/>
              <a:gd name="connsiteY8" fmla="*/ 4205667 h 4586594"/>
              <a:gd name="connsiteX9" fmla="*/ 7233432 w 9765849"/>
              <a:gd name="connsiteY9" fmla="*/ 4213740 h 4586594"/>
              <a:gd name="connsiteX10" fmla="*/ 6005435 w 9765849"/>
              <a:gd name="connsiteY10" fmla="*/ 4246431 h 4586594"/>
              <a:gd name="connsiteX11" fmla="*/ 255013 w 9765849"/>
              <a:gd name="connsiteY11" fmla="*/ 4298453 h 4586594"/>
              <a:gd name="connsiteX12" fmla="*/ 109456 w 9765849"/>
              <a:gd name="connsiteY12" fmla="*/ 2523145 h 4586594"/>
              <a:gd name="connsiteX13" fmla="*/ 25632 w 9765849"/>
              <a:gd name="connsiteY13" fmla="*/ 476529 h 4586594"/>
              <a:gd name="connsiteX14" fmla="*/ 622874 w 9765849"/>
              <a:gd name="connsiteY14" fmla="*/ 9578 h 4586594"/>
              <a:gd name="connsiteX15" fmla="*/ 6397878 w 9765849"/>
              <a:gd name="connsiteY15" fmla="*/ 53203 h 4586594"/>
              <a:gd name="connsiteX16" fmla="*/ 9000048 w 9765849"/>
              <a:gd name="connsiteY16" fmla="*/ 13361 h 4586594"/>
              <a:gd name="connsiteX17" fmla="*/ 9502853 w 9765849"/>
              <a:gd name="connsiteY17" fmla="*/ 3458 h 4586594"/>
              <a:gd name="connsiteX0" fmla="*/ 9693055 w 9956051"/>
              <a:gd name="connsiteY0" fmla="*/ 3458 h 4586594"/>
              <a:gd name="connsiteX1" fmla="*/ 9921466 w 9956051"/>
              <a:gd name="connsiteY1" fmla="*/ 99833 h 4586594"/>
              <a:gd name="connsiteX2" fmla="*/ 9929310 w 9956051"/>
              <a:gd name="connsiteY2" fmla="*/ 1857735 h 4586594"/>
              <a:gd name="connsiteX3" fmla="*/ 9921836 w 9956051"/>
              <a:gd name="connsiteY3" fmla="*/ 4161359 h 4586594"/>
              <a:gd name="connsiteX4" fmla="*/ 9410458 w 9956051"/>
              <a:gd name="connsiteY4" fmla="*/ 4182508 h 4586594"/>
              <a:gd name="connsiteX5" fmla="*/ 8628320 w 9956051"/>
              <a:gd name="connsiteY5" fmla="*/ 4204129 h 4586594"/>
              <a:gd name="connsiteX6" fmla="*/ 8243691 w 9956051"/>
              <a:gd name="connsiteY6" fmla="*/ 4209361 h 4586594"/>
              <a:gd name="connsiteX7" fmla="*/ 7443647 w 9956051"/>
              <a:gd name="connsiteY7" fmla="*/ 4586012 h 4586594"/>
              <a:gd name="connsiteX8" fmla="*/ 7614192 w 9956051"/>
              <a:gd name="connsiteY8" fmla="*/ 4205667 h 4586594"/>
              <a:gd name="connsiteX9" fmla="*/ 7423634 w 9956051"/>
              <a:gd name="connsiteY9" fmla="*/ 4213740 h 4586594"/>
              <a:gd name="connsiteX10" fmla="*/ 6195637 w 9956051"/>
              <a:gd name="connsiteY10" fmla="*/ 4246431 h 4586594"/>
              <a:gd name="connsiteX11" fmla="*/ 445215 w 9956051"/>
              <a:gd name="connsiteY11" fmla="*/ 4298453 h 4586594"/>
              <a:gd name="connsiteX12" fmla="*/ 299658 w 9956051"/>
              <a:gd name="connsiteY12" fmla="*/ 2523145 h 4586594"/>
              <a:gd name="connsiteX13" fmla="*/ 215834 w 9956051"/>
              <a:gd name="connsiteY13" fmla="*/ 476529 h 4586594"/>
              <a:gd name="connsiteX14" fmla="*/ 399481 w 9956051"/>
              <a:gd name="connsiteY14" fmla="*/ 16797 h 4586594"/>
              <a:gd name="connsiteX15" fmla="*/ 6588080 w 9956051"/>
              <a:gd name="connsiteY15" fmla="*/ 53203 h 4586594"/>
              <a:gd name="connsiteX16" fmla="*/ 9190250 w 9956051"/>
              <a:gd name="connsiteY16" fmla="*/ 13361 h 4586594"/>
              <a:gd name="connsiteX17" fmla="*/ 9693055 w 9956051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511995 w 9774991"/>
              <a:gd name="connsiteY0" fmla="*/ 3458 h 4586594"/>
              <a:gd name="connsiteX1" fmla="*/ 9740406 w 9774991"/>
              <a:gd name="connsiteY1" fmla="*/ 99833 h 4586594"/>
              <a:gd name="connsiteX2" fmla="*/ 9748250 w 9774991"/>
              <a:gd name="connsiteY2" fmla="*/ 1857735 h 4586594"/>
              <a:gd name="connsiteX3" fmla="*/ 9740776 w 9774991"/>
              <a:gd name="connsiteY3" fmla="*/ 4161359 h 4586594"/>
              <a:gd name="connsiteX4" fmla="*/ 9229398 w 9774991"/>
              <a:gd name="connsiteY4" fmla="*/ 4182508 h 4586594"/>
              <a:gd name="connsiteX5" fmla="*/ 8447260 w 9774991"/>
              <a:gd name="connsiteY5" fmla="*/ 4204129 h 4586594"/>
              <a:gd name="connsiteX6" fmla="*/ 8062631 w 9774991"/>
              <a:gd name="connsiteY6" fmla="*/ 4209361 h 4586594"/>
              <a:gd name="connsiteX7" fmla="*/ 7262587 w 9774991"/>
              <a:gd name="connsiteY7" fmla="*/ 4586012 h 4586594"/>
              <a:gd name="connsiteX8" fmla="*/ 7433132 w 9774991"/>
              <a:gd name="connsiteY8" fmla="*/ 4205667 h 4586594"/>
              <a:gd name="connsiteX9" fmla="*/ 7242574 w 9774991"/>
              <a:gd name="connsiteY9" fmla="*/ 4213740 h 4586594"/>
              <a:gd name="connsiteX10" fmla="*/ 6014577 w 9774991"/>
              <a:gd name="connsiteY10" fmla="*/ 4246431 h 4586594"/>
              <a:gd name="connsiteX11" fmla="*/ 264155 w 9774991"/>
              <a:gd name="connsiteY11" fmla="*/ 4298453 h 4586594"/>
              <a:gd name="connsiteX12" fmla="*/ 118598 w 9774991"/>
              <a:gd name="connsiteY12" fmla="*/ 2523145 h 4586594"/>
              <a:gd name="connsiteX13" fmla="*/ 34774 w 9774991"/>
              <a:gd name="connsiteY13" fmla="*/ 476529 h 4586594"/>
              <a:gd name="connsiteX14" fmla="*/ 187098 w 9774991"/>
              <a:gd name="connsiteY14" fmla="*/ 93555 h 4586594"/>
              <a:gd name="connsiteX15" fmla="*/ 6407020 w 9774991"/>
              <a:gd name="connsiteY15" fmla="*/ 53203 h 4586594"/>
              <a:gd name="connsiteX16" fmla="*/ 9009190 w 9774991"/>
              <a:gd name="connsiteY16" fmla="*/ 13361 h 4586594"/>
              <a:gd name="connsiteX17" fmla="*/ 9511995 w 9774991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77082 w 9745053"/>
              <a:gd name="connsiteY15" fmla="*/ 53203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87207 w 9745053"/>
              <a:gd name="connsiteY15" fmla="*/ 9477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1430 w 9744426"/>
              <a:gd name="connsiteY0" fmla="*/ 3458 h 4586594"/>
              <a:gd name="connsiteX1" fmla="*/ 9709841 w 9744426"/>
              <a:gd name="connsiteY1" fmla="*/ 99833 h 4586594"/>
              <a:gd name="connsiteX2" fmla="*/ 9717685 w 9744426"/>
              <a:gd name="connsiteY2" fmla="*/ 1857735 h 4586594"/>
              <a:gd name="connsiteX3" fmla="*/ 9710211 w 9744426"/>
              <a:gd name="connsiteY3" fmla="*/ 4161359 h 4586594"/>
              <a:gd name="connsiteX4" fmla="*/ 9198833 w 9744426"/>
              <a:gd name="connsiteY4" fmla="*/ 4182508 h 4586594"/>
              <a:gd name="connsiteX5" fmla="*/ 8416695 w 9744426"/>
              <a:gd name="connsiteY5" fmla="*/ 4204129 h 4586594"/>
              <a:gd name="connsiteX6" fmla="*/ 8032066 w 9744426"/>
              <a:gd name="connsiteY6" fmla="*/ 4209361 h 4586594"/>
              <a:gd name="connsiteX7" fmla="*/ 7232022 w 9744426"/>
              <a:gd name="connsiteY7" fmla="*/ 4586012 h 4586594"/>
              <a:gd name="connsiteX8" fmla="*/ 7402567 w 9744426"/>
              <a:gd name="connsiteY8" fmla="*/ 4205667 h 4586594"/>
              <a:gd name="connsiteX9" fmla="*/ 7212009 w 9744426"/>
              <a:gd name="connsiteY9" fmla="*/ 4213740 h 4586594"/>
              <a:gd name="connsiteX10" fmla="*/ 5984012 w 9744426"/>
              <a:gd name="connsiteY10" fmla="*/ 4246431 h 4586594"/>
              <a:gd name="connsiteX11" fmla="*/ 233590 w 9744426"/>
              <a:gd name="connsiteY11" fmla="*/ 4298453 h 4586594"/>
              <a:gd name="connsiteX12" fmla="*/ 88033 w 9744426"/>
              <a:gd name="connsiteY12" fmla="*/ 2523145 h 4586594"/>
              <a:gd name="connsiteX13" fmla="*/ 5158 w 9744426"/>
              <a:gd name="connsiteY13" fmla="*/ 530948 h 4586594"/>
              <a:gd name="connsiteX14" fmla="*/ 156533 w 9744426"/>
              <a:gd name="connsiteY14" fmla="*/ 93555 h 4586594"/>
              <a:gd name="connsiteX15" fmla="*/ 6386580 w 9744426"/>
              <a:gd name="connsiteY15" fmla="*/ 9477 h 4586594"/>
              <a:gd name="connsiteX16" fmla="*/ 8978625 w 9744426"/>
              <a:gd name="connsiteY16" fmla="*/ 13361 h 4586594"/>
              <a:gd name="connsiteX17" fmla="*/ 9481430 w 9744426"/>
              <a:gd name="connsiteY17" fmla="*/ 3458 h 4586594"/>
              <a:gd name="connsiteX0" fmla="*/ 9481117 w 9744113"/>
              <a:gd name="connsiteY0" fmla="*/ 3458 h 4586594"/>
              <a:gd name="connsiteX1" fmla="*/ 9709528 w 9744113"/>
              <a:gd name="connsiteY1" fmla="*/ 99833 h 4586594"/>
              <a:gd name="connsiteX2" fmla="*/ 9717372 w 9744113"/>
              <a:gd name="connsiteY2" fmla="*/ 1857735 h 4586594"/>
              <a:gd name="connsiteX3" fmla="*/ 9709898 w 9744113"/>
              <a:gd name="connsiteY3" fmla="*/ 4161359 h 4586594"/>
              <a:gd name="connsiteX4" fmla="*/ 9198520 w 9744113"/>
              <a:gd name="connsiteY4" fmla="*/ 4182508 h 4586594"/>
              <a:gd name="connsiteX5" fmla="*/ 8416382 w 9744113"/>
              <a:gd name="connsiteY5" fmla="*/ 4204129 h 4586594"/>
              <a:gd name="connsiteX6" fmla="*/ 8031753 w 9744113"/>
              <a:gd name="connsiteY6" fmla="*/ 4209361 h 4586594"/>
              <a:gd name="connsiteX7" fmla="*/ 7231709 w 9744113"/>
              <a:gd name="connsiteY7" fmla="*/ 4586012 h 4586594"/>
              <a:gd name="connsiteX8" fmla="*/ 7402254 w 9744113"/>
              <a:gd name="connsiteY8" fmla="*/ 4205667 h 4586594"/>
              <a:gd name="connsiteX9" fmla="*/ 7211696 w 9744113"/>
              <a:gd name="connsiteY9" fmla="*/ 4213740 h 4586594"/>
              <a:gd name="connsiteX10" fmla="*/ 5983699 w 9744113"/>
              <a:gd name="connsiteY10" fmla="*/ 4246431 h 4586594"/>
              <a:gd name="connsiteX11" fmla="*/ 233277 w 9744113"/>
              <a:gd name="connsiteY11" fmla="*/ 4298453 h 4586594"/>
              <a:gd name="connsiteX12" fmla="*/ 87720 w 9744113"/>
              <a:gd name="connsiteY12" fmla="*/ 2523145 h 4586594"/>
              <a:gd name="connsiteX13" fmla="*/ 4845 w 9744113"/>
              <a:gd name="connsiteY13" fmla="*/ 530948 h 4586594"/>
              <a:gd name="connsiteX14" fmla="*/ 156980 w 9744113"/>
              <a:gd name="connsiteY14" fmla="*/ 137092 h 4586594"/>
              <a:gd name="connsiteX15" fmla="*/ 6386267 w 9744113"/>
              <a:gd name="connsiteY15" fmla="*/ 9477 h 4586594"/>
              <a:gd name="connsiteX16" fmla="*/ 8978312 w 9744113"/>
              <a:gd name="connsiteY16" fmla="*/ 13361 h 4586594"/>
              <a:gd name="connsiteX17" fmla="*/ 9481117 w 9744113"/>
              <a:gd name="connsiteY17" fmla="*/ 3458 h 4586594"/>
              <a:gd name="connsiteX0" fmla="*/ 9477408 w 9740404"/>
              <a:gd name="connsiteY0" fmla="*/ 3458 h 4586594"/>
              <a:gd name="connsiteX1" fmla="*/ 9705819 w 9740404"/>
              <a:gd name="connsiteY1" fmla="*/ 99833 h 4586594"/>
              <a:gd name="connsiteX2" fmla="*/ 9713663 w 9740404"/>
              <a:gd name="connsiteY2" fmla="*/ 1857735 h 4586594"/>
              <a:gd name="connsiteX3" fmla="*/ 9706189 w 9740404"/>
              <a:gd name="connsiteY3" fmla="*/ 4161359 h 4586594"/>
              <a:gd name="connsiteX4" fmla="*/ 9194811 w 9740404"/>
              <a:gd name="connsiteY4" fmla="*/ 4182508 h 4586594"/>
              <a:gd name="connsiteX5" fmla="*/ 8412673 w 9740404"/>
              <a:gd name="connsiteY5" fmla="*/ 4204129 h 4586594"/>
              <a:gd name="connsiteX6" fmla="*/ 8028044 w 9740404"/>
              <a:gd name="connsiteY6" fmla="*/ 4209361 h 4586594"/>
              <a:gd name="connsiteX7" fmla="*/ 7228000 w 9740404"/>
              <a:gd name="connsiteY7" fmla="*/ 4586012 h 4586594"/>
              <a:gd name="connsiteX8" fmla="*/ 7398545 w 9740404"/>
              <a:gd name="connsiteY8" fmla="*/ 4205667 h 4586594"/>
              <a:gd name="connsiteX9" fmla="*/ 7207987 w 9740404"/>
              <a:gd name="connsiteY9" fmla="*/ 4213740 h 4586594"/>
              <a:gd name="connsiteX10" fmla="*/ 5979990 w 9740404"/>
              <a:gd name="connsiteY10" fmla="*/ 4246431 h 4586594"/>
              <a:gd name="connsiteX11" fmla="*/ 229568 w 9740404"/>
              <a:gd name="connsiteY11" fmla="*/ 4298453 h 4586594"/>
              <a:gd name="connsiteX12" fmla="*/ 84011 w 9740404"/>
              <a:gd name="connsiteY12" fmla="*/ 2523145 h 4586594"/>
              <a:gd name="connsiteX13" fmla="*/ 1136 w 9740404"/>
              <a:gd name="connsiteY13" fmla="*/ 530948 h 4586594"/>
              <a:gd name="connsiteX14" fmla="*/ 153271 w 9740404"/>
              <a:gd name="connsiteY14" fmla="*/ 137092 h 4586594"/>
              <a:gd name="connsiteX15" fmla="*/ 6382558 w 9740404"/>
              <a:gd name="connsiteY15" fmla="*/ 9477 h 4586594"/>
              <a:gd name="connsiteX16" fmla="*/ 8974603 w 9740404"/>
              <a:gd name="connsiteY16" fmla="*/ 13361 h 4586594"/>
              <a:gd name="connsiteX17" fmla="*/ 9477408 w 9740404"/>
              <a:gd name="connsiteY17" fmla="*/ 3458 h 4586594"/>
              <a:gd name="connsiteX0" fmla="*/ 9486740 w 9749736"/>
              <a:gd name="connsiteY0" fmla="*/ 3458 h 4586594"/>
              <a:gd name="connsiteX1" fmla="*/ 9715151 w 9749736"/>
              <a:gd name="connsiteY1" fmla="*/ 99833 h 4586594"/>
              <a:gd name="connsiteX2" fmla="*/ 9722995 w 9749736"/>
              <a:gd name="connsiteY2" fmla="*/ 1857735 h 4586594"/>
              <a:gd name="connsiteX3" fmla="*/ 9715521 w 9749736"/>
              <a:gd name="connsiteY3" fmla="*/ 4161359 h 4586594"/>
              <a:gd name="connsiteX4" fmla="*/ 9204143 w 9749736"/>
              <a:gd name="connsiteY4" fmla="*/ 4182508 h 4586594"/>
              <a:gd name="connsiteX5" fmla="*/ 8422005 w 9749736"/>
              <a:gd name="connsiteY5" fmla="*/ 4204129 h 4586594"/>
              <a:gd name="connsiteX6" fmla="*/ 8037376 w 9749736"/>
              <a:gd name="connsiteY6" fmla="*/ 4209361 h 4586594"/>
              <a:gd name="connsiteX7" fmla="*/ 7237332 w 9749736"/>
              <a:gd name="connsiteY7" fmla="*/ 4586012 h 4586594"/>
              <a:gd name="connsiteX8" fmla="*/ 7407877 w 9749736"/>
              <a:gd name="connsiteY8" fmla="*/ 4205667 h 4586594"/>
              <a:gd name="connsiteX9" fmla="*/ 7217319 w 9749736"/>
              <a:gd name="connsiteY9" fmla="*/ 4213740 h 4586594"/>
              <a:gd name="connsiteX10" fmla="*/ 5989322 w 9749736"/>
              <a:gd name="connsiteY10" fmla="*/ 4246431 h 4586594"/>
              <a:gd name="connsiteX11" fmla="*/ 238900 w 9749736"/>
              <a:gd name="connsiteY11" fmla="*/ 4298453 h 4586594"/>
              <a:gd name="connsiteX12" fmla="*/ 93343 w 9749736"/>
              <a:gd name="connsiteY12" fmla="*/ 2523145 h 4586594"/>
              <a:gd name="connsiteX13" fmla="*/ 10468 w 9749736"/>
              <a:gd name="connsiteY13" fmla="*/ 530948 h 4586594"/>
              <a:gd name="connsiteX14" fmla="*/ 97489 w 9749736"/>
              <a:gd name="connsiteY14" fmla="*/ 149115 h 4586594"/>
              <a:gd name="connsiteX15" fmla="*/ 6391890 w 9749736"/>
              <a:gd name="connsiteY15" fmla="*/ 9477 h 4586594"/>
              <a:gd name="connsiteX16" fmla="*/ 8983935 w 9749736"/>
              <a:gd name="connsiteY16" fmla="*/ 13361 h 4586594"/>
              <a:gd name="connsiteX17" fmla="*/ 9486740 w 9749736"/>
              <a:gd name="connsiteY17" fmla="*/ 3458 h 4586594"/>
              <a:gd name="connsiteX0" fmla="*/ 9486740 w 9793439"/>
              <a:gd name="connsiteY0" fmla="*/ 75473 h 4658609"/>
              <a:gd name="connsiteX1" fmla="*/ 9715151 w 9793439"/>
              <a:gd name="connsiteY1" fmla="*/ 171848 h 4658609"/>
              <a:gd name="connsiteX2" fmla="*/ 9779506 w 9793439"/>
              <a:gd name="connsiteY2" fmla="*/ 2048524 h 4658609"/>
              <a:gd name="connsiteX3" fmla="*/ 9715521 w 9793439"/>
              <a:gd name="connsiteY3" fmla="*/ 4233374 h 4658609"/>
              <a:gd name="connsiteX4" fmla="*/ 9204143 w 9793439"/>
              <a:gd name="connsiteY4" fmla="*/ 4254523 h 4658609"/>
              <a:gd name="connsiteX5" fmla="*/ 8422005 w 9793439"/>
              <a:gd name="connsiteY5" fmla="*/ 4276144 h 4658609"/>
              <a:gd name="connsiteX6" fmla="*/ 8037376 w 9793439"/>
              <a:gd name="connsiteY6" fmla="*/ 4281376 h 4658609"/>
              <a:gd name="connsiteX7" fmla="*/ 7237332 w 9793439"/>
              <a:gd name="connsiteY7" fmla="*/ 4658027 h 4658609"/>
              <a:gd name="connsiteX8" fmla="*/ 7407877 w 9793439"/>
              <a:gd name="connsiteY8" fmla="*/ 4277682 h 4658609"/>
              <a:gd name="connsiteX9" fmla="*/ 7217319 w 9793439"/>
              <a:gd name="connsiteY9" fmla="*/ 4285755 h 4658609"/>
              <a:gd name="connsiteX10" fmla="*/ 5989322 w 9793439"/>
              <a:gd name="connsiteY10" fmla="*/ 4318446 h 4658609"/>
              <a:gd name="connsiteX11" fmla="*/ 238900 w 9793439"/>
              <a:gd name="connsiteY11" fmla="*/ 4370468 h 4658609"/>
              <a:gd name="connsiteX12" fmla="*/ 93343 w 9793439"/>
              <a:gd name="connsiteY12" fmla="*/ 2595160 h 4658609"/>
              <a:gd name="connsiteX13" fmla="*/ 10468 w 9793439"/>
              <a:gd name="connsiteY13" fmla="*/ 602963 h 4658609"/>
              <a:gd name="connsiteX14" fmla="*/ 97489 w 9793439"/>
              <a:gd name="connsiteY14" fmla="*/ 221130 h 4658609"/>
              <a:gd name="connsiteX15" fmla="*/ 6391890 w 9793439"/>
              <a:gd name="connsiteY15" fmla="*/ 81492 h 4658609"/>
              <a:gd name="connsiteX16" fmla="*/ 8983935 w 9793439"/>
              <a:gd name="connsiteY16" fmla="*/ 85376 h 4658609"/>
              <a:gd name="connsiteX17" fmla="*/ 9486740 w 9793439"/>
              <a:gd name="connsiteY17" fmla="*/ 75473 h 4658609"/>
              <a:gd name="connsiteX0" fmla="*/ 9486740 w 9792089"/>
              <a:gd name="connsiteY0" fmla="*/ 3458 h 4586594"/>
              <a:gd name="connsiteX1" fmla="*/ 9715151 w 9792089"/>
              <a:gd name="connsiteY1" fmla="*/ 99833 h 4586594"/>
              <a:gd name="connsiteX2" fmla="*/ 9779506 w 9792089"/>
              <a:gd name="connsiteY2" fmla="*/ 1976509 h 4586594"/>
              <a:gd name="connsiteX3" fmla="*/ 9715521 w 9792089"/>
              <a:gd name="connsiteY3" fmla="*/ 4161359 h 4586594"/>
              <a:gd name="connsiteX4" fmla="*/ 9204143 w 9792089"/>
              <a:gd name="connsiteY4" fmla="*/ 4182508 h 4586594"/>
              <a:gd name="connsiteX5" fmla="*/ 8422005 w 9792089"/>
              <a:gd name="connsiteY5" fmla="*/ 4204129 h 4586594"/>
              <a:gd name="connsiteX6" fmla="*/ 8037376 w 9792089"/>
              <a:gd name="connsiteY6" fmla="*/ 4209361 h 4586594"/>
              <a:gd name="connsiteX7" fmla="*/ 7237332 w 9792089"/>
              <a:gd name="connsiteY7" fmla="*/ 4586012 h 4586594"/>
              <a:gd name="connsiteX8" fmla="*/ 7407877 w 9792089"/>
              <a:gd name="connsiteY8" fmla="*/ 4205667 h 4586594"/>
              <a:gd name="connsiteX9" fmla="*/ 7217319 w 9792089"/>
              <a:gd name="connsiteY9" fmla="*/ 4213740 h 4586594"/>
              <a:gd name="connsiteX10" fmla="*/ 5989322 w 9792089"/>
              <a:gd name="connsiteY10" fmla="*/ 4246431 h 4586594"/>
              <a:gd name="connsiteX11" fmla="*/ 238900 w 9792089"/>
              <a:gd name="connsiteY11" fmla="*/ 4298453 h 4586594"/>
              <a:gd name="connsiteX12" fmla="*/ 93343 w 9792089"/>
              <a:gd name="connsiteY12" fmla="*/ 2523145 h 4586594"/>
              <a:gd name="connsiteX13" fmla="*/ 10468 w 9792089"/>
              <a:gd name="connsiteY13" fmla="*/ 530948 h 4586594"/>
              <a:gd name="connsiteX14" fmla="*/ 97489 w 9792089"/>
              <a:gd name="connsiteY14" fmla="*/ 149115 h 4586594"/>
              <a:gd name="connsiteX15" fmla="*/ 6391890 w 9792089"/>
              <a:gd name="connsiteY15" fmla="*/ 9477 h 4586594"/>
              <a:gd name="connsiteX16" fmla="*/ 8983935 w 9792089"/>
              <a:gd name="connsiteY16" fmla="*/ 13361 h 4586594"/>
              <a:gd name="connsiteX17" fmla="*/ 9486740 w 9792089"/>
              <a:gd name="connsiteY17" fmla="*/ 3458 h 458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92089" h="4586594">
                <a:moveTo>
                  <a:pt x="9486740" y="3458"/>
                </a:moveTo>
                <a:cubicBezTo>
                  <a:pt x="9608609" y="17870"/>
                  <a:pt x="9702239" y="-44549"/>
                  <a:pt x="9715151" y="99833"/>
                </a:cubicBezTo>
                <a:cubicBezTo>
                  <a:pt x="9744763" y="430954"/>
                  <a:pt x="9820064" y="1179006"/>
                  <a:pt x="9779506" y="1976509"/>
                </a:cubicBezTo>
                <a:cubicBezTo>
                  <a:pt x="9821453" y="2872786"/>
                  <a:pt x="9747762" y="4009775"/>
                  <a:pt x="9715521" y="4161359"/>
                </a:cubicBezTo>
                <a:cubicBezTo>
                  <a:pt x="9446860" y="4212001"/>
                  <a:pt x="9419729" y="4175380"/>
                  <a:pt x="9204143" y="4182508"/>
                </a:cubicBezTo>
                <a:lnTo>
                  <a:pt x="8422005" y="4204129"/>
                </a:lnTo>
                <a:lnTo>
                  <a:pt x="8037376" y="4209361"/>
                </a:lnTo>
                <a:cubicBezTo>
                  <a:pt x="7952820" y="4216563"/>
                  <a:pt x="7868491" y="4404455"/>
                  <a:pt x="7237332" y="4586012"/>
                </a:cubicBezTo>
                <a:cubicBezTo>
                  <a:pt x="7212892" y="4601135"/>
                  <a:pt x="7434449" y="4317853"/>
                  <a:pt x="7407877" y="4205667"/>
                </a:cubicBezTo>
                <a:lnTo>
                  <a:pt x="7217319" y="4213740"/>
                </a:lnTo>
                <a:lnTo>
                  <a:pt x="5989322" y="4246431"/>
                </a:lnTo>
                <a:cubicBezTo>
                  <a:pt x="4635231" y="4269266"/>
                  <a:pt x="2061843" y="4343979"/>
                  <a:pt x="238900" y="4298453"/>
                </a:cubicBezTo>
                <a:cubicBezTo>
                  <a:pt x="67346" y="4318795"/>
                  <a:pt x="106883" y="4077771"/>
                  <a:pt x="93343" y="2523145"/>
                </a:cubicBezTo>
                <a:cubicBezTo>
                  <a:pt x="78840" y="1882752"/>
                  <a:pt x="9777" y="926620"/>
                  <a:pt x="10468" y="530948"/>
                </a:cubicBezTo>
                <a:cubicBezTo>
                  <a:pt x="11159" y="135276"/>
                  <a:pt x="-45388" y="172775"/>
                  <a:pt x="97489" y="149115"/>
                </a:cubicBezTo>
                <a:cubicBezTo>
                  <a:pt x="1625900" y="105255"/>
                  <a:pt x="4329024" y="-2658"/>
                  <a:pt x="6391890" y="9477"/>
                </a:cubicBezTo>
                <a:lnTo>
                  <a:pt x="8983935" y="13361"/>
                </a:lnTo>
                <a:cubicBezTo>
                  <a:pt x="9151710" y="25102"/>
                  <a:pt x="9364871" y="-10954"/>
                  <a:pt x="9486740" y="3458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09E72EC-1178-47C7-A287-A05A6D497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390656" y="1015766"/>
            <a:ext cx="9361145" cy="4365520"/>
          </a:xfrm>
          <a:custGeom>
            <a:avLst/>
            <a:gdLst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405213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3171"/>
              <a:gd name="connsiteX1" fmla="*/ 9719033 w 9735159"/>
              <a:gd name="connsiteY1" fmla="*/ 122134 h 4583171"/>
              <a:gd name="connsiteX2" fmla="*/ 9675361 w 9735159"/>
              <a:gd name="connsiteY2" fmla="*/ 1854278 h 4583171"/>
              <a:gd name="connsiteX3" fmla="*/ 9667887 w 9735159"/>
              <a:gd name="connsiteY3" fmla="*/ 4129680 h 4583171"/>
              <a:gd name="connsiteX4" fmla="*/ 9156509 w 9735159"/>
              <a:gd name="connsiteY4" fmla="*/ 4179051 h 4583171"/>
              <a:gd name="connsiteX5" fmla="*/ 8374371 w 9735159"/>
              <a:gd name="connsiteY5" fmla="*/ 4200672 h 4583171"/>
              <a:gd name="connsiteX6" fmla="*/ 7989742 w 9735159"/>
              <a:gd name="connsiteY6" fmla="*/ 4205904 h 4583171"/>
              <a:gd name="connsiteX7" fmla="*/ 7685624 w 9735159"/>
              <a:gd name="connsiteY7" fmla="*/ 4466489 h 4583171"/>
              <a:gd name="connsiteX8" fmla="*/ 7189698 w 9735159"/>
              <a:gd name="connsiteY8" fmla="*/ 4582555 h 4583171"/>
              <a:gd name="connsiteX9" fmla="*/ 7423142 w 9735159"/>
              <a:gd name="connsiteY9" fmla="*/ 4218401 h 4583171"/>
              <a:gd name="connsiteX10" fmla="*/ 7322085 w 9735159"/>
              <a:gd name="connsiteY10" fmla="*/ 4198994 h 4583171"/>
              <a:gd name="connsiteX11" fmla="*/ 5976239 w 9735159"/>
              <a:gd name="connsiteY11" fmla="*/ 4198994 h 4583171"/>
              <a:gd name="connsiteX12" fmla="*/ 5703149 w 9735159"/>
              <a:gd name="connsiteY12" fmla="*/ 4203217 h 4583171"/>
              <a:gd name="connsiteX13" fmla="*/ 204518 w 9735159"/>
              <a:gd name="connsiteY13" fmla="*/ 4241988 h 4583171"/>
              <a:gd name="connsiteX14" fmla="*/ 45709 w 9735159"/>
              <a:gd name="connsiteY14" fmla="*/ 2519688 h 4583171"/>
              <a:gd name="connsiteX15" fmla="*/ 0 w 9735159"/>
              <a:gd name="connsiteY15" fmla="*/ 105770 h 4583171"/>
              <a:gd name="connsiteX16" fmla="*/ 6334131 w 9735159"/>
              <a:gd name="connsiteY16" fmla="*/ 49746 h 4583171"/>
              <a:gd name="connsiteX17" fmla="*/ 8936301 w 9735159"/>
              <a:gd name="connsiteY17" fmla="*/ 9904 h 4583171"/>
              <a:gd name="connsiteX18" fmla="*/ 9439106 w 9735159"/>
              <a:gd name="connsiteY18" fmla="*/ 1 h 4583171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23142 w 9735159"/>
              <a:gd name="connsiteY9" fmla="*/ 4218401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169685 w 9735159"/>
              <a:gd name="connsiteY10" fmla="*/ 4210283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29680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78"/>
              <a:gd name="connsiteX1" fmla="*/ 9719033 w 9735159"/>
              <a:gd name="connsiteY1" fmla="*/ 122134 h 4583178"/>
              <a:gd name="connsiteX2" fmla="*/ 9675361 w 9735159"/>
              <a:gd name="connsiteY2" fmla="*/ 1854278 h 4583178"/>
              <a:gd name="connsiteX3" fmla="*/ 9667887 w 9735159"/>
              <a:gd name="connsiteY3" fmla="*/ 4157902 h 4583178"/>
              <a:gd name="connsiteX4" fmla="*/ 9156509 w 9735159"/>
              <a:gd name="connsiteY4" fmla="*/ 4179051 h 4583178"/>
              <a:gd name="connsiteX5" fmla="*/ 8374371 w 9735159"/>
              <a:gd name="connsiteY5" fmla="*/ 4200672 h 4583178"/>
              <a:gd name="connsiteX6" fmla="*/ 7989742 w 9735159"/>
              <a:gd name="connsiteY6" fmla="*/ 4205904 h 4583178"/>
              <a:gd name="connsiteX7" fmla="*/ 7189698 w 9735159"/>
              <a:gd name="connsiteY7" fmla="*/ 4582555 h 4583178"/>
              <a:gd name="connsiteX8" fmla="*/ 7389118 w 9735159"/>
              <a:gd name="connsiteY8" fmla="*/ 4221461 h 4583178"/>
              <a:gd name="connsiteX9" fmla="*/ 7169685 w 9735159"/>
              <a:gd name="connsiteY9" fmla="*/ 4210283 h 4583178"/>
              <a:gd name="connsiteX10" fmla="*/ 5703149 w 9735159"/>
              <a:gd name="connsiteY10" fmla="*/ 4203217 h 4583178"/>
              <a:gd name="connsiteX11" fmla="*/ 204518 w 9735159"/>
              <a:gd name="connsiteY11" fmla="*/ 4241988 h 4583178"/>
              <a:gd name="connsiteX12" fmla="*/ 45709 w 9735159"/>
              <a:gd name="connsiteY12" fmla="*/ 2519688 h 4583178"/>
              <a:gd name="connsiteX13" fmla="*/ 0 w 9735159"/>
              <a:gd name="connsiteY13" fmla="*/ 105770 h 4583178"/>
              <a:gd name="connsiteX14" fmla="*/ 6334131 w 9735159"/>
              <a:gd name="connsiteY14" fmla="*/ 49746 h 4583178"/>
              <a:gd name="connsiteX15" fmla="*/ 8936301 w 9735159"/>
              <a:gd name="connsiteY15" fmla="*/ 9904 h 4583178"/>
              <a:gd name="connsiteX16" fmla="*/ 9439106 w 9735159"/>
              <a:gd name="connsiteY16" fmla="*/ 1 h 4583178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204518 w 9702102"/>
              <a:gd name="connsiteY11" fmla="*/ 4245444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941688 w 9702102"/>
              <a:gd name="connsiteY10" fmla="*/ 4246430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52358 w 9715354"/>
              <a:gd name="connsiteY0" fmla="*/ 3457 h 4586634"/>
              <a:gd name="connsiteX1" fmla="*/ 9680769 w 9715354"/>
              <a:gd name="connsiteY1" fmla="*/ 99832 h 4586634"/>
              <a:gd name="connsiteX2" fmla="*/ 9688613 w 9715354"/>
              <a:gd name="connsiteY2" fmla="*/ 1857734 h 4586634"/>
              <a:gd name="connsiteX3" fmla="*/ 9681139 w 9715354"/>
              <a:gd name="connsiteY3" fmla="*/ 4161358 h 4586634"/>
              <a:gd name="connsiteX4" fmla="*/ 9169761 w 9715354"/>
              <a:gd name="connsiteY4" fmla="*/ 4182507 h 4586634"/>
              <a:gd name="connsiteX5" fmla="*/ 8387623 w 9715354"/>
              <a:gd name="connsiteY5" fmla="*/ 4204128 h 4586634"/>
              <a:gd name="connsiteX6" fmla="*/ 8002994 w 9715354"/>
              <a:gd name="connsiteY6" fmla="*/ 4209360 h 4586634"/>
              <a:gd name="connsiteX7" fmla="*/ 7202950 w 9715354"/>
              <a:gd name="connsiteY7" fmla="*/ 4586011 h 4586634"/>
              <a:gd name="connsiteX8" fmla="*/ 7402370 w 9715354"/>
              <a:gd name="connsiteY8" fmla="*/ 4224917 h 4586634"/>
              <a:gd name="connsiteX9" fmla="*/ 7182937 w 9715354"/>
              <a:gd name="connsiteY9" fmla="*/ 4213739 h 4586634"/>
              <a:gd name="connsiteX10" fmla="*/ 5954940 w 9715354"/>
              <a:gd name="connsiteY10" fmla="*/ 4246430 h 4586634"/>
              <a:gd name="connsiteX11" fmla="*/ 204518 w 9715354"/>
              <a:gd name="connsiteY11" fmla="*/ 4298452 h 4586634"/>
              <a:gd name="connsiteX12" fmla="*/ 58961 w 9715354"/>
              <a:gd name="connsiteY12" fmla="*/ 2523144 h 4586634"/>
              <a:gd name="connsiteX13" fmla="*/ 0 w 9715354"/>
              <a:gd name="connsiteY13" fmla="*/ 29712 h 4586634"/>
              <a:gd name="connsiteX14" fmla="*/ 6347383 w 9715354"/>
              <a:gd name="connsiteY14" fmla="*/ 53202 h 4586634"/>
              <a:gd name="connsiteX15" fmla="*/ 8949553 w 9715354"/>
              <a:gd name="connsiteY15" fmla="*/ 13360 h 4586634"/>
              <a:gd name="connsiteX16" fmla="*/ 9452358 w 9715354"/>
              <a:gd name="connsiteY16" fmla="*/ 3457 h 4586634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530791 w 9793787"/>
              <a:gd name="connsiteY0" fmla="*/ 166219 h 4749355"/>
              <a:gd name="connsiteX1" fmla="*/ 9759202 w 9793787"/>
              <a:gd name="connsiteY1" fmla="*/ 262594 h 4749355"/>
              <a:gd name="connsiteX2" fmla="*/ 9767046 w 9793787"/>
              <a:gd name="connsiteY2" fmla="*/ 2020496 h 4749355"/>
              <a:gd name="connsiteX3" fmla="*/ 9759572 w 9793787"/>
              <a:gd name="connsiteY3" fmla="*/ 4324120 h 4749355"/>
              <a:gd name="connsiteX4" fmla="*/ 9248194 w 9793787"/>
              <a:gd name="connsiteY4" fmla="*/ 4345269 h 4749355"/>
              <a:gd name="connsiteX5" fmla="*/ 8466056 w 9793787"/>
              <a:gd name="connsiteY5" fmla="*/ 4366890 h 4749355"/>
              <a:gd name="connsiteX6" fmla="*/ 8081427 w 9793787"/>
              <a:gd name="connsiteY6" fmla="*/ 4372122 h 4749355"/>
              <a:gd name="connsiteX7" fmla="*/ 7281383 w 9793787"/>
              <a:gd name="connsiteY7" fmla="*/ 4748773 h 4749355"/>
              <a:gd name="connsiteX8" fmla="*/ 7451928 w 9793787"/>
              <a:gd name="connsiteY8" fmla="*/ 4368428 h 4749355"/>
              <a:gd name="connsiteX9" fmla="*/ 7261370 w 9793787"/>
              <a:gd name="connsiteY9" fmla="*/ 4376501 h 4749355"/>
              <a:gd name="connsiteX10" fmla="*/ 6033373 w 9793787"/>
              <a:gd name="connsiteY10" fmla="*/ 4409192 h 4749355"/>
              <a:gd name="connsiteX11" fmla="*/ 282951 w 9793787"/>
              <a:gd name="connsiteY11" fmla="*/ 4461214 h 4749355"/>
              <a:gd name="connsiteX12" fmla="*/ 137394 w 9793787"/>
              <a:gd name="connsiteY12" fmla="*/ 2685906 h 4749355"/>
              <a:gd name="connsiteX13" fmla="*/ 78433 w 9793787"/>
              <a:gd name="connsiteY13" fmla="*/ 192474 h 4749355"/>
              <a:gd name="connsiteX14" fmla="*/ 650812 w 9793787"/>
              <a:gd name="connsiteY14" fmla="*/ 172339 h 4749355"/>
              <a:gd name="connsiteX15" fmla="*/ 6425816 w 9793787"/>
              <a:gd name="connsiteY15" fmla="*/ 215964 h 4749355"/>
              <a:gd name="connsiteX16" fmla="*/ 9027986 w 9793787"/>
              <a:gd name="connsiteY16" fmla="*/ 176122 h 4749355"/>
              <a:gd name="connsiteX17" fmla="*/ 9530791 w 9793787"/>
              <a:gd name="connsiteY17" fmla="*/ 166219 h 4749355"/>
              <a:gd name="connsiteX0" fmla="*/ 9543478 w 9806474"/>
              <a:gd name="connsiteY0" fmla="*/ 3458 h 4586594"/>
              <a:gd name="connsiteX1" fmla="*/ 9771889 w 9806474"/>
              <a:gd name="connsiteY1" fmla="*/ 99833 h 4586594"/>
              <a:gd name="connsiteX2" fmla="*/ 9779733 w 9806474"/>
              <a:gd name="connsiteY2" fmla="*/ 1857735 h 4586594"/>
              <a:gd name="connsiteX3" fmla="*/ 9772259 w 9806474"/>
              <a:gd name="connsiteY3" fmla="*/ 4161359 h 4586594"/>
              <a:gd name="connsiteX4" fmla="*/ 9260881 w 9806474"/>
              <a:gd name="connsiteY4" fmla="*/ 4182508 h 4586594"/>
              <a:gd name="connsiteX5" fmla="*/ 8478743 w 9806474"/>
              <a:gd name="connsiteY5" fmla="*/ 4204129 h 4586594"/>
              <a:gd name="connsiteX6" fmla="*/ 8094114 w 9806474"/>
              <a:gd name="connsiteY6" fmla="*/ 4209361 h 4586594"/>
              <a:gd name="connsiteX7" fmla="*/ 7294070 w 9806474"/>
              <a:gd name="connsiteY7" fmla="*/ 4586012 h 4586594"/>
              <a:gd name="connsiteX8" fmla="*/ 7464615 w 9806474"/>
              <a:gd name="connsiteY8" fmla="*/ 4205667 h 4586594"/>
              <a:gd name="connsiteX9" fmla="*/ 7274057 w 9806474"/>
              <a:gd name="connsiteY9" fmla="*/ 4213740 h 4586594"/>
              <a:gd name="connsiteX10" fmla="*/ 6046060 w 9806474"/>
              <a:gd name="connsiteY10" fmla="*/ 4246431 h 4586594"/>
              <a:gd name="connsiteX11" fmla="*/ 295638 w 9806474"/>
              <a:gd name="connsiteY11" fmla="*/ 4298453 h 4586594"/>
              <a:gd name="connsiteX12" fmla="*/ 150081 w 9806474"/>
              <a:gd name="connsiteY12" fmla="*/ 2523145 h 4586594"/>
              <a:gd name="connsiteX13" fmla="*/ 66257 w 9806474"/>
              <a:gd name="connsiteY13" fmla="*/ 476529 h 4586594"/>
              <a:gd name="connsiteX14" fmla="*/ 663499 w 9806474"/>
              <a:gd name="connsiteY14" fmla="*/ 9578 h 4586594"/>
              <a:gd name="connsiteX15" fmla="*/ 6438503 w 9806474"/>
              <a:gd name="connsiteY15" fmla="*/ 53203 h 4586594"/>
              <a:gd name="connsiteX16" fmla="*/ 9040673 w 9806474"/>
              <a:gd name="connsiteY16" fmla="*/ 13361 h 4586594"/>
              <a:gd name="connsiteX17" fmla="*/ 9543478 w 9806474"/>
              <a:gd name="connsiteY17" fmla="*/ 3458 h 4586594"/>
              <a:gd name="connsiteX0" fmla="*/ 9502853 w 9765849"/>
              <a:gd name="connsiteY0" fmla="*/ 3458 h 4586594"/>
              <a:gd name="connsiteX1" fmla="*/ 9731264 w 9765849"/>
              <a:gd name="connsiteY1" fmla="*/ 99833 h 4586594"/>
              <a:gd name="connsiteX2" fmla="*/ 9739108 w 9765849"/>
              <a:gd name="connsiteY2" fmla="*/ 1857735 h 4586594"/>
              <a:gd name="connsiteX3" fmla="*/ 9731634 w 9765849"/>
              <a:gd name="connsiteY3" fmla="*/ 4161359 h 4586594"/>
              <a:gd name="connsiteX4" fmla="*/ 9220256 w 9765849"/>
              <a:gd name="connsiteY4" fmla="*/ 4182508 h 4586594"/>
              <a:gd name="connsiteX5" fmla="*/ 8438118 w 9765849"/>
              <a:gd name="connsiteY5" fmla="*/ 4204129 h 4586594"/>
              <a:gd name="connsiteX6" fmla="*/ 8053489 w 9765849"/>
              <a:gd name="connsiteY6" fmla="*/ 4209361 h 4586594"/>
              <a:gd name="connsiteX7" fmla="*/ 7253445 w 9765849"/>
              <a:gd name="connsiteY7" fmla="*/ 4586012 h 4586594"/>
              <a:gd name="connsiteX8" fmla="*/ 7423990 w 9765849"/>
              <a:gd name="connsiteY8" fmla="*/ 4205667 h 4586594"/>
              <a:gd name="connsiteX9" fmla="*/ 7233432 w 9765849"/>
              <a:gd name="connsiteY9" fmla="*/ 4213740 h 4586594"/>
              <a:gd name="connsiteX10" fmla="*/ 6005435 w 9765849"/>
              <a:gd name="connsiteY10" fmla="*/ 4246431 h 4586594"/>
              <a:gd name="connsiteX11" fmla="*/ 255013 w 9765849"/>
              <a:gd name="connsiteY11" fmla="*/ 4298453 h 4586594"/>
              <a:gd name="connsiteX12" fmla="*/ 109456 w 9765849"/>
              <a:gd name="connsiteY12" fmla="*/ 2523145 h 4586594"/>
              <a:gd name="connsiteX13" fmla="*/ 25632 w 9765849"/>
              <a:gd name="connsiteY13" fmla="*/ 476529 h 4586594"/>
              <a:gd name="connsiteX14" fmla="*/ 622874 w 9765849"/>
              <a:gd name="connsiteY14" fmla="*/ 9578 h 4586594"/>
              <a:gd name="connsiteX15" fmla="*/ 6397878 w 9765849"/>
              <a:gd name="connsiteY15" fmla="*/ 53203 h 4586594"/>
              <a:gd name="connsiteX16" fmla="*/ 9000048 w 9765849"/>
              <a:gd name="connsiteY16" fmla="*/ 13361 h 4586594"/>
              <a:gd name="connsiteX17" fmla="*/ 9502853 w 9765849"/>
              <a:gd name="connsiteY17" fmla="*/ 3458 h 4586594"/>
              <a:gd name="connsiteX0" fmla="*/ 9693055 w 9956051"/>
              <a:gd name="connsiteY0" fmla="*/ 3458 h 4586594"/>
              <a:gd name="connsiteX1" fmla="*/ 9921466 w 9956051"/>
              <a:gd name="connsiteY1" fmla="*/ 99833 h 4586594"/>
              <a:gd name="connsiteX2" fmla="*/ 9929310 w 9956051"/>
              <a:gd name="connsiteY2" fmla="*/ 1857735 h 4586594"/>
              <a:gd name="connsiteX3" fmla="*/ 9921836 w 9956051"/>
              <a:gd name="connsiteY3" fmla="*/ 4161359 h 4586594"/>
              <a:gd name="connsiteX4" fmla="*/ 9410458 w 9956051"/>
              <a:gd name="connsiteY4" fmla="*/ 4182508 h 4586594"/>
              <a:gd name="connsiteX5" fmla="*/ 8628320 w 9956051"/>
              <a:gd name="connsiteY5" fmla="*/ 4204129 h 4586594"/>
              <a:gd name="connsiteX6" fmla="*/ 8243691 w 9956051"/>
              <a:gd name="connsiteY6" fmla="*/ 4209361 h 4586594"/>
              <a:gd name="connsiteX7" fmla="*/ 7443647 w 9956051"/>
              <a:gd name="connsiteY7" fmla="*/ 4586012 h 4586594"/>
              <a:gd name="connsiteX8" fmla="*/ 7614192 w 9956051"/>
              <a:gd name="connsiteY8" fmla="*/ 4205667 h 4586594"/>
              <a:gd name="connsiteX9" fmla="*/ 7423634 w 9956051"/>
              <a:gd name="connsiteY9" fmla="*/ 4213740 h 4586594"/>
              <a:gd name="connsiteX10" fmla="*/ 6195637 w 9956051"/>
              <a:gd name="connsiteY10" fmla="*/ 4246431 h 4586594"/>
              <a:gd name="connsiteX11" fmla="*/ 445215 w 9956051"/>
              <a:gd name="connsiteY11" fmla="*/ 4298453 h 4586594"/>
              <a:gd name="connsiteX12" fmla="*/ 299658 w 9956051"/>
              <a:gd name="connsiteY12" fmla="*/ 2523145 h 4586594"/>
              <a:gd name="connsiteX13" fmla="*/ 215834 w 9956051"/>
              <a:gd name="connsiteY13" fmla="*/ 476529 h 4586594"/>
              <a:gd name="connsiteX14" fmla="*/ 399481 w 9956051"/>
              <a:gd name="connsiteY14" fmla="*/ 16797 h 4586594"/>
              <a:gd name="connsiteX15" fmla="*/ 6588080 w 9956051"/>
              <a:gd name="connsiteY15" fmla="*/ 53203 h 4586594"/>
              <a:gd name="connsiteX16" fmla="*/ 9190250 w 9956051"/>
              <a:gd name="connsiteY16" fmla="*/ 13361 h 4586594"/>
              <a:gd name="connsiteX17" fmla="*/ 9693055 w 9956051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511995 w 9774991"/>
              <a:gd name="connsiteY0" fmla="*/ 3458 h 4586594"/>
              <a:gd name="connsiteX1" fmla="*/ 9740406 w 9774991"/>
              <a:gd name="connsiteY1" fmla="*/ 99833 h 4586594"/>
              <a:gd name="connsiteX2" fmla="*/ 9748250 w 9774991"/>
              <a:gd name="connsiteY2" fmla="*/ 1857735 h 4586594"/>
              <a:gd name="connsiteX3" fmla="*/ 9740776 w 9774991"/>
              <a:gd name="connsiteY3" fmla="*/ 4161359 h 4586594"/>
              <a:gd name="connsiteX4" fmla="*/ 9229398 w 9774991"/>
              <a:gd name="connsiteY4" fmla="*/ 4182508 h 4586594"/>
              <a:gd name="connsiteX5" fmla="*/ 8447260 w 9774991"/>
              <a:gd name="connsiteY5" fmla="*/ 4204129 h 4586594"/>
              <a:gd name="connsiteX6" fmla="*/ 8062631 w 9774991"/>
              <a:gd name="connsiteY6" fmla="*/ 4209361 h 4586594"/>
              <a:gd name="connsiteX7" fmla="*/ 7262587 w 9774991"/>
              <a:gd name="connsiteY7" fmla="*/ 4586012 h 4586594"/>
              <a:gd name="connsiteX8" fmla="*/ 7433132 w 9774991"/>
              <a:gd name="connsiteY8" fmla="*/ 4205667 h 4586594"/>
              <a:gd name="connsiteX9" fmla="*/ 7242574 w 9774991"/>
              <a:gd name="connsiteY9" fmla="*/ 4213740 h 4586594"/>
              <a:gd name="connsiteX10" fmla="*/ 6014577 w 9774991"/>
              <a:gd name="connsiteY10" fmla="*/ 4246431 h 4586594"/>
              <a:gd name="connsiteX11" fmla="*/ 264155 w 9774991"/>
              <a:gd name="connsiteY11" fmla="*/ 4298453 h 4586594"/>
              <a:gd name="connsiteX12" fmla="*/ 118598 w 9774991"/>
              <a:gd name="connsiteY12" fmla="*/ 2523145 h 4586594"/>
              <a:gd name="connsiteX13" fmla="*/ 34774 w 9774991"/>
              <a:gd name="connsiteY13" fmla="*/ 476529 h 4586594"/>
              <a:gd name="connsiteX14" fmla="*/ 187098 w 9774991"/>
              <a:gd name="connsiteY14" fmla="*/ 93555 h 4586594"/>
              <a:gd name="connsiteX15" fmla="*/ 6407020 w 9774991"/>
              <a:gd name="connsiteY15" fmla="*/ 53203 h 4586594"/>
              <a:gd name="connsiteX16" fmla="*/ 9009190 w 9774991"/>
              <a:gd name="connsiteY16" fmla="*/ 13361 h 4586594"/>
              <a:gd name="connsiteX17" fmla="*/ 9511995 w 9774991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77082 w 9745053"/>
              <a:gd name="connsiteY15" fmla="*/ 53203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87207 w 9745053"/>
              <a:gd name="connsiteY15" fmla="*/ 9477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1430 w 9744426"/>
              <a:gd name="connsiteY0" fmla="*/ 3458 h 4586594"/>
              <a:gd name="connsiteX1" fmla="*/ 9709841 w 9744426"/>
              <a:gd name="connsiteY1" fmla="*/ 99833 h 4586594"/>
              <a:gd name="connsiteX2" fmla="*/ 9717685 w 9744426"/>
              <a:gd name="connsiteY2" fmla="*/ 1857735 h 4586594"/>
              <a:gd name="connsiteX3" fmla="*/ 9710211 w 9744426"/>
              <a:gd name="connsiteY3" fmla="*/ 4161359 h 4586594"/>
              <a:gd name="connsiteX4" fmla="*/ 9198833 w 9744426"/>
              <a:gd name="connsiteY4" fmla="*/ 4182508 h 4586594"/>
              <a:gd name="connsiteX5" fmla="*/ 8416695 w 9744426"/>
              <a:gd name="connsiteY5" fmla="*/ 4204129 h 4586594"/>
              <a:gd name="connsiteX6" fmla="*/ 8032066 w 9744426"/>
              <a:gd name="connsiteY6" fmla="*/ 4209361 h 4586594"/>
              <a:gd name="connsiteX7" fmla="*/ 7232022 w 9744426"/>
              <a:gd name="connsiteY7" fmla="*/ 4586012 h 4586594"/>
              <a:gd name="connsiteX8" fmla="*/ 7402567 w 9744426"/>
              <a:gd name="connsiteY8" fmla="*/ 4205667 h 4586594"/>
              <a:gd name="connsiteX9" fmla="*/ 7212009 w 9744426"/>
              <a:gd name="connsiteY9" fmla="*/ 4213740 h 4586594"/>
              <a:gd name="connsiteX10" fmla="*/ 5984012 w 9744426"/>
              <a:gd name="connsiteY10" fmla="*/ 4246431 h 4586594"/>
              <a:gd name="connsiteX11" fmla="*/ 233590 w 9744426"/>
              <a:gd name="connsiteY11" fmla="*/ 4298453 h 4586594"/>
              <a:gd name="connsiteX12" fmla="*/ 88033 w 9744426"/>
              <a:gd name="connsiteY12" fmla="*/ 2523145 h 4586594"/>
              <a:gd name="connsiteX13" fmla="*/ 5158 w 9744426"/>
              <a:gd name="connsiteY13" fmla="*/ 530948 h 4586594"/>
              <a:gd name="connsiteX14" fmla="*/ 156533 w 9744426"/>
              <a:gd name="connsiteY14" fmla="*/ 93555 h 4586594"/>
              <a:gd name="connsiteX15" fmla="*/ 6386580 w 9744426"/>
              <a:gd name="connsiteY15" fmla="*/ 9477 h 4586594"/>
              <a:gd name="connsiteX16" fmla="*/ 8978625 w 9744426"/>
              <a:gd name="connsiteY16" fmla="*/ 13361 h 4586594"/>
              <a:gd name="connsiteX17" fmla="*/ 9481430 w 9744426"/>
              <a:gd name="connsiteY17" fmla="*/ 3458 h 4586594"/>
              <a:gd name="connsiteX0" fmla="*/ 9481117 w 9744113"/>
              <a:gd name="connsiteY0" fmla="*/ 3458 h 4586594"/>
              <a:gd name="connsiteX1" fmla="*/ 9709528 w 9744113"/>
              <a:gd name="connsiteY1" fmla="*/ 99833 h 4586594"/>
              <a:gd name="connsiteX2" fmla="*/ 9717372 w 9744113"/>
              <a:gd name="connsiteY2" fmla="*/ 1857735 h 4586594"/>
              <a:gd name="connsiteX3" fmla="*/ 9709898 w 9744113"/>
              <a:gd name="connsiteY3" fmla="*/ 4161359 h 4586594"/>
              <a:gd name="connsiteX4" fmla="*/ 9198520 w 9744113"/>
              <a:gd name="connsiteY4" fmla="*/ 4182508 h 4586594"/>
              <a:gd name="connsiteX5" fmla="*/ 8416382 w 9744113"/>
              <a:gd name="connsiteY5" fmla="*/ 4204129 h 4586594"/>
              <a:gd name="connsiteX6" fmla="*/ 8031753 w 9744113"/>
              <a:gd name="connsiteY6" fmla="*/ 4209361 h 4586594"/>
              <a:gd name="connsiteX7" fmla="*/ 7231709 w 9744113"/>
              <a:gd name="connsiteY7" fmla="*/ 4586012 h 4586594"/>
              <a:gd name="connsiteX8" fmla="*/ 7402254 w 9744113"/>
              <a:gd name="connsiteY8" fmla="*/ 4205667 h 4586594"/>
              <a:gd name="connsiteX9" fmla="*/ 7211696 w 9744113"/>
              <a:gd name="connsiteY9" fmla="*/ 4213740 h 4586594"/>
              <a:gd name="connsiteX10" fmla="*/ 5983699 w 9744113"/>
              <a:gd name="connsiteY10" fmla="*/ 4246431 h 4586594"/>
              <a:gd name="connsiteX11" fmla="*/ 233277 w 9744113"/>
              <a:gd name="connsiteY11" fmla="*/ 4298453 h 4586594"/>
              <a:gd name="connsiteX12" fmla="*/ 87720 w 9744113"/>
              <a:gd name="connsiteY12" fmla="*/ 2523145 h 4586594"/>
              <a:gd name="connsiteX13" fmla="*/ 4845 w 9744113"/>
              <a:gd name="connsiteY13" fmla="*/ 530948 h 4586594"/>
              <a:gd name="connsiteX14" fmla="*/ 156980 w 9744113"/>
              <a:gd name="connsiteY14" fmla="*/ 137092 h 4586594"/>
              <a:gd name="connsiteX15" fmla="*/ 6386267 w 9744113"/>
              <a:gd name="connsiteY15" fmla="*/ 9477 h 4586594"/>
              <a:gd name="connsiteX16" fmla="*/ 8978312 w 9744113"/>
              <a:gd name="connsiteY16" fmla="*/ 13361 h 4586594"/>
              <a:gd name="connsiteX17" fmla="*/ 9481117 w 9744113"/>
              <a:gd name="connsiteY17" fmla="*/ 3458 h 4586594"/>
              <a:gd name="connsiteX0" fmla="*/ 9477408 w 9740404"/>
              <a:gd name="connsiteY0" fmla="*/ 3458 h 4586594"/>
              <a:gd name="connsiteX1" fmla="*/ 9705819 w 9740404"/>
              <a:gd name="connsiteY1" fmla="*/ 99833 h 4586594"/>
              <a:gd name="connsiteX2" fmla="*/ 9713663 w 9740404"/>
              <a:gd name="connsiteY2" fmla="*/ 1857735 h 4586594"/>
              <a:gd name="connsiteX3" fmla="*/ 9706189 w 9740404"/>
              <a:gd name="connsiteY3" fmla="*/ 4161359 h 4586594"/>
              <a:gd name="connsiteX4" fmla="*/ 9194811 w 9740404"/>
              <a:gd name="connsiteY4" fmla="*/ 4182508 h 4586594"/>
              <a:gd name="connsiteX5" fmla="*/ 8412673 w 9740404"/>
              <a:gd name="connsiteY5" fmla="*/ 4204129 h 4586594"/>
              <a:gd name="connsiteX6" fmla="*/ 8028044 w 9740404"/>
              <a:gd name="connsiteY6" fmla="*/ 4209361 h 4586594"/>
              <a:gd name="connsiteX7" fmla="*/ 7228000 w 9740404"/>
              <a:gd name="connsiteY7" fmla="*/ 4586012 h 4586594"/>
              <a:gd name="connsiteX8" fmla="*/ 7398545 w 9740404"/>
              <a:gd name="connsiteY8" fmla="*/ 4205667 h 4586594"/>
              <a:gd name="connsiteX9" fmla="*/ 7207987 w 9740404"/>
              <a:gd name="connsiteY9" fmla="*/ 4213740 h 4586594"/>
              <a:gd name="connsiteX10" fmla="*/ 5979990 w 9740404"/>
              <a:gd name="connsiteY10" fmla="*/ 4246431 h 4586594"/>
              <a:gd name="connsiteX11" fmla="*/ 229568 w 9740404"/>
              <a:gd name="connsiteY11" fmla="*/ 4298453 h 4586594"/>
              <a:gd name="connsiteX12" fmla="*/ 84011 w 9740404"/>
              <a:gd name="connsiteY12" fmla="*/ 2523145 h 4586594"/>
              <a:gd name="connsiteX13" fmla="*/ 1136 w 9740404"/>
              <a:gd name="connsiteY13" fmla="*/ 530948 h 4586594"/>
              <a:gd name="connsiteX14" fmla="*/ 153271 w 9740404"/>
              <a:gd name="connsiteY14" fmla="*/ 137092 h 4586594"/>
              <a:gd name="connsiteX15" fmla="*/ 6382558 w 9740404"/>
              <a:gd name="connsiteY15" fmla="*/ 9477 h 4586594"/>
              <a:gd name="connsiteX16" fmla="*/ 8974603 w 9740404"/>
              <a:gd name="connsiteY16" fmla="*/ 13361 h 4586594"/>
              <a:gd name="connsiteX17" fmla="*/ 9477408 w 9740404"/>
              <a:gd name="connsiteY17" fmla="*/ 3458 h 4586594"/>
              <a:gd name="connsiteX0" fmla="*/ 9486740 w 9749736"/>
              <a:gd name="connsiteY0" fmla="*/ 3458 h 4586594"/>
              <a:gd name="connsiteX1" fmla="*/ 9715151 w 9749736"/>
              <a:gd name="connsiteY1" fmla="*/ 99833 h 4586594"/>
              <a:gd name="connsiteX2" fmla="*/ 9722995 w 9749736"/>
              <a:gd name="connsiteY2" fmla="*/ 1857735 h 4586594"/>
              <a:gd name="connsiteX3" fmla="*/ 9715521 w 9749736"/>
              <a:gd name="connsiteY3" fmla="*/ 4161359 h 4586594"/>
              <a:gd name="connsiteX4" fmla="*/ 9204143 w 9749736"/>
              <a:gd name="connsiteY4" fmla="*/ 4182508 h 4586594"/>
              <a:gd name="connsiteX5" fmla="*/ 8422005 w 9749736"/>
              <a:gd name="connsiteY5" fmla="*/ 4204129 h 4586594"/>
              <a:gd name="connsiteX6" fmla="*/ 8037376 w 9749736"/>
              <a:gd name="connsiteY6" fmla="*/ 4209361 h 4586594"/>
              <a:gd name="connsiteX7" fmla="*/ 7237332 w 9749736"/>
              <a:gd name="connsiteY7" fmla="*/ 4586012 h 4586594"/>
              <a:gd name="connsiteX8" fmla="*/ 7407877 w 9749736"/>
              <a:gd name="connsiteY8" fmla="*/ 4205667 h 4586594"/>
              <a:gd name="connsiteX9" fmla="*/ 7217319 w 9749736"/>
              <a:gd name="connsiteY9" fmla="*/ 4213740 h 4586594"/>
              <a:gd name="connsiteX10" fmla="*/ 5989322 w 9749736"/>
              <a:gd name="connsiteY10" fmla="*/ 4246431 h 4586594"/>
              <a:gd name="connsiteX11" fmla="*/ 238900 w 9749736"/>
              <a:gd name="connsiteY11" fmla="*/ 4298453 h 4586594"/>
              <a:gd name="connsiteX12" fmla="*/ 93343 w 9749736"/>
              <a:gd name="connsiteY12" fmla="*/ 2523145 h 4586594"/>
              <a:gd name="connsiteX13" fmla="*/ 10468 w 9749736"/>
              <a:gd name="connsiteY13" fmla="*/ 530948 h 4586594"/>
              <a:gd name="connsiteX14" fmla="*/ 97489 w 9749736"/>
              <a:gd name="connsiteY14" fmla="*/ 149115 h 4586594"/>
              <a:gd name="connsiteX15" fmla="*/ 6391890 w 9749736"/>
              <a:gd name="connsiteY15" fmla="*/ 9477 h 4586594"/>
              <a:gd name="connsiteX16" fmla="*/ 8983935 w 9749736"/>
              <a:gd name="connsiteY16" fmla="*/ 13361 h 4586594"/>
              <a:gd name="connsiteX17" fmla="*/ 9486740 w 9749736"/>
              <a:gd name="connsiteY17" fmla="*/ 3458 h 4586594"/>
              <a:gd name="connsiteX0" fmla="*/ 9486740 w 9793439"/>
              <a:gd name="connsiteY0" fmla="*/ 75473 h 4658609"/>
              <a:gd name="connsiteX1" fmla="*/ 9715151 w 9793439"/>
              <a:gd name="connsiteY1" fmla="*/ 171848 h 4658609"/>
              <a:gd name="connsiteX2" fmla="*/ 9779506 w 9793439"/>
              <a:gd name="connsiteY2" fmla="*/ 2048524 h 4658609"/>
              <a:gd name="connsiteX3" fmla="*/ 9715521 w 9793439"/>
              <a:gd name="connsiteY3" fmla="*/ 4233374 h 4658609"/>
              <a:gd name="connsiteX4" fmla="*/ 9204143 w 9793439"/>
              <a:gd name="connsiteY4" fmla="*/ 4254523 h 4658609"/>
              <a:gd name="connsiteX5" fmla="*/ 8422005 w 9793439"/>
              <a:gd name="connsiteY5" fmla="*/ 4276144 h 4658609"/>
              <a:gd name="connsiteX6" fmla="*/ 8037376 w 9793439"/>
              <a:gd name="connsiteY6" fmla="*/ 4281376 h 4658609"/>
              <a:gd name="connsiteX7" fmla="*/ 7237332 w 9793439"/>
              <a:gd name="connsiteY7" fmla="*/ 4658027 h 4658609"/>
              <a:gd name="connsiteX8" fmla="*/ 7407877 w 9793439"/>
              <a:gd name="connsiteY8" fmla="*/ 4277682 h 4658609"/>
              <a:gd name="connsiteX9" fmla="*/ 7217319 w 9793439"/>
              <a:gd name="connsiteY9" fmla="*/ 4285755 h 4658609"/>
              <a:gd name="connsiteX10" fmla="*/ 5989322 w 9793439"/>
              <a:gd name="connsiteY10" fmla="*/ 4318446 h 4658609"/>
              <a:gd name="connsiteX11" fmla="*/ 238900 w 9793439"/>
              <a:gd name="connsiteY11" fmla="*/ 4370468 h 4658609"/>
              <a:gd name="connsiteX12" fmla="*/ 93343 w 9793439"/>
              <a:gd name="connsiteY12" fmla="*/ 2595160 h 4658609"/>
              <a:gd name="connsiteX13" fmla="*/ 10468 w 9793439"/>
              <a:gd name="connsiteY13" fmla="*/ 602963 h 4658609"/>
              <a:gd name="connsiteX14" fmla="*/ 97489 w 9793439"/>
              <a:gd name="connsiteY14" fmla="*/ 221130 h 4658609"/>
              <a:gd name="connsiteX15" fmla="*/ 6391890 w 9793439"/>
              <a:gd name="connsiteY15" fmla="*/ 81492 h 4658609"/>
              <a:gd name="connsiteX16" fmla="*/ 8983935 w 9793439"/>
              <a:gd name="connsiteY16" fmla="*/ 85376 h 4658609"/>
              <a:gd name="connsiteX17" fmla="*/ 9486740 w 9793439"/>
              <a:gd name="connsiteY17" fmla="*/ 75473 h 4658609"/>
              <a:gd name="connsiteX0" fmla="*/ 9486740 w 9792089"/>
              <a:gd name="connsiteY0" fmla="*/ 3458 h 4586594"/>
              <a:gd name="connsiteX1" fmla="*/ 9715151 w 9792089"/>
              <a:gd name="connsiteY1" fmla="*/ 99833 h 4586594"/>
              <a:gd name="connsiteX2" fmla="*/ 9779506 w 9792089"/>
              <a:gd name="connsiteY2" fmla="*/ 1976509 h 4586594"/>
              <a:gd name="connsiteX3" fmla="*/ 9715521 w 9792089"/>
              <a:gd name="connsiteY3" fmla="*/ 4161359 h 4586594"/>
              <a:gd name="connsiteX4" fmla="*/ 9204143 w 9792089"/>
              <a:gd name="connsiteY4" fmla="*/ 4182508 h 4586594"/>
              <a:gd name="connsiteX5" fmla="*/ 8422005 w 9792089"/>
              <a:gd name="connsiteY5" fmla="*/ 4204129 h 4586594"/>
              <a:gd name="connsiteX6" fmla="*/ 8037376 w 9792089"/>
              <a:gd name="connsiteY6" fmla="*/ 4209361 h 4586594"/>
              <a:gd name="connsiteX7" fmla="*/ 7237332 w 9792089"/>
              <a:gd name="connsiteY7" fmla="*/ 4586012 h 4586594"/>
              <a:gd name="connsiteX8" fmla="*/ 7407877 w 9792089"/>
              <a:gd name="connsiteY8" fmla="*/ 4205667 h 4586594"/>
              <a:gd name="connsiteX9" fmla="*/ 7217319 w 9792089"/>
              <a:gd name="connsiteY9" fmla="*/ 4213740 h 4586594"/>
              <a:gd name="connsiteX10" fmla="*/ 5989322 w 9792089"/>
              <a:gd name="connsiteY10" fmla="*/ 4246431 h 4586594"/>
              <a:gd name="connsiteX11" fmla="*/ 238900 w 9792089"/>
              <a:gd name="connsiteY11" fmla="*/ 4298453 h 4586594"/>
              <a:gd name="connsiteX12" fmla="*/ 93343 w 9792089"/>
              <a:gd name="connsiteY12" fmla="*/ 2523145 h 4586594"/>
              <a:gd name="connsiteX13" fmla="*/ 10468 w 9792089"/>
              <a:gd name="connsiteY13" fmla="*/ 530948 h 4586594"/>
              <a:gd name="connsiteX14" fmla="*/ 97489 w 9792089"/>
              <a:gd name="connsiteY14" fmla="*/ 149115 h 4586594"/>
              <a:gd name="connsiteX15" fmla="*/ 6391890 w 9792089"/>
              <a:gd name="connsiteY15" fmla="*/ 9477 h 4586594"/>
              <a:gd name="connsiteX16" fmla="*/ 8983935 w 9792089"/>
              <a:gd name="connsiteY16" fmla="*/ 13361 h 4586594"/>
              <a:gd name="connsiteX17" fmla="*/ 9486740 w 9792089"/>
              <a:gd name="connsiteY17" fmla="*/ 3458 h 458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92089" h="4586594">
                <a:moveTo>
                  <a:pt x="9486740" y="3458"/>
                </a:moveTo>
                <a:cubicBezTo>
                  <a:pt x="9608609" y="17870"/>
                  <a:pt x="9702239" y="-44549"/>
                  <a:pt x="9715151" y="99833"/>
                </a:cubicBezTo>
                <a:cubicBezTo>
                  <a:pt x="9744763" y="430954"/>
                  <a:pt x="9820064" y="1179006"/>
                  <a:pt x="9779506" y="1976509"/>
                </a:cubicBezTo>
                <a:cubicBezTo>
                  <a:pt x="9821453" y="2872786"/>
                  <a:pt x="9747762" y="4009775"/>
                  <a:pt x="9715521" y="4161359"/>
                </a:cubicBezTo>
                <a:cubicBezTo>
                  <a:pt x="9446860" y="4212001"/>
                  <a:pt x="9419729" y="4175380"/>
                  <a:pt x="9204143" y="4182508"/>
                </a:cubicBezTo>
                <a:lnTo>
                  <a:pt x="8422005" y="4204129"/>
                </a:lnTo>
                <a:lnTo>
                  <a:pt x="8037376" y="4209361"/>
                </a:lnTo>
                <a:cubicBezTo>
                  <a:pt x="7952820" y="4216563"/>
                  <a:pt x="7868491" y="4404455"/>
                  <a:pt x="7237332" y="4586012"/>
                </a:cubicBezTo>
                <a:cubicBezTo>
                  <a:pt x="7212892" y="4601135"/>
                  <a:pt x="7434449" y="4317853"/>
                  <a:pt x="7407877" y="4205667"/>
                </a:cubicBezTo>
                <a:lnTo>
                  <a:pt x="7217319" y="4213740"/>
                </a:lnTo>
                <a:lnTo>
                  <a:pt x="5989322" y="4246431"/>
                </a:lnTo>
                <a:cubicBezTo>
                  <a:pt x="4635231" y="4269266"/>
                  <a:pt x="2061843" y="4343979"/>
                  <a:pt x="238900" y="4298453"/>
                </a:cubicBezTo>
                <a:cubicBezTo>
                  <a:pt x="67346" y="4318795"/>
                  <a:pt x="106883" y="4077771"/>
                  <a:pt x="93343" y="2523145"/>
                </a:cubicBezTo>
                <a:cubicBezTo>
                  <a:pt x="78840" y="1882752"/>
                  <a:pt x="9777" y="926620"/>
                  <a:pt x="10468" y="530948"/>
                </a:cubicBezTo>
                <a:cubicBezTo>
                  <a:pt x="11159" y="135276"/>
                  <a:pt x="-45388" y="172775"/>
                  <a:pt x="97489" y="149115"/>
                </a:cubicBezTo>
                <a:cubicBezTo>
                  <a:pt x="1625900" y="105255"/>
                  <a:pt x="4329024" y="-2658"/>
                  <a:pt x="6391890" y="9477"/>
                </a:cubicBezTo>
                <a:lnTo>
                  <a:pt x="8983935" y="13361"/>
                </a:lnTo>
                <a:cubicBezTo>
                  <a:pt x="9151710" y="25102"/>
                  <a:pt x="9364871" y="-10954"/>
                  <a:pt x="9486740" y="345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385" y="1764734"/>
            <a:ext cx="7903017" cy="25510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b="0" dirty="0"/>
              <a:t>If you think the answer is </a:t>
            </a:r>
            <a:r>
              <a:rPr lang="en-GB" dirty="0"/>
              <a:t>A</a:t>
            </a:r>
            <a:r>
              <a:rPr lang="en-GB" b="0" dirty="0"/>
              <a:t> raise </a:t>
            </a:r>
            <a:r>
              <a:rPr lang="en-GB" dirty="0"/>
              <a:t>one</a:t>
            </a:r>
            <a:r>
              <a:rPr lang="en-GB" b="0" dirty="0"/>
              <a:t> hand.</a:t>
            </a:r>
            <a:br>
              <a:rPr lang="en-GB" b="0" dirty="0"/>
            </a:br>
            <a:r>
              <a:rPr lang="en-GB" b="0" dirty="0"/>
              <a:t>If you think the answer is </a:t>
            </a:r>
            <a:r>
              <a:rPr lang="en-GB" dirty="0"/>
              <a:t>B</a:t>
            </a:r>
            <a:r>
              <a:rPr lang="en-GB" b="0" dirty="0"/>
              <a:t> raise </a:t>
            </a:r>
            <a:r>
              <a:rPr lang="en-GB" dirty="0"/>
              <a:t>two</a:t>
            </a:r>
            <a:r>
              <a:rPr lang="en-GB" b="0" dirty="0"/>
              <a:t> hands.</a:t>
            </a:r>
            <a:br>
              <a:rPr lang="en-GB" b="0" dirty="0"/>
            </a:br>
            <a:r>
              <a:rPr lang="en-GB" b="0" dirty="0"/>
              <a:t>If you think the answer is </a:t>
            </a:r>
            <a:r>
              <a:rPr lang="en-GB" dirty="0"/>
              <a:t>C</a:t>
            </a:r>
            <a:r>
              <a:rPr lang="en-GB" b="0" dirty="0"/>
              <a:t> </a:t>
            </a:r>
            <a:r>
              <a:rPr lang="en-GB" dirty="0"/>
              <a:t>stand</a:t>
            </a:r>
            <a:r>
              <a:rPr lang="en-GB" b="0" dirty="0"/>
              <a:t> up.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1668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FDDC53-8DE6-4F4C-B6B4-4FA2A876C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3AD053B-137E-47B4-997C-C91AE70CE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441932" y="958443"/>
            <a:ext cx="9361145" cy="4365520"/>
          </a:xfrm>
          <a:custGeom>
            <a:avLst/>
            <a:gdLst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405213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3171"/>
              <a:gd name="connsiteX1" fmla="*/ 9719033 w 9735159"/>
              <a:gd name="connsiteY1" fmla="*/ 122134 h 4583171"/>
              <a:gd name="connsiteX2" fmla="*/ 9675361 w 9735159"/>
              <a:gd name="connsiteY2" fmla="*/ 1854278 h 4583171"/>
              <a:gd name="connsiteX3" fmla="*/ 9667887 w 9735159"/>
              <a:gd name="connsiteY3" fmla="*/ 4129680 h 4583171"/>
              <a:gd name="connsiteX4" fmla="*/ 9156509 w 9735159"/>
              <a:gd name="connsiteY4" fmla="*/ 4179051 h 4583171"/>
              <a:gd name="connsiteX5" fmla="*/ 8374371 w 9735159"/>
              <a:gd name="connsiteY5" fmla="*/ 4200672 h 4583171"/>
              <a:gd name="connsiteX6" fmla="*/ 7989742 w 9735159"/>
              <a:gd name="connsiteY6" fmla="*/ 4205904 h 4583171"/>
              <a:gd name="connsiteX7" fmla="*/ 7685624 w 9735159"/>
              <a:gd name="connsiteY7" fmla="*/ 4466489 h 4583171"/>
              <a:gd name="connsiteX8" fmla="*/ 7189698 w 9735159"/>
              <a:gd name="connsiteY8" fmla="*/ 4582555 h 4583171"/>
              <a:gd name="connsiteX9" fmla="*/ 7423142 w 9735159"/>
              <a:gd name="connsiteY9" fmla="*/ 4218401 h 4583171"/>
              <a:gd name="connsiteX10" fmla="*/ 7322085 w 9735159"/>
              <a:gd name="connsiteY10" fmla="*/ 4198994 h 4583171"/>
              <a:gd name="connsiteX11" fmla="*/ 5976239 w 9735159"/>
              <a:gd name="connsiteY11" fmla="*/ 4198994 h 4583171"/>
              <a:gd name="connsiteX12" fmla="*/ 5703149 w 9735159"/>
              <a:gd name="connsiteY12" fmla="*/ 4203217 h 4583171"/>
              <a:gd name="connsiteX13" fmla="*/ 204518 w 9735159"/>
              <a:gd name="connsiteY13" fmla="*/ 4241988 h 4583171"/>
              <a:gd name="connsiteX14" fmla="*/ 45709 w 9735159"/>
              <a:gd name="connsiteY14" fmla="*/ 2519688 h 4583171"/>
              <a:gd name="connsiteX15" fmla="*/ 0 w 9735159"/>
              <a:gd name="connsiteY15" fmla="*/ 105770 h 4583171"/>
              <a:gd name="connsiteX16" fmla="*/ 6334131 w 9735159"/>
              <a:gd name="connsiteY16" fmla="*/ 49746 h 4583171"/>
              <a:gd name="connsiteX17" fmla="*/ 8936301 w 9735159"/>
              <a:gd name="connsiteY17" fmla="*/ 9904 h 4583171"/>
              <a:gd name="connsiteX18" fmla="*/ 9439106 w 9735159"/>
              <a:gd name="connsiteY18" fmla="*/ 1 h 4583171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23142 w 9735159"/>
              <a:gd name="connsiteY9" fmla="*/ 4218401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169685 w 9735159"/>
              <a:gd name="connsiteY10" fmla="*/ 4210283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29680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78"/>
              <a:gd name="connsiteX1" fmla="*/ 9719033 w 9735159"/>
              <a:gd name="connsiteY1" fmla="*/ 122134 h 4583178"/>
              <a:gd name="connsiteX2" fmla="*/ 9675361 w 9735159"/>
              <a:gd name="connsiteY2" fmla="*/ 1854278 h 4583178"/>
              <a:gd name="connsiteX3" fmla="*/ 9667887 w 9735159"/>
              <a:gd name="connsiteY3" fmla="*/ 4157902 h 4583178"/>
              <a:gd name="connsiteX4" fmla="*/ 9156509 w 9735159"/>
              <a:gd name="connsiteY4" fmla="*/ 4179051 h 4583178"/>
              <a:gd name="connsiteX5" fmla="*/ 8374371 w 9735159"/>
              <a:gd name="connsiteY5" fmla="*/ 4200672 h 4583178"/>
              <a:gd name="connsiteX6" fmla="*/ 7989742 w 9735159"/>
              <a:gd name="connsiteY6" fmla="*/ 4205904 h 4583178"/>
              <a:gd name="connsiteX7" fmla="*/ 7189698 w 9735159"/>
              <a:gd name="connsiteY7" fmla="*/ 4582555 h 4583178"/>
              <a:gd name="connsiteX8" fmla="*/ 7389118 w 9735159"/>
              <a:gd name="connsiteY8" fmla="*/ 4221461 h 4583178"/>
              <a:gd name="connsiteX9" fmla="*/ 7169685 w 9735159"/>
              <a:gd name="connsiteY9" fmla="*/ 4210283 h 4583178"/>
              <a:gd name="connsiteX10" fmla="*/ 5703149 w 9735159"/>
              <a:gd name="connsiteY10" fmla="*/ 4203217 h 4583178"/>
              <a:gd name="connsiteX11" fmla="*/ 204518 w 9735159"/>
              <a:gd name="connsiteY11" fmla="*/ 4241988 h 4583178"/>
              <a:gd name="connsiteX12" fmla="*/ 45709 w 9735159"/>
              <a:gd name="connsiteY12" fmla="*/ 2519688 h 4583178"/>
              <a:gd name="connsiteX13" fmla="*/ 0 w 9735159"/>
              <a:gd name="connsiteY13" fmla="*/ 105770 h 4583178"/>
              <a:gd name="connsiteX14" fmla="*/ 6334131 w 9735159"/>
              <a:gd name="connsiteY14" fmla="*/ 49746 h 4583178"/>
              <a:gd name="connsiteX15" fmla="*/ 8936301 w 9735159"/>
              <a:gd name="connsiteY15" fmla="*/ 9904 h 4583178"/>
              <a:gd name="connsiteX16" fmla="*/ 9439106 w 9735159"/>
              <a:gd name="connsiteY16" fmla="*/ 1 h 4583178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204518 w 9702102"/>
              <a:gd name="connsiteY11" fmla="*/ 4245444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941688 w 9702102"/>
              <a:gd name="connsiteY10" fmla="*/ 4246430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52358 w 9715354"/>
              <a:gd name="connsiteY0" fmla="*/ 3457 h 4586634"/>
              <a:gd name="connsiteX1" fmla="*/ 9680769 w 9715354"/>
              <a:gd name="connsiteY1" fmla="*/ 99832 h 4586634"/>
              <a:gd name="connsiteX2" fmla="*/ 9688613 w 9715354"/>
              <a:gd name="connsiteY2" fmla="*/ 1857734 h 4586634"/>
              <a:gd name="connsiteX3" fmla="*/ 9681139 w 9715354"/>
              <a:gd name="connsiteY3" fmla="*/ 4161358 h 4586634"/>
              <a:gd name="connsiteX4" fmla="*/ 9169761 w 9715354"/>
              <a:gd name="connsiteY4" fmla="*/ 4182507 h 4586634"/>
              <a:gd name="connsiteX5" fmla="*/ 8387623 w 9715354"/>
              <a:gd name="connsiteY5" fmla="*/ 4204128 h 4586634"/>
              <a:gd name="connsiteX6" fmla="*/ 8002994 w 9715354"/>
              <a:gd name="connsiteY6" fmla="*/ 4209360 h 4586634"/>
              <a:gd name="connsiteX7" fmla="*/ 7202950 w 9715354"/>
              <a:gd name="connsiteY7" fmla="*/ 4586011 h 4586634"/>
              <a:gd name="connsiteX8" fmla="*/ 7402370 w 9715354"/>
              <a:gd name="connsiteY8" fmla="*/ 4224917 h 4586634"/>
              <a:gd name="connsiteX9" fmla="*/ 7182937 w 9715354"/>
              <a:gd name="connsiteY9" fmla="*/ 4213739 h 4586634"/>
              <a:gd name="connsiteX10" fmla="*/ 5954940 w 9715354"/>
              <a:gd name="connsiteY10" fmla="*/ 4246430 h 4586634"/>
              <a:gd name="connsiteX11" fmla="*/ 204518 w 9715354"/>
              <a:gd name="connsiteY11" fmla="*/ 4298452 h 4586634"/>
              <a:gd name="connsiteX12" fmla="*/ 58961 w 9715354"/>
              <a:gd name="connsiteY12" fmla="*/ 2523144 h 4586634"/>
              <a:gd name="connsiteX13" fmla="*/ 0 w 9715354"/>
              <a:gd name="connsiteY13" fmla="*/ 29712 h 4586634"/>
              <a:gd name="connsiteX14" fmla="*/ 6347383 w 9715354"/>
              <a:gd name="connsiteY14" fmla="*/ 53202 h 4586634"/>
              <a:gd name="connsiteX15" fmla="*/ 8949553 w 9715354"/>
              <a:gd name="connsiteY15" fmla="*/ 13360 h 4586634"/>
              <a:gd name="connsiteX16" fmla="*/ 9452358 w 9715354"/>
              <a:gd name="connsiteY16" fmla="*/ 3457 h 4586634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530791 w 9793787"/>
              <a:gd name="connsiteY0" fmla="*/ 166219 h 4749355"/>
              <a:gd name="connsiteX1" fmla="*/ 9759202 w 9793787"/>
              <a:gd name="connsiteY1" fmla="*/ 262594 h 4749355"/>
              <a:gd name="connsiteX2" fmla="*/ 9767046 w 9793787"/>
              <a:gd name="connsiteY2" fmla="*/ 2020496 h 4749355"/>
              <a:gd name="connsiteX3" fmla="*/ 9759572 w 9793787"/>
              <a:gd name="connsiteY3" fmla="*/ 4324120 h 4749355"/>
              <a:gd name="connsiteX4" fmla="*/ 9248194 w 9793787"/>
              <a:gd name="connsiteY4" fmla="*/ 4345269 h 4749355"/>
              <a:gd name="connsiteX5" fmla="*/ 8466056 w 9793787"/>
              <a:gd name="connsiteY5" fmla="*/ 4366890 h 4749355"/>
              <a:gd name="connsiteX6" fmla="*/ 8081427 w 9793787"/>
              <a:gd name="connsiteY6" fmla="*/ 4372122 h 4749355"/>
              <a:gd name="connsiteX7" fmla="*/ 7281383 w 9793787"/>
              <a:gd name="connsiteY7" fmla="*/ 4748773 h 4749355"/>
              <a:gd name="connsiteX8" fmla="*/ 7451928 w 9793787"/>
              <a:gd name="connsiteY8" fmla="*/ 4368428 h 4749355"/>
              <a:gd name="connsiteX9" fmla="*/ 7261370 w 9793787"/>
              <a:gd name="connsiteY9" fmla="*/ 4376501 h 4749355"/>
              <a:gd name="connsiteX10" fmla="*/ 6033373 w 9793787"/>
              <a:gd name="connsiteY10" fmla="*/ 4409192 h 4749355"/>
              <a:gd name="connsiteX11" fmla="*/ 282951 w 9793787"/>
              <a:gd name="connsiteY11" fmla="*/ 4461214 h 4749355"/>
              <a:gd name="connsiteX12" fmla="*/ 137394 w 9793787"/>
              <a:gd name="connsiteY12" fmla="*/ 2685906 h 4749355"/>
              <a:gd name="connsiteX13" fmla="*/ 78433 w 9793787"/>
              <a:gd name="connsiteY13" fmla="*/ 192474 h 4749355"/>
              <a:gd name="connsiteX14" fmla="*/ 650812 w 9793787"/>
              <a:gd name="connsiteY14" fmla="*/ 172339 h 4749355"/>
              <a:gd name="connsiteX15" fmla="*/ 6425816 w 9793787"/>
              <a:gd name="connsiteY15" fmla="*/ 215964 h 4749355"/>
              <a:gd name="connsiteX16" fmla="*/ 9027986 w 9793787"/>
              <a:gd name="connsiteY16" fmla="*/ 176122 h 4749355"/>
              <a:gd name="connsiteX17" fmla="*/ 9530791 w 9793787"/>
              <a:gd name="connsiteY17" fmla="*/ 166219 h 4749355"/>
              <a:gd name="connsiteX0" fmla="*/ 9543478 w 9806474"/>
              <a:gd name="connsiteY0" fmla="*/ 3458 h 4586594"/>
              <a:gd name="connsiteX1" fmla="*/ 9771889 w 9806474"/>
              <a:gd name="connsiteY1" fmla="*/ 99833 h 4586594"/>
              <a:gd name="connsiteX2" fmla="*/ 9779733 w 9806474"/>
              <a:gd name="connsiteY2" fmla="*/ 1857735 h 4586594"/>
              <a:gd name="connsiteX3" fmla="*/ 9772259 w 9806474"/>
              <a:gd name="connsiteY3" fmla="*/ 4161359 h 4586594"/>
              <a:gd name="connsiteX4" fmla="*/ 9260881 w 9806474"/>
              <a:gd name="connsiteY4" fmla="*/ 4182508 h 4586594"/>
              <a:gd name="connsiteX5" fmla="*/ 8478743 w 9806474"/>
              <a:gd name="connsiteY5" fmla="*/ 4204129 h 4586594"/>
              <a:gd name="connsiteX6" fmla="*/ 8094114 w 9806474"/>
              <a:gd name="connsiteY6" fmla="*/ 4209361 h 4586594"/>
              <a:gd name="connsiteX7" fmla="*/ 7294070 w 9806474"/>
              <a:gd name="connsiteY7" fmla="*/ 4586012 h 4586594"/>
              <a:gd name="connsiteX8" fmla="*/ 7464615 w 9806474"/>
              <a:gd name="connsiteY8" fmla="*/ 4205667 h 4586594"/>
              <a:gd name="connsiteX9" fmla="*/ 7274057 w 9806474"/>
              <a:gd name="connsiteY9" fmla="*/ 4213740 h 4586594"/>
              <a:gd name="connsiteX10" fmla="*/ 6046060 w 9806474"/>
              <a:gd name="connsiteY10" fmla="*/ 4246431 h 4586594"/>
              <a:gd name="connsiteX11" fmla="*/ 295638 w 9806474"/>
              <a:gd name="connsiteY11" fmla="*/ 4298453 h 4586594"/>
              <a:gd name="connsiteX12" fmla="*/ 150081 w 9806474"/>
              <a:gd name="connsiteY12" fmla="*/ 2523145 h 4586594"/>
              <a:gd name="connsiteX13" fmla="*/ 66257 w 9806474"/>
              <a:gd name="connsiteY13" fmla="*/ 476529 h 4586594"/>
              <a:gd name="connsiteX14" fmla="*/ 663499 w 9806474"/>
              <a:gd name="connsiteY14" fmla="*/ 9578 h 4586594"/>
              <a:gd name="connsiteX15" fmla="*/ 6438503 w 9806474"/>
              <a:gd name="connsiteY15" fmla="*/ 53203 h 4586594"/>
              <a:gd name="connsiteX16" fmla="*/ 9040673 w 9806474"/>
              <a:gd name="connsiteY16" fmla="*/ 13361 h 4586594"/>
              <a:gd name="connsiteX17" fmla="*/ 9543478 w 9806474"/>
              <a:gd name="connsiteY17" fmla="*/ 3458 h 4586594"/>
              <a:gd name="connsiteX0" fmla="*/ 9502853 w 9765849"/>
              <a:gd name="connsiteY0" fmla="*/ 3458 h 4586594"/>
              <a:gd name="connsiteX1" fmla="*/ 9731264 w 9765849"/>
              <a:gd name="connsiteY1" fmla="*/ 99833 h 4586594"/>
              <a:gd name="connsiteX2" fmla="*/ 9739108 w 9765849"/>
              <a:gd name="connsiteY2" fmla="*/ 1857735 h 4586594"/>
              <a:gd name="connsiteX3" fmla="*/ 9731634 w 9765849"/>
              <a:gd name="connsiteY3" fmla="*/ 4161359 h 4586594"/>
              <a:gd name="connsiteX4" fmla="*/ 9220256 w 9765849"/>
              <a:gd name="connsiteY4" fmla="*/ 4182508 h 4586594"/>
              <a:gd name="connsiteX5" fmla="*/ 8438118 w 9765849"/>
              <a:gd name="connsiteY5" fmla="*/ 4204129 h 4586594"/>
              <a:gd name="connsiteX6" fmla="*/ 8053489 w 9765849"/>
              <a:gd name="connsiteY6" fmla="*/ 4209361 h 4586594"/>
              <a:gd name="connsiteX7" fmla="*/ 7253445 w 9765849"/>
              <a:gd name="connsiteY7" fmla="*/ 4586012 h 4586594"/>
              <a:gd name="connsiteX8" fmla="*/ 7423990 w 9765849"/>
              <a:gd name="connsiteY8" fmla="*/ 4205667 h 4586594"/>
              <a:gd name="connsiteX9" fmla="*/ 7233432 w 9765849"/>
              <a:gd name="connsiteY9" fmla="*/ 4213740 h 4586594"/>
              <a:gd name="connsiteX10" fmla="*/ 6005435 w 9765849"/>
              <a:gd name="connsiteY10" fmla="*/ 4246431 h 4586594"/>
              <a:gd name="connsiteX11" fmla="*/ 255013 w 9765849"/>
              <a:gd name="connsiteY11" fmla="*/ 4298453 h 4586594"/>
              <a:gd name="connsiteX12" fmla="*/ 109456 w 9765849"/>
              <a:gd name="connsiteY12" fmla="*/ 2523145 h 4586594"/>
              <a:gd name="connsiteX13" fmla="*/ 25632 w 9765849"/>
              <a:gd name="connsiteY13" fmla="*/ 476529 h 4586594"/>
              <a:gd name="connsiteX14" fmla="*/ 622874 w 9765849"/>
              <a:gd name="connsiteY14" fmla="*/ 9578 h 4586594"/>
              <a:gd name="connsiteX15" fmla="*/ 6397878 w 9765849"/>
              <a:gd name="connsiteY15" fmla="*/ 53203 h 4586594"/>
              <a:gd name="connsiteX16" fmla="*/ 9000048 w 9765849"/>
              <a:gd name="connsiteY16" fmla="*/ 13361 h 4586594"/>
              <a:gd name="connsiteX17" fmla="*/ 9502853 w 9765849"/>
              <a:gd name="connsiteY17" fmla="*/ 3458 h 4586594"/>
              <a:gd name="connsiteX0" fmla="*/ 9693055 w 9956051"/>
              <a:gd name="connsiteY0" fmla="*/ 3458 h 4586594"/>
              <a:gd name="connsiteX1" fmla="*/ 9921466 w 9956051"/>
              <a:gd name="connsiteY1" fmla="*/ 99833 h 4586594"/>
              <a:gd name="connsiteX2" fmla="*/ 9929310 w 9956051"/>
              <a:gd name="connsiteY2" fmla="*/ 1857735 h 4586594"/>
              <a:gd name="connsiteX3" fmla="*/ 9921836 w 9956051"/>
              <a:gd name="connsiteY3" fmla="*/ 4161359 h 4586594"/>
              <a:gd name="connsiteX4" fmla="*/ 9410458 w 9956051"/>
              <a:gd name="connsiteY4" fmla="*/ 4182508 h 4586594"/>
              <a:gd name="connsiteX5" fmla="*/ 8628320 w 9956051"/>
              <a:gd name="connsiteY5" fmla="*/ 4204129 h 4586594"/>
              <a:gd name="connsiteX6" fmla="*/ 8243691 w 9956051"/>
              <a:gd name="connsiteY6" fmla="*/ 4209361 h 4586594"/>
              <a:gd name="connsiteX7" fmla="*/ 7443647 w 9956051"/>
              <a:gd name="connsiteY7" fmla="*/ 4586012 h 4586594"/>
              <a:gd name="connsiteX8" fmla="*/ 7614192 w 9956051"/>
              <a:gd name="connsiteY8" fmla="*/ 4205667 h 4586594"/>
              <a:gd name="connsiteX9" fmla="*/ 7423634 w 9956051"/>
              <a:gd name="connsiteY9" fmla="*/ 4213740 h 4586594"/>
              <a:gd name="connsiteX10" fmla="*/ 6195637 w 9956051"/>
              <a:gd name="connsiteY10" fmla="*/ 4246431 h 4586594"/>
              <a:gd name="connsiteX11" fmla="*/ 445215 w 9956051"/>
              <a:gd name="connsiteY11" fmla="*/ 4298453 h 4586594"/>
              <a:gd name="connsiteX12" fmla="*/ 299658 w 9956051"/>
              <a:gd name="connsiteY12" fmla="*/ 2523145 h 4586594"/>
              <a:gd name="connsiteX13" fmla="*/ 215834 w 9956051"/>
              <a:gd name="connsiteY13" fmla="*/ 476529 h 4586594"/>
              <a:gd name="connsiteX14" fmla="*/ 399481 w 9956051"/>
              <a:gd name="connsiteY14" fmla="*/ 16797 h 4586594"/>
              <a:gd name="connsiteX15" fmla="*/ 6588080 w 9956051"/>
              <a:gd name="connsiteY15" fmla="*/ 53203 h 4586594"/>
              <a:gd name="connsiteX16" fmla="*/ 9190250 w 9956051"/>
              <a:gd name="connsiteY16" fmla="*/ 13361 h 4586594"/>
              <a:gd name="connsiteX17" fmla="*/ 9693055 w 9956051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511995 w 9774991"/>
              <a:gd name="connsiteY0" fmla="*/ 3458 h 4586594"/>
              <a:gd name="connsiteX1" fmla="*/ 9740406 w 9774991"/>
              <a:gd name="connsiteY1" fmla="*/ 99833 h 4586594"/>
              <a:gd name="connsiteX2" fmla="*/ 9748250 w 9774991"/>
              <a:gd name="connsiteY2" fmla="*/ 1857735 h 4586594"/>
              <a:gd name="connsiteX3" fmla="*/ 9740776 w 9774991"/>
              <a:gd name="connsiteY3" fmla="*/ 4161359 h 4586594"/>
              <a:gd name="connsiteX4" fmla="*/ 9229398 w 9774991"/>
              <a:gd name="connsiteY4" fmla="*/ 4182508 h 4586594"/>
              <a:gd name="connsiteX5" fmla="*/ 8447260 w 9774991"/>
              <a:gd name="connsiteY5" fmla="*/ 4204129 h 4586594"/>
              <a:gd name="connsiteX6" fmla="*/ 8062631 w 9774991"/>
              <a:gd name="connsiteY6" fmla="*/ 4209361 h 4586594"/>
              <a:gd name="connsiteX7" fmla="*/ 7262587 w 9774991"/>
              <a:gd name="connsiteY7" fmla="*/ 4586012 h 4586594"/>
              <a:gd name="connsiteX8" fmla="*/ 7433132 w 9774991"/>
              <a:gd name="connsiteY8" fmla="*/ 4205667 h 4586594"/>
              <a:gd name="connsiteX9" fmla="*/ 7242574 w 9774991"/>
              <a:gd name="connsiteY9" fmla="*/ 4213740 h 4586594"/>
              <a:gd name="connsiteX10" fmla="*/ 6014577 w 9774991"/>
              <a:gd name="connsiteY10" fmla="*/ 4246431 h 4586594"/>
              <a:gd name="connsiteX11" fmla="*/ 264155 w 9774991"/>
              <a:gd name="connsiteY11" fmla="*/ 4298453 h 4586594"/>
              <a:gd name="connsiteX12" fmla="*/ 118598 w 9774991"/>
              <a:gd name="connsiteY12" fmla="*/ 2523145 h 4586594"/>
              <a:gd name="connsiteX13" fmla="*/ 34774 w 9774991"/>
              <a:gd name="connsiteY13" fmla="*/ 476529 h 4586594"/>
              <a:gd name="connsiteX14" fmla="*/ 187098 w 9774991"/>
              <a:gd name="connsiteY14" fmla="*/ 93555 h 4586594"/>
              <a:gd name="connsiteX15" fmla="*/ 6407020 w 9774991"/>
              <a:gd name="connsiteY15" fmla="*/ 53203 h 4586594"/>
              <a:gd name="connsiteX16" fmla="*/ 9009190 w 9774991"/>
              <a:gd name="connsiteY16" fmla="*/ 13361 h 4586594"/>
              <a:gd name="connsiteX17" fmla="*/ 9511995 w 9774991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77082 w 9745053"/>
              <a:gd name="connsiteY15" fmla="*/ 53203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87207 w 9745053"/>
              <a:gd name="connsiteY15" fmla="*/ 9477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1430 w 9744426"/>
              <a:gd name="connsiteY0" fmla="*/ 3458 h 4586594"/>
              <a:gd name="connsiteX1" fmla="*/ 9709841 w 9744426"/>
              <a:gd name="connsiteY1" fmla="*/ 99833 h 4586594"/>
              <a:gd name="connsiteX2" fmla="*/ 9717685 w 9744426"/>
              <a:gd name="connsiteY2" fmla="*/ 1857735 h 4586594"/>
              <a:gd name="connsiteX3" fmla="*/ 9710211 w 9744426"/>
              <a:gd name="connsiteY3" fmla="*/ 4161359 h 4586594"/>
              <a:gd name="connsiteX4" fmla="*/ 9198833 w 9744426"/>
              <a:gd name="connsiteY4" fmla="*/ 4182508 h 4586594"/>
              <a:gd name="connsiteX5" fmla="*/ 8416695 w 9744426"/>
              <a:gd name="connsiteY5" fmla="*/ 4204129 h 4586594"/>
              <a:gd name="connsiteX6" fmla="*/ 8032066 w 9744426"/>
              <a:gd name="connsiteY6" fmla="*/ 4209361 h 4586594"/>
              <a:gd name="connsiteX7" fmla="*/ 7232022 w 9744426"/>
              <a:gd name="connsiteY7" fmla="*/ 4586012 h 4586594"/>
              <a:gd name="connsiteX8" fmla="*/ 7402567 w 9744426"/>
              <a:gd name="connsiteY8" fmla="*/ 4205667 h 4586594"/>
              <a:gd name="connsiteX9" fmla="*/ 7212009 w 9744426"/>
              <a:gd name="connsiteY9" fmla="*/ 4213740 h 4586594"/>
              <a:gd name="connsiteX10" fmla="*/ 5984012 w 9744426"/>
              <a:gd name="connsiteY10" fmla="*/ 4246431 h 4586594"/>
              <a:gd name="connsiteX11" fmla="*/ 233590 w 9744426"/>
              <a:gd name="connsiteY11" fmla="*/ 4298453 h 4586594"/>
              <a:gd name="connsiteX12" fmla="*/ 88033 w 9744426"/>
              <a:gd name="connsiteY12" fmla="*/ 2523145 h 4586594"/>
              <a:gd name="connsiteX13" fmla="*/ 5158 w 9744426"/>
              <a:gd name="connsiteY13" fmla="*/ 530948 h 4586594"/>
              <a:gd name="connsiteX14" fmla="*/ 156533 w 9744426"/>
              <a:gd name="connsiteY14" fmla="*/ 93555 h 4586594"/>
              <a:gd name="connsiteX15" fmla="*/ 6386580 w 9744426"/>
              <a:gd name="connsiteY15" fmla="*/ 9477 h 4586594"/>
              <a:gd name="connsiteX16" fmla="*/ 8978625 w 9744426"/>
              <a:gd name="connsiteY16" fmla="*/ 13361 h 4586594"/>
              <a:gd name="connsiteX17" fmla="*/ 9481430 w 9744426"/>
              <a:gd name="connsiteY17" fmla="*/ 3458 h 4586594"/>
              <a:gd name="connsiteX0" fmla="*/ 9481117 w 9744113"/>
              <a:gd name="connsiteY0" fmla="*/ 3458 h 4586594"/>
              <a:gd name="connsiteX1" fmla="*/ 9709528 w 9744113"/>
              <a:gd name="connsiteY1" fmla="*/ 99833 h 4586594"/>
              <a:gd name="connsiteX2" fmla="*/ 9717372 w 9744113"/>
              <a:gd name="connsiteY2" fmla="*/ 1857735 h 4586594"/>
              <a:gd name="connsiteX3" fmla="*/ 9709898 w 9744113"/>
              <a:gd name="connsiteY3" fmla="*/ 4161359 h 4586594"/>
              <a:gd name="connsiteX4" fmla="*/ 9198520 w 9744113"/>
              <a:gd name="connsiteY4" fmla="*/ 4182508 h 4586594"/>
              <a:gd name="connsiteX5" fmla="*/ 8416382 w 9744113"/>
              <a:gd name="connsiteY5" fmla="*/ 4204129 h 4586594"/>
              <a:gd name="connsiteX6" fmla="*/ 8031753 w 9744113"/>
              <a:gd name="connsiteY6" fmla="*/ 4209361 h 4586594"/>
              <a:gd name="connsiteX7" fmla="*/ 7231709 w 9744113"/>
              <a:gd name="connsiteY7" fmla="*/ 4586012 h 4586594"/>
              <a:gd name="connsiteX8" fmla="*/ 7402254 w 9744113"/>
              <a:gd name="connsiteY8" fmla="*/ 4205667 h 4586594"/>
              <a:gd name="connsiteX9" fmla="*/ 7211696 w 9744113"/>
              <a:gd name="connsiteY9" fmla="*/ 4213740 h 4586594"/>
              <a:gd name="connsiteX10" fmla="*/ 5983699 w 9744113"/>
              <a:gd name="connsiteY10" fmla="*/ 4246431 h 4586594"/>
              <a:gd name="connsiteX11" fmla="*/ 233277 w 9744113"/>
              <a:gd name="connsiteY11" fmla="*/ 4298453 h 4586594"/>
              <a:gd name="connsiteX12" fmla="*/ 87720 w 9744113"/>
              <a:gd name="connsiteY12" fmla="*/ 2523145 h 4586594"/>
              <a:gd name="connsiteX13" fmla="*/ 4845 w 9744113"/>
              <a:gd name="connsiteY13" fmla="*/ 530948 h 4586594"/>
              <a:gd name="connsiteX14" fmla="*/ 156980 w 9744113"/>
              <a:gd name="connsiteY14" fmla="*/ 137092 h 4586594"/>
              <a:gd name="connsiteX15" fmla="*/ 6386267 w 9744113"/>
              <a:gd name="connsiteY15" fmla="*/ 9477 h 4586594"/>
              <a:gd name="connsiteX16" fmla="*/ 8978312 w 9744113"/>
              <a:gd name="connsiteY16" fmla="*/ 13361 h 4586594"/>
              <a:gd name="connsiteX17" fmla="*/ 9481117 w 9744113"/>
              <a:gd name="connsiteY17" fmla="*/ 3458 h 4586594"/>
              <a:gd name="connsiteX0" fmla="*/ 9477408 w 9740404"/>
              <a:gd name="connsiteY0" fmla="*/ 3458 h 4586594"/>
              <a:gd name="connsiteX1" fmla="*/ 9705819 w 9740404"/>
              <a:gd name="connsiteY1" fmla="*/ 99833 h 4586594"/>
              <a:gd name="connsiteX2" fmla="*/ 9713663 w 9740404"/>
              <a:gd name="connsiteY2" fmla="*/ 1857735 h 4586594"/>
              <a:gd name="connsiteX3" fmla="*/ 9706189 w 9740404"/>
              <a:gd name="connsiteY3" fmla="*/ 4161359 h 4586594"/>
              <a:gd name="connsiteX4" fmla="*/ 9194811 w 9740404"/>
              <a:gd name="connsiteY4" fmla="*/ 4182508 h 4586594"/>
              <a:gd name="connsiteX5" fmla="*/ 8412673 w 9740404"/>
              <a:gd name="connsiteY5" fmla="*/ 4204129 h 4586594"/>
              <a:gd name="connsiteX6" fmla="*/ 8028044 w 9740404"/>
              <a:gd name="connsiteY6" fmla="*/ 4209361 h 4586594"/>
              <a:gd name="connsiteX7" fmla="*/ 7228000 w 9740404"/>
              <a:gd name="connsiteY7" fmla="*/ 4586012 h 4586594"/>
              <a:gd name="connsiteX8" fmla="*/ 7398545 w 9740404"/>
              <a:gd name="connsiteY8" fmla="*/ 4205667 h 4586594"/>
              <a:gd name="connsiteX9" fmla="*/ 7207987 w 9740404"/>
              <a:gd name="connsiteY9" fmla="*/ 4213740 h 4586594"/>
              <a:gd name="connsiteX10" fmla="*/ 5979990 w 9740404"/>
              <a:gd name="connsiteY10" fmla="*/ 4246431 h 4586594"/>
              <a:gd name="connsiteX11" fmla="*/ 229568 w 9740404"/>
              <a:gd name="connsiteY11" fmla="*/ 4298453 h 4586594"/>
              <a:gd name="connsiteX12" fmla="*/ 84011 w 9740404"/>
              <a:gd name="connsiteY12" fmla="*/ 2523145 h 4586594"/>
              <a:gd name="connsiteX13" fmla="*/ 1136 w 9740404"/>
              <a:gd name="connsiteY13" fmla="*/ 530948 h 4586594"/>
              <a:gd name="connsiteX14" fmla="*/ 153271 w 9740404"/>
              <a:gd name="connsiteY14" fmla="*/ 137092 h 4586594"/>
              <a:gd name="connsiteX15" fmla="*/ 6382558 w 9740404"/>
              <a:gd name="connsiteY15" fmla="*/ 9477 h 4586594"/>
              <a:gd name="connsiteX16" fmla="*/ 8974603 w 9740404"/>
              <a:gd name="connsiteY16" fmla="*/ 13361 h 4586594"/>
              <a:gd name="connsiteX17" fmla="*/ 9477408 w 9740404"/>
              <a:gd name="connsiteY17" fmla="*/ 3458 h 4586594"/>
              <a:gd name="connsiteX0" fmla="*/ 9486740 w 9749736"/>
              <a:gd name="connsiteY0" fmla="*/ 3458 h 4586594"/>
              <a:gd name="connsiteX1" fmla="*/ 9715151 w 9749736"/>
              <a:gd name="connsiteY1" fmla="*/ 99833 h 4586594"/>
              <a:gd name="connsiteX2" fmla="*/ 9722995 w 9749736"/>
              <a:gd name="connsiteY2" fmla="*/ 1857735 h 4586594"/>
              <a:gd name="connsiteX3" fmla="*/ 9715521 w 9749736"/>
              <a:gd name="connsiteY3" fmla="*/ 4161359 h 4586594"/>
              <a:gd name="connsiteX4" fmla="*/ 9204143 w 9749736"/>
              <a:gd name="connsiteY4" fmla="*/ 4182508 h 4586594"/>
              <a:gd name="connsiteX5" fmla="*/ 8422005 w 9749736"/>
              <a:gd name="connsiteY5" fmla="*/ 4204129 h 4586594"/>
              <a:gd name="connsiteX6" fmla="*/ 8037376 w 9749736"/>
              <a:gd name="connsiteY6" fmla="*/ 4209361 h 4586594"/>
              <a:gd name="connsiteX7" fmla="*/ 7237332 w 9749736"/>
              <a:gd name="connsiteY7" fmla="*/ 4586012 h 4586594"/>
              <a:gd name="connsiteX8" fmla="*/ 7407877 w 9749736"/>
              <a:gd name="connsiteY8" fmla="*/ 4205667 h 4586594"/>
              <a:gd name="connsiteX9" fmla="*/ 7217319 w 9749736"/>
              <a:gd name="connsiteY9" fmla="*/ 4213740 h 4586594"/>
              <a:gd name="connsiteX10" fmla="*/ 5989322 w 9749736"/>
              <a:gd name="connsiteY10" fmla="*/ 4246431 h 4586594"/>
              <a:gd name="connsiteX11" fmla="*/ 238900 w 9749736"/>
              <a:gd name="connsiteY11" fmla="*/ 4298453 h 4586594"/>
              <a:gd name="connsiteX12" fmla="*/ 93343 w 9749736"/>
              <a:gd name="connsiteY12" fmla="*/ 2523145 h 4586594"/>
              <a:gd name="connsiteX13" fmla="*/ 10468 w 9749736"/>
              <a:gd name="connsiteY13" fmla="*/ 530948 h 4586594"/>
              <a:gd name="connsiteX14" fmla="*/ 97489 w 9749736"/>
              <a:gd name="connsiteY14" fmla="*/ 149115 h 4586594"/>
              <a:gd name="connsiteX15" fmla="*/ 6391890 w 9749736"/>
              <a:gd name="connsiteY15" fmla="*/ 9477 h 4586594"/>
              <a:gd name="connsiteX16" fmla="*/ 8983935 w 9749736"/>
              <a:gd name="connsiteY16" fmla="*/ 13361 h 4586594"/>
              <a:gd name="connsiteX17" fmla="*/ 9486740 w 9749736"/>
              <a:gd name="connsiteY17" fmla="*/ 3458 h 4586594"/>
              <a:gd name="connsiteX0" fmla="*/ 9486740 w 9793439"/>
              <a:gd name="connsiteY0" fmla="*/ 75473 h 4658609"/>
              <a:gd name="connsiteX1" fmla="*/ 9715151 w 9793439"/>
              <a:gd name="connsiteY1" fmla="*/ 171848 h 4658609"/>
              <a:gd name="connsiteX2" fmla="*/ 9779506 w 9793439"/>
              <a:gd name="connsiteY2" fmla="*/ 2048524 h 4658609"/>
              <a:gd name="connsiteX3" fmla="*/ 9715521 w 9793439"/>
              <a:gd name="connsiteY3" fmla="*/ 4233374 h 4658609"/>
              <a:gd name="connsiteX4" fmla="*/ 9204143 w 9793439"/>
              <a:gd name="connsiteY4" fmla="*/ 4254523 h 4658609"/>
              <a:gd name="connsiteX5" fmla="*/ 8422005 w 9793439"/>
              <a:gd name="connsiteY5" fmla="*/ 4276144 h 4658609"/>
              <a:gd name="connsiteX6" fmla="*/ 8037376 w 9793439"/>
              <a:gd name="connsiteY6" fmla="*/ 4281376 h 4658609"/>
              <a:gd name="connsiteX7" fmla="*/ 7237332 w 9793439"/>
              <a:gd name="connsiteY7" fmla="*/ 4658027 h 4658609"/>
              <a:gd name="connsiteX8" fmla="*/ 7407877 w 9793439"/>
              <a:gd name="connsiteY8" fmla="*/ 4277682 h 4658609"/>
              <a:gd name="connsiteX9" fmla="*/ 7217319 w 9793439"/>
              <a:gd name="connsiteY9" fmla="*/ 4285755 h 4658609"/>
              <a:gd name="connsiteX10" fmla="*/ 5989322 w 9793439"/>
              <a:gd name="connsiteY10" fmla="*/ 4318446 h 4658609"/>
              <a:gd name="connsiteX11" fmla="*/ 238900 w 9793439"/>
              <a:gd name="connsiteY11" fmla="*/ 4370468 h 4658609"/>
              <a:gd name="connsiteX12" fmla="*/ 93343 w 9793439"/>
              <a:gd name="connsiteY12" fmla="*/ 2595160 h 4658609"/>
              <a:gd name="connsiteX13" fmla="*/ 10468 w 9793439"/>
              <a:gd name="connsiteY13" fmla="*/ 602963 h 4658609"/>
              <a:gd name="connsiteX14" fmla="*/ 97489 w 9793439"/>
              <a:gd name="connsiteY14" fmla="*/ 221130 h 4658609"/>
              <a:gd name="connsiteX15" fmla="*/ 6391890 w 9793439"/>
              <a:gd name="connsiteY15" fmla="*/ 81492 h 4658609"/>
              <a:gd name="connsiteX16" fmla="*/ 8983935 w 9793439"/>
              <a:gd name="connsiteY16" fmla="*/ 85376 h 4658609"/>
              <a:gd name="connsiteX17" fmla="*/ 9486740 w 9793439"/>
              <a:gd name="connsiteY17" fmla="*/ 75473 h 4658609"/>
              <a:gd name="connsiteX0" fmla="*/ 9486740 w 9792089"/>
              <a:gd name="connsiteY0" fmla="*/ 3458 h 4586594"/>
              <a:gd name="connsiteX1" fmla="*/ 9715151 w 9792089"/>
              <a:gd name="connsiteY1" fmla="*/ 99833 h 4586594"/>
              <a:gd name="connsiteX2" fmla="*/ 9779506 w 9792089"/>
              <a:gd name="connsiteY2" fmla="*/ 1976509 h 4586594"/>
              <a:gd name="connsiteX3" fmla="*/ 9715521 w 9792089"/>
              <a:gd name="connsiteY3" fmla="*/ 4161359 h 4586594"/>
              <a:gd name="connsiteX4" fmla="*/ 9204143 w 9792089"/>
              <a:gd name="connsiteY4" fmla="*/ 4182508 h 4586594"/>
              <a:gd name="connsiteX5" fmla="*/ 8422005 w 9792089"/>
              <a:gd name="connsiteY5" fmla="*/ 4204129 h 4586594"/>
              <a:gd name="connsiteX6" fmla="*/ 8037376 w 9792089"/>
              <a:gd name="connsiteY6" fmla="*/ 4209361 h 4586594"/>
              <a:gd name="connsiteX7" fmla="*/ 7237332 w 9792089"/>
              <a:gd name="connsiteY7" fmla="*/ 4586012 h 4586594"/>
              <a:gd name="connsiteX8" fmla="*/ 7407877 w 9792089"/>
              <a:gd name="connsiteY8" fmla="*/ 4205667 h 4586594"/>
              <a:gd name="connsiteX9" fmla="*/ 7217319 w 9792089"/>
              <a:gd name="connsiteY9" fmla="*/ 4213740 h 4586594"/>
              <a:gd name="connsiteX10" fmla="*/ 5989322 w 9792089"/>
              <a:gd name="connsiteY10" fmla="*/ 4246431 h 4586594"/>
              <a:gd name="connsiteX11" fmla="*/ 238900 w 9792089"/>
              <a:gd name="connsiteY11" fmla="*/ 4298453 h 4586594"/>
              <a:gd name="connsiteX12" fmla="*/ 93343 w 9792089"/>
              <a:gd name="connsiteY12" fmla="*/ 2523145 h 4586594"/>
              <a:gd name="connsiteX13" fmla="*/ 10468 w 9792089"/>
              <a:gd name="connsiteY13" fmla="*/ 530948 h 4586594"/>
              <a:gd name="connsiteX14" fmla="*/ 97489 w 9792089"/>
              <a:gd name="connsiteY14" fmla="*/ 149115 h 4586594"/>
              <a:gd name="connsiteX15" fmla="*/ 6391890 w 9792089"/>
              <a:gd name="connsiteY15" fmla="*/ 9477 h 4586594"/>
              <a:gd name="connsiteX16" fmla="*/ 8983935 w 9792089"/>
              <a:gd name="connsiteY16" fmla="*/ 13361 h 4586594"/>
              <a:gd name="connsiteX17" fmla="*/ 9486740 w 9792089"/>
              <a:gd name="connsiteY17" fmla="*/ 3458 h 458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92089" h="4586594">
                <a:moveTo>
                  <a:pt x="9486740" y="3458"/>
                </a:moveTo>
                <a:cubicBezTo>
                  <a:pt x="9608609" y="17870"/>
                  <a:pt x="9702239" y="-44549"/>
                  <a:pt x="9715151" y="99833"/>
                </a:cubicBezTo>
                <a:cubicBezTo>
                  <a:pt x="9744763" y="430954"/>
                  <a:pt x="9820064" y="1179006"/>
                  <a:pt x="9779506" y="1976509"/>
                </a:cubicBezTo>
                <a:cubicBezTo>
                  <a:pt x="9821453" y="2872786"/>
                  <a:pt x="9747762" y="4009775"/>
                  <a:pt x="9715521" y="4161359"/>
                </a:cubicBezTo>
                <a:cubicBezTo>
                  <a:pt x="9446860" y="4212001"/>
                  <a:pt x="9419729" y="4175380"/>
                  <a:pt x="9204143" y="4182508"/>
                </a:cubicBezTo>
                <a:lnTo>
                  <a:pt x="8422005" y="4204129"/>
                </a:lnTo>
                <a:lnTo>
                  <a:pt x="8037376" y="4209361"/>
                </a:lnTo>
                <a:cubicBezTo>
                  <a:pt x="7952820" y="4216563"/>
                  <a:pt x="7868491" y="4404455"/>
                  <a:pt x="7237332" y="4586012"/>
                </a:cubicBezTo>
                <a:cubicBezTo>
                  <a:pt x="7212892" y="4601135"/>
                  <a:pt x="7434449" y="4317853"/>
                  <a:pt x="7407877" y="4205667"/>
                </a:cubicBezTo>
                <a:lnTo>
                  <a:pt x="7217319" y="4213740"/>
                </a:lnTo>
                <a:lnTo>
                  <a:pt x="5989322" y="4246431"/>
                </a:lnTo>
                <a:cubicBezTo>
                  <a:pt x="4635231" y="4269266"/>
                  <a:pt x="2061843" y="4343979"/>
                  <a:pt x="238900" y="4298453"/>
                </a:cubicBezTo>
                <a:cubicBezTo>
                  <a:pt x="67346" y="4318795"/>
                  <a:pt x="106883" y="4077771"/>
                  <a:pt x="93343" y="2523145"/>
                </a:cubicBezTo>
                <a:cubicBezTo>
                  <a:pt x="78840" y="1882752"/>
                  <a:pt x="9777" y="926620"/>
                  <a:pt x="10468" y="530948"/>
                </a:cubicBezTo>
                <a:cubicBezTo>
                  <a:pt x="11159" y="135276"/>
                  <a:pt x="-45388" y="172775"/>
                  <a:pt x="97489" y="149115"/>
                </a:cubicBezTo>
                <a:cubicBezTo>
                  <a:pt x="1625900" y="105255"/>
                  <a:pt x="4329024" y="-2658"/>
                  <a:pt x="6391890" y="9477"/>
                </a:cubicBezTo>
                <a:lnTo>
                  <a:pt x="8983935" y="13361"/>
                </a:lnTo>
                <a:cubicBezTo>
                  <a:pt x="9151710" y="25102"/>
                  <a:pt x="9364871" y="-10954"/>
                  <a:pt x="9486740" y="3458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09E72EC-1178-47C7-A287-A05A6D497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1390656" y="1015766"/>
            <a:ext cx="9361145" cy="4365520"/>
          </a:xfrm>
          <a:custGeom>
            <a:avLst/>
            <a:gdLst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405213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3171"/>
              <a:gd name="connsiteX1" fmla="*/ 9719033 w 9735159"/>
              <a:gd name="connsiteY1" fmla="*/ 122134 h 4583171"/>
              <a:gd name="connsiteX2" fmla="*/ 9675361 w 9735159"/>
              <a:gd name="connsiteY2" fmla="*/ 1854278 h 4583171"/>
              <a:gd name="connsiteX3" fmla="*/ 9667887 w 9735159"/>
              <a:gd name="connsiteY3" fmla="*/ 4129680 h 4583171"/>
              <a:gd name="connsiteX4" fmla="*/ 9156509 w 9735159"/>
              <a:gd name="connsiteY4" fmla="*/ 4179051 h 4583171"/>
              <a:gd name="connsiteX5" fmla="*/ 8374371 w 9735159"/>
              <a:gd name="connsiteY5" fmla="*/ 4200672 h 4583171"/>
              <a:gd name="connsiteX6" fmla="*/ 7989742 w 9735159"/>
              <a:gd name="connsiteY6" fmla="*/ 4205904 h 4583171"/>
              <a:gd name="connsiteX7" fmla="*/ 7685624 w 9735159"/>
              <a:gd name="connsiteY7" fmla="*/ 4466489 h 4583171"/>
              <a:gd name="connsiteX8" fmla="*/ 7189698 w 9735159"/>
              <a:gd name="connsiteY8" fmla="*/ 4582555 h 4583171"/>
              <a:gd name="connsiteX9" fmla="*/ 7423142 w 9735159"/>
              <a:gd name="connsiteY9" fmla="*/ 4218401 h 4583171"/>
              <a:gd name="connsiteX10" fmla="*/ 7322085 w 9735159"/>
              <a:gd name="connsiteY10" fmla="*/ 4198994 h 4583171"/>
              <a:gd name="connsiteX11" fmla="*/ 5976239 w 9735159"/>
              <a:gd name="connsiteY11" fmla="*/ 4198994 h 4583171"/>
              <a:gd name="connsiteX12" fmla="*/ 5703149 w 9735159"/>
              <a:gd name="connsiteY12" fmla="*/ 4203217 h 4583171"/>
              <a:gd name="connsiteX13" fmla="*/ 204518 w 9735159"/>
              <a:gd name="connsiteY13" fmla="*/ 4241988 h 4583171"/>
              <a:gd name="connsiteX14" fmla="*/ 45709 w 9735159"/>
              <a:gd name="connsiteY14" fmla="*/ 2519688 h 4583171"/>
              <a:gd name="connsiteX15" fmla="*/ 0 w 9735159"/>
              <a:gd name="connsiteY15" fmla="*/ 105770 h 4583171"/>
              <a:gd name="connsiteX16" fmla="*/ 6334131 w 9735159"/>
              <a:gd name="connsiteY16" fmla="*/ 49746 h 4583171"/>
              <a:gd name="connsiteX17" fmla="*/ 8936301 w 9735159"/>
              <a:gd name="connsiteY17" fmla="*/ 9904 h 4583171"/>
              <a:gd name="connsiteX18" fmla="*/ 9439106 w 9735159"/>
              <a:gd name="connsiteY18" fmla="*/ 1 h 4583171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23142 w 9735159"/>
              <a:gd name="connsiteY9" fmla="*/ 4218401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169685 w 9735159"/>
              <a:gd name="connsiteY10" fmla="*/ 4210283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29680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78"/>
              <a:gd name="connsiteX1" fmla="*/ 9719033 w 9735159"/>
              <a:gd name="connsiteY1" fmla="*/ 122134 h 4583178"/>
              <a:gd name="connsiteX2" fmla="*/ 9675361 w 9735159"/>
              <a:gd name="connsiteY2" fmla="*/ 1854278 h 4583178"/>
              <a:gd name="connsiteX3" fmla="*/ 9667887 w 9735159"/>
              <a:gd name="connsiteY3" fmla="*/ 4157902 h 4583178"/>
              <a:gd name="connsiteX4" fmla="*/ 9156509 w 9735159"/>
              <a:gd name="connsiteY4" fmla="*/ 4179051 h 4583178"/>
              <a:gd name="connsiteX5" fmla="*/ 8374371 w 9735159"/>
              <a:gd name="connsiteY5" fmla="*/ 4200672 h 4583178"/>
              <a:gd name="connsiteX6" fmla="*/ 7989742 w 9735159"/>
              <a:gd name="connsiteY6" fmla="*/ 4205904 h 4583178"/>
              <a:gd name="connsiteX7" fmla="*/ 7189698 w 9735159"/>
              <a:gd name="connsiteY7" fmla="*/ 4582555 h 4583178"/>
              <a:gd name="connsiteX8" fmla="*/ 7389118 w 9735159"/>
              <a:gd name="connsiteY8" fmla="*/ 4221461 h 4583178"/>
              <a:gd name="connsiteX9" fmla="*/ 7169685 w 9735159"/>
              <a:gd name="connsiteY9" fmla="*/ 4210283 h 4583178"/>
              <a:gd name="connsiteX10" fmla="*/ 5703149 w 9735159"/>
              <a:gd name="connsiteY10" fmla="*/ 4203217 h 4583178"/>
              <a:gd name="connsiteX11" fmla="*/ 204518 w 9735159"/>
              <a:gd name="connsiteY11" fmla="*/ 4241988 h 4583178"/>
              <a:gd name="connsiteX12" fmla="*/ 45709 w 9735159"/>
              <a:gd name="connsiteY12" fmla="*/ 2519688 h 4583178"/>
              <a:gd name="connsiteX13" fmla="*/ 0 w 9735159"/>
              <a:gd name="connsiteY13" fmla="*/ 105770 h 4583178"/>
              <a:gd name="connsiteX14" fmla="*/ 6334131 w 9735159"/>
              <a:gd name="connsiteY14" fmla="*/ 49746 h 4583178"/>
              <a:gd name="connsiteX15" fmla="*/ 8936301 w 9735159"/>
              <a:gd name="connsiteY15" fmla="*/ 9904 h 4583178"/>
              <a:gd name="connsiteX16" fmla="*/ 9439106 w 9735159"/>
              <a:gd name="connsiteY16" fmla="*/ 1 h 4583178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204518 w 9702102"/>
              <a:gd name="connsiteY11" fmla="*/ 4245444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941688 w 9702102"/>
              <a:gd name="connsiteY10" fmla="*/ 4246430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52358 w 9715354"/>
              <a:gd name="connsiteY0" fmla="*/ 3457 h 4586634"/>
              <a:gd name="connsiteX1" fmla="*/ 9680769 w 9715354"/>
              <a:gd name="connsiteY1" fmla="*/ 99832 h 4586634"/>
              <a:gd name="connsiteX2" fmla="*/ 9688613 w 9715354"/>
              <a:gd name="connsiteY2" fmla="*/ 1857734 h 4586634"/>
              <a:gd name="connsiteX3" fmla="*/ 9681139 w 9715354"/>
              <a:gd name="connsiteY3" fmla="*/ 4161358 h 4586634"/>
              <a:gd name="connsiteX4" fmla="*/ 9169761 w 9715354"/>
              <a:gd name="connsiteY4" fmla="*/ 4182507 h 4586634"/>
              <a:gd name="connsiteX5" fmla="*/ 8387623 w 9715354"/>
              <a:gd name="connsiteY5" fmla="*/ 4204128 h 4586634"/>
              <a:gd name="connsiteX6" fmla="*/ 8002994 w 9715354"/>
              <a:gd name="connsiteY6" fmla="*/ 4209360 h 4586634"/>
              <a:gd name="connsiteX7" fmla="*/ 7202950 w 9715354"/>
              <a:gd name="connsiteY7" fmla="*/ 4586011 h 4586634"/>
              <a:gd name="connsiteX8" fmla="*/ 7402370 w 9715354"/>
              <a:gd name="connsiteY8" fmla="*/ 4224917 h 4586634"/>
              <a:gd name="connsiteX9" fmla="*/ 7182937 w 9715354"/>
              <a:gd name="connsiteY9" fmla="*/ 4213739 h 4586634"/>
              <a:gd name="connsiteX10" fmla="*/ 5954940 w 9715354"/>
              <a:gd name="connsiteY10" fmla="*/ 4246430 h 4586634"/>
              <a:gd name="connsiteX11" fmla="*/ 204518 w 9715354"/>
              <a:gd name="connsiteY11" fmla="*/ 4298452 h 4586634"/>
              <a:gd name="connsiteX12" fmla="*/ 58961 w 9715354"/>
              <a:gd name="connsiteY12" fmla="*/ 2523144 h 4586634"/>
              <a:gd name="connsiteX13" fmla="*/ 0 w 9715354"/>
              <a:gd name="connsiteY13" fmla="*/ 29712 h 4586634"/>
              <a:gd name="connsiteX14" fmla="*/ 6347383 w 9715354"/>
              <a:gd name="connsiteY14" fmla="*/ 53202 h 4586634"/>
              <a:gd name="connsiteX15" fmla="*/ 8949553 w 9715354"/>
              <a:gd name="connsiteY15" fmla="*/ 13360 h 4586634"/>
              <a:gd name="connsiteX16" fmla="*/ 9452358 w 9715354"/>
              <a:gd name="connsiteY16" fmla="*/ 3457 h 4586634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530791 w 9793787"/>
              <a:gd name="connsiteY0" fmla="*/ 166219 h 4749355"/>
              <a:gd name="connsiteX1" fmla="*/ 9759202 w 9793787"/>
              <a:gd name="connsiteY1" fmla="*/ 262594 h 4749355"/>
              <a:gd name="connsiteX2" fmla="*/ 9767046 w 9793787"/>
              <a:gd name="connsiteY2" fmla="*/ 2020496 h 4749355"/>
              <a:gd name="connsiteX3" fmla="*/ 9759572 w 9793787"/>
              <a:gd name="connsiteY3" fmla="*/ 4324120 h 4749355"/>
              <a:gd name="connsiteX4" fmla="*/ 9248194 w 9793787"/>
              <a:gd name="connsiteY4" fmla="*/ 4345269 h 4749355"/>
              <a:gd name="connsiteX5" fmla="*/ 8466056 w 9793787"/>
              <a:gd name="connsiteY5" fmla="*/ 4366890 h 4749355"/>
              <a:gd name="connsiteX6" fmla="*/ 8081427 w 9793787"/>
              <a:gd name="connsiteY6" fmla="*/ 4372122 h 4749355"/>
              <a:gd name="connsiteX7" fmla="*/ 7281383 w 9793787"/>
              <a:gd name="connsiteY7" fmla="*/ 4748773 h 4749355"/>
              <a:gd name="connsiteX8" fmla="*/ 7451928 w 9793787"/>
              <a:gd name="connsiteY8" fmla="*/ 4368428 h 4749355"/>
              <a:gd name="connsiteX9" fmla="*/ 7261370 w 9793787"/>
              <a:gd name="connsiteY9" fmla="*/ 4376501 h 4749355"/>
              <a:gd name="connsiteX10" fmla="*/ 6033373 w 9793787"/>
              <a:gd name="connsiteY10" fmla="*/ 4409192 h 4749355"/>
              <a:gd name="connsiteX11" fmla="*/ 282951 w 9793787"/>
              <a:gd name="connsiteY11" fmla="*/ 4461214 h 4749355"/>
              <a:gd name="connsiteX12" fmla="*/ 137394 w 9793787"/>
              <a:gd name="connsiteY12" fmla="*/ 2685906 h 4749355"/>
              <a:gd name="connsiteX13" fmla="*/ 78433 w 9793787"/>
              <a:gd name="connsiteY13" fmla="*/ 192474 h 4749355"/>
              <a:gd name="connsiteX14" fmla="*/ 650812 w 9793787"/>
              <a:gd name="connsiteY14" fmla="*/ 172339 h 4749355"/>
              <a:gd name="connsiteX15" fmla="*/ 6425816 w 9793787"/>
              <a:gd name="connsiteY15" fmla="*/ 215964 h 4749355"/>
              <a:gd name="connsiteX16" fmla="*/ 9027986 w 9793787"/>
              <a:gd name="connsiteY16" fmla="*/ 176122 h 4749355"/>
              <a:gd name="connsiteX17" fmla="*/ 9530791 w 9793787"/>
              <a:gd name="connsiteY17" fmla="*/ 166219 h 4749355"/>
              <a:gd name="connsiteX0" fmla="*/ 9543478 w 9806474"/>
              <a:gd name="connsiteY0" fmla="*/ 3458 h 4586594"/>
              <a:gd name="connsiteX1" fmla="*/ 9771889 w 9806474"/>
              <a:gd name="connsiteY1" fmla="*/ 99833 h 4586594"/>
              <a:gd name="connsiteX2" fmla="*/ 9779733 w 9806474"/>
              <a:gd name="connsiteY2" fmla="*/ 1857735 h 4586594"/>
              <a:gd name="connsiteX3" fmla="*/ 9772259 w 9806474"/>
              <a:gd name="connsiteY3" fmla="*/ 4161359 h 4586594"/>
              <a:gd name="connsiteX4" fmla="*/ 9260881 w 9806474"/>
              <a:gd name="connsiteY4" fmla="*/ 4182508 h 4586594"/>
              <a:gd name="connsiteX5" fmla="*/ 8478743 w 9806474"/>
              <a:gd name="connsiteY5" fmla="*/ 4204129 h 4586594"/>
              <a:gd name="connsiteX6" fmla="*/ 8094114 w 9806474"/>
              <a:gd name="connsiteY6" fmla="*/ 4209361 h 4586594"/>
              <a:gd name="connsiteX7" fmla="*/ 7294070 w 9806474"/>
              <a:gd name="connsiteY7" fmla="*/ 4586012 h 4586594"/>
              <a:gd name="connsiteX8" fmla="*/ 7464615 w 9806474"/>
              <a:gd name="connsiteY8" fmla="*/ 4205667 h 4586594"/>
              <a:gd name="connsiteX9" fmla="*/ 7274057 w 9806474"/>
              <a:gd name="connsiteY9" fmla="*/ 4213740 h 4586594"/>
              <a:gd name="connsiteX10" fmla="*/ 6046060 w 9806474"/>
              <a:gd name="connsiteY10" fmla="*/ 4246431 h 4586594"/>
              <a:gd name="connsiteX11" fmla="*/ 295638 w 9806474"/>
              <a:gd name="connsiteY11" fmla="*/ 4298453 h 4586594"/>
              <a:gd name="connsiteX12" fmla="*/ 150081 w 9806474"/>
              <a:gd name="connsiteY12" fmla="*/ 2523145 h 4586594"/>
              <a:gd name="connsiteX13" fmla="*/ 66257 w 9806474"/>
              <a:gd name="connsiteY13" fmla="*/ 476529 h 4586594"/>
              <a:gd name="connsiteX14" fmla="*/ 663499 w 9806474"/>
              <a:gd name="connsiteY14" fmla="*/ 9578 h 4586594"/>
              <a:gd name="connsiteX15" fmla="*/ 6438503 w 9806474"/>
              <a:gd name="connsiteY15" fmla="*/ 53203 h 4586594"/>
              <a:gd name="connsiteX16" fmla="*/ 9040673 w 9806474"/>
              <a:gd name="connsiteY16" fmla="*/ 13361 h 4586594"/>
              <a:gd name="connsiteX17" fmla="*/ 9543478 w 9806474"/>
              <a:gd name="connsiteY17" fmla="*/ 3458 h 4586594"/>
              <a:gd name="connsiteX0" fmla="*/ 9502853 w 9765849"/>
              <a:gd name="connsiteY0" fmla="*/ 3458 h 4586594"/>
              <a:gd name="connsiteX1" fmla="*/ 9731264 w 9765849"/>
              <a:gd name="connsiteY1" fmla="*/ 99833 h 4586594"/>
              <a:gd name="connsiteX2" fmla="*/ 9739108 w 9765849"/>
              <a:gd name="connsiteY2" fmla="*/ 1857735 h 4586594"/>
              <a:gd name="connsiteX3" fmla="*/ 9731634 w 9765849"/>
              <a:gd name="connsiteY3" fmla="*/ 4161359 h 4586594"/>
              <a:gd name="connsiteX4" fmla="*/ 9220256 w 9765849"/>
              <a:gd name="connsiteY4" fmla="*/ 4182508 h 4586594"/>
              <a:gd name="connsiteX5" fmla="*/ 8438118 w 9765849"/>
              <a:gd name="connsiteY5" fmla="*/ 4204129 h 4586594"/>
              <a:gd name="connsiteX6" fmla="*/ 8053489 w 9765849"/>
              <a:gd name="connsiteY6" fmla="*/ 4209361 h 4586594"/>
              <a:gd name="connsiteX7" fmla="*/ 7253445 w 9765849"/>
              <a:gd name="connsiteY7" fmla="*/ 4586012 h 4586594"/>
              <a:gd name="connsiteX8" fmla="*/ 7423990 w 9765849"/>
              <a:gd name="connsiteY8" fmla="*/ 4205667 h 4586594"/>
              <a:gd name="connsiteX9" fmla="*/ 7233432 w 9765849"/>
              <a:gd name="connsiteY9" fmla="*/ 4213740 h 4586594"/>
              <a:gd name="connsiteX10" fmla="*/ 6005435 w 9765849"/>
              <a:gd name="connsiteY10" fmla="*/ 4246431 h 4586594"/>
              <a:gd name="connsiteX11" fmla="*/ 255013 w 9765849"/>
              <a:gd name="connsiteY11" fmla="*/ 4298453 h 4586594"/>
              <a:gd name="connsiteX12" fmla="*/ 109456 w 9765849"/>
              <a:gd name="connsiteY12" fmla="*/ 2523145 h 4586594"/>
              <a:gd name="connsiteX13" fmla="*/ 25632 w 9765849"/>
              <a:gd name="connsiteY13" fmla="*/ 476529 h 4586594"/>
              <a:gd name="connsiteX14" fmla="*/ 622874 w 9765849"/>
              <a:gd name="connsiteY14" fmla="*/ 9578 h 4586594"/>
              <a:gd name="connsiteX15" fmla="*/ 6397878 w 9765849"/>
              <a:gd name="connsiteY15" fmla="*/ 53203 h 4586594"/>
              <a:gd name="connsiteX16" fmla="*/ 9000048 w 9765849"/>
              <a:gd name="connsiteY16" fmla="*/ 13361 h 4586594"/>
              <a:gd name="connsiteX17" fmla="*/ 9502853 w 9765849"/>
              <a:gd name="connsiteY17" fmla="*/ 3458 h 4586594"/>
              <a:gd name="connsiteX0" fmla="*/ 9693055 w 9956051"/>
              <a:gd name="connsiteY0" fmla="*/ 3458 h 4586594"/>
              <a:gd name="connsiteX1" fmla="*/ 9921466 w 9956051"/>
              <a:gd name="connsiteY1" fmla="*/ 99833 h 4586594"/>
              <a:gd name="connsiteX2" fmla="*/ 9929310 w 9956051"/>
              <a:gd name="connsiteY2" fmla="*/ 1857735 h 4586594"/>
              <a:gd name="connsiteX3" fmla="*/ 9921836 w 9956051"/>
              <a:gd name="connsiteY3" fmla="*/ 4161359 h 4586594"/>
              <a:gd name="connsiteX4" fmla="*/ 9410458 w 9956051"/>
              <a:gd name="connsiteY4" fmla="*/ 4182508 h 4586594"/>
              <a:gd name="connsiteX5" fmla="*/ 8628320 w 9956051"/>
              <a:gd name="connsiteY5" fmla="*/ 4204129 h 4586594"/>
              <a:gd name="connsiteX6" fmla="*/ 8243691 w 9956051"/>
              <a:gd name="connsiteY6" fmla="*/ 4209361 h 4586594"/>
              <a:gd name="connsiteX7" fmla="*/ 7443647 w 9956051"/>
              <a:gd name="connsiteY7" fmla="*/ 4586012 h 4586594"/>
              <a:gd name="connsiteX8" fmla="*/ 7614192 w 9956051"/>
              <a:gd name="connsiteY8" fmla="*/ 4205667 h 4586594"/>
              <a:gd name="connsiteX9" fmla="*/ 7423634 w 9956051"/>
              <a:gd name="connsiteY9" fmla="*/ 4213740 h 4586594"/>
              <a:gd name="connsiteX10" fmla="*/ 6195637 w 9956051"/>
              <a:gd name="connsiteY10" fmla="*/ 4246431 h 4586594"/>
              <a:gd name="connsiteX11" fmla="*/ 445215 w 9956051"/>
              <a:gd name="connsiteY11" fmla="*/ 4298453 h 4586594"/>
              <a:gd name="connsiteX12" fmla="*/ 299658 w 9956051"/>
              <a:gd name="connsiteY12" fmla="*/ 2523145 h 4586594"/>
              <a:gd name="connsiteX13" fmla="*/ 215834 w 9956051"/>
              <a:gd name="connsiteY13" fmla="*/ 476529 h 4586594"/>
              <a:gd name="connsiteX14" fmla="*/ 399481 w 9956051"/>
              <a:gd name="connsiteY14" fmla="*/ 16797 h 4586594"/>
              <a:gd name="connsiteX15" fmla="*/ 6588080 w 9956051"/>
              <a:gd name="connsiteY15" fmla="*/ 53203 h 4586594"/>
              <a:gd name="connsiteX16" fmla="*/ 9190250 w 9956051"/>
              <a:gd name="connsiteY16" fmla="*/ 13361 h 4586594"/>
              <a:gd name="connsiteX17" fmla="*/ 9693055 w 9956051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494966 w 9757962"/>
              <a:gd name="connsiteY0" fmla="*/ 3458 h 4586594"/>
              <a:gd name="connsiteX1" fmla="*/ 9723377 w 9757962"/>
              <a:gd name="connsiteY1" fmla="*/ 99833 h 4586594"/>
              <a:gd name="connsiteX2" fmla="*/ 9731221 w 9757962"/>
              <a:gd name="connsiteY2" fmla="*/ 1857735 h 4586594"/>
              <a:gd name="connsiteX3" fmla="*/ 9723747 w 9757962"/>
              <a:gd name="connsiteY3" fmla="*/ 4161359 h 4586594"/>
              <a:gd name="connsiteX4" fmla="*/ 9212369 w 9757962"/>
              <a:gd name="connsiteY4" fmla="*/ 4182508 h 4586594"/>
              <a:gd name="connsiteX5" fmla="*/ 8430231 w 9757962"/>
              <a:gd name="connsiteY5" fmla="*/ 4204129 h 4586594"/>
              <a:gd name="connsiteX6" fmla="*/ 8045602 w 9757962"/>
              <a:gd name="connsiteY6" fmla="*/ 4209361 h 4586594"/>
              <a:gd name="connsiteX7" fmla="*/ 7245558 w 9757962"/>
              <a:gd name="connsiteY7" fmla="*/ 4586012 h 4586594"/>
              <a:gd name="connsiteX8" fmla="*/ 7416103 w 9757962"/>
              <a:gd name="connsiteY8" fmla="*/ 4205667 h 4586594"/>
              <a:gd name="connsiteX9" fmla="*/ 7225545 w 9757962"/>
              <a:gd name="connsiteY9" fmla="*/ 4213740 h 4586594"/>
              <a:gd name="connsiteX10" fmla="*/ 5997548 w 9757962"/>
              <a:gd name="connsiteY10" fmla="*/ 4246431 h 4586594"/>
              <a:gd name="connsiteX11" fmla="*/ 247126 w 9757962"/>
              <a:gd name="connsiteY11" fmla="*/ 4298453 h 4586594"/>
              <a:gd name="connsiteX12" fmla="*/ 101569 w 9757962"/>
              <a:gd name="connsiteY12" fmla="*/ 2523145 h 4586594"/>
              <a:gd name="connsiteX13" fmla="*/ 17745 w 9757962"/>
              <a:gd name="connsiteY13" fmla="*/ 476529 h 4586594"/>
              <a:gd name="connsiteX14" fmla="*/ 201392 w 9757962"/>
              <a:gd name="connsiteY14" fmla="*/ 16797 h 4586594"/>
              <a:gd name="connsiteX15" fmla="*/ 6389991 w 9757962"/>
              <a:gd name="connsiteY15" fmla="*/ 53203 h 4586594"/>
              <a:gd name="connsiteX16" fmla="*/ 8992161 w 9757962"/>
              <a:gd name="connsiteY16" fmla="*/ 13361 h 4586594"/>
              <a:gd name="connsiteX17" fmla="*/ 9494966 w 9757962"/>
              <a:gd name="connsiteY17" fmla="*/ 3458 h 4586594"/>
              <a:gd name="connsiteX0" fmla="*/ 9511995 w 9774991"/>
              <a:gd name="connsiteY0" fmla="*/ 3458 h 4586594"/>
              <a:gd name="connsiteX1" fmla="*/ 9740406 w 9774991"/>
              <a:gd name="connsiteY1" fmla="*/ 99833 h 4586594"/>
              <a:gd name="connsiteX2" fmla="*/ 9748250 w 9774991"/>
              <a:gd name="connsiteY2" fmla="*/ 1857735 h 4586594"/>
              <a:gd name="connsiteX3" fmla="*/ 9740776 w 9774991"/>
              <a:gd name="connsiteY3" fmla="*/ 4161359 h 4586594"/>
              <a:gd name="connsiteX4" fmla="*/ 9229398 w 9774991"/>
              <a:gd name="connsiteY4" fmla="*/ 4182508 h 4586594"/>
              <a:gd name="connsiteX5" fmla="*/ 8447260 w 9774991"/>
              <a:gd name="connsiteY5" fmla="*/ 4204129 h 4586594"/>
              <a:gd name="connsiteX6" fmla="*/ 8062631 w 9774991"/>
              <a:gd name="connsiteY6" fmla="*/ 4209361 h 4586594"/>
              <a:gd name="connsiteX7" fmla="*/ 7262587 w 9774991"/>
              <a:gd name="connsiteY7" fmla="*/ 4586012 h 4586594"/>
              <a:gd name="connsiteX8" fmla="*/ 7433132 w 9774991"/>
              <a:gd name="connsiteY8" fmla="*/ 4205667 h 4586594"/>
              <a:gd name="connsiteX9" fmla="*/ 7242574 w 9774991"/>
              <a:gd name="connsiteY9" fmla="*/ 4213740 h 4586594"/>
              <a:gd name="connsiteX10" fmla="*/ 6014577 w 9774991"/>
              <a:gd name="connsiteY10" fmla="*/ 4246431 h 4586594"/>
              <a:gd name="connsiteX11" fmla="*/ 264155 w 9774991"/>
              <a:gd name="connsiteY11" fmla="*/ 4298453 h 4586594"/>
              <a:gd name="connsiteX12" fmla="*/ 118598 w 9774991"/>
              <a:gd name="connsiteY12" fmla="*/ 2523145 h 4586594"/>
              <a:gd name="connsiteX13" fmla="*/ 34774 w 9774991"/>
              <a:gd name="connsiteY13" fmla="*/ 476529 h 4586594"/>
              <a:gd name="connsiteX14" fmla="*/ 187098 w 9774991"/>
              <a:gd name="connsiteY14" fmla="*/ 93555 h 4586594"/>
              <a:gd name="connsiteX15" fmla="*/ 6407020 w 9774991"/>
              <a:gd name="connsiteY15" fmla="*/ 53203 h 4586594"/>
              <a:gd name="connsiteX16" fmla="*/ 9009190 w 9774991"/>
              <a:gd name="connsiteY16" fmla="*/ 13361 h 4586594"/>
              <a:gd name="connsiteX17" fmla="*/ 9511995 w 9774991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77082 w 9745053"/>
              <a:gd name="connsiteY15" fmla="*/ 53203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2057 w 9745053"/>
              <a:gd name="connsiteY0" fmla="*/ 3458 h 4586594"/>
              <a:gd name="connsiteX1" fmla="*/ 9710468 w 9745053"/>
              <a:gd name="connsiteY1" fmla="*/ 99833 h 4586594"/>
              <a:gd name="connsiteX2" fmla="*/ 9718312 w 9745053"/>
              <a:gd name="connsiteY2" fmla="*/ 1857735 h 4586594"/>
              <a:gd name="connsiteX3" fmla="*/ 9710838 w 9745053"/>
              <a:gd name="connsiteY3" fmla="*/ 4161359 h 4586594"/>
              <a:gd name="connsiteX4" fmla="*/ 9199460 w 9745053"/>
              <a:gd name="connsiteY4" fmla="*/ 4182508 h 4586594"/>
              <a:gd name="connsiteX5" fmla="*/ 8417322 w 9745053"/>
              <a:gd name="connsiteY5" fmla="*/ 4204129 h 4586594"/>
              <a:gd name="connsiteX6" fmla="*/ 8032693 w 9745053"/>
              <a:gd name="connsiteY6" fmla="*/ 4209361 h 4586594"/>
              <a:gd name="connsiteX7" fmla="*/ 7232649 w 9745053"/>
              <a:gd name="connsiteY7" fmla="*/ 4586012 h 4586594"/>
              <a:gd name="connsiteX8" fmla="*/ 7403194 w 9745053"/>
              <a:gd name="connsiteY8" fmla="*/ 4205667 h 4586594"/>
              <a:gd name="connsiteX9" fmla="*/ 7212636 w 9745053"/>
              <a:gd name="connsiteY9" fmla="*/ 4213740 h 4586594"/>
              <a:gd name="connsiteX10" fmla="*/ 5984639 w 9745053"/>
              <a:gd name="connsiteY10" fmla="*/ 4246431 h 4586594"/>
              <a:gd name="connsiteX11" fmla="*/ 234217 w 9745053"/>
              <a:gd name="connsiteY11" fmla="*/ 4298453 h 4586594"/>
              <a:gd name="connsiteX12" fmla="*/ 88660 w 9745053"/>
              <a:gd name="connsiteY12" fmla="*/ 2523145 h 4586594"/>
              <a:gd name="connsiteX13" fmla="*/ 4836 w 9745053"/>
              <a:gd name="connsiteY13" fmla="*/ 476529 h 4586594"/>
              <a:gd name="connsiteX14" fmla="*/ 157160 w 9745053"/>
              <a:gd name="connsiteY14" fmla="*/ 93555 h 4586594"/>
              <a:gd name="connsiteX15" fmla="*/ 6387207 w 9745053"/>
              <a:gd name="connsiteY15" fmla="*/ 9477 h 4586594"/>
              <a:gd name="connsiteX16" fmla="*/ 8979252 w 9745053"/>
              <a:gd name="connsiteY16" fmla="*/ 13361 h 4586594"/>
              <a:gd name="connsiteX17" fmla="*/ 9482057 w 9745053"/>
              <a:gd name="connsiteY17" fmla="*/ 3458 h 4586594"/>
              <a:gd name="connsiteX0" fmla="*/ 9481430 w 9744426"/>
              <a:gd name="connsiteY0" fmla="*/ 3458 h 4586594"/>
              <a:gd name="connsiteX1" fmla="*/ 9709841 w 9744426"/>
              <a:gd name="connsiteY1" fmla="*/ 99833 h 4586594"/>
              <a:gd name="connsiteX2" fmla="*/ 9717685 w 9744426"/>
              <a:gd name="connsiteY2" fmla="*/ 1857735 h 4586594"/>
              <a:gd name="connsiteX3" fmla="*/ 9710211 w 9744426"/>
              <a:gd name="connsiteY3" fmla="*/ 4161359 h 4586594"/>
              <a:gd name="connsiteX4" fmla="*/ 9198833 w 9744426"/>
              <a:gd name="connsiteY4" fmla="*/ 4182508 h 4586594"/>
              <a:gd name="connsiteX5" fmla="*/ 8416695 w 9744426"/>
              <a:gd name="connsiteY5" fmla="*/ 4204129 h 4586594"/>
              <a:gd name="connsiteX6" fmla="*/ 8032066 w 9744426"/>
              <a:gd name="connsiteY6" fmla="*/ 4209361 h 4586594"/>
              <a:gd name="connsiteX7" fmla="*/ 7232022 w 9744426"/>
              <a:gd name="connsiteY7" fmla="*/ 4586012 h 4586594"/>
              <a:gd name="connsiteX8" fmla="*/ 7402567 w 9744426"/>
              <a:gd name="connsiteY8" fmla="*/ 4205667 h 4586594"/>
              <a:gd name="connsiteX9" fmla="*/ 7212009 w 9744426"/>
              <a:gd name="connsiteY9" fmla="*/ 4213740 h 4586594"/>
              <a:gd name="connsiteX10" fmla="*/ 5984012 w 9744426"/>
              <a:gd name="connsiteY10" fmla="*/ 4246431 h 4586594"/>
              <a:gd name="connsiteX11" fmla="*/ 233590 w 9744426"/>
              <a:gd name="connsiteY11" fmla="*/ 4298453 h 4586594"/>
              <a:gd name="connsiteX12" fmla="*/ 88033 w 9744426"/>
              <a:gd name="connsiteY12" fmla="*/ 2523145 h 4586594"/>
              <a:gd name="connsiteX13" fmla="*/ 5158 w 9744426"/>
              <a:gd name="connsiteY13" fmla="*/ 530948 h 4586594"/>
              <a:gd name="connsiteX14" fmla="*/ 156533 w 9744426"/>
              <a:gd name="connsiteY14" fmla="*/ 93555 h 4586594"/>
              <a:gd name="connsiteX15" fmla="*/ 6386580 w 9744426"/>
              <a:gd name="connsiteY15" fmla="*/ 9477 h 4586594"/>
              <a:gd name="connsiteX16" fmla="*/ 8978625 w 9744426"/>
              <a:gd name="connsiteY16" fmla="*/ 13361 h 4586594"/>
              <a:gd name="connsiteX17" fmla="*/ 9481430 w 9744426"/>
              <a:gd name="connsiteY17" fmla="*/ 3458 h 4586594"/>
              <a:gd name="connsiteX0" fmla="*/ 9481117 w 9744113"/>
              <a:gd name="connsiteY0" fmla="*/ 3458 h 4586594"/>
              <a:gd name="connsiteX1" fmla="*/ 9709528 w 9744113"/>
              <a:gd name="connsiteY1" fmla="*/ 99833 h 4586594"/>
              <a:gd name="connsiteX2" fmla="*/ 9717372 w 9744113"/>
              <a:gd name="connsiteY2" fmla="*/ 1857735 h 4586594"/>
              <a:gd name="connsiteX3" fmla="*/ 9709898 w 9744113"/>
              <a:gd name="connsiteY3" fmla="*/ 4161359 h 4586594"/>
              <a:gd name="connsiteX4" fmla="*/ 9198520 w 9744113"/>
              <a:gd name="connsiteY4" fmla="*/ 4182508 h 4586594"/>
              <a:gd name="connsiteX5" fmla="*/ 8416382 w 9744113"/>
              <a:gd name="connsiteY5" fmla="*/ 4204129 h 4586594"/>
              <a:gd name="connsiteX6" fmla="*/ 8031753 w 9744113"/>
              <a:gd name="connsiteY6" fmla="*/ 4209361 h 4586594"/>
              <a:gd name="connsiteX7" fmla="*/ 7231709 w 9744113"/>
              <a:gd name="connsiteY7" fmla="*/ 4586012 h 4586594"/>
              <a:gd name="connsiteX8" fmla="*/ 7402254 w 9744113"/>
              <a:gd name="connsiteY8" fmla="*/ 4205667 h 4586594"/>
              <a:gd name="connsiteX9" fmla="*/ 7211696 w 9744113"/>
              <a:gd name="connsiteY9" fmla="*/ 4213740 h 4586594"/>
              <a:gd name="connsiteX10" fmla="*/ 5983699 w 9744113"/>
              <a:gd name="connsiteY10" fmla="*/ 4246431 h 4586594"/>
              <a:gd name="connsiteX11" fmla="*/ 233277 w 9744113"/>
              <a:gd name="connsiteY11" fmla="*/ 4298453 h 4586594"/>
              <a:gd name="connsiteX12" fmla="*/ 87720 w 9744113"/>
              <a:gd name="connsiteY12" fmla="*/ 2523145 h 4586594"/>
              <a:gd name="connsiteX13" fmla="*/ 4845 w 9744113"/>
              <a:gd name="connsiteY13" fmla="*/ 530948 h 4586594"/>
              <a:gd name="connsiteX14" fmla="*/ 156980 w 9744113"/>
              <a:gd name="connsiteY14" fmla="*/ 137092 h 4586594"/>
              <a:gd name="connsiteX15" fmla="*/ 6386267 w 9744113"/>
              <a:gd name="connsiteY15" fmla="*/ 9477 h 4586594"/>
              <a:gd name="connsiteX16" fmla="*/ 8978312 w 9744113"/>
              <a:gd name="connsiteY16" fmla="*/ 13361 h 4586594"/>
              <a:gd name="connsiteX17" fmla="*/ 9481117 w 9744113"/>
              <a:gd name="connsiteY17" fmla="*/ 3458 h 4586594"/>
              <a:gd name="connsiteX0" fmla="*/ 9477408 w 9740404"/>
              <a:gd name="connsiteY0" fmla="*/ 3458 h 4586594"/>
              <a:gd name="connsiteX1" fmla="*/ 9705819 w 9740404"/>
              <a:gd name="connsiteY1" fmla="*/ 99833 h 4586594"/>
              <a:gd name="connsiteX2" fmla="*/ 9713663 w 9740404"/>
              <a:gd name="connsiteY2" fmla="*/ 1857735 h 4586594"/>
              <a:gd name="connsiteX3" fmla="*/ 9706189 w 9740404"/>
              <a:gd name="connsiteY3" fmla="*/ 4161359 h 4586594"/>
              <a:gd name="connsiteX4" fmla="*/ 9194811 w 9740404"/>
              <a:gd name="connsiteY4" fmla="*/ 4182508 h 4586594"/>
              <a:gd name="connsiteX5" fmla="*/ 8412673 w 9740404"/>
              <a:gd name="connsiteY5" fmla="*/ 4204129 h 4586594"/>
              <a:gd name="connsiteX6" fmla="*/ 8028044 w 9740404"/>
              <a:gd name="connsiteY6" fmla="*/ 4209361 h 4586594"/>
              <a:gd name="connsiteX7" fmla="*/ 7228000 w 9740404"/>
              <a:gd name="connsiteY7" fmla="*/ 4586012 h 4586594"/>
              <a:gd name="connsiteX8" fmla="*/ 7398545 w 9740404"/>
              <a:gd name="connsiteY8" fmla="*/ 4205667 h 4586594"/>
              <a:gd name="connsiteX9" fmla="*/ 7207987 w 9740404"/>
              <a:gd name="connsiteY9" fmla="*/ 4213740 h 4586594"/>
              <a:gd name="connsiteX10" fmla="*/ 5979990 w 9740404"/>
              <a:gd name="connsiteY10" fmla="*/ 4246431 h 4586594"/>
              <a:gd name="connsiteX11" fmla="*/ 229568 w 9740404"/>
              <a:gd name="connsiteY11" fmla="*/ 4298453 h 4586594"/>
              <a:gd name="connsiteX12" fmla="*/ 84011 w 9740404"/>
              <a:gd name="connsiteY12" fmla="*/ 2523145 h 4586594"/>
              <a:gd name="connsiteX13" fmla="*/ 1136 w 9740404"/>
              <a:gd name="connsiteY13" fmla="*/ 530948 h 4586594"/>
              <a:gd name="connsiteX14" fmla="*/ 153271 w 9740404"/>
              <a:gd name="connsiteY14" fmla="*/ 137092 h 4586594"/>
              <a:gd name="connsiteX15" fmla="*/ 6382558 w 9740404"/>
              <a:gd name="connsiteY15" fmla="*/ 9477 h 4586594"/>
              <a:gd name="connsiteX16" fmla="*/ 8974603 w 9740404"/>
              <a:gd name="connsiteY16" fmla="*/ 13361 h 4586594"/>
              <a:gd name="connsiteX17" fmla="*/ 9477408 w 9740404"/>
              <a:gd name="connsiteY17" fmla="*/ 3458 h 4586594"/>
              <a:gd name="connsiteX0" fmla="*/ 9486740 w 9749736"/>
              <a:gd name="connsiteY0" fmla="*/ 3458 h 4586594"/>
              <a:gd name="connsiteX1" fmla="*/ 9715151 w 9749736"/>
              <a:gd name="connsiteY1" fmla="*/ 99833 h 4586594"/>
              <a:gd name="connsiteX2" fmla="*/ 9722995 w 9749736"/>
              <a:gd name="connsiteY2" fmla="*/ 1857735 h 4586594"/>
              <a:gd name="connsiteX3" fmla="*/ 9715521 w 9749736"/>
              <a:gd name="connsiteY3" fmla="*/ 4161359 h 4586594"/>
              <a:gd name="connsiteX4" fmla="*/ 9204143 w 9749736"/>
              <a:gd name="connsiteY4" fmla="*/ 4182508 h 4586594"/>
              <a:gd name="connsiteX5" fmla="*/ 8422005 w 9749736"/>
              <a:gd name="connsiteY5" fmla="*/ 4204129 h 4586594"/>
              <a:gd name="connsiteX6" fmla="*/ 8037376 w 9749736"/>
              <a:gd name="connsiteY6" fmla="*/ 4209361 h 4586594"/>
              <a:gd name="connsiteX7" fmla="*/ 7237332 w 9749736"/>
              <a:gd name="connsiteY7" fmla="*/ 4586012 h 4586594"/>
              <a:gd name="connsiteX8" fmla="*/ 7407877 w 9749736"/>
              <a:gd name="connsiteY8" fmla="*/ 4205667 h 4586594"/>
              <a:gd name="connsiteX9" fmla="*/ 7217319 w 9749736"/>
              <a:gd name="connsiteY9" fmla="*/ 4213740 h 4586594"/>
              <a:gd name="connsiteX10" fmla="*/ 5989322 w 9749736"/>
              <a:gd name="connsiteY10" fmla="*/ 4246431 h 4586594"/>
              <a:gd name="connsiteX11" fmla="*/ 238900 w 9749736"/>
              <a:gd name="connsiteY11" fmla="*/ 4298453 h 4586594"/>
              <a:gd name="connsiteX12" fmla="*/ 93343 w 9749736"/>
              <a:gd name="connsiteY12" fmla="*/ 2523145 h 4586594"/>
              <a:gd name="connsiteX13" fmla="*/ 10468 w 9749736"/>
              <a:gd name="connsiteY13" fmla="*/ 530948 h 4586594"/>
              <a:gd name="connsiteX14" fmla="*/ 97489 w 9749736"/>
              <a:gd name="connsiteY14" fmla="*/ 149115 h 4586594"/>
              <a:gd name="connsiteX15" fmla="*/ 6391890 w 9749736"/>
              <a:gd name="connsiteY15" fmla="*/ 9477 h 4586594"/>
              <a:gd name="connsiteX16" fmla="*/ 8983935 w 9749736"/>
              <a:gd name="connsiteY16" fmla="*/ 13361 h 4586594"/>
              <a:gd name="connsiteX17" fmla="*/ 9486740 w 9749736"/>
              <a:gd name="connsiteY17" fmla="*/ 3458 h 4586594"/>
              <a:gd name="connsiteX0" fmla="*/ 9486740 w 9793439"/>
              <a:gd name="connsiteY0" fmla="*/ 75473 h 4658609"/>
              <a:gd name="connsiteX1" fmla="*/ 9715151 w 9793439"/>
              <a:gd name="connsiteY1" fmla="*/ 171848 h 4658609"/>
              <a:gd name="connsiteX2" fmla="*/ 9779506 w 9793439"/>
              <a:gd name="connsiteY2" fmla="*/ 2048524 h 4658609"/>
              <a:gd name="connsiteX3" fmla="*/ 9715521 w 9793439"/>
              <a:gd name="connsiteY3" fmla="*/ 4233374 h 4658609"/>
              <a:gd name="connsiteX4" fmla="*/ 9204143 w 9793439"/>
              <a:gd name="connsiteY4" fmla="*/ 4254523 h 4658609"/>
              <a:gd name="connsiteX5" fmla="*/ 8422005 w 9793439"/>
              <a:gd name="connsiteY5" fmla="*/ 4276144 h 4658609"/>
              <a:gd name="connsiteX6" fmla="*/ 8037376 w 9793439"/>
              <a:gd name="connsiteY6" fmla="*/ 4281376 h 4658609"/>
              <a:gd name="connsiteX7" fmla="*/ 7237332 w 9793439"/>
              <a:gd name="connsiteY7" fmla="*/ 4658027 h 4658609"/>
              <a:gd name="connsiteX8" fmla="*/ 7407877 w 9793439"/>
              <a:gd name="connsiteY8" fmla="*/ 4277682 h 4658609"/>
              <a:gd name="connsiteX9" fmla="*/ 7217319 w 9793439"/>
              <a:gd name="connsiteY9" fmla="*/ 4285755 h 4658609"/>
              <a:gd name="connsiteX10" fmla="*/ 5989322 w 9793439"/>
              <a:gd name="connsiteY10" fmla="*/ 4318446 h 4658609"/>
              <a:gd name="connsiteX11" fmla="*/ 238900 w 9793439"/>
              <a:gd name="connsiteY11" fmla="*/ 4370468 h 4658609"/>
              <a:gd name="connsiteX12" fmla="*/ 93343 w 9793439"/>
              <a:gd name="connsiteY12" fmla="*/ 2595160 h 4658609"/>
              <a:gd name="connsiteX13" fmla="*/ 10468 w 9793439"/>
              <a:gd name="connsiteY13" fmla="*/ 602963 h 4658609"/>
              <a:gd name="connsiteX14" fmla="*/ 97489 w 9793439"/>
              <a:gd name="connsiteY14" fmla="*/ 221130 h 4658609"/>
              <a:gd name="connsiteX15" fmla="*/ 6391890 w 9793439"/>
              <a:gd name="connsiteY15" fmla="*/ 81492 h 4658609"/>
              <a:gd name="connsiteX16" fmla="*/ 8983935 w 9793439"/>
              <a:gd name="connsiteY16" fmla="*/ 85376 h 4658609"/>
              <a:gd name="connsiteX17" fmla="*/ 9486740 w 9793439"/>
              <a:gd name="connsiteY17" fmla="*/ 75473 h 4658609"/>
              <a:gd name="connsiteX0" fmla="*/ 9486740 w 9792089"/>
              <a:gd name="connsiteY0" fmla="*/ 3458 h 4586594"/>
              <a:gd name="connsiteX1" fmla="*/ 9715151 w 9792089"/>
              <a:gd name="connsiteY1" fmla="*/ 99833 h 4586594"/>
              <a:gd name="connsiteX2" fmla="*/ 9779506 w 9792089"/>
              <a:gd name="connsiteY2" fmla="*/ 1976509 h 4586594"/>
              <a:gd name="connsiteX3" fmla="*/ 9715521 w 9792089"/>
              <a:gd name="connsiteY3" fmla="*/ 4161359 h 4586594"/>
              <a:gd name="connsiteX4" fmla="*/ 9204143 w 9792089"/>
              <a:gd name="connsiteY4" fmla="*/ 4182508 h 4586594"/>
              <a:gd name="connsiteX5" fmla="*/ 8422005 w 9792089"/>
              <a:gd name="connsiteY5" fmla="*/ 4204129 h 4586594"/>
              <a:gd name="connsiteX6" fmla="*/ 8037376 w 9792089"/>
              <a:gd name="connsiteY6" fmla="*/ 4209361 h 4586594"/>
              <a:gd name="connsiteX7" fmla="*/ 7237332 w 9792089"/>
              <a:gd name="connsiteY7" fmla="*/ 4586012 h 4586594"/>
              <a:gd name="connsiteX8" fmla="*/ 7407877 w 9792089"/>
              <a:gd name="connsiteY8" fmla="*/ 4205667 h 4586594"/>
              <a:gd name="connsiteX9" fmla="*/ 7217319 w 9792089"/>
              <a:gd name="connsiteY9" fmla="*/ 4213740 h 4586594"/>
              <a:gd name="connsiteX10" fmla="*/ 5989322 w 9792089"/>
              <a:gd name="connsiteY10" fmla="*/ 4246431 h 4586594"/>
              <a:gd name="connsiteX11" fmla="*/ 238900 w 9792089"/>
              <a:gd name="connsiteY11" fmla="*/ 4298453 h 4586594"/>
              <a:gd name="connsiteX12" fmla="*/ 93343 w 9792089"/>
              <a:gd name="connsiteY12" fmla="*/ 2523145 h 4586594"/>
              <a:gd name="connsiteX13" fmla="*/ 10468 w 9792089"/>
              <a:gd name="connsiteY13" fmla="*/ 530948 h 4586594"/>
              <a:gd name="connsiteX14" fmla="*/ 97489 w 9792089"/>
              <a:gd name="connsiteY14" fmla="*/ 149115 h 4586594"/>
              <a:gd name="connsiteX15" fmla="*/ 6391890 w 9792089"/>
              <a:gd name="connsiteY15" fmla="*/ 9477 h 4586594"/>
              <a:gd name="connsiteX16" fmla="*/ 8983935 w 9792089"/>
              <a:gd name="connsiteY16" fmla="*/ 13361 h 4586594"/>
              <a:gd name="connsiteX17" fmla="*/ 9486740 w 9792089"/>
              <a:gd name="connsiteY17" fmla="*/ 3458 h 458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92089" h="4586594">
                <a:moveTo>
                  <a:pt x="9486740" y="3458"/>
                </a:moveTo>
                <a:cubicBezTo>
                  <a:pt x="9608609" y="17870"/>
                  <a:pt x="9702239" y="-44549"/>
                  <a:pt x="9715151" y="99833"/>
                </a:cubicBezTo>
                <a:cubicBezTo>
                  <a:pt x="9744763" y="430954"/>
                  <a:pt x="9820064" y="1179006"/>
                  <a:pt x="9779506" y="1976509"/>
                </a:cubicBezTo>
                <a:cubicBezTo>
                  <a:pt x="9821453" y="2872786"/>
                  <a:pt x="9747762" y="4009775"/>
                  <a:pt x="9715521" y="4161359"/>
                </a:cubicBezTo>
                <a:cubicBezTo>
                  <a:pt x="9446860" y="4212001"/>
                  <a:pt x="9419729" y="4175380"/>
                  <a:pt x="9204143" y="4182508"/>
                </a:cubicBezTo>
                <a:lnTo>
                  <a:pt x="8422005" y="4204129"/>
                </a:lnTo>
                <a:lnTo>
                  <a:pt x="8037376" y="4209361"/>
                </a:lnTo>
                <a:cubicBezTo>
                  <a:pt x="7952820" y="4216563"/>
                  <a:pt x="7868491" y="4404455"/>
                  <a:pt x="7237332" y="4586012"/>
                </a:cubicBezTo>
                <a:cubicBezTo>
                  <a:pt x="7212892" y="4601135"/>
                  <a:pt x="7434449" y="4317853"/>
                  <a:pt x="7407877" y="4205667"/>
                </a:cubicBezTo>
                <a:lnTo>
                  <a:pt x="7217319" y="4213740"/>
                </a:lnTo>
                <a:lnTo>
                  <a:pt x="5989322" y="4246431"/>
                </a:lnTo>
                <a:cubicBezTo>
                  <a:pt x="4635231" y="4269266"/>
                  <a:pt x="2061843" y="4343979"/>
                  <a:pt x="238900" y="4298453"/>
                </a:cubicBezTo>
                <a:cubicBezTo>
                  <a:pt x="67346" y="4318795"/>
                  <a:pt x="106883" y="4077771"/>
                  <a:pt x="93343" y="2523145"/>
                </a:cubicBezTo>
                <a:cubicBezTo>
                  <a:pt x="78840" y="1882752"/>
                  <a:pt x="9777" y="926620"/>
                  <a:pt x="10468" y="530948"/>
                </a:cubicBezTo>
                <a:cubicBezTo>
                  <a:pt x="11159" y="135276"/>
                  <a:pt x="-45388" y="172775"/>
                  <a:pt x="97489" y="149115"/>
                </a:cubicBezTo>
                <a:cubicBezTo>
                  <a:pt x="1625900" y="105255"/>
                  <a:pt x="4329024" y="-2658"/>
                  <a:pt x="6391890" y="9477"/>
                </a:cubicBezTo>
                <a:lnTo>
                  <a:pt x="8983935" y="13361"/>
                </a:lnTo>
                <a:cubicBezTo>
                  <a:pt x="9151710" y="25102"/>
                  <a:pt x="9364871" y="-10954"/>
                  <a:pt x="9486740" y="345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385" y="1764734"/>
            <a:ext cx="7903017" cy="25510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0" dirty="0"/>
              <a:t>If you are standing up, well done!</a:t>
            </a:r>
            <a:br>
              <a:rPr lang="en-GB" b="0" dirty="0"/>
            </a:br>
            <a:r>
              <a:rPr lang="en-GB" b="0" dirty="0"/>
              <a:t>Teenagers need </a:t>
            </a:r>
            <a:r>
              <a:rPr lang="en-GB" dirty="0"/>
              <a:t>c) 60 minutes </a:t>
            </a:r>
            <a:r>
              <a:rPr lang="en-GB" b="0" dirty="0"/>
              <a:t>of exercise every day.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8906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8D9769A-E1A8-4890-A4B7-FF5D5C1DC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5030541-939E-4D9D-82AB-34D32FD1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79057" y="2200234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C72092-2B09-4FBA-B639-9D8632545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7520" y="2255022"/>
            <a:ext cx="7166759" cy="4187342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793511">
                <a:moveTo>
                  <a:pt x="3798149" y="3417073"/>
                </a:moveTo>
                <a:cubicBezTo>
                  <a:pt x="4257694" y="3448903"/>
                  <a:pt x="4652464" y="3376665"/>
                  <a:pt x="4927311" y="3061336"/>
                </a:cubicBezTo>
                <a:cubicBezTo>
                  <a:pt x="5202158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63298" y="3609004"/>
                  <a:pt x="3232570" y="3793511"/>
                </a:cubicBezTo>
                <a:cubicBezTo>
                  <a:pt x="3517123" y="3635902"/>
                  <a:pt x="3798149" y="3417073"/>
                  <a:pt x="3798149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5DB81DD-8F8C-4933-94B4-0E5595C5A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41748" y="618134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10B73D1-A4C3-4A71-836A-5FD28F326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77662" y="659873"/>
            <a:ext cx="6247268" cy="2432162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213 w 1726174"/>
              <a:gd name="connsiteY0" fmla="*/ 719029 h 833796"/>
              <a:gd name="connsiteX1" fmla="*/ 1155749 w 1726174"/>
              <a:gd name="connsiteY1" fmla="*/ 722386 h 833796"/>
              <a:gd name="connsiteX2" fmla="*/ 1623686 w 1726174"/>
              <a:gd name="connsiteY2" fmla="*/ 619618 h 833796"/>
              <a:gd name="connsiteX3" fmla="*/ 1668834 w 1726174"/>
              <a:gd name="connsiteY3" fmla="*/ 135843 h 833796"/>
              <a:gd name="connsiteX4" fmla="*/ 711953 w 1726174"/>
              <a:gd name="connsiteY4" fmla="*/ 302 h 833796"/>
              <a:gd name="connsiteX5" fmla="*/ 46296 w 1726174"/>
              <a:gd name="connsiteY5" fmla="*/ 158293 h 833796"/>
              <a:gd name="connsiteX6" fmla="*/ 100392 w 1726174"/>
              <a:gd name="connsiteY6" fmla="*/ 627288 h 833796"/>
              <a:gd name="connsiteX7" fmla="*/ 451431 w 1726174"/>
              <a:gd name="connsiteY7" fmla="*/ 707708 h 833796"/>
              <a:gd name="connsiteX8" fmla="*/ 629740 w 1726174"/>
              <a:gd name="connsiteY8" fmla="*/ 833796 h 833796"/>
              <a:gd name="connsiteX9" fmla="*/ 602001 w 1726174"/>
              <a:gd name="connsiteY9" fmla="*/ 787961 h 833796"/>
              <a:gd name="connsiteX10" fmla="*/ 596213 w 1726174"/>
              <a:gd name="connsiteY10" fmla="*/ 719029 h 833796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8944 h 843711"/>
              <a:gd name="connsiteX1" fmla="*/ 1155631 w 1726056"/>
              <a:gd name="connsiteY1" fmla="*/ 732301 h 843711"/>
              <a:gd name="connsiteX2" fmla="*/ 1623568 w 1726056"/>
              <a:gd name="connsiteY2" fmla="*/ 629533 h 843711"/>
              <a:gd name="connsiteX3" fmla="*/ 1668716 w 1726056"/>
              <a:gd name="connsiteY3" fmla="*/ 145758 h 843711"/>
              <a:gd name="connsiteX4" fmla="*/ 710246 w 1726056"/>
              <a:gd name="connsiteY4" fmla="*/ 236 h 843711"/>
              <a:gd name="connsiteX5" fmla="*/ 46178 w 1726056"/>
              <a:gd name="connsiteY5" fmla="*/ 168208 h 843711"/>
              <a:gd name="connsiteX6" fmla="*/ 100274 w 1726056"/>
              <a:gd name="connsiteY6" fmla="*/ 637203 h 843711"/>
              <a:gd name="connsiteX7" fmla="*/ 451313 w 1726056"/>
              <a:gd name="connsiteY7" fmla="*/ 717623 h 843711"/>
              <a:gd name="connsiteX8" fmla="*/ 629622 w 1726056"/>
              <a:gd name="connsiteY8" fmla="*/ 843711 h 843711"/>
              <a:gd name="connsiteX9" fmla="*/ 601883 w 1726056"/>
              <a:gd name="connsiteY9" fmla="*/ 797876 h 843711"/>
              <a:gd name="connsiteX10" fmla="*/ 596095 w 1726056"/>
              <a:gd name="connsiteY10" fmla="*/ 728944 h 843711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  <a:gd name="connsiteX0" fmla="*/ 596095 w 1726056"/>
              <a:gd name="connsiteY0" fmla="*/ 729476 h 844243"/>
              <a:gd name="connsiteX1" fmla="*/ 1155631 w 1726056"/>
              <a:gd name="connsiteY1" fmla="*/ 732833 h 844243"/>
              <a:gd name="connsiteX2" fmla="*/ 1623568 w 1726056"/>
              <a:gd name="connsiteY2" fmla="*/ 630065 h 844243"/>
              <a:gd name="connsiteX3" fmla="*/ 1668716 w 1726056"/>
              <a:gd name="connsiteY3" fmla="*/ 146290 h 844243"/>
              <a:gd name="connsiteX4" fmla="*/ 710246 w 1726056"/>
              <a:gd name="connsiteY4" fmla="*/ 768 h 844243"/>
              <a:gd name="connsiteX5" fmla="*/ 46178 w 1726056"/>
              <a:gd name="connsiteY5" fmla="*/ 168740 h 844243"/>
              <a:gd name="connsiteX6" fmla="*/ 100274 w 1726056"/>
              <a:gd name="connsiteY6" fmla="*/ 637735 h 844243"/>
              <a:gd name="connsiteX7" fmla="*/ 451313 w 1726056"/>
              <a:gd name="connsiteY7" fmla="*/ 718155 h 844243"/>
              <a:gd name="connsiteX8" fmla="*/ 629622 w 1726056"/>
              <a:gd name="connsiteY8" fmla="*/ 844243 h 844243"/>
              <a:gd name="connsiteX9" fmla="*/ 601883 w 1726056"/>
              <a:gd name="connsiteY9" fmla="*/ 798408 h 844243"/>
              <a:gd name="connsiteX10" fmla="*/ 596095 w 1726056"/>
              <a:gd name="connsiteY10" fmla="*/ 729476 h 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056" h="844243">
                <a:moveTo>
                  <a:pt x="596095" y="729476"/>
                </a:moveTo>
                <a:cubicBezTo>
                  <a:pt x="661109" y="739868"/>
                  <a:pt x="981208" y="743412"/>
                  <a:pt x="1155631" y="732833"/>
                </a:cubicBezTo>
                <a:cubicBezTo>
                  <a:pt x="1330054" y="722254"/>
                  <a:pt x="1538054" y="727822"/>
                  <a:pt x="1623568" y="630065"/>
                </a:cubicBezTo>
                <a:cubicBezTo>
                  <a:pt x="1709082" y="532308"/>
                  <a:pt x="1780349" y="377557"/>
                  <a:pt x="1668716" y="146290"/>
                </a:cubicBezTo>
                <a:cubicBezTo>
                  <a:pt x="1577926" y="1391"/>
                  <a:pt x="980669" y="-2974"/>
                  <a:pt x="710246" y="768"/>
                </a:cubicBezTo>
                <a:cubicBezTo>
                  <a:pt x="439823" y="4510"/>
                  <a:pt x="147840" y="62579"/>
                  <a:pt x="46178" y="168740"/>
                </a:cubicBezTo>
                <a:cubicBezTo>
                  <a:pt x="-55484" y="274901"/>
                  <a:pt x="32752" y="546166"/>
                  <a:pt x="100274" y="637735"/>
                </a:cubicBezTo>
                <a:cubicBezTo>
                  <a:pt x="167796" y="729304"/>
                  <a:pt x="405212" y="718155"/>
                  <a:pt x="451313" y="718155"/>
                </a:cubicBezTo>
                <a:cubicBezTo>
                  <a:pt x="526895" y="793049"/>
                  <a:pt x="550644" y="827154"/>
                  <a:pt x="629622" y="844243"/>
                </a:cubicBezTo>
                <a:cubicBezTo>
                  <a:pt x="615010" y="820248"/>
                  <a:pt x="617853" y="832539"/>
                  <a:pt x="601883" y="798408"/>
                </a:cubicBezTo>
                <a:cubicBezTo>
                  <a:pt x="585219" y="769261"/>
                  <a:pt x="596095" y="729476"/>
                  <a:pt x="596095" y="72947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5F371-A0D1-4610-A662-CE89241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584" y="1102545"/>
            <a:ext cx="4947424" cy="136410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2. If you exercise regularly, how much does your anxiety reduce by (on average)?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053" y="2870991"/>
            <a:ext cx="5864379" cy="2643119"/>
          </a:xfrm>
        </p:spPr>
        <p:txBody>
          <a:bodyPr anchor="ctr">
            <a:normAutofit/>
          </a:bodyPr>
          <a:lstStyle/>
          <a:p>
            <a:pPr marL="514350" indent="-514350" algn="ctr">
              <a:buAutoNum type="alphaUcParenR"/>
            </a:pPr>
            <a:r>
              <a:rPr lang="en-GB" sz="4000" dirty="0"/>
              <a:t>40%</a:t>
            </a:r>
          </a:p>
          <a:p>
            <a:pPr marL="514350" indent="-514350" algn="ctr">
              <a:buAutoNum type="alphaUcParenR"/>
            </a:pPr>
            <a:r>
              <a:rPr lang="en-GB" sz="4000" dirty="0"/>
              <a:t>60%</a:t>
            </a:r>
          </a:p>
          <a:p>
            <a:pPr marL="514350" indent="-514350" algn="ctr">
              <a:buAutoNum type="alphaUcParenR"/>
            </a:pPr>
            <a:r>
              <a:rPr lang="en-GB" sz="4000" dirty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57802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3D3F92-A42A-4783-8E68-3EA4940D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806B02-335B-4B6E-B86F-D9FCF2E04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1732"/>
            <a:ext cx="8582787" cy="5958985"/>
          </a:xfrm>
          <a:custGeom>
            <a:avLst/>
            <a:gdLst>
              <a:gd name="connsiteX0" fmla="*/ 5536268 w 8582787"/>
              <a:gd name="connsiteY0" fmla="*/ 639 h 5951132"/>
              <a:gd name="connsiteX1" fmla="*/ 5778044 w 8582787"/>
              <a:gd name="connsiteY1" fmla="*/ 6086 h 5951132"/>
              <a:gd name="connsiteX2" fmla="*/ 8038102 w 8582787"/>
              <a:gd name="connsiteY2" fmla="*/ 1081190 h 5951132"/>
              <a:gd name="connsiteX3" fmla="*/ 6942561 w 8582787"/>
              <a:gd name="connsiteY3" fmla="*/ 4768552 h 5951132"/>
              <a:gd name="connsiteX4" fmla="*/ 7063610 w 8582787"/>
              <a:gd name="connsiteY4" fmla="*/ 5404000 h 5951132"/>
              <a:gd name="connsiteX5" fmla="*/ 5844719 w 8582787"/>
              <a:gd name="connsiteY5" fmla="*/ 5361006 h 5951132"/>
              <a:gd name="connsiteX6" fmla="*/ 3911437 w 8582787"/>
              <a:gd name="connsiteY6" fmla="*/ 5888175 h 5951132"/>
              <a:gd name="connsiteX7" fmla="*/ 529190 w 8582787"/>
              <a:gd name="connsiteY7" fmla="*/ 5577971 h 5951132"/>
              <a:gd name="connsiteX8" fmla="*/ 22956 w 8582787"/>
              <a:gd name="connsiteY8" fmla="*/ 5074657 h 5951132"/>
              <a:gd name="connsiteX9" fmla="*/ 0 w 8582787"/>
              <a:gd name="connsiteY9" fmla="*/ 5040008 h 5951132"/>
              <a:gd name="connsiteX10" fmla="*/ 0 w 8582787"/>
              <a:gd name="connsiteY10" fmla="*/ 1220901 h 5951132"/>
              <a:gd name="connsiteX11" fmla="*/ 23024 w 8582787"/>
              <a:gd name="connsiteY11" fmla="*/ 1202608 h 5951132"/>
              <a:gd name="connsiteX12" fmla="*/ 705292 w 8582787"/>
              <a:gd name="connsiteY12" fmla="*/ 821089 h 5951132"/>
              <a:gd name="connsiteX13" fmla="*/ 5536268 w 8582787"/>
              <a:gd name="connsiteY13" fmla="*/ 639 h 5951132"/>
              <a:gd name="connsiteX0" fmla="*/ 5536268 w 8582787"/>
              <a:gd name="connsiteY0" fmla="*/ 639 h 5915698"/>
              <a:gd name="connsiteX1" fmla="*/ 5778044 w 8582787"/>
              <a:gd name="connsiteY1" fmla="*/ 6086 h 5915698"/>
              <a:gd name="connsiteX2" fmla="*/ 8038102 w 8582787"/>
              <a:gd name="connsiteY2" fmla="*/ 1081190 h 5915698"/>
              <a:gd name="connsiteX3" fmla="*/ 6942561 w 8582787"/>
              <a:gd name="connsiteY3" fmla="*/ 4768552 h 5915698"/>
              <a:gd name="connsiteX4" fmla="*/ 7063610 w 8582787"/>
              <a:gd name="connsiteY4" fmla="*/ 5404000 h 5915698"/>
              <a:gd name="connsiteX5" fmla="*/ 5844719 w 8582787"/>
              <a:gd name="connsiteY5" fmla="*/ 5361006 h 5915698"/>
              <a:gd name="connsiteX6" fmla="*/ 3911437 w 8582787"/>
              <a:gd name="connsiteY6" fmla="*/ 5888175 h 5915698"/>
              <a:gd name="connsiteX7" fmla="*/ 591395 w 8582787"/>
              <a:gd name="connsiteY7" fmla="*/ 5528208 h 5915698"/>
              <a:gd name="connsiteX8" fmla="*/ 22956 w 8582787"/>
              <a:gd name="connsiteY8" fmla="*/ 5074657 h 5915698"/>
              <a:gd name="connsiteX9" fmla="*/ 0 w 8582787"/>
              <a:gd name="connsiteY9" fmla="*/ 5040008 h 5915698"/>
              <a:gd name="connsiteX10" fmla="*/ 0 w 8582787"/>
              <a:gd name="connsiteY10" fmla="*/ 1220901 h 5915698"/>
              <a:gd name="connsiteX11" fmla="*/ 23024 w 8582787"/>
              <a:gd name="connsiteY11" fmla="*/ 1202608 h 5915698"/>
              <a:gd name="connsiteX12" fmla="*/ 705292 w 8582787"/>
              <a:gd name="connsiteY12" fmla="*/ 821089 h 5915698"/>
              <a:gd name="connsiteX13" fmla="*/ 5536268 w 8582787"/>
              <a:gd name="connsiteY13" fmla="*/ 639 h 5915698"/>
              <a:gd name="connsiteX0" fmla="*/ 5536268 w 8582787"/>
              <a:gd name="connsiteY0" fmla="*/ 639 h 5931942"/>
              <a:gd name="connsiteX1" fmla="*/ 5778044 w 8582787"/>
              <a:gd name="connsiteY1" fmla="*/ 6086 h 5931942"/>
              <a:gd name="connsiteX2" fmla="*/ 8038102 w 8582787"/>
              <a:gd name="connsiteY2" fmla="*/ 1081190 h 5931942"/>
              <a:gd name="connsiteX3" fmla="*/ 6942561 w 8582787"/>
              <a:gd name="connsiteY3" fmla="*/ 4768552 h 5931942"/>
              <a:gd name="connsiteX4" fmla="*/ 7063610 w 8582787"/>
              <a:gd name="connsiteY4" fmla="*/ 5404000 h 5931942"/>
              <a:gd name="connsiteX5" fmla="*/ 5844719 w 8582787"/>
              <a:gd name="connsiteY5" fmla="*/ 5361006 h 5931942"/>
              <a:gd name="connsiteX6" fmla="*/ 3911437 w 8582787"/>
              <a:gd name="connsiteY6" fmla="*/ 5888175 h 5931942"/>
              <a:gd name="connsiteX7" fmla="*/ 591395 w 8582787"/>
              <a:gd name="connsiteY7" fmla="*/ 5528208 h 5931942"/>
              <a:gd name="connsiteX8" fmla="*/ 22956 w 8582787"/>
              <a:gd name="connsiteY8" fmla="*/ 5074657 h 5931942"/>
              <a:gd name="connsiteX9" fmla="*/ 0 w 8582787"/>
              <a:gd name="connsiteY9" fmla="*/ 5040008 h 5931942"/>
              <a:gd name="connsiteX10" fmla="*/ 0 w 8582787"/>
              <a:gd name="connsiteY10" fmla="*/ 1220901 h 5931942"/>
              <a:gd name="connsiteX11" fmla="*/ 23024 w 8582787"/>
              <a:gd name="connsiteY11" fmla="*/ 1202608 h 5931942"/>
              <a:gd name="connsiteX12" fmla="*/ 705292 w 8582787"/>
              <a:gd name="connsiteY12" fmla="*/ 821089 h 5931942"/>
              <a:gd name="connsiteX13" fmla="*/ 5536268 w 8582787"/>
              <a:gd name="connsiteY13" fmla="*/ 639 h 5931942"/>
              <a:gd name="connsiteX0" fmla="*/ 5536268 w 8582787"/>
              <a:gd name="connsiteY0" fmla="*/ 639 h 5931942"/>
              <a:gd name="connsiteX1" fmla="*/ 5778044 w 8582787"/>
              <a:gd name="connsiteY1" fmla="*/ 6086 h 5931942"/>
              <a:gd name="connsiteX2" fmla="*/ 8038102 w 8582787"/>
              <a:gd name="connsiteY2" fmla="*/ 1081190 h 5931942"/>
              <a:gd name="connsiteX3" fmla="*/ 6942561 w 8582787"/>
              <a:gd name="connsiteY3" fmla="*/ 4768552 h 5931942"/>
              <a:gd name="connsiteX4" fmla="*/ 7063610 w 8582787"/>
              <a:gd name="connsiteY4" fmla="*/ 5404000 h 5931942"/>
              <a:gd name="connsiteX5" fmla="*/ 5844719 w 8582787"/>
              <a:gd name="connsiteY5" fmla="*/ 5361006 h 5931942"/>
              <a:gd name="connsiteX6" fmla="*/ 3911437 w 8582787"/>
              <a:gd name="connsiteY6" fmla="*/ 5888175 h 5931942"/>
              <a:gd name="connsiteX7" fmla="*/ 591395 w 8582787"/>
              <a:gd name="connsiteY7" fmla="*/ 5528208 h 5931942"/>
              <a:gd name="connsiteX8" fmla="*/ 22956 w 8582787"/>
              <a:gd name="connsiteY8" fmla="*/ 5074657 h 5931942"/>
              <a:gd name="connsiteX9" fmla="*/ 0 w 8582787"/>
              <a:gd name="connsiteY9" fmla="*/ 5040008 h 5931942"/>
              <a:gd name="connsiteX10" fmla="*/ 0 w 8582787"/>
              <a:gd name="connsiteY10" fmla="*/ 1220901 h 5931942"/>
              <a:gd name="connsiteX11" fmla="*/ 23024 w 8582787"/>
              <a:gd name="connsiteY11" fmla="*/ 1202608 h 5931942"/>
              <a:gd name="connsiteX12" fmla="*/ 705292 w 8582787"/>
              <a:gd name="connsiteY12" fmla="*/ 821089 h 5931942"/>
              <a:gd name="connsiteX13" fmla="*/ 5536268 w 8582787"/>
              <a:gd name="connsiteY13" fmla="*/ 639 h 5931942"/>
              <a:gd name="connsiteX0" fmla="*/ 5536268 w 8582787"/>
              <a:gd name="connsiteY0" fmla="*/ 639 h 5953554"/>
              <a:gd name="connsiteX1" fmla="*/ 5778044 w 8582787"/>
              <a:gd name="connsiteY1" fmla="*/ 6086 h 5953554"/>
              <a:gd name="connsiteX2" fmla="*/ 8038102 w 8582787"/>
              <a:gd name="connsiteY2" fmla="*/ 1081190 h 5953554"/>
              <a:gd name="connsiteX3" fmla="*/ 6942561 w 8582787"/>
              <a:gd name="connsiteY3" fmla="*/ 4768552 h 5953554"/>
              <a:gd name="connsiteX4" fmla="*/ 7063610 w 8582787"/>
              <a:gd name="connsiteY4" fmla="*/ 5404000 h 5953554"/>
              <a:gd name="connsiteX5" fmla="*/ 5844719 w 8582787"/>
              <a:gd name="connsiteY5" fmla="*/ 5361006 h 5953554"/>
              <a:gd name="connsiteX6" fmla="*/ 3911437 w 8582787"/>
              <a:gd name="connsiteY6" fmla="*/ 5888175 h 5953554"/>
              <a:gd name="connsiteX7" fmla="*/ 591395 w 8582787"/>
              <a:gd name="connsiteY7" fmla="*/ 5528208 h 5953554"/>
              <a:gd name="connsiteX8" fmla="*/ 22956 w 8582787"/>
              <a:gd name="connsiteY8" fmla="*/ 5074657 h 5953554"/>
              <a:gd name="connsiteX9" fmla="*/ 0 w 8582787"/>
              <a:gd name="connsiteY9" fmla="*/ 5040008 h 5953554"/>
              <a:gd name="connsiteX10" fmla="*/ 0 w 8582787"/>
              <a:gd name="connsiteY10" fmla="*/ 1220901 h 5953554"/>
              <a:gd name="connsiteX11" fmla="*/ 23024 w 8582787"/>
              <a:gd name="connsiteY11" fmla="*/ 1202608 h 5953554"/>
              <a:gd name="connsiteX12" fmla="*/ 705292 w 8582787"/>
              <a:gd name="connsiteY12" fmla="*/ 821089 h 5953554"/>
              <a:gd name="connsiteX13" fmla="*/ 5536268 w 8582787"/>
              <a:gd name="connsiteY13" fmla="*/ 639 h 5953554"/>
              <a:gd name="connsiteX0" fmla="*/ 5536268 w 8582787"/>
              <a:gd name="connsiteY0" fmla="*/ 639 h 5958985"/>
              <a:gd name="connsiteX1" fmla="*/ 5778044 w 8582787"/>
              <a:gd name="connsiteY1" fmla="*/ 6086 h 5958985"/>
              <a:gd name="connsiteX2" fmla="*/ 8038102 w 8582787"/>
              <a:gd name="connsiteY2" fmla="*/ 1081190 h 5958985"/>
              <a:gd name="connsiteX3" fmla="*/ 6942561 w 8582787"/>
              <a:gd name="connsiteY3" fmla="*/ 4768552 h 5958985"/>
              <a:gd name="connsiteX4" fmla="*/ 7063610 w 8582787"/>
              <a:gd name="connsiteY4" fmla="*/ 5404000 h 5958985"/>
              <a:gd name="connsiteX5" fmla="*/ 5844719 w 8582787"/>
              <a:gd name="connsiteY5" fmla="*/ 5361006 h 5958985"/>
              <a:gd name="connsiteX6" fmla="*/ 3911437 w 8582787"/>
              <a:gd name="connsiteY6" fmla="*/ 5888175 h 5958985"/>
              <a:gd name="connsiteX7" fmla="*/ 591395 w 8582787"/>
              <a:gd name="connsiteY7" fmla="*/ 5528208 h 5958985"/>
              <a:gd name="connsiteX8" fmla="*/ 22956 w 8582787"/>
              <a:gd name="connsiteY8" fmla="*/ 5074657 h 5958985"/>
              <a:gd name="connsiteX9" fmla="*/ 0 w 8582787"/>
              <a:gd name="connsiteY9" fmla="*/ 5040008 h 5958985"/>
              <a:gd name="connsiteX10" fmla="*/ 0 w 8582787"/>
              <a:gd name="connsiteY10" fmla="*/ 1220901 h 5958985"/>
              <a:gd name="connsiteX11" fmla="*/ 23024 w 8582787"/>
              <a:gd name="connsiteY11" fmla="*/ 1202608 h 5958985"/>
              <a:gd name="connsiteX12" fmla="*/ 705292 w 8582787"/>
              <a:gd name="connsiteY12" fmla="*/ 821089 h 5958985"/>
              <a:gd name="connsiteX13" fmla="*/ 5536268 w 8582787"/>
              <a:gd name="connsiteY13" fmla="*/ 639 h 59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82787" h="5958985">
                <a:moveTo>
                  <a:pt x="5536268" y="639"/>
                </a:moveTo>
                <a:cubicBezTo>
                  <a:pt x="5620910" y="1539"/>
                  <a:pt x="5701661" y="3377"/>
                  <a:pt x="5778044" y="6086"/>
                </a:cubicBezTo>
                <a:cubicBezTo>
                  <a:pt x="7000176" y="49432"/>
                  <a:pt x="7247305" y="292480"/>
                  <a:pt x="8038102" y="1081190"/>
                </a:cubicBezTo>
                <a:cubicBezTo>
                  <a:pt x="8887336" y="2189684"/>
                  <a:pt x="8898968" y="3432638"/>
                  <a:pt x="6942561" y="4768552"/>
                </a:cubicBezTo>
                <a:cubicBezTo>
                  <a:pt x="6485637" y="5086824"/>
                  <a:pt x="7063610" y="5404000"/>
                  <a:pt x="7063610" y="5404000"/>
                </a:cubicBezTo>
                <a:cubicBezTo>
                  <a:pt x="6980090" y="5421711"/>
                  <a:pt x="6370084" y="5280312"/>
                  <a:pt x="5844719" y="5361006"/>
                </a:cubicBezTo>
                <a:cubicBezTo>
                  <a:pt x="5319355" y="5441701"/>
                  <a:pt x="4650142" y="5798103"/>
                  <a:pt x="3911437" y="5888175"/>
                </a:cubicBezTo>
                <a:cubicBezTo>
                  <a:pt x="3172732" y="5978247"/>
                  <a:pt x="1498816" y="6078337"/>
                  <a:pt x="591395" y="5528208"/>
                </a:cubicBezTo>
                <a:cubicBezTo>
                  <a:pt x="398656" y="5411359"/>
                  <a:pt x="170148" y="5280966"/>
                  <a:pt x="22956" y="5074657"/>
                </a:cubicBezTo>
                <a:lnTo>
                  <a:pt x="0" y="5040008"/>
                </a:lnTo>
                <a:lnTo>
                  <a:pt x="0" y="1220901"/>
                </a:lnTo>
                <a:lnTo>
                  <a:pt x="23024" y="1202608"/>
                </a:lnTo>
                <a:cubicBezTo>
                  <a:pt x="198914" y="1075212"/>
                  <a:pt x="422087" y="948337"/>
                  <a:pt x="705292" y="821089"/>
                </a:cubicBezTo>
                <a:cubicBezTo>
                  <a:pt x="2121318" y="184849"/>
                  <a:pt x="4266630" y="-12850"/>
                  <a:pt x="5536268" y="639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6D19-5D19-4C1E-A7DF-1892DCBA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66" y="1335819"/>
            <a:ext cx="6537739" cy="3909619"/>
          </a:xfrm>
        </p:spPr>
        <p:txBody>
          <a:bodyPr anchor="ctr">
            <a:normAutofit/>
          </a:bodyPr>
          <a:lstStyle/>
          <a:p>
            <a:pPr algn="ctr"/>
            <a:r>
              <a:rPr lang="en-GB" sz="6000" dirty="0"/>
              <a:t>Two hands? Correct!</a:t>
            </a:r>
          </a:p>
          <a:p>
            <a:pPr algn="ctr"/>
            <a:r>
              <a:rPr lang="en-GB" sz="4000" b="0" dirty="0"/>
              <a:t>On average regular exercise can reduce your anxiety by </a:t>
            </a:r>
            <a:r>
              <a:rPr lang="en-GB" sz="4000" dirty="0"/>
              <a:t>B) 60%.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B8D541-F0F1-448D-B481-76E8390D3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87144" flipH="1">
            <a:off x="-409095" y="235656"/>
            <a:ext cx="9030630" cy="63058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907259 w 925253"/>
              <a:gd name="connsiteY0" fmla="*/ 178779 h 657889"/>
              <a:gd name="connsiteX1" fmla="*/ 715990 w 925253"/>
              <a:gd name="connsiteY1" fmla="*/ 5177 h 657889"/>
              <a:gd name="connsiteX2" fmla="*/ 205135 w 925253"/>
              <a:gd name="connsiteY2" fmla="*/ 77778 h 657889"/>
              <a:gd name="connsiteX3" fmla="*/ 19443 w 925253"/>
              <a:gd name="connsiteY3" fmla="*/ 254270 h 657889"/>
              <a:gd name="connsiteX4" fmla="*/ 232089 w 925253"/>
              <a:gd name="connsiteY4" fmla="*/ 590519 h 657889"/>
              <a:gd name="connsiteX5" fmla="*/ 238982 w 925253"/>
              <a:gd name="connsiteY5" fmla="*/ 657889 h 657889"/>
              <a:gd name="connsiteX6" fmla="*/ 354772 w 925253"/>
              <a:gd name="connsiteY6" fmla="*/ 616508 h 657889"/>
              <a:gd name="connsiteX7" fmla="*/ 555775 w 925253"/>
              <a:gd name="connsiteY7" fmla="*/ 610544 h 657889"/>
              <a:gd name="connsiteX8" fmla="*/ 871513 w 925253"/>
              <a:gd name="connsiteY8" fmla="*/ 476584 h 657889"/>
              <a:gd name="connsiteX9" fmla="*/ 916435 w 925253"/>
              <a:gd name="connsiteY9" fmla="*/ 188356 h 657889"/>
              <a:gd name="connsiteX0" fmla="*/ 715990 w 925253"/>
              <a:gd name="connsiteY0" fmla="*/ 5177 h 657889"/>
              <a:gd name="connsiteX1" fmla="*/ 205135 w 925253"/>
              <a:gd name="connsiteY1" fmla="*/ 77778 h 657889"/>
              <a:gd name="connsiteX2" fmla="*/ 19443 w 925253"/>
              <a:gd name="connsiteY2" fmla="*/ 254270 h 657889"/>
              <a:gd name="connsiteX3" fmla="*/ 232089 w 925253"/>
              <a:gd name="connsiteY3" fmla="*/ 590519 h 657889"/>
              <a:gd name="connsiteX4" fmla="*/ 238982 w 925253"/>
              <a:gd name="connsiteY4" fmla="*/ 657889 h 657889"/>
              <a:gd name="connsiteX5" fmla="*/ 354772 w 925253"/>
              <a:gd name="connsiteY5" fmla="*/ 616508 h 657889"/>
              <a:gd name="connsiteX6" fmla="*/ 555775 w 925253"/>
              <a:gd name="connsiteY6" fmla="*/ 610544 h 657889"/>
              <a:gd name="connsiteX7" fmla="*/ 871513 w 925253"/>
              <a:gd name="connsiteY7" fmla="*/ 476584 h 657889"/>
              <a:gd name="connsiteX8" fmla="*/ 916435 w 925253"/>
              <a:gd name="connsiteY8" fmla="*/ 188356 h 657889"/>
              <a:gd name="connsiteX0" fmla="*/ 796516 w 925253"/>
              <a:gd name="connsiteY0" fmla="*/ 6385 h 642389"/>
              <a:gd name="connsiteX1" fmla="*/ 205135 w 925253"/>
              <a:gd name="connsiteY1" fmla="*/ 62278 h 642389"/>
              <a:gd name="connsiteX2" fmla="*/ 19443 w 925253"/>
              <a:gd name="connsiteY2" fmla="*/ 238770 h 642389"/>
              <a:gd name="connsiteX3" fmla="*/ 232089 w 925253"/>
              <a:gd name="connsiteY3" fmla="*/ 575019 h 642389"/>
              <a:gd name="connsiteX4" fmla="*/ 238982 w 925253"/>
              <a:gd name="connsiteY4" fmla="*/ 642389 h 642389"/>
              <a:gd name="connsiteX5" fmla="*/ 354772 w 925253"/>
              <a:gd name="connsiteY5" fmla="*/ 601008 h 642389"/>
              <a:gd name="connsiteX6" fmla="*/ 555775 w 925253"/>
              <a:gd name="connsiteY6" fmla="*/ 595044 h 642389"/>
              <a:gd name="connsiteX7" fmla="*/ 871513 w 925253"/>
              <a:gd name="connsiteY7" fmla="*/ 461084 h 642389"/>
              <a:gd name="connsiteX8" fmla="*/ 916435 w 925253"/>
              <a:gd name="connsiteY8" fmla="*/ 172856 h 642389"/>
              <a:gd name="connsiteX0" fmla="*/ 796516 w 925253"/>
              <a:gd name="connsiteY0" fmla="*/ 21300 h 657304"/>
              <a:gd name="connsiteX1" fmla="*/ 205135 w 925253"/>
              <a:gd name="connsiteY1" fmla="*/ 77193 h 657304"/>
              <a:gd name="connsiteX2" fmla="*/ 19443 w 925253"/>
              <a:gd name="connsiteY2" fmla="*/ 253685 h 657304"/>
              <a:gd name="connsiteX3" fmla="*/ 232089 w 925253"/>
              <a:gd name="connsiteY3" fmla="*/ 589934 h 657304"/>
              <a:gd name="connsiteX4" fmla="*/ 238982 w 925253"/>
              <a:gd name="connsiteY4" fmla="*/ 657304 h 657304"/>
              <a:gd name="connsiteX5" fmla="*/ 354772 w 925253"/>
              <a:gd name="connsiteY5" fmla="*/ 615923 h 657304"/>
              <a:gd name="connsiteX6" fmla="*/ 555775 w 925253"/>
              <a:gd name="connsiteY6" fmla="*/ 609959 h 657304"/>
              <a:gd name="connsiteX7" fmla="*/ 871513 w 925253"/>
              <a:gd name="connsiteY7" fmla="*/ 475999 h 657304"/>
              <a:gd name="connsiteX8" fmla="*/ 916435 w 925253"/>
              <a:gd name="connsiteY8" fmla="*/ 187771 h 657304"/>
              <a:gd name="connsiteX0" fmla="*/ 796516 w 925253"/>
              <a:gd name="connsiteY0" fmla="*/ 23028 h 659032"/>
              <a:gd name="connsiteX1" fmla="*/ 205135 w 925253"/>
              <a:gd name="connsiteY1" fmla="*/ 78921 h 659032"/>
              <a:gd name="connsiteX2" fmla="*/ 19443 w 925253"/>
              <a:gd name="connsiteY2" fmla="*/ 255413 h 659032"/>
              <a:gd name="connsiteX3" fmla="*/ 232089 w 925253"/>
              <a:gd name="connsiteY3" fmla="*/ 591662 h 659032"/>
              <a:gd name="connsiteX4" fmla="*/ 238982 w 925253"/>
              <a:gd name="connsiteY4" fmla="*/ 659032 h 659032"/>
              <a:gd name="connsiteX5" fmla="*/ 354772 w 925253"/>
              <a:gd name="connsiteY5" fmla="*/ 617651 h 659032"/>
              <a:gd name="connsiteX6" fmla="*/ 555775 w 925253"/>
              <a:gd name="connsiteY6" fmla="*/ 611687 h 659032"/>
              <a:gd name="connsiteX7" fmla="*/ 871513 w 925253"/>
              <a:gd name="connsiteY7" fmla="*/ 477727 h 659032"/>
              <a:gd name="connsiteX8" fmla="*/ 916435 w 925253"/>
              <a:gd name="connsiteY8" fmla="*/ 189499 h 659032"/>
              <a:gd name="connsiteX0" fmla="*/ 796516 w 925253"/>
              <a:gd name="connsiteY0" fmla="*/ 24296 h 660300"/>
              <a:gd name="connsiteX1" fmla="*/ 205135 w 925253"/>
              <a:gd name="connsiteY1" fmla="*/ 80189 h 660300"/>
              <a:gd name="connsiteX2" fmla="*/ 19443 w 925253"/>
              <a:gd name="connsiteY2" fmla="*/ 256681 h 660300"/>
              <a:gd name="connsiteX3" fmla="*/ 232089 w 925253"/>
              <a:gd name="connsiteY3" fmla="*/ 592930 h 660300"/>
              <a:gd name="connsiteX4" fmla="*/ 238982 w 925253"/>
              <a:gd name="connsiteY4" fmla="*/ 660300 h 660300"/>
              <a:gd name="connsiteX5" fmla="*/ 354772 w 925253"/>
              <a:gd name="connsiteY5" fmla="*/ 618919 h 660300"/>
              <a:gd name="connsiteX6" fmla="*/ 555775 w 925253"/>
              <a:gd name="connsiteY6" fmla="*/ 612955 h 660300"/>
              <a:gd name="connsiteX7" fmla="*/ 871513 w 925253"/>
              <a:gd name="connsiteY7" fmla="*/ 478995 h 660300"/>
              <a:gd name="connsiteX8" fmla="*/ 916435 w 925253"/>
              <a:gd name="connsiteY8" fmla="*/ 190767 h 660300"/>
              <a:gd name="connsiteX0" fmla="*/ 796516 w 925253"/>
              <a:gd name="connsiteY0" fmla="*/ 24296 h 660300"/>
              <a:gd name="connsiteX1" fmla="*/ 205135 w 925253"/>
              <a:gd name="connsiteY1" fmla="*/ 80189 h 660300"/>
              <a:gd name="connsiteX2" fmla="*/ 19443 w 925253"/>
              <a:gd name="connsiteY2" fmla="*/ 256681 h 660300"/>
              <a:gd name="connsiteX3" fmla="*/ 232089 w 925253"/>
              <a:gd name="connsiteY3" fmla="*/ 592930 h 660300"/>
              <a:gd name="connsiteX4" fmla="*/ 238982 w 925253"/>
              <a:gd name="connsiteY4" fmla="*/ 660300 h 660300"/>
              <a:gd name="connsiteX5" fmla="*/ 354772 w 925253"/>
              <a:gd name="connsiteY5" fmla="*/ 618919 h 660300"/>
              <a:gd name="connsiteX6" fmla="*/ 555775 w 925253"/>
              <a:gd name="connsiteY6" fmla="*/ 612955 h 660300"/>
              <a:gd name="connsiteX7" fmla="*/ 871513 w 925253"/>
              <a:gd name="connsiteY7" fmla="*/ 478995 h 660300"/>
              <a:gd name="connsiteX8" fmla="*/ 916435 w 925253"/>
              <a:gd name="connsiteY8" fmla="*/ 190767 h 660300"/>
              <a:gd name="connsiteX0" fmla="*/ 796516 w 925253"/>
              <a:gd name="connsiteY0" fmla="*/ 24462 h 660466"/>
              <a:gd name="connsiteX1" fmla="*/ 203578 w 925253"/>
              <a:gd name="connsiteY1" fmla="*/ 79486 h 660466"/>
              <a:gd name="connsiteX2" fmla="*/ 19443 w 925253"/>
              <a:gd name="connsiteY2" fmla="*/ 256847 h 660466"/>
              <a:gd name="connsiteX3" fmla="*/ 232089 w 925253"/>
              <a:gd name="connsiteY3" fmla="*/ 593096 h 660466"/>
              <a:gd name="connsiteX4" fmla="*/ 238982 w 925253"/>
              <a:gd name="connsiteY4" fmla="*/ 660466 h 660466"/>
              <a:gd name="connsiteX5" fmla="*/ 354772 w 925253"/>
              <a:gd name="connsiteY5" fmla="*/ 619085 h 660466"/>
              <a:gd name="connsiteX6" fmla="*/ 555775 w 925253"/>
              <a:gd name="connsiteY6" fmla="*/ 613121 h 660466"/>
              <a:gd name="connsiteX7" fmla="*/ 871513 w 925253"/>
              <a:gd name="connsiteY7" fmla="*/ 479161 h 660466"/>
              <a:gd name="connsiteX8" fmla="*/ 916435 w 925253"/>
              <a:gd name="connsiteY8" fmla="*/ 190933 h 660466"/>
              <a:gd name="connsiteX0" fmla="*/ 796516 w 871513"/>
              <a:gd name="connsiteY0" fmla="*/ 24462 h 660466"/>
              <a:gd name="connsiteX1" fmla="*/ 203578 w 871513"/>
              <a:gd name="connsiteY1" fmla="*/ 79486 h 660466"/>
              <a:gd name="connsiteX2" fmla="*/ 19443 w 871513"/>
              <a:gd name="connsiteY2" fmla="*/ 256847 h 660466"/>
              <a:gd name="connsiteX3" fmla="*/ 232089 w 871513"/>
              <a:gd name="connsiteY3" fmla="*/ 593096 h 660466"/>
              <a:gd name="connsiteX4" fmla="*/ 238982 w 871513"/>
              <a:gd name="connsiteY4" fmla="*/ 660466 h 660466"/>
              <a:gd name="connsiteX5" fmla="*/ 354772 w 871513"/>
              <a:gd name="connsiteY5" fmla="*/ 619085 h 660466"/>
              <a:gd name="connsiteX6" fmla="*/ 555775 w 871513"/>
              <a:gd name="connsiteY6" fmla="*/ 613121 h 660466"/>
              <a:gd name="connsiteX7" fmla="*/ 871513 w 871513"/>
              <a:gd name="connsiteY7" fmla="*/ 479161 h 660466"/>
              <a:gd name="connsiteX0" fmla="*/ 796516 w 907656"/>
              <a:gd name="connsiteY0" fmla="*/ 24462 h 660466"/>
              <a:gd name="connsiteX1" fmla="*/ 203578 w 907656"/>
              <a:gd name="connsiteY1" fmla="*/ 79486 h 660466"/>
              <a:gd name="connsiteX2" fmla="*/ 19443 w 907656"/>
              <a:gd name="connsiteY2" fmla="*/ 256847 h 660466"/>
              <a:gd name="connsiteX3" fmla="*/ 232089 w 907656"/>
              <a:gd name="connsiteY3" fmla="*/ 593096 h 660466"/>
              <a:gd name="connsiteX4" fmla="*/ 238982 w 907656"/>
              <a:gd name="connsiteY4" fmla="*/ 660466 h 660466"/>
              <a:gd name="connsiteX5" fmla="*/ 354772 w 907656"/>
              <a:gd name="connsiteY5" fmla="*/ 619085 h 660466"/>
              <a:gd name="connsiteX6" fmla="*/ 555775 w 907656"/>
              <a:gd name="connsiteY6" fmla="*/ 613121 h 660466"/>
              <a:gd name="connsiteX7" fmla="*/ 907656 w 907656"/>
              <a:gd name="connsiteY7" fmla="*/ 410521 h 660466"/>
              <a:gd name="connsiteX0" fmla="*/ 796516 w 907656"/>
              <a:gd name="connsiteY0" fmla="*/ 24462 h 660466"/>
              <a:gd name="connsiteX1" fmla="*/ 203578 w 907656"/>
              <a:gd name="connsiteY1" fmla="*/ 79486 h 660466"/>
              <a:gd name="connsiteX2" fmla="*/ 19443 w 907656"/>
              <a:gd name="connsiteY2" fmla="*/ 256847 h 660466"/>
              <a:gd name="connsiteX3" fmla="*/ 232089 w 907656"/>
              <a:gd name="connsiteY3" fmla="*/ 593096 h 660466"/>
              <a:gd name="connsiteX4" fmla="*/ 238982 w 907656"/>
              <a:gd name="connsiteY4" fmla="*/ 660466 h 660466"/>
              <a:gd name="connsiteX5" fmla="*/ 354772 w 907656"/>
              <a:gd name="connsiteY5" fmla="*/ 619085 h 660466"/>
              <a:gd name="connsiteX6" fmla="*/ 555775 w 907656"/>
              <a:gd name="connsiteY6" fmla="*/ 613121 h 660466"/>
              <a:gd name="connsiteX7" fmla="*/ 907656 w 907656"/>
              <a:gd name="connsiteY7" fmla="*/ 410521 h 660466"/>
              <a:gd name="connsiteX0" fmla="*/ 796516 w 907656"/>
              <a:gd name="connsiteY0" fmla="*/ 24462 h 660466"/>
              <a:gd name="connsiteX1" fmla="*/ 203578 w 907656"/>
              <a:gd name="connsiteY1" fmla="*/ 79486 h 660466"/>
              <a:gd name="connsiteX2" fmla="*/ 19443 w 907656"/>
              <a:gd name="connsiteY2" fmla="*/ 256847 h 660466"/>
              <a:gd name="connsiteX3" fmla="*/ 232089 w 907656"/>
              <a:gd name="connsiteY3" fmla="*/ 593096 h 660466"/>
              <a:gd name="connsiteX4" fmla="*/ 238982 w 907656"/>
              <a:gd name="connsiteY4" fmla="*/ 660466 h 660466"/>
              <a:gd name="connsiteX5" fmla="*/ 354772 w 907656"/>
              <a:gd name="connsiteY5" fmla="*/ 619085 h 660466"/>
              <a:gd name="connsiteX6" fmla="*/ 555775 w 907656"/>
              <a:gd name="connsiteY6" fmla="*/ 613121 h 660466"/>
              <a:gd name="connsiteX7" fmla="*/ 907656 w 907656"/>
              <a:gd name="connsiteY7" fmla="*/ 410521 h 660466"/>
              <a:gd name="connsiteX0" fmla="*/ 796516 w 907656"/>
              <a:gd name="connsiteY0" fmla="*/ 24462 h 660466"/>
              <a:gd name="connsiteX1" fmla="*/ 203578 w 907656"/>
              <a:gd name="connsiteY1" fmla="*/ 79486 h 660466"/>
              <a:gd name="connsiteX2" fmla="*/ 19443 w 907656"/>
              <a:gd name="connsiteY2" fmla="*/ 256847 h 660466"/>
              <a:gd name="connsiteX3" fmla="*/ 232089 w 907656"/>
              <a:gd name="connsiteY3" fmla="*/ 593096 h 660466"/>
              <a:gd name="connsiteX4" fmla="*/ 238982 w 907656"/>
              <a:gd name="connsiteY4" fmla="*/ 660466 h 660466"/>
              <a:gd name="connsiteX5" fmla="*/ 354772 w 907656"/>
              <a:gd name="connsiteY5" fmla="*/ 619085 h 660466"/>
              <a:gd name="connsiteX6" fmla="*/ 555775 w 907656"/>
              <a:gd name="connsiteY6" fmla="*/ 613121 h 660466"/>
              <a:gd name="connsiteX7" fmla="*/ 907656 w 907656"/>
              <a:gd name="connsiteY7" fmla="*/ 410521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  <a:gd name="connsiteX0" fmla="*/ 796516 w 906206"/>
              <a:gd name="connsiteY0" fmla="*/ 24462 h 660466"/>
              <a:gd name="connsiteX1" fmla="*/ 203578 w 906206"/>
              <a:gd name="connsiteY1" fmla="*/ 79486 h 660466"/>
              <a:gd name="connsiteX2" fmla="*/ 19443 w 906206"/>
              <a:gd name="connsiteY2" fmla="*/ 256847 h 660466"/>
              <a:gd name="connsiteX3" fmla="*/ 232089 w 906206"/>
              <a:gd name="connsiteY3" fmla="*/ 593096 h 660466"/>
              <a:gd name="connsiteX4" fmla="*/ 238982 w 906206"/>
              <a:gd name="connsiteY4" fmla="*/ 660466 h 660466"/>
              <a:gd name="connsiteX5" fmla="*/ 354772 w 906206"/>
              <a:gd name="connsiteY5" fmla="*/ 619085 h 660466"/>
              <a:gd name="connsiteX6" fmla="*/ 555775 w 906206"/>
              <a:gd name="connsiteY6" fmla="*/ 613121 h 660466"/>
              <a:gd name="connsiteX7" fmla="*/ 906206 w 906206"/>
              <a:gd name="connsiteY7" fmla="*/ 405534 h 66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206" h="660466">
                <a:moveTo>
                  <a:pt x="796516" y="24462"/>
                </a:moveTo>
                <a:cubicBezTo>
                  <a:pt x="582196" y="-37768"/>
                  <a:pt x="332110" y="32895"/>
                  <a:pt x="203578" y="79486"/>
                </a:cubicBezTo>
                <a:cubicBezTo>
                  <a:pt x="75046" y="126077"/>
                  <a:pt x="65228" y="156016"/>
                  <a:pt x="19443" y="256847"/>
                </a:cubicBezTo>
                <a:cubicBezTo>
                  <a:pt x="-29803" y="393776"/>
                  <a:pt x="5299" y="518706"/>
                  <a:pt x="232089" y="593096"/>
                </a:cubicBezTo>
                <a:cubicBezTo>
                  <a:pt x="285239" y="611098"/>
                  <a:pt x="238982" y="660466"/>
                  <a:pt x="238982" y="660466"/>
                </a:cubicBezTo>
                <a:cubicBezTo>
                  <a:pt x="247518" y="659701"/>
                  <a:pt x="301973" y="626976"/>
                  <a:pt x="354772" y="619085"/>
                </a:cubicBezTo>
                <a:cubicBezTo>
                  <a:pt x="407571" y="611194"/>
                  <a:pt x="483775" y="627430"/>
                  <a:pt x="555775" y="613121"/>
                </a:cubicBezTo>
                <a:cubicBezTo>
                  <a:pt x="627775" y="598812"/>
                  <a:pt x="866839" y="543580"/>
                  <a:pt x="906206" y="405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4487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Widescreen</PresentationFormat>
  <Paragraphs>78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The Hand</vt:lpstr>
      <vt:lpstr>The Serif Hand</vt:lpstr>
      <vt:lpstr>ChitchatVTI</vt:lpstr>
      <vt:lpstr>Student Voice: mental health activity day</vt:lpstr>
      <vt:lpstr>Welcome:</vt:lpstr>
      <vt:lpstr>Student Voice: Quiz Time!</vt:lpstr>
      <vt:lpstr>Simple rules</vt:lpstr>
      <vt:lpstr>A) 35 minutes B) 50 minutes C) 60 minutes</vt:lpstr>
      <vt:lpstr>If you think the answer is A raise one hand. If you think the answer is B raise two hands. If you think the answer is C stand up.</vt:lpstr>
      <vt:lpstr>If you are standing up, well done! Teenagers need c) 60 minutes of exercise every day.</vt:lpstr>
      <vt:lpstr>2. If you exercise regularly, how much does your anxiety reduce by (on average)?</vt:lpstr>
      <vt:lpstr>PowerPoint Presentation</vt:lpstr>
      <vt:lpstr>3. Which juice is the healthiest?</vt:lpstr>
      <vt:lpstr>B) Cranberry is the healthiest choice as it has the least sugar.</vt:lpstr>
      <vt:lpstr>a) Fish B) Steak C) Chicken</vt:lpstr>
      <vt:lpstr>A) Fish may help improve sleep as it is a good source of vitamin D and omega-3, two nutrients that help regulate serotonin.</vt:lpstr>
      <vt:lpstr>5. How much rest should you get in between high intensity training?</vt:lpstr>
      <vt:lpstr>B) You should rest for between 30 seconds and 5 mins when interval training. </vt:lpstr>
      <vt:lpstr>A) 8 hours B) 9 hours C) 10 hours </vt:lpstr>
      <vt:lpstr>Teenagers need an average of B) 9 hours sleep per night.</vt:lpstr>
      <vt:lpstr>7. How long should you wait before you go to bed after getting off electronic devices?</vt:lpstr>
      <vt:lpstr>You should stop looking at electronic devices at least  b) 30 minutes before bed.</vt:lpstr>
      <vt:lpstr>A) 15 minutes B) 30 minutes C) 1 hour</vt:lpstr>
      <vt:lpstr>You should spend A) 15 minutes a day looking after yourself.</vt:lpstr>
      <vt:lpstr>How many did you get right?  We hope you learnt something today.</vt:lpstr>
      <vt:lpstr>Student Voice: 5-ways to improve your mental health</vt:lpstr>
      <vt:lpstr>PowerPoint Presentation</vt:lpstr>
      <vt:lpstr>Challenge 1: Go to bed 15 mins earlier than usual all week.</vt:lpstr>
      <vt:lpstr>Drinking water instead of fizzy drinks reduces your sugar intake.</vt:lpstr>
      <vt:lpstr>Having at least five different fruits and vegetables a day can improve your blood flow, maintain your energy levels, increase your concentrate and improve your life expectancy!</vt:lpstr>
      <vt:lpstr>Research shows that the more you walk, the more you improve your muscles and your mental health.</vt:lpstr>
      <vt:lpstr>Challenge 5: stop looking at screens 20 minutes earlier than usual.</vt:lpstr>
      <vt:lpstr>Which challenge will you take?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Voice</dc:title>
  <dc:creator>Katie Barretta</dc:creator>
  <cp:lastModifiedBy>Katie Barretta</cp:lastModifiedBy>
  <cp:revision>6</cp:revision>
  <dcterms:created xsi:type="dcterms:W3CDTF">2022-05-18T08:30:57Z</dcterms:created>
  <dcterms:modified xsi:type="dcterms:W3CDTF">2022-07-07T14:21:02Z</dcterms:modified>
</cp:coreProperties>
</file>