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64" r:id="rId4"/>
    <p:sldId id="258" r:id="rId5"/>
    <p:sldId id="256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C8948-A7D7-4A63-B06C-FF739614E5D1}" v="2" dt="2023-05-22T10:33:27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 snapToGrid="0">
      <p:cViewPr varScale="1">
        <p:scale>
          <a:sx n="80" d="100"/>
          <a:sy n="80" d="100"/>
        </p:scale>
        <p:origin x="3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-Katrin M. Bott" userId="f574a96b-1f2c-420a-b814-872efa7af5ca" providerId="ADAL" clId="{F45C8948-A7D7-4A63-B06C-FF739614E5D1}"/>
    <pc:docChg chg="custSel modSld">
      <pc:chgData name="Ann-Katrin M. Bott" userId="f574a96b-1f2c-420a-b814-872efa7af5ca" providerId="ADAL" clId="{F45C8948-A7D7-4A63-B06C-FF739614E5D1}" dt="2023-05-22T10:53:52.267" v="46" actId="1076"/>
      <pc:docMkLst>
        <pc:docMk/>
      </pc:docMkLst>
      <pc:sldChg chg="addSp modSp mod">
        <pc:chgData name="Ann-Katrin M. Bott" userId="f574a96b-1f2c-420a-b814-872efa7af5ca" providerId="ADAL" clId="{F45C8948-A7D7-4A63-B06C-FF739614E5D1}" dt="2023-05-22T10:33:44.610" v="36" actId="207"/>
        <pc:sldMkLst>
          <pc:docMk/>
          <pc:sldMk cId="2376967969" sldId="256"/>
        </pc:sldMkLst>
        <pc:spChg chg="add mod">
          <ac:chgData name="Ann-Katrin M. Bott" userId="f574a96b-1f2c-420a-b814-872efa7af5ca" providerId="ADAL" clId="{F45C8948-A7D7-4A63-B06C-FF739614E5D1}" dt="2023-05-22T10:33:44.610" v="36" actId="207"/>
          <ac:spMkLst>
            <pc:docMk/>
            <pc:sldMk cId="2376967969" sldId="256"/>
            <ac:spMk id="10" creationId="{9DB4562E-E42E-414E-4317-1D1661A63E78}"/>
          </ac:spMkLst>
        </pc:spChg>
        <pc:picChg chg="add mod">
          <ac:chgData name="Ann-Katrin M. Bott" userId="f574a96b-1f2c-420a-b814-872efa7af5ca" providerId="ADAL" clId="{F45C8948-A7D7-4A63-B06C-FF739614E5D1}" dt="2023-05-22T10:32:08.923" v="4" actId="1076"/>
          <ac:picMkLst>
            <pc:docMk/>
            <pc:sldMk cId="2376967969" sldId="256"/>
            <ac:picMk id="9" creationId="{7F7BC02C-F8BE-1197-264E-14553B42A5E5}"/>
          </ac:picMkLst>
        </pc:picChg>
      </pc:sldChg>
      <pc:sldChg chg="delSp modSp mod delAnim">
        <pc:chgData name="Ann-Katrin M. Bott" userId="f574a96b-1f2c-420a-b814-872efa7af5ca" providerId="ADAL" clId="{F45C8948-A7D7-4A63-B06C-FF739614E5D1}" dt="2023-05-22T10:53:52.267" v="46" actId="1076"/>
        <pc:sldMkLst>
          <pc:docMk/>
          <pc:sldMk cId="2877136429" sldId="263"/>
        </pc:sldMkLst>
        <pc:picChg chg="del">
          <ac:chgData name="Ann-Katrin M. Bott" userId="f574a96b-1f2c-420a-b814-872efa7af5ca" providerId="ADAL" clId="{F45C8948-A7D7-4A63-B06C-FF739614E5D1}" dt="2023-05-22T10:53:26.947" v="37" actId="478"/>
          <ac:picMkLst>
            <pc:docMk/>
            <pc:sldMk cId="2877136429" sldId="263"/>
            <ac:picMk id="8" creationId="{171517A8-CDD1-0EAC-A404-46D73AD6626D}"/>
          </ac:picMkLst>
        </pc:picChg>
        <pc:picChg chg="mod">
          <ac:chgData name="Ann-Katrin M. Bott" userId="f574a96b-1f2c-420a-b814-872efa7af5ca" providerId="ADAL" clId="{F45C8948-A7D7-4A63-B06C-FF739614E5D1}" dt="2023-05-22T10:53:29.786" v="38" actId="1076"/>
          <ac:picMkLst>
            <pc:docMk/>
            <pc:sldMk cId="2877136429" sldId="263"/>
            <ac:picMk id="12" creationId="{84563BBD-A6BB-F5D4-ED56-4F0AF97A55EE}"/>
          </ac:picMkLst>
        </pc:picChg>
        <pc:picChg chg="mod">
          <ac:chgData name="Ann-Katrin M. Bott" userId="f574a96b-1f2c-420a-b814-872efa7af5ca" providerId="ADAL" clId="{F45C8948-A7D7-4A63-B06C-FF739614E5D1}" dt="2023-05-22T10:53:52.267" v="46" actId="1076"/>
          <ac:picMkLst>
            <pc:docMk/>
            <pc:sldMk cId="2877136429" sldId="263"/>
            <ac:picMk id="14" creationId="{C07D5C4B-91AF-C72A-6814-67E4591960DE}"/>
          </ac:picMkLst>
        </pc:picChg>
        <pc:picChg chg="mod">
          <ac:chgData name="Ann-Katrin M. Bott" userId="f574a96b-1f2c-420a-b814-872efa7af5ca" providerId="ADAL" clId="{F45C8948-A7D7-4A63-B06C-FF739614E5D1}" dt="2023-05-22T10:53:49.510" v="45" actId="14100"/>
          <ac:picMkLst>
            <pc:docMk/>
            <pc:sldMk cId="2877136429" sldId="263"/>
            <ac:picMk id="15" creationId="{F43C4FD9-BBE7-3AD7-CBC1-C5D026C8FA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E860E-2DA2-4D4A-A533-13CE0428499C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F6EB9-7696-434A-A090-3D8620C42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5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F6EB9-7696-434A-A090-3D8620C425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0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F6EB9-7696-434A-A090-3D8620C425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2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https://create.kahoot.it/share/sslp-waste-less-recycling-project-video-quiz/5d451264-9386-484b-a189-29bc606c8677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F6EB9-7696-434A-A090-3D8620C425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2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F6EB9-7696-434A-A090-3D8620C425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9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2B0E-3D9A-05C5-E0ED-7FB2DEBAC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926A3-3009-F4B9-B502-F2E80F6DB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D846-1CA0-D952-E55B-24D139E1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91F6-3826-762D-1E33-F58710EE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203D-D15C-C143-C884-0DF4E0F0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D2C-051E-B5FB-D023-18629E13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A2791-62B5-4527-56C1-4A9E53AD7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8B0ED-15F2-7727-47A0-6207F6DF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B49F4-6B36-B300-AB20-5FCF230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4A0F-49B1-6CD3-3627-96D8D76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035C3-3888-A65B-B48B-2D8D7FE8D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4C4EB-DBB0-31B3-2822-8ED7D46B8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6E980-BE1C-8595-77E9-CAC8F3A9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B7819-2948-54A9-026C-96F69CBE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BDB6D-E525-A7DA-ECA4-E471DBAA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8F1E-4C6B-69F9-B82A-A5774144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E0D2-2BF2-BEDF-0744-6B3AC82C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4ACED-99EF-2898-29A6-513A4BF3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FDE1-51E4-D2BF-D34D-BDE66B97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1C944-8BA5-7FA6-EB3C-FE9A55E1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CE27-B884-68D3-E4B9-F9ADAD8A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7FF2F-1EC5-AF15-9AB6-EA40F47D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41917-1BA5-CDD4-1C22-6CA97D33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8E10-D1DA-5DD0-A958-C467D422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CF34D-B199-7F8E-2BB9-FF36FCC8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3512-E1B0-FC68-6380-965F0686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4FEE3-2A65-4042-FED4-871D6733C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A108C-D569-767D-C232-0000CCEF7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316A5-010B-EFCD-7C6E-541D452D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0405-97E3-57C2-E5BE-2CF6FA8B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B8797-A0D1-1A04-DC4B-6D98FEEF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8326-9A0D-9485-5060-6791CBA0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F314D-703F-D9F8-EFD8-C4E71C716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05064-E820-1241-2F83-E92E60317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44BA3-7634-C5EB-F960-692325790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E44BD-4B6E-01EE-560C-BD9E4DDB1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35DF9-0F96-8C02-A18A-956EB63C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86207-F079-411A-0884-34F6281E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7896D-B806-E6AF-6814-DC1E39E8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4017-5359-5333-E1E5-B9CCD268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A6D5B-B758-134C-DF93-D8082B56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61ED2-2072-A1D5-AC7D-38CE142B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FDF11-CFF2-E060-47EF-7DB7F3E0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76FD8-6FD8-BFF7-C71D-D0E4AACC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6CB5A-4EF8-6FA9-186B-E4DD5894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2B53D-FEE2-591C-EC29-BE0A1758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FDE3-7154-2A63-99E7-22472351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938A6-13F4-CEA6-11FB-0BE11B45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9D496-2117-9049-9DD1-A92192DEB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2CD27-51B2-23D9-0EFB-45E1D1A6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A1044-B7C8-5122-9734-3F1B28CE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DAA23-5D8C-8A88-ECE8-1083539F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CF3C-CAA0-7477-24FF-09EE39C2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1CD63-3404-4912-9899-536ADACE2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05B04-2A0D-4851-71E4-446317C33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50AA0-492E-1DB1-E9EA-CD27E453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4150C-18E5-8BDC-C24E-19E4DBEA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0CAD-93B3-4A9F-0F92-CA2ADA9C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CF614-AF0B-8338-A1DD-8D0C711C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3615F-1E2E-636C-05A9-F4333FE2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A3C83-AAE2-8358-571E-592F7D1EA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7DAE-15C4-CB4F-BA1A-A5612DD7FC9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73BB-FAD4-55D6-01B7-49838489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25D92-5379-3010-F162-FC6E413FC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A3C7-F568-1942-B2B5-91FDEE306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7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fg1g6rq70pdzlgo/SSLP%20-%20Waste%20Less_%20Sustainability%20Project.mov?dl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sslp-waste-less-recycling-project-video-quiz/5d451264-9386-484b-a189-29bc606c867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9784-515D-9823-99C7-C3D95AF9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" y="5029549"/>
            <a:ext cx="10515600" cy="1325563"/>
          </a:xfrm>
        </p:spPr>
        <p:txBody>
          <a:bodyPr/>
          <a:lstStyle/>
          <a:p>
            <a:r>
              <a:rPr lang="en-GB" sz="4400" b="1" dirty="0">
                <a:solidFill>
                  <a:srgbClr val="449E8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Promoting Sustainable Southwark Schools </a:t>
            </a:r>
            <a:br>
              <a:rPr lang="en-GB" sz="4400" b="1" dirty="0">
                <a:solidFill>
                  <a:srgbClr val="449E8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GB" sz="4400" b="1" dirty="0">
                <a:solidFill>
                  <a:srgbClr val="449E8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SSLP Student Voice 22/23: Sustainability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5C8FF5-19BD-97FA-9805-6E5FCC284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" y="426593"/>
            <a:ext cx="6618869" cy="4351338"/>
          </a:xfrm>
        </p:spPr>
      </p:pic>
      <p:pic>
        <p:nvPicPr>
          <p:cNvPr id="12" name="Picture 11" descr="A picture containing symbol, logo, emblem, font&#10;&#10;Description automatically generated">
            <a:extLst>
              <a:ext uri="{FF2B5EF4-FFF2-40B4-BE49-F238E27FC236}">
                <a16:creationId xmlns:a16="http://schemas.microsoft.com/office/drawing/2014/main" id="{84563BBD-A6BB-F5D4-ED56-4F0AF97A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73" y="182171"/>
            <a:ext cx="2556065" cy="1336125"/>
          </a:xfrm>
          <a:prstGeom prst="rect">
            <a:avLst/>
          </a:prstGeom>
        </p:spPr>
      </p:pic>
      <p:pic>
        <p:nvPicPr>
          <p:cNvPr id="14" name="Picture 13" descr="A picture containing symbol, logo, emblem, trademark&#10;&#10;Description automatically generated">
            <a:extLst>
              <a:ext uri="{FF2B5EF4-FFF2-40B4-BE49-F238E27FC236}">
                <a16:creationId xmlns:a16="http://schemas.microsoft.com/office/drawing/2014/main" id="{C07D5C4B-91AF-C72A-6814-67E459196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12" y="3775748"/>
            <a:ext cx="2556066" cy="661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3C4FD9-BBE7-3AD7-CBC1-C5D026C8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213" y="1738447"/>
            <a:ext cx="1102472" cy="19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5746-4BA1-F5CE-B503-736D0597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 Purpose</a:t>
            </a:r>
            <a:endParaRPr lang="en-US" sz="6000" b="1" dirty="0">
              <a:solidFill>
                <a:srgbClr val="439775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6712-CAC0-B7EE-9253-12D1158F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313"/>
            <a:ext cx="10515600" cy="435133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n-GB" sz="3300" dirty="0"/>
          </a:p>
          <a:p>
            <a:r>
              <a:rPr lang="en-GB" sz="4000" dirty="0"/>
              <a:t>To establish consistent and efficient recycling in Southwark Schools</a:t>
            </a:r>
          </a:p>
          <a:p>
            <a:r>
              <a:rPr lang="en-GB" sz="4000" dirty="0"/>
              <a:t>To educate students and staff about the importance of being sustainable in schools and in everyday life</a:t>
            </a:r>
          </a:p>
          <a:p>
            <a:r>
              <a:rPr lang="en-GB" sz="4000" dirty="0"/>
              <a:t>To spread awareness about the climate crisis</a:t>
            </a:r>
          </a:p>
        </p:txBody>
      </p:sp>
    </p:spTree>
    <p:extLst>
      <p:ext uri="{BB962C8B-B14F-4D97-AF65-F5344CB8AC3E}">
        <p14:creationId xmlns:p14="http://schemas.microsoft.com/office/powerpoint/2010/main" val="52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EDDF-10EF-2C14-769C-9292468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we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276E-5839-A251-E20F-B071AEB2387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/>
              <a:t>An assembly pack on the importance of recycling that includes: </a:t>
            </a:r>
          </a:p>
          <a:p>
            <a:r>
              <a:rPr lang="en-GB" sz="4000" dirty="0"/>
              <a:t>Video</a:t>
            </a:r>
          </a:p>
          <a:p>
            <a:r>
              <a:rPr lang="en-GB" sz="4000" dirty="0"/>
              <a:t>Summary leaflet  </a:t>
            </a:r>
          </a:p>
          <a:p>
            <a:r>
              <a:rPr lang="en-GB" sz="4000" dirty="0"/>
              <a:t>Quiz to assess your understanding </a:t>
            </a:r>
          </a:p>
          <a:p>
            <a:r>
              <a:rPr lang="en-GB" sz="4000" dirty="0"/>
              <a:t>Reflection questions and action points to start implementing recycling in your school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1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972D-24EB-904C-24EB-F780EA9B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Project Video</a:t>
            </a:r>
            <a:endParaRPr lang="en-US" sz="6000" b="1" dirty="0">
              <a:solidFill>
                <a:srgbClr val="439775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370350-CE71-6B49-9072-FF87A019A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Calibri"/>
                <a:cs typeface="Calibri"/>
                <a:hlinkClick r:id="rId3"/>
              </a:rPr>
              <a:t>https://www.dropbox.com/s/fg1g6rq70pdzlgo/SSLP%20-%20Waste%20Less_%20Sustainability%20Project.mov?dl=0</a:t>
            </a:r>
            <a:endParaRPr lang="en-US" sz="320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27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38B52-8059-7519-CE99-7E80A9A9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939" y="45284"/>
            <a:ext cx="2307112" cy="767567"/>
          </a:xfrm>
        </p:spPr>
        <p:txBody>
          <a:bodyPr>
            <a:normAutofit fontScale="90000"/>
          </a:bodyPr>
          <a:lstStyle/>
          <a:p>
            <a:r>
              <a:rPr lang="en-GB" sz="2025" b="1" dirty="0">
                <a:solidFill>
                  <a:srgbClr val="449E89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Promoting Sustainable Southwark Schools </a:t>
            </a:r>
          </a:p>
        </p:txBody>
      </p:sp>
      <p:pic>
        <p:nvPicPr>
          <p:cNvPr id="8" name="Content Placeholder 7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7612032B-2EAD-F303-FD4B-6F310C7FF3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06" y="95143"/>
            <a:ext cx="880594" cy="578915"/>
          </a:xfrm>
        </p:spPr>
      </p:pic>
      <p:pic>
        <p:nvPicPr>
          <p:cNvPr id="13" name="Content Placeholder 12" descr="A picture containing symbol, logo, emblem, trademark&#10;&#10;Description automatically generated">
            <a:extLst>
              <a:ext uri="{FF2B5EF4-FFF2-40B4-BE49-F238E27FC236}">
                <a16:creationId xmlns:a16="http://schemas.microsoft.com/office/drawing/2014/main" id="{CE2B1483-E2E4-8ACA-0EC7-164BC1BF4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82" y="6439526"/>
            <a:ext cx="755842" cy="19557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580AC-424A-2412-368D-AADC5A461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209" y="6190329"/>
            <a:ext cx="288662" cy="498393"/>
          </a:xfrm>
          <a:prstGeom prst="rect">
            <a:avLst/>
          </a:prstGeom>
        </p:spPr>
      </p:pic>
      <p:pic>
        <p:nvPicPr>
          <p:cNvPr id="17" name="Picture 16" descr="A picture containing symbol, logo, emblem, font&#10;&#10;Description automatically generated">
            <a:extLst>
              <a:ext uri="{FF2B5EF4-FFF2-40B4-BE49-F238E27FC236}">
                <a16:creationId xmlns:a16="http://schemas.microsoft.com/office/drawing/2014/main" id="{3D5A692E-1820-1537-48C4-326160CCB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66" y="6307325"/>
            <a:ext cx="682132" cy="356569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A497D53-0888-A702-41F6-21F15EA6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35" y="6439526"/>
            <a:ext cx="869337" cy="197950"/>
          </a:xfrm>
          <a:prstGeom prst="rect">
            <a:avLst/>
          </a:prstGeom>
        </p:spPr>
      </p:pic>
      <p:pic>
        <p:nvPicPr>
          <p:cNvPr id="21" name="Picture 20" descr="A logo for a school&#10;&#10;Description automatically generated with low confidence">
            <a:extLst>
              <a:ext uri="{FF2B5EF4-FFF2-40B4-BE49-F238E27FC236}">
                <a16:creationId xmlns:a16="http://schemas.microsoft.com/office/drawing/2014/main" id="{1D6FC3A1-338F-8396-9C72-30AA7AEDBE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18482"/>
          <a:stretch/>
        </p:blipFill>
        <p:spPr>
          <a:xfrm>
            <a:off x="9793097" y="6384054"/>
            <a:ext cx="398886" cy="2798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C06413-5E93-A8CF-EA2E-85DA747E4656}"/>
              </a:ext>
            </a:extLst>
          </p:cNvPr>
          <p:cNvSpPr txBox="1"/>
          <p:nvPr/>
        </p:nvSpPr>
        <p:spPr>
          <a:xfrm>
            <a:off x="6545710" y="852621"/>
            <a:ext cx="2602338" cy="559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449E89"/>
                </a:solidFill>
              </a:rPr>
              <a:t>Our aims: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Implementing consistent and effect recycling practice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129002-2034-C297-ADB1-0D8BD17C7FE6}"/>
              </a:ext>
            </a:extLst>
          </p:cNvPr>
          <p:cNvSpPr txBox="1"/>
          <p:nvPr/>
        </p:nvSpPr>
        <p:spPr>
          <a:xfrm>
            <a:off x="6545710" y="1482839"/>
            <a:ext cx="2602338" cy="8717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449E89"/>
                </a:solidFill>
              </a:rPr>
              <a:t>What can be recycled in Southwark?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No need to separate different recyclable items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Paper, card, carboard, glass bottles, jars, cans, tins, food and drinks cartons etc.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DAA0B6-72F8-9179-8935-AC7E627120D6}"/>
              </a:ext>
            </a:extLst>
          </p:cNvPr>
          <p:cNvSpPr txBox="1"/>
          <p:nvPr/>
        </p:nvSpPr>
        <p:spPr>
          <a:xfrm>
            <a:off x="6545711" y="2434092"/>
            <a:ext cx="2602338" cy="7158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449E89"/>
                </a:solidFill>
              </a:rPr>
              <a:t>What cannot be recycled in Southwark?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Paper cups, paper plates, paint tins, carrier bags, sweet and crisps wrappers, electrical items, toys etc.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2A5BE-04C7-71BF-8C10-389FBDB653C8}"/>
              </a:ext>
            </a:extLst>
          </p:cNvPr>
          <p:cNvSpPr txBox="1"/>
          <p:nvPr/>
        </p:nvSpPr>
        <p:spPr>
          <a:xfrm>
            <a:off x="6545711" y="4186388"/>
            <a:ext cx="2602338" cy="8717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449E89"/>
                </a:solidFill>
              </a:rPr>
              <a:t>Benefits of recycling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Reduces the use of raw materials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Reduces pollution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Reduces greenhouse gas emissions and carbon footprint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DA93F-077B-EB91-328A-C3B79EB1E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6617" y="1531859"/>
            <a:ext cx="444558" cy="718859"/>
          </a:xfrm>
          <a:prstGeom prst="rect">
            <a:avLst/>
          </a:prstGeom>
        </p:spPr>
      </p:pic>
      <p:pic>
        <p:nvPicPr>
          <p:cNvPr id="5" name="Picture 4" descr="A picture containing font, text, graphics, white&#10;&#10;Description automatically generated">
            <a:extLst>
              <a:ext uri="{FF2B5EF4-FFF2-40B4-BE49-F238E27FC236}">
                <a16:creationId xmlns:a16="http://schemas.microsoft.com/office/drawing/2014/main" id="{DB7D4E24-267C-D86E-8EBF-C0F6F0C39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45" y="861264"/>
            <a:ext cx="824911" cy="3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6A7E0-E1BA-59B6-7244-4BAD8447A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6767" y="2392502"/>
            <a:ext cx="444558" cy="677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54F85-8FD7-2687-7E4C-8609CEC2C9F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27" t="25276" r="33611" b="25138"/>
          <a:stretch/>
        </p:blipFill>
        <p:spPr>
          <a:xfrm>
            <a:off x="9769743" y="1517634"/>
            <a:ext cx="483750" cy="745349"/>
          </a:xfrm>
          <a:prstGeom prst="rect">
            <a:avLst/>
          </a:prstGeom>
        </p:spPr>
      </p:pic>
      <p:pic>
        <p:nvPicPr>
          <p:cNvPr id="16" name="Picture 15" descr="A black and white pictogram of a person throwing paper into a trash can&#10;&#10;Description automatically generated with medium confidence">
            <a:extLst>
              <a:ext uri="{FF2B5EF4-FFF2-40B4-BE49-F238E27FC236}">
                <a16:creationId xmlns:a16="http://schemas.microsoft.com/office/drawing/2014/main" id="{97EADD2D-AAC0-0464-E4AF-895DD44354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t="6614" r="31024" b="6085"/>
          <a:stretch/>
        </p:blipFill>
        <p:spPr>
          <a:xfrm>
            <a:off x="9762610" y="2412112"/>
            <a:ext cx="490883" cy="618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B8A45B-A283-67B1-8BCF-CB280061C685}"/>
              </a:ext>
            </a:extLst>
          </p:cNvPr>
          <p:cNvSpPr txBox="1"/>
          <p:nvPr/>
        </p:nvSpPr>
        <p:spPr>
          <a:xfrm>
            <a:off x="6545711" y="3235136"/>
            <a:ext cx="2602338" cy="8717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449E89"/>
                </a:solidFill>
              </a:rPr>
              <a:t>Limitations of recycling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Recycling involves the use of energy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Not all materials are recyclable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Materials can be recycled only a limited number of times due to degradation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E96F4-F48E-4A3B-E9D4-C622F9C12CF5}"/>
              </a:ext>
            </a:extLst>
          </p:cNvPr>
          <p:cNvSpPr txBox="1"/>
          <p:nvPr/>
        </p:nvSpPr>
        <p:spPr>
          <a:xfrm>
            <a:off x="6545711" y="5137641"/>
            <a:ext cx="2633315" cy="8717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449E89"/>
                </a:solidFill>
              </a:rPr>
              <a:t>How can you limit waste?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Do not buy things you do not need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Recycle, repair and reuse 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Avoiding purchasing carrier bags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en-GB" sz="1013" dirty="0"/>
              <a:t>Try printing A5 or double sided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EFFAA3A-20B9-57F0-0B05-6DDE9AEAA42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9126"/>
          <a:stretch/>
        </p:blipFill>
        <p:spPr>
          <a:xfrm>
            <a:off x="9302380" y="4278519"/>
            <a:ext cx="690365" cy="691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16264F-3D66-5046-1B03-AA33A36007F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1402" r="49639" b="20755"/>
          <a:stretch/>
        </p:blipFill>
        <p:spPr>
          <a:xfrm>
            <a:off x="9302380" y="5259885"/>
            <a:ext cx="690365" cy="634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4F083D-D500-6ADE-AC3E-EC30D4D047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5830" y="3348561"/>
            <a:ext cx="632222" cy="632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F22C0E-34D5-F296-4CC6-BEED16CABE99}"/>
              </a:ext>
            </a:extLst>
          </p:cNvPr>
          <p:cNvSpPr txBox="1"/>
          <p:nvPr/>
        </p:nvSpPr>
        <p:spPr>
          <a:xfrm>
            <a:off x="1087111" y="163105"/>
            <a:ext cx="4260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Summary leaflet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BC02C-F8BE-1197-264E-14553B42A5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2598" y="3913338"/>
            <a:ext cx="2289525" cy="2289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B4562E-E42E-414E-4317-1D1661A63E78}"/>
              </a:ext>
            </a:extLst>
          </p:cNvPr>
          <p:cNvSpPr txBox="1"/>
          <p:nvPr/>
        </p:nvSpPr>
        <p:spPr>
          <a:xfrm>
            <a:off x="2002793" y="3362251"/>
            <a:ext cx="282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QR Code for the leaflet: </a:t>
            </a:r>
          </a:p>
        </p:txBody>
      </p:sp>
    </p:spTree>
    <p:extLst>
      <p:ext uri="{BB962C8B-B14F-4D97-AF65-F5344CB8AC3E}">
        <p14:creationId xmlns:p14="http://schemas.microsoft.com/office/powerpoint/2010/main" val="237696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1E61-C485-4F9A-6EEB-5C3CD7EF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917944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Test your knowledge with our Kahoot Quiz</a:t>
            </a:r>
            <a:endParaRPr lang="en-US" sz="6000" b="1" dirty="0">
              <a:solidFill>
                <a:srgbClr val="439775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57A8-A510-23B4-B8C9-F4227D8C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2359827"/>
            <a:ext cx="10515600" cy="4000780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  <a:p>
            <a:endParaRPr lang="en-US" dirty="0">
              <a:solidFill>
                <a:srgbClr val="954F7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954F7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954F7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https://create.kahoot.it/share/sslp-waste-less-recycling-project-video-quiz/5d451264-9386-484b-a189-29bc606c8677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D2EFB-BA5F-5BA1-9BD3-D38DC24A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38" y="2538779"/>
            <a:ext cx="3165231" cy="17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0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FAC6-91AA-3CBB-2142-184851D1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Reflection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F2D9-2A56-D74F-A6EF-02C314BB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87640"/>
            <a:ext cx="10515600" cy="4905235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GB" sz="4300" dirty="0"/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Does your school have recycling bins?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Are the recycling bins in your school clearly labelled?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Are the recycling bins in your school used effectively?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Does your school encourage reducing waste?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Does your school encourage the use of refillable water bottles?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4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5409-D712-BC57-38AF-DC03EBEA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Things you could do:</a:t>
            </a:r>
            <a:endParaRPr lang="en-US" sz="6000" b="1" dirty="0">
              <a:solidFill>
                <a:srgbClr val="439775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3082-08CF-C282-4186-CD1A46DE9C0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4300" dirty="0"/>
              <a:t>Talk to Senior Management in your school about implement changes like: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300" dirty="0"/>
              <a:t>Investing in recycling bins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300" dirty="0"/>
              <a:t>Investing in food waste bins for the canteen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300" dirty="0"/>
              <a:t>Investing in recycled paper and books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300" dirty="0"/>
              <a:t>Holding assemblies on sustainability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300" dirty="0"/>
              <a:t>Holding repair workshops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E86CA9-9CA1-C1B3-3FEC-6ED33661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733" y="2845791"/>
            <a:ext cx="6966856" cy="246567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43977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 recycling!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EB960-BE8F-6A4B-4808-19750312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4" y="1252539"/>
            <a:ext cx="4298503" cy="28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65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Dreaming Outloud Pro</vt:lpstr>
      <vt:lpstr>Office Theme</vt:lpstr>
      <vt:lpstr>Promoting Sustainable Southwark Schools  SSLP Student Voice 22/23: Sustainability</vt:lpstr>
      <vt:lpstr>Our Purpose</vt:lpstr>
      <vt:lpstr>What we offer</vt:lpstr>
      <vt:lpstr>Project Video</vt:lpstr>
      <vt:lpstr>Promoting Sustainable Southwark Schools </vt:lpstr>
      <vt:lpstr>Test your knowledge with our Kahoot Quiz</vt:lpstr>
      <vt:lpstr>Reflection questions</vt:lpstr>
      <vt:lpstr>Things you could do:</vt:lpstr>
      <vt:lpstr>Get recycling!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Sahra Issa</dc:creator>
  <cp:lastModifiedBy>Ann-Katrin M. Bott</cp:lastModifiedBy>
  <cp:revision>12</cp:revision>
  <dcterms:created xsi:type="dcterms:W3CDTF">2023-05-11T17:32:35Z</dcterms:created>
  <dcterms:modified xsi:type="dcterms:W3CDTF">2023-05-22T10:53:56Z</dcterms:modified>
</cp:coreProperties>
</file>