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9E89"/>
    <a:srgbClr val="4BAF97"/>
    <a:srgbClr val="39AD73"/>
    <a:srgbClr val="339966"/>
    <a:srgbClr val="008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325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-Katrin M. Bott" userId="f574a96b-1f2c-420a-b814-872efa7af5ca" providerId="ADAL" clId="{67EEB3B4-E840-457F-B09F-8F7FB7B00CE1}"/>
    <pc:docChg chg="custSel modSld">
      <pc:chgData name="Ann-Katrin M. Bott" userId="f574a96b-1f2c-420a-b814-872efa7af5ca" providerId="ADAL" clId="{67EEB3B4-E840-457F-B09F-8F7FB7B00CE1}" dt="2023-05-22T10:54:39.167" v="4" actId="1076"/>
      <pc:docMkLst>
        <pc:docMk/>
      </pc:docMkLst>
      <pc:sldChg chg="delSp modSp mod">
        <pc:chgData name="Ann-Katrin M. Bott" userId="f574a96b-1f2c-420a-b814-872efa7af5ca" providerId="ADAL" clId="{67EEB3B4-E840-457F-B09F-8F7FB7B00CE1}" dt="2023-05-22T10:54:39.167" v="4" actId="1076"/>
        <pc:sldMkLst>
          <pc:docMk/>
          <pc:sldMk cId="2376967969" sldId="256"/>
        </pc:sldMkLst>
        <pc:picChg chg="mod">
          <ac:chgData name="Ann-Katrin M. Bott" userId="f574a96b-1f2c-420a-b814-872efa7af5ca" providerId="ADAL" clId="{67EEB3B4-E840-457F-B09F-8F7FB7B00CE1}" dt="2023-05-22T10:54:36.363" v="3" actId="1076"/>
          <ac:picMkLst>
            <pc:docMk/>
            <pc:sldMk cId="2376967969" sldId="256"/>
            <ac:picMk id="11" creationId="{912580AC-424A-2412-368D-AADC5A461F1D}"/>
          </ac:picMkLst>
        </pc:picChg>
        <pc:picChg chg="mod">
          <ac:chgData name="Ann-Katrin M. Bott" userId="f574a96b-1f2c-420a-b814-872efa7af5ca" providerId="ADAL" clId="{67EEB3B4-E840-457F-B09F-8F7FB7B00CE1}" dt="2023-05-22T10:54:33.025" v="2" actId="1076"/>
          <ac:picMkLst>
            <pc:docMk/>
            <pc:sldMk cId="2376967969" sldId="256"/>
            <ac:picMk id="13" creationId="{CE2B1483-E2E4-8ACA-0EC7-164BC1BF4D15}"/>
          </ac:picMkLst>
        </pc:picChg>
        <pc:picChg chg="mod">
          <ac:chgData name="Ann-Katrin M. Bott" userId="f574a96b-1f2c-420a-b814-872efa7af5ca" providerId="ADAL" clId="{67EEB3B4-E840-457F-B09F-8F7FB7B00CE1}" dt="2023-05-22T10:54:39.167" v="4" actId="1076"/>
          <ac:picMkLst>
            <pc:docMk/>
            <pc:sldMk cId="2376967969" sldId="256"/>
            <ac:picMk id="17" creationId="{3D5A692E-1820-1537-48C4-326160CCBADE}"/>
          </ac:picMkLst>
        </pc:picChg>
        <pc:picChg chg="del">
          <ac:chgData name="Ann-Katrin M. Bott" userId="f574a96b-1f2c-420a-b814-872efa7af5ca" providerId="ADAL" clId="{67EEB3B4-E840-457F-B09F-8F7FB7B00CE1}" dt="2023-05-22T10:54:26.521" v="0" actId="478"/>
          <ac:picMkLst>
            <pc:docMk/>
            <pc:sldMk cId="2376967969" sldId="256"/>
            <ac:picMk id="19" creationId="{CA497D53-0888-A702-41F6-21F15EA6B078}"/>
          </ac:picMkLst>
        </pc:picChg>
        <pc:picChg chg="mod">
          <ac:chgData name="Ann-Katrin M. Bott" userId="f574a96b-1f2c-420a-b814-872efa7af5ca" providerId="ADAL" clId="{67EEB3B4-E840-457F-B09F-8F7FB7B00CE1}" dt="2023-05-22T10:54:30.028" v="1" actId="1076"/>
          <ac:picMkLst>
            <pc:docMk/>
            <pc:sldMk cId="2376967969" sldId="256"/>
            <ac:picMk id="21" creationId="{1D6FC3A1-338F-8396-9C72-30AA7AEDBE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16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90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9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56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27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44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8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8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AAB2-CE2F-4D30-ACBC-FE92BF28ABD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234C-AD16-4E98-95B3-E52AC42E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3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D38B52-8059-7519-CE99-7E80A9A9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305" y="270087"/>
            <a:ext cx="4101533" cy="1364564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449E8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Promoting Sustainable Southwark Schools </a:t>
            </a:r>
          </a:p>
        </p:txBody>
      </p:sp>
      <p:pic>
        <p:nvPicPr>
          <p:cNvPr id="8" name="Content Placeholder 7" descr="A green and white logo&#10;&#10;Description automatically generated with low confidence">
            <a:extLst>
              <a:ext uri="{FF2B5EF4-FFF2-40B4-BE49-F238E27FC236}">
                <a16:creationId xmlns:a16="http://schemas.microsoft.com/office/drawing/2014/main" id="{7612032B-2EAD-F303-FD4B-6F310C7FF3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67" y="361620"/>
            <a:ext cx="1565501" cy="1029182"/>
          </a:xfrm>
        </p:spPr>
      </p:pic>
      <p:pic>
        <p:nvPicPr>
          <p:cNvPr id="13" name="Content Placeholder 12" descr="A picture containing symbol, logo, emblem, trademark&#10;&#10;Description automatically generated">
            <a:extLst>
              <a:ext uri="{FF2B5EF4-FFF2-40B4-BE49-F238E27FC236}">
                <a16:creationId xmlns:a16="http://schemas.microsoft.com/office/drawing/2014/main" id="{CE2B1483-E2E4-8ACA-0EC7-164BC1BF4D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1622442"/>
            <a:ext cx="1343719" cy="347687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2580AC-424A-2412-368D-AADC5A461F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291" y="11213259"/>
            <a:ext cx="513177" cy="886032"/>
          </a:xfrm>
          <a:prstGeom prst="rect">
            <a:avLst/>
          </a:prstGeom>
        </p:spPr>
      </p:pic>
      <p:pic>
        <p:nvPicPr>
          <p:cNvPr id="17" name="Picture 16" descr="A picture containing symbol, logo, emblem, font&#10;&#10;Description automatically generated">
            <a:extLst>
              <a:ext uri="{FF2B5EF4-FFF2-40B4-BE49-F238E27FC236}">
                <a16:creationId xmlns:a16="http://schemas.microsoft.com/office/drawing/2014/main" id="{3D5A692E-1820-1537-48C4-326160CCBA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75" y="11339324"/>
            <a:ext cx="1212679" cy="633901"/>
          </a:xfrm>
          <a:prstGeom prst="rect">
            <a:avLst/>
          </a:prstGeom>
        </p:spPr>
      </p:pic>
      <p:pic>
        <p:nvPicPr>
          <p:cNvPr id="21" name="Picture 20" descr="A logo for a school&#10;&#10;Description automatically generated with low confidence">
            <a:extLst>
              <a:ext uri="{FF2B5EF4-FFF2-40B4-BE49-F238E27FC236}">
                <a16:creationId xmlns:a16="http://schemas.microsoft.com/office/drawing/2014/main" id="{1D6FC3A1-338F-8396-9C72-30AA7AEDBE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63" b="18482"/>
          <a:stretch/>
        </p:blipFill>
        <p:spPr>
          <a:xfrm>
            <a:off x="5163783" y="11490715"/>
            <a:ext cx="709130" cy="4974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CC06413-5E93-A8CF-EA2E-85DA747E4656}"/>
              </a:ext>
            </a:extLst>
          </p:cNvPr>
          <p:cNvSpPr txBox="1"/>
          <p:nvPr/>
        </p:nvSpPr>
        <p:spPr>
          <a:xfrm>
            <a:off x="155552" y="1708246"/>
            <a:ext cx="462637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49E89"/>
                </a:solidFill>
              </a:rPr>
              <a:t>Our aims: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Implementing consistent and effective recycling practice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129002-2034-C297-ADB1-0D8BD17C7FE6}"/>
              </a:ext>
            </a:extLst>
          </p:cNvPr>
          <p:cNvSpPr txBox="1"/>
          <p:nvPr/>
        </p:nvSpPr>
        <p:spPr>
          <a:xfrm>
            <a:off x="155552" y="2764449"/>
            <a:ext cx="462637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49E89"/>
                </a:solidFill>
              </a:rPr>
              <a:t>What can be recycled in Southwark?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need to separate different recyclable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Paper, card, carboard, glass bottles, jars, cans, tins, food and drinks cartons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Please </a:t>
            </a:r>
            <a:r>
              <a:rPr lang="en-GB" b="1" dirty="0"/>
              <a:t>rinse</a:t>
            </a:r>
            <a:r>
              <a:rPr lang="en-GB" dirty="0"/>
              <a:t> before recycling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DAA0B6-72F8-9179-8935-AC7E627120D6}"/>
              </a:ext>
            </a:extLst>
          </p:cNvPr>
          <p:cNvSpPr txBox="1"/>
          <p:nvPr/>
        </p:nvSpPr>
        <p:spPr>
          <a:xfrm>
            <a:off x="155552" y="4643724"/>
            <a:ext cx="462637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49E89"/>
                </a:solidFill>
              </a:rPr>
              <a:t>What cannot be recycled in Southwark?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Used paper cups, paper plates, paint tins, carrier bags, sweet and crisps wrappers, electrical items, toys etc.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B2A5BE-04C7-71BF-8C10-389FBDB653C8}"/>
              </a:ext>
            </a:extLst>
          </p:cNvPr>
          <p:cNvSpPr txBox="1"/>
          <p:nvPr/>
        </p:nvSpPr>
        <p:spPr>
          <a:xfrm>
            <a:off x="155554" y="7634944"/>
            <a:ext cx="4626379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49E89"/>
                </a:solidFill>
              </a:rPr>
              <a:t>Benefits of recycling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Reduces the use of raw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Reduces 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Reduces greenhouse gas emissions and carbon footprint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FDA93F-077B-EB91-328A-C3B79EB1E6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9388" y="2915781"/>
            <a:ext cx="790325" cy="1277972"/>
          </a:xfrm>
          <a:prstGeom prst="rect">
            <a:avLst/>
          </a:prstGeom>
        </p:spPr>
      </p:pic>
      <p:pic>
        <p:nvPicPr>
          <p:cNvPr id="5" name="Picture 4" descr="A picture containing font, text, graphics, white&#10;&#10;Description automatically generated">
            <a:extLst>
              <a:ext uri="{FF2B5EF4-FFF2-40B4-BE49-F238E27FC236}">
                <a16:creationId xmlns:a16="http://schemas.microsoft.com/office/drawing/2014/main" id="{DB7D4E24-267C-D86E-8EBF-C0F6F0C39C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329" y="1725222"/>
            <a:ext cx="1466509" cy="7002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C6A7E0-E1BA-59B6-7244-4BAD8447AC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0765" y="4445813"/>
            <a:ext cx="790325" cy="12051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D54F85-8FD7-2687-7E4C-8609CEC2C9F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4027" t="25276" r="33611" b="25138"/>
          <a:stretch/>
        </p:blipFill>
        <p:spPr>
          <a:xfrm>
            <a:off x="5887167" y="2890492"/>
            <a:ext cx="860000" cy="1325064"/>
          </a:xfrm>
          <a:prstGeom prst="rect">
            <a:avLst/>
          </a:prstGeom>
        </p:spPr>
      </p:pic>
      <p:pic>
        <p:nvPicPr>
          <p:cNvPr id="16" name="Picture 15" descr="A black and white pictogram of a person throwing paper into a trash can&#10;&#10;Description automatically generated with medium confidence">
            <a:extLst>
              <a:ext uri="{FF2B5EF4-FFF2-40B4-BE49-F238E27FC236}">
                <a16:creationId xmlns:a16="http://schemas.microsoft.com/office/drawing/2014/main" id="{97EADD2D-AAC0-0464-E4AF-895DD443542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5" t="6614" r="31024" b="6085"/>
          <a:stretch/>
        </p:blipFill>
        <p:spPr>
          <a:xfrm>
            <a:off x="5874487" y="4480675"/>
            <a:ext cx="872680" cy="10997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EB8A45B-A283-67B1-8BCF-CB280061C685}"/>
              </a:ext>
            </a:extLst>
          </p:cNvPr>
          <p:cNvSpPr txBox="1"/>
          <p:nvPr/>
        </p:nvSpPr>
        <p:spPr>
          <a:xfrm>
            <a:off x="155554" y="5981928"/>
            <a:ext cx="4626379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49E89"/>
                </a:solidFill>
              </a:rPr>
              <a:t>Limitations of recycling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Recycling involves the use of energy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Not all materials are recyclable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Materials can be recycled only a limited number of times due to degradation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CE96F4-F48E-4A3B-E9D4-C622F9C12CF5}"/>
              </a:ext>
            </a:extLst>
          </p:cNvPr>
          <p:cNvSpPr txBox="1"/>
          <p:nvPr/>
        </p:nvSpPr>
        <p:spPr>
          <a:xfrm>
            <a:off x="155555" y="9326060"/>
            <a:ext cx="4681448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449E89"/>
                </a:solidFill>
              </a:rPr>
              <a:t>How can you limit waste?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not buy things you do not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Recycle, repair and reuse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Avoid purchasing carrier bags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Try printing A5 or double sided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EFFAA3A-20B9-57F0-0B05-6DDE9AEAA42E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9126"/>
          <a:stretch/>
        </p:blipFill>
        <p:spPr>
          <a:xfrm>
            <a:off x="5056299" y="7798732"/>
            <a:ext cx="1227316" cy="12294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516264F-3D66-5046-1B03-AA33A36007F1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21402" r="49639" b="20755"/>
          <a:stretch/>
        </p:blipFill>
        <p:spPr>
          <a:xfrm>
            <a:off x="5056299" y="9543382"/>
            <a:ext cx="1227316" cy="11277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74F083D-D500-6ADE-AC3E-EC30D4D047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86877" y="6145474"/>
            <a:ext cx="1123950" cy="11239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696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Dreaming Outloud Pro</vt:lpstr>
      <vt:lpstr>Office Theme</vt:lpstr>
      <vt:lpstr>Promoting Sustainable Southwark Schools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 to Sustainable Southwark Schools</dc:title>
  <dc:creator>Sumaiya Jannat</dc:creator>
  <cp:lastModifiedBy>Ann-Katrin M. Bott</cp:lastModifiedBy>
  <cp:revision>4</cp:revision>
  <dcterms:created xsi:type="dcterms:W3CDTF">2023-05-21T17:11:30Z</dcterms:created>
  <dcterms:modified xsi:type="dcterms:W3CDTF">2023-05-22T10:54:43Z</dcterms:modified>
</cp:coreProperties>
</file>