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6_E310DE3E.xml" ContentType="application/vnd.ms-powerpoint.comments+xml"/>
  <Override PartName="/ppt/comments/modernComment_101_D96FCACA.xml" ContentType="application/vnd.ms-powerpoint.comments+xml"/>
  <Override PartName="/ppt/comments/modernComment_102_8C44A546.xml" ContentType="application/vnd.ms-powerpoint.comments+xml"/>
  <Override PartName="/ppt/comments/modernComment_103_7C68E09F.xml" ContentType="application/vnd.ms-powerpoint.comments+xml"/>
  <Override PartName="/ppt/comments/modernComment_104_38CD97B8.xml" ContentType="application/vnd.ms-powerpoint.comments+xml"/>
  <Override PartName="/ppt/comments/modernComment_105_895C75D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B9D54-51AD-A5A8-488C-0A22D8F46D37}" name="Greta Pezzolato" initials="GP" userId="S::comp19gpez@compass-schools.com::f02ec307-ee1a-42be-bc88-0c53873052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12D07-A7D0-AF61-7727-91CF0AA7BAAA}" v="70" dt="2023-05-03T17:44:09.287"/>
    <p1510:client id="{1D93B8A4-74C6-6600-9FAC-1DF02E2A91F5}" v="16" dt="2023-04-27T15:49:03.622"/>
    <p1510:client id="{28FB705F-187E-9715-0AEF-5CFD46359CF6}" v="1057" dt="2023-02-22T21:03:48.956"/>
    <p1510:client id="{42A0C18D-F9B4-8463-3839-EE376D352CA0}" v="2245" dt="2023-03-07T18:06:46.095"/>
    <p1510:client id="{56D33C05-143A-4178-97FA-0D88FA79DA0F}" v="18" dt="2023-05-15T08:01:56.261"/>
    <p1510:client id="{61E584E9-18AA-A7DB-C316-0AE3A12628DD}" v="38" dt="2023-05-24T06:49:38.521"/>
    <p1510:client id="{8755AC63-ECEE-CC20-B4D1-D1B54BC4914E}" v="10" dt="2023-04-05T08:34:30.171"/>
    <p1510:client id="{8ED06818-4662-4860-76BF-38DFE9B5D779}" v="19" dt="2023-05-23T19:16:51.848"/>
    <p1510:client id="{9136F57E-56B3-DBDE-9BB2-84CD9D677E80}" v="297" dt="2023-03-27T19:47:08.746"/>
    <p1510:client id="{9CF53498-8D06-D163-13FE-B242E9BEC2FE}" v="661" dt="2023-03-09T18:56:40.530"/>
    <p1510:client id="{A0E7D8FC-88F6-B238-C06F-B5AC88478D89}" v="16" dt="2023-05-24T08:01:24.601"/>
    <p1510:client id="{A3DF19A7-2772-5C68-9578-5A2E22BA17AA}" v="1737" dt="2023-02-22T21:25:11.348"/>
    <p1510:client id="{AACA8EDD-1723-C0C7-3220-77E185897C22}" v="326" dt="2023-03-23T16:53:34.716"/>
    <p1510:client id="{B4482B58-9475-BA62-321B-01EA3D4B647A}" v="1" dt="2023-05-24T07:43:06.403"/>
    <p1510:client id="{C2C8CCAA-62FA-0C97-E7D1-E5A431EC9D69}" v="266" dt="2023-04-11T13:34:24.552"/>
    <p1510:client id="{C3FB84BE-D495-A293-3AE6-2D0DB9D2C72F}" v="1238" dt="2023-02-22T21:26:22.006"/>
    <p1510:client id="{C9418462-5DC7-DEBA-7872-510CABE92F3F}" v="1" dt="2023-03-30T15:42:44.976"/>
    <p1510:client id="{CA5E2ED9-B610-CBBC-5A75-D95012710277}" v="68" dt="2023-04-07T12:26:45.291"/>
    <p1510:client id="{CA60D89D-2B5B-105E-5938-3FF0F133455C}" v="43" dt="2023-03-13T08:55:49.678"/>
    <p1510:client id="{CBDB2BCA-DBB4-7E22-FDB3-6FB2B4520693}" v="4" dt="2023-05-17T16:03:06.128"/>
    <p1510:client id="{CFFBA457-9860-123A-FB98-FF045274CC29}" v="4" dt="2023-05-22T07:50:48.115"/>
    <p1510:client id="{D1C2DCB4-A07F-C62D-E8C4-BDB84FB4E6DE}" v="94" dt="2023-02-23T17:05:10.901"/>
    <p1510:client id="{E4EB7EF9-D09B-A758-F800-BF93B593F209}" v="37" dt="2023-03-07T18:32:30.492"/>
    <p1510:client id="{E5B75297-3FAD-4AC7-92CF-9F8E15BE2FB5}" v="607" dt="2023-02-22T20:17:09.527"/>
    <p1510:client id="{E5C9E115-2C62-FD60-A3B2-242CBD0B357C}" v="11" dt="2023-03-23T18:59:27.483"/>
    <p1510:client id="{F4CA8F6F-90FF-60FF-FDF2-F6693A7FECBD}" v="3" dt="2023-05-17T15:50:24.828"/>
    <p1510:client id="{F90D7BD1-1F6C-FD67-BD03-5434373693BD}" v="13" dt="2023-03-13T08:53:4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boud Ghaseminejad" userId="S::comp19mgha@compass-schools.com::2fa8296f-fdfe-4867-b765-67cadc421c69" providerId="AD" clId="Web-{B4482B58-9475-BA62-321B-01EA3D4B647A}"/>
    <pc:docChg chg="modSld">
      <pc:chgData name="Mahboud Ghaseminejad" userId="S::comp19mgha@compass-schools.com::2fa8296f-fdfe-4867-b765-67cadc421c69" providerId="AD" clId="Web-{B4482B58-9475-BA62-321B-01EA3D4B647A}" dt="2023-05-24T07:43:06.403" v="0" actId="1076"/>
      <pc:docMkLst>
        <pc:docMk/>
      </pc:docMkLst>
      <pc:sldChg chg="modSp">
        <pc:chgData name="Mahboud Ghaseminejad" userId="S::comp19mgha@compass-schools.com::2fa8296f-fdfe-4867-b765-67cadc421c69" providerId="AD" clId="Web-{B4482B58-9475-BA62-321B-01EA3D4B647A}" dt="2023-05-24T07:43:06.403" v="0" actId="1076"/>
        <pc:sldMkLst>
          <pc:docMk/>
          <pc:sldMk cId="3809533502" sldId="262"/>
        </pc:sldMkLst>
        <pc:picChg chg="mod">
          <ac:chgData name="Mahboud Ghaseminejad" userId="S::comp19mgha@compass-schools.com::2fa8296f-fdfe-4867-b765-67cadc421c69" providerId="AD" clId="Web-{B4482B58-9475-BA62-321B-01EA3D4B647A}" dt="2023-05-24T07:43:06.403" v="0" actId="1076"/>
          <ac:picMkLst>
            <pc:docMk/>
            <pc:sldMk cId="3809533502" sldId="262"/>
            <ac:picMk id="3" creationId="{9EE14B71-78BB-0D48-AF0C-2D960837166E}"/>
          </ac:picMkLst>
        </pc:picChg>
      </pc:sldChg>
    </pc:docChg>
  </pc:docChgLst>
  <pc:docChgLst>
    <pc:chgData name="Greta Pezzolato" userId="S::comp19gpez@compass-schools.com::f02ec307-ee1a-42be-bc88-0c538730523f" providerId="AD" clId="Web-{CBDB2BCA-DBB4-7E22-FDB3-6FB2B4520693}"/>
    <pc:docChg chg="modSld">
      <pc:chgData name="Greta Pezzolato" userId="S::comp19gpez@compass-schools.com::f02ec307-ee1a-42be-bc88-0c538730523f" providerId="AD" clId="Web-{CBDB2BCA-DBB4-7E22-FDB3-6FB2B4520693}" dt="2023-05-17T16:03:06.128" v="2"/>
      <pc:docMkLst>
        <pc:docMk/>
      </pc:docMkLst>
      <pc:sldChg chg="addSp delSp modSp">
        <pc:chgData name="Greta Pezzolato" userId="S::comp19gpez@compass-schools.com::f02ec307-ee1a-42be-bc88-0c538730523f" providerId="AD" clId="Web-{CBDB2BCA-DBB4-7E22-FDB3-6FB2B4520693}" dt="2023-05-17T16:03:06.128" v="2"/>
        <pc:sldMkLst>
          <pc:docMk/>
          <pc:sldMk cId="109857222" sldId="256"/>
        </pc:sldMkLst>
        <pc:picChg chg="add del mod">
          <ac:chgData name="Greta Pezzolato" userId="S::comp19gpez@compass-schools.com::f02ec307-ee1a-42be-bc88-0c538730523f" providerId="AD" clId="Web-{CBDB2BCA-DBB4-7E22-FDB3-6FB2B4520693}" dt="2023-05-17T16:03:06.128" v="2"/>
          <ac:picMkLst>
            <pc:docMk/>
            <pc:sldMk cId="109857222" sldId="256"/>
            <ac:picMk id="3" creationId="{A6064711-A465-4CD0-7A79-976DF33A256C}"/>
          </ac:picMkLst>
        </pc:picChg>
      </pc:sldChg>
    </pc:docChg>
  </pc:docChgLst>
  <pc:docChgLst>
    <pc:chgData name="Greta Pezzolato" userId="S::comp19gpez@compass-schools.com::f02ec307-ee1a-42be-bc88-0c538730523f" providerId="AD" clId="Web-{8ED06818-4662-4860-76BF-38DFE9B5D779}"/>
    <pc:docChg chg="modSld">
      <pc:chgData name="Greta Pezzolato" userId="S::comp19gpez@compass-schools.com::f02ec307-ee1a-42be-bc88-0c538730523f" providerId="AD" clId="Web-{8ED06818-4662-4860-76BF-38DFE9B5D779}" dt="2023-05-23T19:16:51.848" v="9" actId="1076"/>
      <pc:docMkLst>
        <pc:docMk/>
      </pc:docMkLst>
      <pc:sldChg chg="addSp modSp">
        <pc:chgData name="Greta Pezzolato" userId="S::comp19gpez@compass-schools.com::f02ec307-ee1a-42be-bc88-0c538730523f" providerId="AD" clId="Web-{8ED06818-4662-4860-76BF-38DFE9B5D779}" dt="2023-05-23T19:15:54.675" v="8" actId="20577"/>
        <pc:sldMkLst>
          <pc:docMk/>
          <pc:sldMk cId="109857222" sldId="256"/>
        </pc:sldMkLst>
        <pc:spChg chg="mod">
          <ac:chgData name="Greta Pezzolato" userId="S::comp19gpez@compass-schools.com::f02ec307-ee1a-42be-bc88-0c538730523f" providerId="AD" clId="Web-{8ED06818-4662-4860-76BF-38DFE9B5D779}" dt="2023-05-23T19:15:54.675" v="8" actId="20577"/>
          <ac:spMkLst>
            <pc:docMk/>
            <pc:sldMk cId="109857222" sldId="256"/>
            <ac:spMk id="11" creationId="{CE994EE7-9F57-8EDD-82FA-50E49E9995A5}"/>
          </ac:spMkLst>
        </pc:spChg>
        <pc:picChg chg="add mod">
          <ac:chgData name="Greta Pezzolato" userId="S::comp19gpez@compass-schools.com::f02ec307-ee1a-42be-bc88-0c538730523f" providerId="AD" clId="Web-{8ED06818-4662-4860-76BF-38DFE9B5D779}" dt="2023-05-23T19:14:09.922" v="1" actId="1076"/>
          <ac:picMkLst>
            <pc:docMk/>
            <pc:sldMk cId="109857222" sldId="256"/>
            <ac:picMk id="3" creationId="{A5FFB334-C0E9-09E8-0DC0-2FCD43210970}"/>
          </ac:picMkLst>
        </pc:picChg>
      </pc:sldChg>
      <pc:sldChg chg="modSp">
        <pc:chgData name="Greta Pezzolato" userId="S::comp19gpez@compass-schools.com::f02ec307-ee1a-42be-bc88-0c538730523f" providerId="AD" clId="Web-{8ED06818-4662-4860-76BF-38DFE9B5D779}" dt="2023-05-23T19:16:51.848" v="9" actId="1076"/>
        <pc:sldMkLst>
          <pc:docMk/>
          <pc:sldMk cId="3647982282" sldId="257"/>
        </pc:sldMkLst>
        <pc:spChg chg="mod">
          <ac:chgData name="Greta Pezzolato" userId="S::comp19gpez@compass-schools.com::f02ec307-ee1a-42be-bc88-0c538730523f" providerId="AD" clId="Web-{8ED06818-4662-4860-76BF-38DFE9B5D779}" dt="2023-05-23T19:16:51.848" v="9" actId="1076"/>
          <ac:spMkLst>
            <pc:docMk/>
            <pc:sldMk cId="3647982282" sldId="257"/>
            <ac:spMk id="19" creationId="{13D893C8-5891-FE7D-F962-454DC93C44E6}"/>
          </ac:spMkLst>
        </pc:spChg>
      </pc:sldChg>
    </pc:docChg>
  </pc:docChgLst>
  <pc:docChgLst>
    <pc:chgData name="Greta Pezzolato" userId="S::comp19gpez@compass-schools.com::f02ec307-ee1a-42be-bc88-0c538730523f" providerId="AD" clId="Web-{A0E7D8FC-88F6-B238-C06F-B5AC88478D89}"/>
    <pc:docChg chg="delSld modSld">
      <pc:chgData name="Greta Pezzolato" userId="S::comp19gpez@compass-schools.com::f02ec307-ee1a-42be-bc88-0c538730523f" providerId="AD" clId="Web-{A0E7D8FC-88F6-B238-C06F-B5AC88478D89}" dt="2023-05-24T08:01:24.601" v="15"/>
      <pc:docMkLst>
        <pc:docMk/>
      </pc:docMkLst>
      <pc:sldChg chg="modSp del">
        <pc:chgData name="Greta Pezzolato" userId="S::comp19gpez@compass-schools.com::f02ec307-ee1a-42be-bc88-0c538730523f" providerId="AD" clId="Web-{A0E7D8FC-88F6-B238-C06F-B5AC88478D89}" dt="2023-05-24T08:01:24.601" v="15"/>
        <pc:sldMkLst>
          <pc:docMk/>
          <pc:sldMk cId="109857222" sldId="256"/>
        </pc:sldMkLst>
        <pc:picChg chg="mod">
          <ac:chgData name="Greta Pezzolato" userId="S::comp19gpez@compass-schools.com::f02ec307-ee1a-42be-bc88-0c538730523f" providerId="AD" clId="Web-{A0E7D8FC-88F6-B238-C06F-B5AC88478D89}" dt="2023-05-24T08:00:57.725" v="6" actId="1076"/>
          <ac:picMkLst>
            <pc:docMk/>
            <pc:sldMk cId="109857222" sldId="256"/>
            <ac:picMk id="3" creationId="{A5FFB334-C0E9-09E8-0DC0-2FCD43210970}"/>
          </ac:picMkLst>
        </pc:picChg>
      </pc:sldChg>
      <pc:sldChg chg="addSp modSp">
        <pc:chgData name="Greta Pezzolato" userId="S::comp19gpez@compass-schools.com::f02ec307-ee1a-42be-bc88-0c538730523f" providerId="AD" clId="Web-{A0E7D8FC-88F6-B238-C06F-B5AC88478D89}" dt="2023-05-24T08:01:21.695" v="14" actId="1076"/>
        <pc:sldMkLst>
          <pc:docMk/>
          <pc:sldMk cId="3809533502" sldId="262"/>
        </pc:sldMkLst>
        <pc:picChg chg="mod">
          <ac:chgData name="Greta Pezzolato" userId="S::comp19gpez@compass-schools.com::f02ec307-ee1a-42be-bc88-0c538730523f" providerId="AD" clId="Web-{A0E7D8FC-88F6-B238-C06F-B5AC88478D89}" dt="2023-05-24T07:59:11.827" v="3" actId="1076"/>
          <ac:picMkLst>
            <pc:docMk/>
            <pc:sldMk cId="3809533502" sldId="262"/>
            <ac:picMk id="3" creationId="{9EE14B71-78BB-0D48-AF0C-2D960837166E}"/>
          </ac:picMkLst>
        </pc:picChg>
        <pc:picChg chg="mod">
          <ac:chgData name="Greta Pezzolato" userId="S::comp19gpez@compass-schools.com::f02ec307-ee1a-42be-bc88-0c538730523f" providerId="AD" clId="Web-{A0E7D8FC-88F6-B238-C06F-B5AC88478D89}" dt="2023-05-24T07:59:10.499" v="2" actId="1076"/>
          <ac:picMkLst>
            <pc:docMk/>
            <pc:sldMk cId="3809533502" sldId="262"/>
            <ac:picMk id="18" creationId="{384A3553-97FA-B439-8BCC-2E0221F1A782}"/>
          </ac:picMkLst>
        </pc:picChg>
        <pc:picChg chg="add mod">
          <ac:chgData name="Greta Pezzolato" userId="S::comp19gpez@compass-schools.com::f02ec307-ee1a-42be-bc88-0c538730523f" providerId="AD" clId="Web-{A0E7D8FC-88F6-B238-C06F-B5AC88478D89}" dt="2023-05-24T08:01:21.695" v="14" actId="1076"/>
          <ac:picMkLst>
            <pc:docMk/>
            <pc:sldMk cId="3809533502" sldId="262"/>
            <ac:picMk id="20" creationId="{80B2AF69-D24D-4F68-98BA-14BF83ACE7F7}"/>
          </ac:picMkLst>
        </pc:picChg>
        <pc:picChg chg="mod">
          <ac:chgData name="Greta Pezzolato" userId="S::comp19gpez@compass-schools.com::f02ec307-ee1a-42be-bc88-0c538730523f" providerId="AD" clId="Web-{A0E7D8FC-88F6-B238-C06F-B5AC88478D89}" dt="2023-05-24T08:01:20.836" v="13" actId="1076"/>
          <ac:picMkLst>
            <pc:docMk/>
            <pc:sldMk cId="3809533502" sldId="262"/>
            <ac:picMk id="21" creationId="{C456D88F-3AB5-9FD2-AE5B-3974817E6BBA}"/>
          </ac:picMkLst>
        </pc:picChg>
      </pc:sldChg>
    </pc:docChg>
  </pc:docChgLst>
  <pc:docChgLst>
    <pc:chgData name="Greta Pezzolato" userId="S::comp19gpez@compass-schools.com::f02ec307-ee1a-42be-bc88-0c538730523f" providerId="AD" clId="Web-{8755AC63-ECEE-CC20-B4D1-D1B54BC4914E}"/>
    <pc:docChg chg="modSld">
      <pc:chgData name="Greta Pezzolato" userId="S::comp19gpez@compass-schools.com::f02ec307-ee1a-42be-bc88-0c538730523f" providerId="AD" clId="Web-{8755AC63-ECEE-CC20-B4D1-D1B54BC4914E}" dt="2023-04-05T08:34:30.171" v="8"/>
      <pc:docMkLst>
        <pc:docMk/>
      </pc:docMkLst>
      <pc:sldChg chg="modSp">
        <pc:chgData name="Greta Pezzolato" userId="S::comp19gpez@compass-schools.com::f02ec307-ee1a-42be-bc88-0c538730523f" providerId="AD" clId="Web-{8755AC63-ECEE-CC20-B4D1-D1B54BC4914E}" dt="2023-04-05T07:17:43.549" v="0" actId="1076"/>
        <pc:sldMkLst>
          <pc:docMk/>
          <pc:sldMk cId="109857222" sldId="256"/>
        </pc:sldMkLst>
        <pc:picChg chg="mod">
          <ac:chgData name="Greta Pezzolato" userId="S::comp19gpez@compass-schools.com::f02ec307-ee1a-42be-bc88-0c538730523f" providerId="AD" clId="Web-{8755AC63-ECEE-CC20-B4D1-D1B54BC4914E}" dt="2023-04-05T07:17:43.549" v="0" actId="1076"/>
          <ac:picMkLst>
            <pc:docMk/>
            <pc:sldMk cId="109857222" sldId="256"/>
            <ac:picMk id="14" creationId="{0E16940C-81EB-BBBC-C789-A4753AA5C4BC}"/>
          </ac:picMkLst>
        </pc:picChg>
      </pc:sldChg>
      <pc:sldChg chg="addSp delSp modSp addCm modCm">
        <pc:chgData name="Greta Pezzolato" userId="S::comp19gpez@compass-schools.com::f02ec307-ee1a-42be-bc88-0c538730523f" providerId="AD" clId="Web-{8755AC63-ECEE-CC20-B4D1-D1B54BC4914E}" dt="2023-04-05T08:34:30.171" v="8"/>
        <pc:sldMkLst>
          <pc:docMk/>
          <pc:sldMk cId="952997816" sldId="260"/>
        </pc:sldMkLst>
        <pc:picChg chg="del">
          <ac:chgData name="Greta Pezzolato" userId="S::comp19gpez@compass-schools.com::f02ec307-ee1a-42be-bc88-0c538730523f" providerId="AD" clId="Web-{8755AC63-ECEE-CC20-B4D1-D1B54BC4914E}" dt="2023-04-05T08:30:52.909" v="2"/>
          <ac:picMkLst>
            <pc:docMk/>
            <pc:sldMk cId="952997816" sldId="260"/>
            <ac:picMk id="3" creationId="{CA72FC49-0831-F094-C663-3D450722E934}"/>
          </ac:picMkLst>
        </pc:picChg>
        <pc:picChg chg="mod">
          <ac:chgData name="Greta Pezzolato" userId="S::comp19gpez@compass-schools.com::f02ec307-ee1a-42be-bc88-0c538730523f" providerId="AD" clId="Web-{8755AC63-ECEE-CC20-B4D1-D1B54BC4914E}" dt="2023-04-05T08:31:29.395" v="4" actId="1076"/>
          <ac:picMkLst>
            <pc:docMk/>
            <pc:sldMk cId="952997816" sldId="260"/>
            <ac:picMk id="18" creationId="{845E4A78-0020-1B88-707D-96CA28CCEB9C}"/>
          </ac:picMkLst>
        </pc:picChg>
        <pc:picChg chg="add mod">
          <ac:chgData name="Greta Pezzolato" userId="S::comp19gpez@compass-schools.com::f02ec307-ee1a-42be-bc88-0c538730523f" providerId="AD" clId="Web-{8755AC63-ECEE-CC20-B4D1-D1B54BC4914E}" dt="2023-04-05T08:31:40.552" v="7" actId="1076"/>
          <ac:picMkLst>
            <pc:docMk/>
            <pc:sldMk cId="952997816" sldId="260"/>
            <ac:picMk id="21" creationId="{2768B85A-4CD9-6555-5D9B-2BCC49F62E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reta Pezzolato" userId="S::comp19gpez@compass-schools.com::f02ec307-ee1a-42be-bc88-0c538730523f" providerId="AD" clId="Web-{8755AC63-ECEE-CC20-B4D1-D1B54BC4914E}" dt="2023-04-05T08:34:30.171" v="8"/>
              <pc2:cmMkLst xmlns:pc2="http://schemas.microsoft.com/office/powerpoint/2019/9/main/command">
                <pc:docMk/>
                <pc:sldMk cId="952997816" sldId="260"/>
                <pc2:cmMk id="{A1792183-972A-4BC2-8203-F09AB974445E}"/>
              </pc2:cmMkLst>
            </pc226:cmChg>
          </p:ext>
        </pc:extLst>
      </pc:sldChg>
    </pc:docChg>
  </pc:docChgLst>
  <pc:docChgLst>
    <pc:chgData name="Greta Pezzolato" userId="S::comp19gpez@compass-schools.com::f02ec307-ee1a-42be-bc88-0c538730523f" providerId="AD" clId="Web-{C9418462-5DC7-DEBA-7872-510CABE92F3F}"/>
    <pc:docChg chg="modSld">
      <pc:chgData name="Greta Pezzolato" userId="S::comp19gpez@compass-schools.com::f02ec307-ee1a-42be-bc88-0c538730523f" providerId="AD" clId="Web-{C9418462-5DC7-DEBA-7872-510CABE92F3F}" dt="2023-03-30T15:42:44.961" v="0" actId="1076"/>
      <pc:docMkLst>
        <pc:docMk/>
      </pc:docMkLst>
      <pc:sldChg chg="modSp">
        <pc:chgData name="Greta Pezzolato" userId="S::comp19gpez@compass-schools.com::f02ec307-ee1a-42be-bc88-0c538730523f" providerId="AD" clId="Web-{C9418462-5DC7-DEBA-7872-510CABE92F3F}" dt="2023-03-30T15:42:44.961" v="0" actId="1076"/>
        <pc:sldMkLst>
          <pc:docMk/>
          <pc:sldMk cId="109857222" sldId="256"/>
        </pc:sldMkLst>
        <pc:picChg chg="mod">
          <ac:chgData name="Greta Pezzolato" userId="S::comp19gpez@compass-schools.com::f02ec307-ee1a-42be-bc88-0c538730523f" providerId="AD" clId="Web-{C9418462-5DC7-DEBA-7872-510CABE92F3F}" dt="2023-03-30T15:42:44.961" v="0" actId="1076"/>
          <ac:picMkLst>
            <pc:docMk/>
            <pc:sldMk cId="109857222" sldId="256"/>
            <ac:picMk id="17" creationId="{18D8C910-6F34-380B-A382-AAB41E4B1C6D}"/>
          </ac:picMkLst>
        </pc:picChg>
      </pc:sldChg>
    </pc:docChg>
  </pc:docChgLst>
  <pc:docChgLst>
    <pc:chgData name="Greta Pezzolato" userId="S::comp19gpez@compass-schools.com::f02ec307-ee1a-42be-bc88-0c538730523f" providerId="AD" clId="Web-{1D93B8A4-74C6-6600-9FAC-1DF02E2A91F5}"/>
    <pc:docChg chg="modSld">
      <pc:chgData name="Greta Pezzolato" userId="S::comp19gpez@compass-schools.com::f02ec307-ee1a-42be-bc88-0c538730523f" providerId="AD" clId="Web-{1D93B8A4-74C6-6600-9FAC-1DF02E2A91F5}" dt="2023-04-27T15:49:03.622" v="14" actId="1076"/>
      <pc:docMkLst>
        <pc:docMk/>
      </pc:docMkLst>
      <pc:sldChg chg="addCm">
        <pc:chgData name="Greta Pezzolato" userId="S::comp19gpez@compass-schools.com::f02ec307-ee1a-42be-bc88-0c538730523f" providerId="AD" clId="Web-{1D93B8A4-74C6-6600-9FAC-1DF02E2A91F5}" dt="2023-04-27T15:29:23.557" v="3"/>
        <pc:sldMkLst>
          <pc:docMk/>
          <pc:sldMk cId="10985722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ta Pezzolato" userId="S::comp19gpez@compass-schools.com::f02ec307-ee1a-42be-bc88-0c538730523f" providerId="AD" clId="Web-{1D93B8A4-74C6-6600-9FAC-1DF02E2A91F5}" dt="2023-04-27T15:29:23.557" v="3"/>
              <pc2:cmMkLst xmlns:pc2="http://schemas.microsoft.com/office/powerpoint/2019/9/main/command">
                <pc:docMk/>
                <pc:sldMk cId="109857222" sldId="256"/>
                <pc2:cmMk id="{D09FDCC5-0474-4FAF-9211-6F8076C2BCDB}"/>
              </pc2:cmMkLst>
            </pc226:cmChg>
          </p:ext>
        </pc:extLst>
      </pc:sldChg>
      <pc:sldChg chg="addCm">
        <pc:chgData name="Greta Pezzolato" userId="S::comp19gpez@compass-schools.com::f02ec307-ee1a-42be-bc88-0c538730523f" providerId="AD" clId="Web-{1D93B8A4-74C6-6600-9FAC-1DF02E2A91F5}" dt="2023-04-27T15:18:51.210" v="1"/>
        <pc:sldMkLst>
          <pc:docMk/>
          <pc:sldMk cId="3647982282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ta Pezzolato" userId="S::comp19gpez@compass-schools.com::f02ec307-ee1a-42be-bc88-0c538730523f" providerId="AD" clId="Web-{1D93B8A4-74C6-6600-9FAC-1DF02E2A91F5}" dt="2023-04-27T15:18:51.210" v="1"/>
              <pc2:cmMkLst xmlns:pc2="http://schemas.microsoft.com/office/powerpoint/2019/9/main/command">
                <pc:docMk/>
                <pc:sldMk cId="3647982282" sldId="257"/>
                <pc2:cmMk id="{826A4394-3BC0-4F1A-94C3-FA3E0A97B47B}"/>
              </pc2:cmMkLst>
            </pc226:cmChg>
          </p:ext>
        </pc:extLst>
      </pc:sldChg>
      <pc:sldChg chg="addCm">
        <pc:chgData name="Greta Pezzolato" userId="S::comp19gpez@compass-schools.com::f02ec307-ee1a-42be-bc88-0c538730523f" providerId="AD" clId="Web-{1D93B8A4-74C6-6600-9FAC-1DF02E2A91F5}" dt="2023-04-27T15:19:14.383" v="2"/>
        <pc:sldMkLst>
          <pc:docMk/>
          <pc:sldMk cId="2353308998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ta Pezzolato" userId="S::comp19gpez@compass-schools.com::f02ec307-ee1a-42be-bc88-0c538730523f" providerId="AD" clId="Web-{1D93B8A4-74C6-6600-9FAC-1DF02E2A91F5}" dt="2023-04-27T15:19:14.383" v="2"/>
              <pc2:cmMkLst xmlns:pc2="http://schemas.microsoft.com/office/powerpoint/2019/9/main/command">
                <pc:docMk/>
                <pc:sldMk cId="2353308998" sldId="258"/>
                <pc2:cmMk id="{87FC2208-F9E6-47A1-A140-766E70A045C3}"/>
              </pc2:cmMkLst>
            </pc226:cmChg>
          </p:ext>
        </pc:extLst>
      </pc:sldChg>
      <pc:sldChg chg="addSp modSp addCm">
        <pc:chgData name="Greta Pezzolato" userId="S::comp19gpez@compass-schools.com::f02ec307-ee1a-42be-bc88-0c538730523f" providerId="AD" clId="Web-{1D93B8A4-74C6-6600-9FAC-1DF02E2A91F5}" dt="2023-04-27T15:49:03.622" v="14" actId="1076"/>
        <pc:sldMkLst>
          <pc:docMk/>
          <pc:sldMk cId="2087248031" sldId="259"/>
        </pc:sldMkLst>
        <pc:picChg chg="mod">
          <ac:chgData name="Greta Pezzolato" userId="S::comp19gpez@compass-schools.com::f02ec307-ee1a-42be-bc88-0c538730523f" providerId="AD" clId="Web-{1D93B8A4-74C6-6600-9FAC-1DF02E2A91F5}" dt="2023-04-27T15:49:03.622" v="14" actId="1076"/>
          <ac:picMkLst>
            <pc:docMk/>
            <pc:sldMk cId="2087248031" sldId="259"/>
            <ac:picMk id="26" creationId="{8AD913EF-CF6B-5234-D169-9FBA95DEAA56}"/>
          </ac:picMkLst>
        </pc:picChg>
        <pc:picChg chg="add mod">
          <ac:chgData name="Greta Pezzolato" userId="S::comp19gpez@compass-schools.com::f02ec307-ee1a-42be-bc88-0c538730523f" providerId="AD" clId="Web-{1D93B8A4-74C6-6600-9FAC-1DF02E2A91F5}" dt="2023-04-27T15:49:00.044" v="13" actId="1076"/>
          <ac:picMkLst>
            <pc:docMk/>
            <pc:sldMk cId="2087248031" sldId="259"/>
            <ac:picMk id="27" creationId="{89AC7CF7-BA7D-C138-3F8C-9B04B3CEA5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ta Pezzolato" userId="S::comp19gpez@compass-schools.com::f02ec307-ee1a-42be-bc88-0c538730523f" providerId="AD" clId="Web-{1D93B8A4-74C6-6600-9FAC-1DF02E2A91F5}" dt="2023-04-27T15:18:37.006" v="0"/>
              <pc2:cmMkLst xmlns:pc2="http://schemas.microsoft.com/office/powerpoint/2019/9/main/command">
                <pc:docMk/>
                <pc:sldMk cId="2087248031" sldId="259"/>
                <pc2:cmMk id="{79DED9A4-940D-496D-A8E5-51B9D73B99BF}"/>
              </pc2:cmMkLst>
            </pc226:cmChg>
          </p:ext>
        </pc:extLst>
      </pc:sldChg>
      <pc:sldChg chg="addCm">
        <pc:chgData name="Greta Pezzolato" userId="S::comp19gpez@compass-schools.com::f02ec307-ee1a-42be-bc88-0c538730523f" providerId="AD" clId="Web-{1D93B8A4-74C6-6600-9FAC-1DF02E2A91F5}" dt="2023-04-27T15:30:09.589" v="4"/>
        <pc:sldMkLst>
          <pc:docMk/>
          <pc:sldMk cId="952997816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ta Pezzolato" userId="S::comp19gpez@compass-schools.com::f02ec307-ee1a-42be-bc88-0c538730523f" providerId="AD" clId="Web-{1D93B8A4-74C6-6600-9FAC-1DF02E2A91F5}" dt="2023-04-27T15:30:09.589" v="4"/>
              <pc2:cmMkLst xmlns:pc2="http://schemas.microsoft.com/office/powerpoint/2019/9/main/command">
                <pc:docMk/>
                <pc:sldMk cId="952997816" sldId="260"/>
                <pc2:cmMk id="{346345C3-8601-418F-ADFD-A4BB72CCBD52}"/>
              </pc2:cmMkLst>
            </pc226:cmChg>
          </p:ext>
        </pc:extLst>
      </pc:sldChg>
      <pc:sldChg chg="addCm">
        <pc:chgData name="Greta Pezzolato" userId="S::comp19gpez@compass-schools.com::f02ec307-ee1a-42be-bc88-0c538730523f" providerId="AD" clId="Web-{1D93B8A4-74C6-6600-9FAC-1DF02E2A91F5}" dt="2023-04-27T15:30:13.714" v="5"/>
        <pc:sldMkLst>
          <pc:docMk/>
          <pc:sldMk cId="2304538071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ta Pezzolato" userId="S::comp19gpez@compass-schools.com::f02ec307-ee1a-42be-bc88-0c538730523f" providerId="AD" clId="Web-{1D93B8A4-74C6-6600-9FAC-1DF02E2A91F5}" dt="2023-04-27T15:30:13.714" v="5"/>
              <pc2:cmMkLst xmlns:pc2="http://schemas.microsoft.com/office/powerpoint/2019/9/main/command">
                <pc:docMk/>
                <pc:sldMk cId="2304538071" sldId="261"/>
                <pc2:cmMk id="{21A89A2D-9B9E-4BCC-8FF9-E8933EA57F3F}"/>
              </pc2:cmMkLst>
            </pc226:cmChg>
          </p:ext>
        </pc:extLst>
      </pc:sldChg>
    </pc:docChg>
  </pc:docChgLst>
  <pc:docChgLst>
    <pc:chgData name="Greta Pezzolato" userId="S::comp19gpez@compass-schools.com::f02ec307-ee1a-42be-bc88-0c538730523f" providerId="AD" clId="Web-{9136F57E-56B3-DBDE-9BB2-84CD9D677E80}"/>
    <pc:docChg chg="mod modSld">
      <pc:chgData name="Greta Pezzolato" userId="S::comp19gpez@compass-schools.com::f02ec307-ee1a-42be-bc88-0c538730523f" providerId="AD" clId="Web-{9136F57E-56B3-DBDE-9BB2-84CD9D677E80}" dt="2023-03-27T19:47:08.746" v="175" actId="1076"/>
      <pc:docMkLst>
        <pc:docMk/>
      </pc:docMkLst>
      <pc:sldChg chg="addSp delSp modSp addCm delCm modNotes">
        <pc:chgData name="Greta Pezzolato" userId="S::comp19gpez@compass-schools.com::f02ec307-ee1a-42be-bc88-0c538730523f" providerId="AD" clId="Web-{9136F57E-56B3-DBDE-9BB2-84CD9D677E80}" dt="2023-03-27T19:47:08.746" v="175" actId="1076"/>
        <pc:sldMkLst>
          <pc:docMk/>
          <pc:sldMk cId="109857222" sldId="256"/>
        </pc:sldMkLst>
        <pc:spChg chg="add mod">
          <ac:chgData name="Greta Pezzolato" userId="S::comp19gpez@compass-schools.com::f02ec307-ee1a-42be-bc88-0c538730523f" providerId="AD" clId="Web-{9136F57E-56B3-DBDE-9BB2-84CD9D677E80}" dt="2023-03-27T19:45:07.629" v="169" actId="20577"/>
          <ac:spMkLst>
            <pc:docMk/>
            <pc:sldMk cId="109857222" sldId="256"/>
            <ac:spMk id="2" creationId="{3D69DE84-DF52-DA00-DE42-93F2B9431D7A}"/>
          </ac:spMkLst>
        </pc:spChg>
        <pc:spChg chg="mod">
          <ac:chgData name="Greta Pezzolato" userId="S::comp19gpez@compass-schools.com::f02ec307-ee1a-42be-bc88-0c538730523f" providerId="AD" clId="Web-{9136F57E-56B3-DBDE-9BB2-84CD9D677E80}" dt="2023-03-27T19:47:08.746" v="175" actId="1076"/>
          <ac:spMkLst>
            <pc:docMk/>
            <pc:sldMk cId="109857222" sldId="256"/>
            <ac:spMk id="19" creationId="{D543A9BC-C2D2-284F-C0B3-B0A4DA178BAA}"/>
          </ac:spMkLst>
        </pc:spChg>
        <pc:picChg chg="del mod modCrop">
          <ac:chgData name="Greta Pezzolato" userId="S::comp19gpez@compass-schools.com::f02ec307-ee1a-42be-bc88-0c538730523f" providerId="AD" clId="Web-{9136F57E-56B3-DBDE-9BB2-84CD9D677E80}" dt="2023-03-27T19:45:08.207" v="170"/>
          <ac:picMkLst>
            <pc:docMk/>
            <pc:sldMk cId="109857222" sldId="256"/>
            <ac:picMk id="3" creationId="{B7CA0C0D-3668-B708-9204-D43E3215A6F3}"/>
          </ac:picMkLst>
        </pc:picChg>
        <pc:picChg chg="add mod">
          <ac:chgData name="Greta Pezzolato" userId="S::comp19gpez@compass-schools.com::f02ec307-ee1a-42be-bc88-0c538730523f" providerId="AD" clId="Web-{9136F57E-56B3-DBDE-9BB2-84CD9D677E80}" dt="2023-03-27T19:47:04.933" v="174" actId="1076"/>
          <ac:picMkLst>
            <pc:docMk/>
            <pc:sldMk cId="109857222" sldId="256"/>
            <ac:picMk id="11" creationId="{40710758-2F3E-8E08-854C-7DD009F955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reta Pezzolato" userId="S::comp19gpez@compass-schools.com::f02ec307-ee1a-42be-bc88-0c538730523f" providerId="AD" clId="Web-{9136F57E-56B3-DBDE-9BB2-84CD9D677E80}" dt="2023-03-27T19:46:49.026" v="173"/>
              <pc2:cmMkLst xmlns:pc2="http://schemas.microsoft.com/office/powerpoint/2019/9/main/command">
                <pc:docMk/>
                <pc:sldMk cId="109857222" sldId="256"/>
                <pc2:cmMk id="{9930FB7D-0E7B-4E32-9A89-A2489E140179}"/>
              </pc2:cmMkLst>
            </pc226:cmChg>
          </p:ext>
        </pc:extLst>
      </pc:sldChg>
    </pc:docChg>
  </pc:docChgLst>
  <pc:docChgLst>
    <pc:chgData name="Greta Pezzolato" userId="S::comp19gpez@compass-schools.com::f02ec307-ee1a-42be-bc88-0c538730523f" providerId="AD" clId="Web-{56D33C05-143A-4178-97FA-0D88FA79DA0F}"/>
    <pc:docChg chg="modSld">
      <pc:chgData name="Greta Pezzolato" userId="S::comp19gpez@compass-schools.com::f02ec307-ee1a-42be-bc88-0c538730523f" providerId="AD" clId="Web-{56D33C05-143A-4178-97FA-0D88FA79DA0F}" dt="2023-05-15T08:01:56.261" v="12" actId="20577"/>
      <pc:docMkLst>
        <pc:docMk/>
      </pc:docMkLst>
      <pc:sldChg chg="modCm">
        <pc:chgData name="Greta Pezzolato" userId="S::comp19gpez@compass-schools.com::f02ec307-ee1a-42be-bc88-0c538730523f" providerId="AD" clId="Web-{56D33C05-143A-4178-97FA-0D88FA79DA0F}" dt="2023-05-15T07:56:50.227" v="0"/>
        <pc:sldMkLst>
          <pc:docMk/>
          <pc:sldMk cId="10985722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eta Pezzolato" userId="S::comp19gpez@compass-schools.com::f02ec307-ee1a-42be-bc88-0c538730523f" providerId="AD" clId="Web-{56D33C05-143A-4178-97FA-0D88FA79DA0F}" dt="2023-05-15T07:56:50.227" v="0"/>
              <pc2:cmMkLst xmlns:pc2="http://schemas.microsoft.com/office/powerpoint/2019/9/main/command">
                <pc:docMk/>
                <pc:sldMk cId="109857222" sldId="256"/>
                <pc2:cmMk id="{D09FDCC5-0474-4FAF-9211-6F8076C2BCDB}"/>
              </pc2:cmMkLst>
            </pc226:cmChg>
          </p:ext>
        </pc:extLst>
      </pc:sldChg>
      <pc:sldChg chg="modSp addCm">
        <pc:chgData name="Greta Pezzolato" userId="S::comp19gpez@compass-schools.com::f02ec307-ee1a-42be-bc88-0c538730523f" providerId="AD" clId="Web-{56D33C05-143A-4178-97FA-0D88FA79DA0F}" dt="2023-05-15T08:01:56.261" v="12" actId="20577"/>
        <pc:sldMkLst>
          <pc:docMk/>
          <pc:sldMk cId="3809533502" sldId="262"/>
        </pc:sldMkLst>
        <pc:spChg chg="mod">
          <ac:chgData name="Greta Pezzolato" userId="S::comp19gpez@compass-schools.com::f02ec307-ee1a-42be-bc88-0c538730523f" providerId="AD" clId="Web-{56D33C05-143A-4178-97FA-0D88FA79DA0F}" dt="2023-05-15T08:01:56.261" v="12" actId="20577"/>
          <ac:spMkLst>
            <pc:docMk/>
            <pc:sldMk cId="3809533502" sldId="262"/>
            <ac:spMk id="19" creationId="{D543A9BC-C2D2-284F-C0B3-B0A4DA178BAA}"/>
          </ac:spMkLst>
        </pc:spChg>
        <pc:picChg chg="mod">
          <ac:chgData name="Greta Pezzolato" userId="S::comp19gpez@compass-schools.com::f02ec307-ee1a-42be-bc88-0c538730523f" providerId="AD" clId="Web-{56D33C05-143A-4178-97FA-0D88FA79DA0F}" dt="2023-05-15T08:00:52.601" v="7"/>
          <ac:picMkLst>
            <pc:docMk/>
            <pc:sldMk cId="3809533502" sldId="262"/>
            <ac:picMk id="21" creationId="{C456D88F-3AB5-9FD2-AE5B-3974817E6BB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ta Pezzolato" userId="S::comp19gpez@compass-schools.com::f02ec307-ee1a-42be-bc88-0c538730523f" providerId="AD" clId="Web-{56D33C05-143A-4178-97FA-0D88FA79DA0F}" dt="2023-05-15T07:57:19.401" v="1"/>
              <pc2:cmMkLst xmlns:pc2="http://schemas.microsoft.com/office/powerpoint/2019/9/main/command">
                <pc:docMk/>
                <pc:sldMk cId="3809533502" sldId="262"/>
                <pc2:cmMk id="{BA62BD89-B2FA-43FC-9184-A88C91102039}"/>
              </pc2:cmMkLst>
            </pc226:cmChg>
          </p:ext>
        </pc:extLst>
      </pc:sldChg>
    </pc:docChg>
  </pc:docChgLst>
  <pc:docChgLst>
    <pc:chgData name="Greta Pezzolato" userId="S::comp19gpez@compass-schools.com::f02ec307-ee1a-42be-bc88-0c538730523f" providerId="AD" clId="Web-{F4CA8F6F-90FF-60FF-FDF2-F6693A7FECBD}"/>
    <pc:docChg chg="addSld delSld modSld">
      <pc:chgData name="Greta Pezzolato" userId="S::comp19gpez@compass-schools.com::f02ec307-ee1a-42be-bc88-0c538730523f" providerId="AD" clId="Web-{F4CA8F6F-90FF-60FF-FDF2-F6693A7FECBD}" dt="2023-05-17T15:50:24.641" v="2"/>
      <pc:docMkLst>
        <pc:docMk/>
      </pc:docMkLst>
      <pc:sldChg chg="delSp add del">
        <pc:chgData name="Greta Pezzolato" userId="S::comp19gpez@compass-schools.com::f02ec307-ee1a-42be-bc88-0c538730523f" providerId="AD" clId="Web-{F4CA8F6F-90FF-60FF-FDF2-F6693A7FECBD}" dt="2023-05-17T15:50:24.641" v="2"/>
        <pc:sldMkLst>
          <pc:docMk/>
          <pc:sldMk cId="109857222" sldId="256"/>
        </pc:sldMkLst>
        <pc:picChg chg="del">
          <ac:chgData name="Greta Pezzolato" userId="S::comp19gpez@compass-schools.com::f02ec307-ee1a-42be-bc88-0c538730523f" providerId="AD" clId="Web-{F4CA8F6F-90FF-60FF-FDF2-F6693A7FECBD}" dt="2023-05-17T15:36:51.520" v="0"/>
          <ac:picMkLst>
            <pc:docMk/>
            <pc:sldMk cId="109857222" sldId="256"/>
            <ac:picMk id="3" creationId="{479B72BD-C1FB-D7E6-C0C7-303A3DB426F2}"/>
          </ac:picMkLst>
        </pc:picChg>
      </pc:sldChg>
    </pc:docChg>
  </pc:docChgLst>
  <pc:docChgLst>
    <pc:chgData name="Greta Pezzolato" userId="S::comp19gpez@compass-schools.com::f02ec307-ee1a-42be-bc88-0c538730523f" providerId="AD" clId="Web-{C2C8CCAA-62FA-0C97-E7D1-E5A431EC9D69}"/>
    <pc:docChg chg="modSld">
      <pc:chgData name="Greta Pezzolato" userId="S::comp19gpez@compass-schools.com::f02ec307-ee1a-42be-bc88-0c538730523f" providerId="AD" clId="Web-{C2C8CCAA-62FA-0C97-E7D1-E5A431EC9D69}" dt="2023-04-11T13:34:24.552" v="133" actId="20577"/>
      <pc:docMkLst>
        <pc:docMk/>
      </pc:docMkLst>
      <pc:sldChg chg="modSp">
        <pc:chgData name="Greta Pezzolato" userId="S::comp19gpez@compass-schools.com::f02ec307-ee1a-42be-bc88-0c538730523f" providerId="AD" clId="Web-{C2C8CCAA-62FA-0C97-E7D1-E5A431EC9D69}" dt="2023-04-11T13:34:24.552" v="133" actId="20577"/>
        <pc:sldMkLst>
          <pc:docMk/>
          <pc:sldMk cId="2353308998" sldId="258"/>
        </pc:sldMkLst>
        <pc:spChg chg="mod">
          <ac:chgData name="Greta Pezzolato" userId="S::comp19gpez@compass-schools.com::f02ec307-ee1a-42be-bc88-0c538730523f" providerId="AD" clId="Web-{C2C8CCAA-62FA-0C97-E7D1-E5A431EC9D69}" dt="2023-04-11T13:34:24.552" v="133" actId="20577"/>
          <ac:spMkLst>
            <pc:docMk/>
            <pc:sldMk cId="2353308998" sldId="258"/>
            <ac:spMk id="18" creationId="{7ED397DD-DEED-2677-B153-7D00E0075A85}"/>
          </ac:spMkLst>
        </pc:spChg>
      </pc:sldChg>
      <pc:sldChg chg="modSp">
        <pc:chgData name="Greta Pezzolato" userId="S::comp19gpez@compass-schools.com::f02ec307-ee1a-42be-bc88-0c538730523f" providerId="AD" clId="Web-{C2C8CCAA-62FA-0C97-E7D1-E5A431EC9D69}" dt="2023-04-11T12:51:51.157" v="24" actId="20577"/>
        <pc:sldMkLst>
          <pc:docMk/>
          <pc:sldMk cId="2087248031" sldId="259"/>
        </pc:sldMkLst>
        <pc:spChg chg="mod">
          <ac:chgData name="Greta Pezzolato" userId="S::comp19gpez@compass-schools.com::f02ec307-ee1a-42be-bc88-0c538730523f" providerId="AD" clId="Web-{C2C8CCAA-62FA-0C97-E7D1-E5A431EC9D69}" dt="2023-04-11T12:51:51.157" v="24" actId="20577"/>
          <ac:spMkLst>
            <pc:docMk/>
            <pc:sldMk cId="2087248031" sldId="259"/>
            <ac:spMk id="2" creationId="{1CCEEC47-152C-F10B-36E8-6B94B4CD8540}"/>
          </ac:spMkLst>
        </pc:spChg>
        <pc:picChg chg="mod">
          <ac:chgData name="Greta Pezzolato" userId="S::comp19gpez@compass-schools.com::f02ec307-ee1a-42be-bc88-0c538730523f" providerId="AD" clId="Web-{C2C8CCAA-62FA-0C97-E7D1-E5A431EC9D69}" dt="2023-04-11T12:44:28.958" v="0" actId="1076"/>
          <ac:picMkLst>
            <pc:docMk/>
            <pc:sldMk cId="2087248031" sldId="259"/>
            <ac:picMk id="16" creationId="{1C5C2C82-9183-FCB2-BB43-6A583ABA3201}"/>
          </ac:picMkLst>
        </pc:picChg>
      </pc:sldChg>
    </pc:docChg>
  </pc:docChgLst>
  <pc:docChgLst>
    <pc:chgData name="Greta Pezzolato" userId="S::comp19gpez@compass-schools.com::f02ec307-ee1a-42be-bc88-0c538730523f" providerId="AD" clId="Web-{CFFBA457-9860-123A-FB98-FF045274CC29}"/>
    <pc:docChg chg="">
      <pc:chgData name="Greta Pezzolato" userId="S::comp19gpez@compass-schools.com::f02ec307-ee1a-42be-bc88-0c538730523f" providerId="AD" clId="Web-{CFFBA457-9860-123A-FB98-FF045274CC29}" dt="2023-05-22T07:50:48.115" v="3"/>
      <pc:docMkLst>
        <pc:docMk/>
      </pc:docMkLst>
      <pc:sldChg chg="modCm">
        <pc:chgData name="Greta Pezzolato" userId="S::comp19gpez@compass-schools.com::f02ec307-ee1a-42be-bc88-0c538730523f" providerId="AD" clId="Web-{CFFBA457-9860-123A-FB98-FF045274CC29}" dt="2023-05-22T07:46:44.204" v="1"/>
        <pc:sldMkLst>
          <pc:docMk/>
          <pc:sldMk cId="10985722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eta Pezzolato" userId="S::comp19gpez@compass-schools.com::f02ec307-ee1a-42be-bc88-0c538730523f" providerId="AD" clId="Web-{CFFBA457-9860-123A-FB98-FF045274CC29}" dt="2023-05-22T07:46:44.204" v="1"/>
              <pc2:cmMkLst xmlns:pc2="http://schemas.microsoft.com/office/powerpoint/2019/9/main/command">
                <pc:docMk/>
                <pc:sldMk cId="109857222" sldId="256"/>
                <pc2:cmMk id="{D09FDCC5-0474-4FAF-9211-6F8076C2BCDB}"/>
              </pc2:cmMkLst>
            </pc226:cmChg>
          </p:ext>
        </pc:extLst>
      </pc:sldChg>
      <pc:sldChg chg="modCm">
        <pc:chgData name="Greta Pezzolato" userId="S::comp19gpez@compass-schools.com::f02ec307-ee1a-42be-bc88-0c538730523f" providerId="AD" clId="Web-{CFFBA457-9860-123A-FB98-FF045274CC29}" dt="2023-05-22T07:46:29.672" v="0"/>
        <pc:sldMkLst>
          <pc:docMk/>
          <pc:sldMk cId="2353308998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eta Pezzolato" userId="S::comp19gpez@compass-schools.com::f02ec307-ee1a-42be-bc88-0c538730523f" providerId="AD" clId="Web-{CFFBA457-9860-123A-FB98-FF045274CC29}" dt="2023-05-22T07:46:29.672" v="0"/>
              <pc2:cmMkLst xmlns:pc2="http://schemas.microsoft.com/office/powerpoint/2019/9/main/command">
                <pc:docMk/>
                <pc:sldMk cId="2353308998" sldId="258"/>
                <pc2:cmMk id="{87FC2208-F9E6-47A1-A140-766E70A045C3}"/>
              </pc2:cmMkLst>
            </pc226:cmChg>
          </p:ext>
        </pc:extLst>
      </pc:sldChg>
      <pc:sldChg chg="modCm">
        <pc:chgData name="Greta Pezzolato" userId="S::comp19gpez@compass-schools.com::f02ec307-ee1a-42be-bc88-0c538730523f" providerId="AD" clId="Web-{CFFBA457-9860-123A-FB98-FF045274CC29}" dt="2023-05-22T07:50:48.115" v="3"/>
        <pc:sldMkLst>
          <pc:docMk/>
          <pc:sldMk cId="952997816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eta Pezzolato" userId="S::comp19gpez@compass-schools.com::f02ec307-ee1a-42be-bc88-0c538730523f" providerId="AD" clId="Web-{CFFBA457-9860-123A-FB98-FF045274CC29}" dt="2023-05-22T07:50:48.115" v="3"/>
              <pc2:cmMkLst xmlns:pc2="http://schemas.microsoft.com/office/powerpoint/2019/9/main/command">
                <pc:docMk/>
                <pc:sldMk cId="952997816" sldId="260"/>
                <pc2:cmMk id="{346345C3-8601-418F-ADFD-A4BB72CCBD52}"/>
              </pc2:cmMkLst>
            </pc226:cmChg>
          </p:ext>
        </pc:extLst>
      </pc:sldChg>
      <pc:sldChg chg="modCm">
        <pc:chgData name="Greta Pezzolato" userId="S::comp19gpez@compass-schools.com::f02ec307-ee1a-42be-bc88-0c538730523f" providerId="AD" clId="Web-{CFFBA457-9860-123A-FB98-FF045274CC29}" dt="2023-05-22T07:50:37.083" v="2"/>
        <pc:sldMkLst>
          <pc:docMk/>
          <pc:sldMk cId="2304538071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eta Pezzolato" userId="S::comp19gpez@compass-schools.com::f02ec307-ee1a-42be-bc88-0c538730523f" providerId="AD" clId="Web-{CFFBA457-9860-123A-FB98-FF045274CC29}" dt="2023-05-22T07:50:37.083" v="2"/>
              <pc2:cmMkLst xmlns:pc2="http://schemas.microsoft.com/office/powerpoint/2019/9/main/command">
                <pc:docMk/>
                <pc:sldMk cId="2304538071" sldId="261"/>
                <pc2:cmMk id="{21A89A2D-9B9E-4BCC-8FF9-E8933EA57F3F}"/>
              </pc2:cmMkLst>
            </pc226:cmChg>
          </p:ext>
        </pc:extLst>
      </pc:sldChg>
    </pc:docChg>
  </pc:docChgLst>
  <pc:docChgLst>
    <pc:chgData name="Greta Pezzolato" userId="S::comp19gpez@compass-schools.com::f02ec307-ee1a-42be-bc88-0c538730523f" providerId="AD" clId="Web-{CA5E2ED9-B610-CBBC-5A75-D95012710277}"/>
    <pc:docChg chg="modSld">
      <pc:chgData name="Greta Pezzolato" userId="S::comp19gpez@compass-schools.com::f02ec307-ee1a-42be-bc88-0c538730523f" providerId="AD" clId="Web-{CA5E2ED9-B610-CBBC-5A75-D95012710277}" dt="2023-04-07T12:26:45.291" v="35" actId="20577"/>
      <pc:docMkLst>
        <pc:docMk/>
      </pc:docMkLst>
      <pc:sldChg chg="modSp">
        <pc:chgData name="Greta Pezzolato" userId="S::comp19gpez@compass-schools.com::f02ec307-ee1a-42be-bc88-0c538730523f" providerId="AD" clId="Web-{CA5E2ED9-B610-CBBC-5A75-D95012710277}" dt="2023-04-07T12:26:45.291" v="35" actId="20577"/>
        <pc:sldMkLst>
          <pc:docMk/>
          <pc:sldMk cId="952997816" sldId="260"/>
        </pc:sldMkLst>
        <pc:spChg chg="mod">
          <ac:chgData name="Greta Pezzolato" userId="S::comp19gpez@compass-schools.com::f02ec307-ee1a-42be-bc88-0c538730523f" providerId="AD" clId="Web-{CA5E2ED9-B610-CBBC-5A75-D95012710277}" dt="2023-04-07T12:26:45.291" v="35" actId="20577"/>
          <ac:spMkLst>
            <pc:docMk/>
            <pc:sldMk cId="952997816" sldId="260"/>
            <ac:spMk id="11" creationId="{FEBC3185-D86F-1958-9549-D179DFEA25F8}"/>
          </ac:spMkLst>
        </pc:spChg>
      </pc:sldChg>
      <pc:sldChg chg="addSp modSp">
        <pc:chgData name="Greta Pezzolato" userId="S::comp19gpez@compass-schools.com::f02ec307-ee1a-42be-bc88-0c538730523f" providerId="AD" clId="Web-{CA5E2ED9-B610-CBBC-5A75-D95012710277}" dt="2023-04-07T12:25:59.899" v="7" actId="1076"/>
        <pc:sldMkLst>
          <pc:docMk/>
          <pc:sldMk cId="2304538071" sldId="261"/>
        </pc:sldMkLst>
        <pc:picChg chg="add mod">
          <ac:chgData name="Greta Pezzolato" userId="S::comp19gpez@compass-schools.com::f02ec307-ee1a-42be-bc88-0c538730523f" providerId="AD" clId="Web-{CA5E2ED9-B610-CBBC-5A75-D95012710277}" dt="2023-04-07T12:25:48.133" v="4" actId="1076"/>
          <ac:picMkLst>
            <pc:docMk/>
            <pc:sldMk cId="2304538071" sldId="261"/>
            <ac:picMk id="3" creationId="{26D8C877-BB81-BAE3-6A79-8CCBDEA1CBE0}"/>
          </ac:picMkLst>
        </pc:picChg>
        <pc:picChg chg="add mod">
          <ac:chgData name="Greta Pezzolato" userId="S::comp19gpez@compass-schools.com::f02ec307-ee1a-42be-bc88-0c538730523f" providerId="AD" clId="Web-{CA5E2ED9-B610-CBBC-5A75-D95012710277}" dt="2023-04-07T12:25:59.899" v="7" actId="1076"/>
          <ac:picMkLst>
            <pc:docMk/>
            <pc:sldMk cId="2304538071" sldId="261"/>
            <ac:picMk id="18" creationId="{FFE99120-9F2B-FA80-0CBE-F543E9FBBE18}"/>
          </ac:picMkLst>
        </pc:picChg>
      </pc:sldChg>
    </pc:docChg>
  </pc:docChgLst>
  <pc:docChgLst>
    <pc:chgData name="Greta Pezzolato" userId="S::comp19gpez@compass-schools.com::f02ec307-ee1a-42be-bc88-0c538730523f" providerId="AD" clId="Web-{08312D07-A7D0-AF61-7727-91CF0AA7BAAA}"/>
    <pc:docChg chg="addSld modSld">
      <pc:chgData name="Greta Pezzolato" userId="S::comp19gpez@compass-schools.com::f02ec307-ee1a-42be-bc88-0c538730523f" providerId="AD" clId="Web-{08312D07-A7D0-AF61-7727-91CF0AA7BAAA}" dt="2023-05-03T17:44:09.287" v="45" actId="1076"/>
      <pc:docMkLst>
        <pc:docMk/>
      </pc:docMkLst>
      <pc:sldChg chg="addSp delSp modSp">
        <pc:chgData name="Greta Pezzolato" userId="S::comp19gpez@compass-schools.com::f02ec307-ee1a-42be-bc88-0c538730523f" providerId="AD" clId="Web-{08312D07-A7D0-AF61-7727-91CF0AA7BAAA}" dt="2023-05-03T17:44:09.287" v="45" actId="1076"/>
        <pc:sldMkLst>
          <pc:docMk/>
          <pc:sldMk cId="109857222" sldId="256"/>
        </pc:sldMkLst>
        <pc:spChg chg="mod">
          <ac:chgData name="Greta Pezzolato" userId="S::comp19gpez@compass-schools.com::f02ec307-ee1a-42be-bc88-0c538730523f" providerId="AD" clId="Web-{08312D07-A7D0-AF61-7727-91CF0AA7BAAA}" dt="2023-05-03T17:12:38.445" v="8"/>
          <ac:spMkLst>
            <pc:docMk/>
            <pc:sldMk cId="109857222" sldId="256"/>
            <ac:spMk id="6" creationId="{48990743-EAFD-5DB8-640C-6E3D7BA11F06}"/>
          </ac:spMkLst>
        </pc:spChg>
        <pc:spChg chg="add mod">
          <ac:chgData name="Greta Pezzolato" userId="S::comp19gpez@compass-schools.com::f02ec307-ee1a-42be-bc88-0c538730523f" providerId="AD" clId="Web-{08312D07-A7D0-AF61-7727-91CF0AA7BAAA}" dt="2023-05-03T17:44:09.287" v="45" actId="1076"/>
          <ac:spMkLst>
            <pc:docMk/>
            <pc:sldMk cId="109857222" sldId="256"/>
            <ac:spMk id="11" creationId="{CE994EE7-9F57-8EDD-82FA-50E49E9995A5}"/>
          </ac:spMkLst>
        </pc:spChg>
        <pc:spChg chg="mod">
          <ac:chgData name="Greta Pezzolato" userId="S::comp19gpez@compass-schools.com::f02ec307-ee1a-42be-bc88-0c538730523f" providerId="AD" clId="Web-{08312D07-A7D0-AF61-7727-91CF0AA7BAAA}" dt="2023-05-03T17:12:23.038" v="4" actId="20577"/>
          <ac:spMkLst>
            <pc:docMk/>
            <pc:sldMk cId="109857222" sldId="256"/>
            <ac:spMk id="19" creationId="{D543A9BC-C2D2-284F-C0B3-B0A4DA178BAA}"/>
          </ac:spMkLst>
        </pc:spChg>
        <pc:picChg chg="add mod">
          <ac:chgData name="Greta Pezzolato" userId="S::comp19gpez@compass-schools.com::f02ec307-ee1a-42be-bc88-0c538730523f" providerId="AD" clId="Web-{08312D07-A7D0-AF61-7727-91CF0AA7BAAA}" dt="2023-05-03T17:42:51.424" v="12" actId="1076"/>
          <ac:picMkLst>
            <pc:docMk/>
            <pc:sldMk cId="109857222" sldId="256"/>
            <ac:picMk id="3" creationId="{479B72BD-C1FB-D7E6-C0C7-303A3DB426F2}"/>
          </ac:picMkLst>
        </pc:picChg>
        <pc:picChg chg="del">
          <ac:chgData name="Greta Pezzolato" userId="S::comp19gpez@compass-schools.com::f02ec307-ee1a-42be-bc88-0c538730523f" providerId="AD" clId="Web-{08312D07-A7D0-AF61-7727-91CF0AA7BAAA}" dt="2023-05-03T17:12:24.600" v="5"/>
          <ac:picMkLst>
            <pc:docMk/>
            <pc:sldMk cId="109857222" sldId="256"/>
            <ac:picMk id="11" creationId="{40710758-2F3E-8E08-854C-7DD009F95542}"/>
          </ac:picMkLst>
        </pc:picChg>
        <pc:picChg chg="mod">
          <ac:chgData name="Greta Pezzolato" userId="S::comp19gpez@compass-schools.com::f02ec307-ee1a-42be-bc88-0c538730523f" providerId="AD" clId="Web-{08312D07-A7D0-AF61-7727-91CF0AA7BAAA}" dt="2023-05-03T17:12:42.899" v="9" actId="1076"/>
          <ac:picMkLst>
            <pc:docMk/>
            <pc:sldMk cId="109857222" sldId="256"/>
            <ac:picMk id="20" creationId="{62C93D53-D39B-DD10-4624-D9824F5050F0}"/>
          </ac:picMkLst>
        </pc:picChg>
        <pc:picChg chg="del">
          <ac:chgData name="Greta Pezzolato" userId="S::comp19gpez@compass-schools.com::f02ec307-ee1a-42be-bc88-0c538730523f" providerId="AD" clId="Web-{08312D07-A7D0-AF61-7727-91CF0AA7BAAA}" dt="2023-05-03T17:12:26.069" v="6"/>
          <ac:picMkLst>
            <pc:docMk/>
            <pc:sldMk cId="109857222" sldId="256"/>
            <ac:picMk id="21" creationId="{C456D88F-3AB5-9FD2-AE5B-3974817E6BBA}"/>
          </ac:picMkLst>
        </pc:picChg>
      </pc:sldChg>
      <pc:sldChg chg="add replId">
        <pc:chgData name="Greta Pezzolato" userId="S::comp19gpez@compass-schools.com::f02ec307-ee1a-42be-bc88-0c538730523f" providerId="AD" clId="Web-{08312D07-A7D0-AF61-7727-91CF0AA7BAAA}" dt="2023-05-03T17:12:17.819" v="0"/>
        <pc:sldMkLst>
          <pc:docMk/>
          <pc:sldMk cId="3809533502" sldId="262"/>
        </pc:sldMkLst>
      </pc:sldChg>
    </pc:docChg>
  </pc:docChgLst>
  <pc:docChgLst>
    <pc:chgData name="Mahboud Ghaseminejad" userId="S::comp19mgha@compass-schools.com::2fa8296f-fdfe-4867-b765-67cadc421c69" providerId="AD" clId="Web-{61E584E9-18AA-A7DB-C316-0AE3A12628DD}"/>
    <pc:docChg chg="modSld">
      <pc:chgData name="Mahboud Ghaseminejad" userId="S::comp19mgha@compass-schools.com::2fa8296f-fdfe-4867-b765-67cadc421c69" providerId="AD" clId="Web-{61E584E9-18AA-A7DB-C316-0AE3A12628DD}" dt="2023-05-24T06:49:38.521" v="37"/>
      <pc:docMkLst>
        <pc:docMk/>
      </pc:docMkLst>
      <pc:sldChg chg="addSp delSp modSp">
        <pc:chgData name="Mahboud Ghaseminejad" userId="S::comp19mgha@compass-schools.com::2fa8296f-fdfe-4867-b765-67cadc421c69" providerId="AD" clId="Web-{61E584E9-18AA-A7DB-C316-0AE3A12628DD}" dt="2023-05-24T06:49:38.521" v="37"/>
        <pc:sldMkLst>
          <pc:docMk/>
          <pc:sldMk cId="109857222" sldId="256"/>
        </pc:sldMkLst>
        <pc:picChg chg="del">
          <ac:chgData name="Mahboud Ghaseminejad" userId="S::comp19mgha@compass-schools.com::2fa8296f-fdfe-4867-b765-67cadc421c69" providerId="AD" clId="Web-{61E584E9-18AA-A7DB-C316-0AE3A12628DD}" dt="2023-05-24T06:49:37.505" v="36"/>
          <ac:picMkLst>
            <pc:docMk/>
            <pc:sldMk cId="109857222" sldId="256"/>
            <ac:picMk id="20" creationId="{62C93D53-D39B-DD10-4624-D9824F5050F0}"/>
          </ac:picMkLst>
        </pc:picChg>
        <pc:picChg chg="add del mod">
          <ac:chgData name="Mahboud Ghaseminejad" userId="S::comp19mgha@compass-schools.com::2fa8296f-fdfe-4867-b765-67cadc421c69" providerId="AD" clId="Web-{61E584E9-18AA-A7DB-C316-0AE3A12628DD}" dt="2023-05-24T06:49:36.099" v="35"/>
          <ac:picMkLst>
            <pc:docMk/>
            <pc:sldMk cId="109857222" sldId="256"/>
            <ac:picMk id="21" creationId="{AEA145EE-9D2B-428C-8F45-04E51E54323B}"/>
          </ac:picMkLst>
        </pc:picChg>
        <pc:picChg chg="add">
          <ac:chgData name="Mahboud Ghaseminejad" userId="S::comp19mgha@compass-schools.com::2fa8296f-fdfe-4867-b765-67cadc421c69" providerId="AD" clId="Web-{61E584E9-18AA-A7DB-C316-0AE3A12628DD}" dt="2023-05-24T06:49:38.521" v="37"/>
          <ac:picMkLst>
            <pc:docMk/>
            <pc:sldMk cId="109857222" sldId="256"/>
            <ac:picMk id="24" creationId="{B45711B7-B949-458B-B985-E4FE4EBD35BB}"/>
          </ac:picMkLst>
        </pc:picChg>
      </pc:sldChg>
      <pc:sldChg chg="addSp delSp">
        <pc:chgData name="Mahboud Ghaseminejad" userId="S::comp19mgha@compass-schools.com::2fa8296f-fdfe-4867-b765-67cadc421c69" providerId="AD" clId="Web-{61E584E9-18AA-A7DB-C316-0AE3A12628DD}" dt="2023-05-24T06:49:10.504" v="24"/>
        <pc:sldMkLst>
          <pc:docMk/>
          <pc:sldMk cId="3647982282" sldId="257"/>
        </pc:sldMkLst>
        <pc:picChg chg="del">
          <ac:chgData name="Mahboud Ghaseminejad" userId="S::comp19mgha@compass-schools.com::2fa8296f-fdfe-4867-b765-67cadc421c69" providerId="AD" clId="Web-{61E584E9-18AA-A7DB-C316-0AE3A12628DD}" dt="2023-05-24T06:49:08.910" v="23"/>
          <ac:picMkLst>
            <pc:docMk/>
            <pc:sldMk cId="3647982282" sldId="257"/>
            <ac:picMk id="20" creationId="{62C93D53-D39B-DD10-4624-D9824F5050F0}"/>
          </ac:picMkLst>
        </pc:picChg>
        <pc:picChg chg="add">
          <ac:chgData name="Mahboud Ghaseminejad" userId="S::comp19mgha@compass-schools.com::2fa8296f-fdfe-4867-b765-67cadc421c69" providerId="AD" clId="Web-{61E584E9-18AA-A7DB-C316-0AE3A12628DD}" dt="2023-05-24T06:49:10.504" v="24"/>
          <ac:picMkLst>
            <pc:docMk/>
            <pc:sldMk cId="3647982282" sldId="257"/>
            <ac:picMk id="27" creationId="{65DF8269-EFBB-FF0C-ED18-4AC0DC5DF453}"/>
          </ac:picMkLst>
        </pc:picChg>
      </pc:sldChg>
      <pc:sldChg chg="addSp delSp">
        <pc:chgData name="Mahboud Ghaseminejad" userId="S::comp19mgha@compass-schools.com::2fa8296f-fdfe-4867-b765-67cadc421c69" providerId="AD" clId="Web-{61E584E9-18AA-A7DB-C316-0AE3A12628DD}" dt="2023-05-24T06:49:15.504" v="26"/>
        <pc:sldMkLst>
          <pc:docMk/>
          <pc:sldMk cId="2353308998" sldId="258"/>
        </pc:sldMkLst>
        <pc:picChg chg="del">
          <ac:chgData name="Mahboud Ghaseminejad" userId="S::comp19mgha@compass-schools.com::2fa8296f-fdfe-4867-b765-67cadc421c69" providerId="AD" clId="Web-{61E584E9-18AA-A7DB-C316-0AE3A12628DD}" dt="2023-05-24T06:49:14.426" v="25"/>
          <ac:picMkLst>
            <pc:docMk/>
            <pc:sldMk cId="2353308998" sldId="258"/>
            <ac:picMk id="20" creationId="{62C93D53-D39B-DD10-4624-D9824F5050F0}"/>
          </ac:picMkLst>
        </pc:picChg>
        <pc:picChg chg="add">
          <ac:chgData name="Mahboud Ghaseminejad" userId="S::comp19mgha@compass-schools.com::2fa8296f-fdfe-4867-b765-67cadc421c69" providerId="AD" clId="Web-{61E584E9-18AA-A7DB-C316-0AE3A12628DD}" dt="2023-05-24T06:49:15.504" v="26"/>
          <ac:picMkLst>
            <pc:docMk/>
            <pc:sldMk cId="2353308998" sldId="258"/>
            <ac:picMk id="24" creationId="{116B03F1-491F-7469-8E03-7F1E794FC169}"/>
          </ac:picMkLst>
        </pc:picChg>
      </pc:sldChg>
      <pc:sldChg chg="addSp delSp">
        <pc:chgData name="Mahboud Ghaseminejad" userId="S::comp19mgha@compass-schools.com::2fa8296f-fdfe-4867-b765-67cadc421c69" providerId="AD" clId="Web-{61E584E9-18AA-A7DB-C316-0AE3A12628DD}" dt="2023-05-24T06:49:19.895" v="28"/>
        <pc:sldMkLst>
          <pc:docMk/>
          <pc:sldMk cId="2087248031" sldId="259"/>
        </pc:sldMkLst>
        <pc:picChg chg="del">
          <ac:chgData name="Mahboud Ghaseminejad" userId="S::comp19mgha@compass-schools.com::2fa8296f-fdfe-4867-b765-67cadc421c69" providerId="AD" clId="Web-{61E584E9-18AA-A7DB-C316-0AE3A12628DD}" dt="2023-05-24T06:49:18.708" v="27"/>
          <ac:picMkLst>
            <pc:docMk/>
            <pc:sldMk cId="2087248031" sldId="259"/>
            <ac:picMk id="20" creationId="{62C93D53-D39B-DD10-4624-D9824F5050F0}"/>
          </ac:picMkLst>
        </pc:picChg>
        <pc:picChg chg="add">
          <ac:chgData name="Mahboud Ghaseminejad" userId="S::comp19mgha@compass-schools.com::2fa8296f-fdfe-4867-b765-67cadc421c69" providerId="AD" clId="Web-{61E584E9-18AA-A7DB-C316-0AE3A12628DD}" dt="2023-05-24T06:49:19.895" v="28"/>
          <ac:picMkLst>
            <pc:docMk/>
            <pc:sldMk cId="2087248031" sldId="259"/>
            <ac:picMk id="29" creationId="{C4B17C0C-5229-5F16-7310-F1D707C6F672}"/>
          </ac:picMkLst>
        </pc:picChg>
      </pc:sldChg>
      <pc:sldChg chg="addSp delSp">
        <pc:chgData name="Mahboud Ghaseminejad" userId="S::comp19mgha@compass-schools.com::2fa8296f-fdfe-4867-b765-67cadc421c69" providerId="AD" clId="Web-{61E584E9-18AA-A7DB-C316-0AE3A12628DD}" dt="2023-05-24T06:49:24.020" v="30"/>
        <pc:sldMkLst>
          <pc:docMk/>
          <pc:sldMk cId="952997816" sldId="260"/>
        </pc:sldMkLst>
        <pc:picChg chg="del">
          <ac:chgData name="Mahboud Ghaseminejad" userId="S::comp19mgha@compass-schools.com::2fa8296f-fdfe-4867-b765-67cadc421c69" providerId="AD" clId="Web-{61E584E9-18AA-A7DB-C316-0AE3A12628DD}" dt="2023-05-24T06:49:23.020" v="29"/>
          <ac:picMkLst>
            <pc:docMk/>
            <pc:sldMk cId="952997816" sldId="260"/>
            <ac:picMk id="20" creationId="{62C93D53-D39B-DD10-4624-D9824F5050F0}"/>
          </ac:picMkLst>
        </pc:picChg>
        <pc:picChg chg="add">
          <ac:chgData name="Mahboud Ghaseminejad" userId="S::comp19mgha@compass-schools.com::2fa8296f-fdfe-4867-b765-67cadc421c69" providerId="AD" clId="Web-{61E584E9-18AA-A7DB-C316-0AE3A12628DD}" dt="2023-05-24T06:49:24.020" v="30"/>
          <ac:picMkLst>
            <pc:docMk/>
            <pc:sldMk cId="952997816" sldId="260"/>
            <ac:picMk id="24" creationId="{9C8832CF-2EDB-656D-3C82-89C34A162709}"/>
          </ac:picMkLst>
        </pc:picChg>
      </pc:sldChg>
      <pc:sldChg chg="addSp delSp">
        <pc:chgData name="Mahboud Ghaseminejad" userId="S::comp19mgha@compass-schools.com::2fa8296f-fdfe-4867-b765-67cadc421c69" providerId="AD" clId="Web-{61E584E9-18AA-A7DB-C316-0AE3A12628DD}" dt="2023-05-24T06:49:28.239" v="32"/>
        <pc:sldMkLst>
          <pc:docMk/>
          <pc:sldMk cId="2304538071" sldId="261"/>
        </pc:sldMkLst>
        <pc:picChg chg="del">
          <ac:chgData name="Mahboud Ghaseminejad" userId="S::comp19mgha@compass-schools.com::2fa8296f-fdfe-4867-b765-67cadc421c69" providerId="AD" clId="Web-{61E584E9-18AA-A7DB-C316-0AE3A12628DD}" dt="2023-05-24T06:49:27.223" v="31"/>
          <ac:picMkLst>
            <pc:docMk/>
            <pc:sldMk cId="2304538071" sldId="261"/>
            <ac:picMk id="20" creationId="{62C93D53-D39B-DD10-4624-D9824F5050F0}"/>
          </ac:picMkLst>
        </pc:picChg>
        <pc:picChg chg="add">
          <ac:chgData name="Mahboud Ghaseminejad" userId="S::comp19mgha@compass-schools.com::2fa8296f-fdfe-4867-b765-67cadc421c69" providerId="AD" clId="Web-{61E584E9-18AA-A7DB-C316-0AE3A12628DD}" dt="2023-05-24T06:49:28.239" v="32"/>
          <ac:picMkLst>
            <pc:docMk/>
            <pc:sldMk cId="2304538071" sldId="261"/>
            <ac:picMk id="24" creationId="{E8996B39-0DD1-F053-C6F7-022F4E94F4BC}"/>
          </ac:picMkLst>
        </pc:picChg>
      </pc:sldChg>
      <pc:sldChg chg="addSp delSp modSp">
        <pc:chgData name="Mahboud Ghaseminejad" userId="S::comp19mgha@compass-schools.com::2fa8296f-fdfe-4867-b765-67cadc421c69" providerId="AD" clId="Web-{61E584E9-18AA-A7DB-C316-0AE3A12628DD}" dt="2023-05-24T06:48:44.472" v="22" actId="1076"/>
        <pc:sldMkLst>
          <pc:docMk/>
          <pc:sldMk cId="3809533502" sldId="262"/>
        </pc:sldMkLst>
        <pc:picChg chg="add mod">
          <ac:chgData name="Mahboud Ghaseminejad" userId="S::comp19mgha@compass-schools.com::2fa8296f-fdfe-4867-b765-67cadc421c69" providerId="AD" clId="Web-{61E584E9-18AA-A7DB-C316-0AE3A12628DD}" dt="2023-05-24T06:48:44.472" v="22" actId="1076"/>
          <ac:picMkLst>
            <pc:docMk/>
            <pc:sldMk cId="3809533502" sldId="262"/>
            <ac:picMk id="3" creationId="{9EE14B71-78BB-0D48-AF0C-2D960837166E}"/>
          </ac:picMkLst>
        </pc:picChg>
        <pc:picChg chg="del mod">
          <ac:chgData name="Mahboud Ghaseminejad" userId="S::comp19mgha@compass-schools.com::2fa8296f-fdfe-4867-b765-67cadc421c69" providerId="AD" clId="Web-{61E584E9-18AA-A7DB-C316-0AE3A12628DD}" dt="2023-05-24T06:48:22.222" v="17"/>
          <ac:picMkLst>
            <pc:docMk/>
            <pc:sldMk cId="3809533502" sldId="262"/>
            <ac:picMk id="11" creationId="{40710758-2F3E-8E08-854C-7DD009F95542}"/>
          </ac:picMkLst>
        </pc:picChg>
        <pc:picChg chg="add mod">
          <ac:chgData name="Mahboud Ghaseminejad" userId="S::comp19mgha@compass-schools.com::2fa8296f-fdfe-4867-b765-67cadc421c69" providerId="AD" clId="Web-{61E584E9-18AA-A7DB-C316-0AE3A12628DD}" dt="2023-05-24T06:48:26.831" v="19" actId="14100"/>
          <ac:picMkLst>
            <pc:docMk/>
            <pc:sldMk cId="3809533502" sldId="262"/>
            <ac:picMk id="18" creationId="{384A3553-97FA-B439-8BCC-2E0221F1A782}"/>
          </ac:picMkLst>
        </pc:picChg>
        <pc:picChg chg="del mod">
          <ac:chgData name="Mahboud Ghaseminejad" userId="S::comp19mgha@compass-schools.com::2fa8296f-fdfe-4867-b765-67cadc421c69" providerId="AD" clId="Web-{61E584E9-18AA-A7DB-C316-0AE3A12628DD}" dt="2023-05-24T06:40:47.897" v="4"/>
          <ac:picMkLst>
            <pc:docMk/>
            <pc:sldMk cId="3809533502" sldId="262"/>
            <ac:picMk id="20" creationId="{62C93D53-D39B-DD10-4624-D9824F5050F0}"/>
          </ac:picMkLst>
        </pc:picChg>
      </pc:sldChg>
    </pc:docChg>
  </pc:docChgLst>
</pc:chgInfo>
</file>

<file path=ppt/comments/modernComment_101_D96FCA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6A4394-3BC0-4F1A-94C3-FA3E0A97B47B}" authorId="{1D9B9D54-51AD-A5A8-488C-0A22D8F46D37}" created="2023-04-27T15:18:51.210">
    <pc:sldMkLst xmlns:pc="http://schemas.microsoft.com/office/powerpoint/2013/main/command">
      <pc:docMk/>
      <pc:sldMk cId="3647982282" sldId="257"/>
    </pc:sldMkLst>
    <p188:txBody>
      <a:bodyPr/>
      <a:lstStyle/>
      <a:p>
        <a:r>
          <a:rPr lang="en-US"/>
          <a:t>Kayla</a:t>
        </a:r>
      </a:p>
    </p188:txBody>
  </p188:cm>
</p188:cmLst>
</file>

<file path=ppt/comments/modernComment_102_8C44A5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FC2208-F9E6-47A1-A140-766E70A045C3}" authorId="{1D9B9D54-51AD-A5A8-488C-0A22D8F46D37}" created="2023-04-27T15:19:14.383">
    <pc:sldMkLst xmlns:pc="http://schemas.microsoft.com/office/powerpoint/2013/main/command">
      <pc:docMk/>
      <pc:sldMk cId="2353308998" sldId="258"/>
    </pc:sldMkLst>
    <p188:txBody>
      <a:bodyPr/>
      <a:lstStyle/>
      <a:p>
        <a:r>
          <a:rPr lang="en-US"/>
          <a:t>Lottie</a:t>
        </a:r>
      </a:p>
    </p188:txBody>
  </p188:cm>
</p188:cmLst>
</file>

<file path=ppt/comments/modernComment_103_7C68E0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DED9A4-940D-496D-A8E5-51B9D73B99BF}" authorId="{1D9B9D54-51AD-A5A8-488C-0A22D8F46D37}" created="2023-04-27T15:18:37.006">
    <pc:sldMkLst xmlns:pc="http://schemas.microsoft.com/office/powerpoint/2013/main/command">
      <pc:docMk/>
      <pc:sldMk cId="2087248031" sldId="259"/>
    </pc:sldMkLst>
    <p188:txBody>
      <a:bodyPr/>
      <a:lstStyle/>
      <a:p>
        <a:r>
          <a:rPr lang="en-US"/>
          <a:t>Thea</a:t>
        </a:r>
      </a:p>
    </p188:txBody>
  </p188:cm>
</p188:cmLst>
</file>

<file path=ppt/comments/modernComment_104_38CD97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792183-972A-4BC2-8203-F09AB974445E}" authorId="{1D9B9D54-51AD-A5A8-488C-0A22D8F46D37}" created="2023-04-05T08:29:41.4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2997816" sldId="260"/>
      <ac:spMk id="11" creationId="{FEBC3185-D86F-1958-9549-D179DFEA25F8}"/>
    </ac:deMkLst>
    <p188:txBody>
      <a:bodyPr/>
      <a:lstStyle/>
      <a:p>
        <a:r>
          <a:rPr lang="en-US"/>
          <a:t>This could be more about how to organise a generic repurpose activity rather than a specific one. Just because I woke up and didn't choose plagiarism. Also, all the other res are not specific, just a general activity. We could give specific examples in the reimagine</a:t>
        </a:r>
      </a:p>
    </p188:txBody>
  </p188:cm>
  <p188:cm id="{346345C3-8601-418F-ADFD-A4BB72CCBD52}" authorId="{1D9B9D54-51AD-A5A8-488C-0A22D8F46D37}" created="2023-04-27T15:30:09.589">
    <pc:sldMkLst xmlns:pc="http://schemas.microsoft.com/office/powerpoint/2013/main/command">
      <pc:docMk/>
      <pc:sldMk cId="952997816" sldId="260"/>
    </pc:sldMkLst>
    <p188:txBody>
      <a:bodyPr/>
      <a:lstStyle/>
      <a:p>
        <a:r>
          <a:rPr lang="en-US"/>
          <a:t>G</a:t>
        </a:r>
      </a:p>
    </p188:txBody>
  </p188:cm>
</p188:cmLst>
</file>

<file path=ppt/comments/modernComment_105_895C75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A89A2D-9B9E-4BCC-8FF9-E8933EA57F3F}" authorId="{1D9B9D54-51AD-A5A8-488C-0A22D8F46D37}" created="2023-04-27T15:30:13.714">
    <pc:sldMkLst xmlns:pc="http://schemas.microsoft.com/office/powerpoint/2013/main/command">
      <pc:docMk/>
      <pc:sldMk cId="2304538071" sldId="261"/>
    </pc:sldMkLst>
    <p188:txBody>
      <a:bodyPr/>
      <a:lstStyle/>
      <a:p>
        <a:r>
          <a:rPr lang="en-US"/>
          <a:t>Mahboud</a:t>
        </a:r>
      </a:p>
    </p188:txBody>
  </p188:cm>
</p188:cmLst>
</file>

<file path=ppt/comments/modernComment_106_E310DE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62BD89-B2FA-43FC-9184-A88C91102039}" authorId="{1D9B9D54-51AD-A5A8-488C-0A22D8F46D37}" created="2023-05-15T07:57:19.401">
    <pc:sldMkLst xmlns:pc="http://schemas.microsoft.com/office/powerpoint/2013/main/command">
      <pc:docMk/>
      <pc:sldMk cId="3809533502" sldId="262"/>
    </pc:sldMkLst>
    <p188:txBody>
      <a:bodyPr/>
      <a:lstStyle/>
      <a:p>
        <a:r>
          <a:rPr lang="en-US"/>
          <a:t>Greta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E166A-724B-496E-88B6-905B5DFB282B}" type="datetimeFigureOut"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DA91-A906-419E-ADDF-3E5D1CC9AF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At the end of paragraph #2 say: Hence the five REs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DDA91-A906-419E-ADDF-3E5D1CC9AFB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2.xml"/><Relationship Id="rId18" Type="http://schemas.openxmlformats.org/officeDocument/2006/relationships/image" Target="../media/image10.png"/><Relationship Id="rId3" Type="http://schemas.microsoft.com/office/2018/10/relationships/comments" Target="../comments/modernComment_106_E310DE3E.xml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slide" Target="slide4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slide" Target="slide6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slide" Target="slide2.xml"/><Relationship Id="rId17" Type="http://schemas.openxmlformats.org/officeDocument/2006/relationships/image" Target="../media/image14.jpeg"/><Relationship Id="rId2" Type="http://schemas.microsoft.com/office/2018/10/relationships/comments" Target="../comments/modernComment_101_D96FCACA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slide" Target="slide2.xml"/><Relationship Id="rId17" Type="http://schemas.openxmlformats.org/officeDocument/2006/relationships/image" Target="../media/image18.jpeg"/><Relationship Id="rId2" Type="http://schemas.microsoft.com/office/2018/10/relationships/comments" Target="../comments/modernComment_102_8C44A546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slide" Target="slide2.xml"/><Relationship Id="rId17" Type="http://schemas.openxmlformats.org/officeDocument/2006/relationships/image" Target="../media/image22.jpeg"/><Relationship Id="rId2" Type="http://schemas.microsoft.com/office/2018/10/relationships/comments" Target="../comments/modernComment_103_7C68E09F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20.sv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slide" Target="slide2.xml"/><Relationship Id="rId17" Type="http://schemas.openxmlformats.org/officeDocument/2006/relationships/image" Target="../media/image26.png"/><Relationship Id="rId2" Type="http://schemas.microsoft.com/office/2018/10/relationships/comments" Target="../comments/modernComment_104_38CD97B8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24.sv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slide" Target="slide2.xml"/><Relationship Id="rId17" Type="http://schemas.openxmlformats.org/officeDocument/2006/relationships/image" Target="../media/image30.jpeg"/><Relationship Id="rId2" Type="http://schemas.microsoft.com/office/2018/10/relationships/comments" Target="../comments/modernComment_105_895C75D7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28.sv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57F33C0E-0B9E-D93D-1C34-7545134EB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74" y="2766"/>
            <a:ext cx="12194457" cy="6864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C58B36-6277-3348-70FE-5AC281C24EC2}"/>
              </a:ext>
            </a:extLst>
          </p:cNvPr>
          <p:cNvSpPr/>
          <p:nvPr/>
        </p:nvSpPr>
        <p:spPr>
          <a:xfrm>
            <a:off x="2663726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0D50C-C206-83C4-A75E-25B28F5F73BF}"/>
              </a:ext>
            </a:extLst>
          </p:cNvPr>
          <p:cNvSpPr/>
          <p:nvPr/>
        </p:nvSpPr>
        <p:spPr>
          <a:xfrm>
            <a:off x="7832074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D6A208-F169-EAC1-54D3-59CF80538881}"/>
              </a:ext>
            </a:extLst>
          </p:cNvPr>
          <p:cNvSpPr/>
          <p:nvPr/>
        </p:nvSpPr>
        <p:spPr>
          <a:xfrm>
            <a:off x="6109291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74B5F-0C39-8F3F-2B8B-F1753CEF3036}"/>
              </a:ext>
            </a:extLst>
          </p:cNvPr>
          <p:cNvSpPr/>
          <p:nvPr/>
        </p:nvSpPr>
        <p:spPr>
          <a:xfrm>
            <a:off x="4386509" y="1000456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F4BF0C-660F-FCAA-48CA-AFD82817FBE1}"/>
              </a:ext>
            </a:extLst>
          </p:cNvPr>
          <p:cNvSpPr/>
          <p:nvPr/>
        </p:nvSpPr>
        <p:spPr>
          <a:xfrm>
            <a:off x="9565900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Logo, company nam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B66CAF24-65A6-74C9-E49C-56776AD57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611" y="1011372"/>
            <a:ext cx="1572592" cy="580885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0E16940C-81EB-BBBC-C789-A4753AA5C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506" y="1027587"/>
            <a:ext cx="1572592" cy="584953"/>
          </a:xfrm>
          <a:prstGeom prst="rect">
            <a:avLst/>
          </a:prstGeom>
        </p:spPr>
      </p:pic>
      <p:pic>
        <p:nvPicPr>
          <p:cNvPr id="15" name="Picture 15" descr="Logo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17253F5-FC63-646E-301B-0BED06211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5801" y="1009336"/>
            <a:ext cx="1572592" cy="584953"/>
          </a:xfrm>
          <a:prstGeom prst="rect">
            <a:avLst/>
          </a:prstGeom>
        </p:spPr>
      </p:pic>
      <p:pic>
        <p:nvPicPr>
          <p:cNvPr id="16" name="Picture 16" descr="Logo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1C5C2C82-9183-FCB2-BB43-6A583ABA32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8600" y="1012609"/>
            <a:ext cx="1572592" cy="584953"/>
          </a:xfrm>
          <a:prstGeom prst="rect">
            <a:avLst/>
          </a:prstGeom>
        </p:spPr>
      </p:pic>
      <p:pic>
        <p:nvPicPr>
          <p:cNvPr id="17" name="Picture 17" descr="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18D8C910-6F34-380B-A382-AAB41E4B1C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1036" y="998015"/>
            <a:ext cx="1572592" cy="5835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2817A-B163-CE1A-FF62-0D49092CD6B8}"/>
              </a:ext>
            </a:extLst>
          </p:cNvPr>
          <p:cNvGrpSpPr/>
          <p:nvPr/>
        </p:nvGrpSpPr>
        <p:grpSpPr>
          <a:xfrm>
            <a:off x="171174" y="1009864"/>
            <a:ext cx="11854558" cy="5704569"/>
            <a:chOff x="171174" y="1000457"/>
            <a:chExt cx="11882780" cy="57139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990743-EAFD-5DB8-640C-6E3D7BA11F06}"/>
                </a:ext>
              </a:extLst>
            </p:cNvPr>
            <p:cNvSpPr/>
            <p:nvPr/>
          </p:nvSpPr>
          <p:spPr>
            <a:xfrm>
              <a:off x="917798" y="1000457"/>
              <a:ext cx="1641797" cy="6953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9EEFC3-81B8-FBBD-B9E4-62FC53A5F22B}"/>
                </a:ext>
              </a:extLst>
            </p:cNvPr>
            <p:cNvSpPr/>
            <p:nvPr/>
          </p:nvSpPr>
          <p:spPr>
            <a:xfrm>
              <a:off x="171174" y="1590259"/>
              <a:ext cx="11882780" cy="51241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543A9BC-C2D2-284F-C0B3-B0A4DA178BAA}"/>
              </a:ext>
            </a:extLst>
          </p:cNvPr>
          <p:cNvSpPr txBox="1"/>
          <p:nvPr/>
        </p:nvSpPr>
        <p:spPr>
          <a:xfrm>
            <a:off x="796278" y="2491005"/>
            <a:ext cx="810932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The Re-PROJECT is an important project for us as schools as we want to display to our communities, a sense of responsibility for a sustainable planet. To do this, we have created five REs: </a:t>
            </a:r>
            <a:r>
              <a:rPr lang="en-US" sz="2100" err="1">
                <a:latin typeface="Aharoni"/>
                <a:cs typeface="Calibri"/>
              </a:rPr>
              <a:t>Re</a:t>
            </a:r>
            <a:r>
              <a:rPr lang="en-US" sz="2100" err="1">
                <a:solidFill>
                  <a:srgbClr val="00B050"/>
                </a:solidFill>
                <a:latin typeface="Aharoni"/>
                <a:cs typeface="Calibri"/>
              </a:rPr>
              <a:t>Use</a:t>
            </a:r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, </a:t>
            </a:r>
            <a:r>
              <a:rPr lang="en-US" sz="2100" err="1">
                <a:latin typeface="Aharoni"/>
                <a:cs typeface="Calibri"/>
              </a:rPr>
              <a:t>Re</a:t>
            </a:r>
            <a:r>
              <a:rPr lang="en-US" sz="2100" err="1">
                <a:solidFill>
                  <a:srgbClr val="00B050"/>
                </a:solidFill>
                <a:latin typeface="Aharoni"/>
                <a:cs typeface="Calibri"/>
              </a:rPr>
              <a:t>Read</a:t>
            </a:r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, </a:t>
            </a:r>
            <a:r>
              <a:rPr lang="en-US" sz="2100" err="1">
                <a:latin typeface="Aharoni"/>
                <a:cs typeface="Calibri"/>
              </a:rPr>
              <a:t>Re</a:t>
            </a:r>
            <a:r>
              <a:rPr lang="en-US" sz="2100" err="1">
                <a:solidFill>
                  <a:srgbClr val="00B050"/>
                </a:solidFill>
                <a:latin typeface="Aharoni"/>
                <a:cs typeface="Calibri"/>
              </a:rPr>
              <a:t>Vive</a:t>
            </a:r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, </a:t>
            </a:r>
            <a:r>
              <a:rPr lang="en-US" sz="2100" err="1">
                <a:latin typeface="Aharoni"/>
                <a:cs typeface="Calibri"/>
              </a:rPr>
              <a:t>Re</a:t>
            </a:r>
            <a:r>
              <a:rPr lang="en-US" sz="2100" err="1">
                <a:solidFill>
                  <a:srgbClr val="00B050"/>
                </a:solidFill>
                <a:latin typeface="Aharoni"/>
                <a:cs typeface="Calibri"/>
              </a:rPr>
              <a:t>Purpose</a:t>
            </a:r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 and</a:t>
            </a:r>
            <a:r>
              <a:rPr lang="en-US" sz="2100">
                <a:latin typeface="Aharoni"/>
                <a:cs typeface="Calibri"/>
              </a:rPr>
              <a:t> </a:t>
            </a:r>
            <a:r>
              <a:rPr lang="en-US" sz="2100" err="1">
                <a:latin typeface="Aharoni"/>
                <a:cs typeface="Calibri"/>
              </a:rPr>
              <a:t>Re</a:t>
            </a:r>
            <a:r>
              <a:rPr lang="en-US" sz="2100" err="1">
                <a:solidFill>
                  <a:srgbClr val="00B050"/>
                </a:solidFill>
                <a:latin typeface="Aharoni"/>
                <a:cs typeface="Calibri"/>
              </a:rPr>
              <a:t>Play</a:t>
            </a:r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.</a:t>
            </a:r>
            <a:endParaRPr lang="en-US" sz="210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2100">
              <a:solidFill>
                <a:srgbClr val="00B050"/>
              </a:solidFill>
              <a:latin typeface="Aharoni"/>
              <a:cs typeface="Calibri"/>
            </a:endParaRPr>
          </a:p>
          <a:p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We wanted to encourage people to have a more sustainable approach to products and not purchasing new things but instead resharing or repurposing.  </a:t>
            </a:r>
          </a:p>
          <a:p>
            <a:endParaRPr lang="en-US" sz="2100">
              <a:solidFill>
                <a:srgbClr val="00B050"/>
              </a:solidFill>
              <a:latin typeface="Aharoni"/>
              <a:cs typeface="Calibri"/>
            </a:endParaRPr>
          </a:p>
          <a:p>
            <a:r>
              <a:rPr lang="en-US" sz="2100">
                <a:solidFill>
                  <a:srgbClr val="00B050"/>
                </a:solidFill>
                <a:latin typeface="Aharoni"/>
                <a:cs typeface="Calibri"/>
              </a:rPr>
              <a:t>Although this won't solve the issues we're facing, it will certainly help us take a step forwards to help protect our planet.</a:t>
            </a:r>
            <a:endParaRPr lang="en-US" sz="2100"/>
          </a:p>
        </p:txBody>
      </p:sp>
      <p:pic>
        <p:nvPicPr>
          <p:cNvPr id="21" name="Graphic 22" descr="Open hand with plant outline">
            <a:extLst>
              <a:ext uri="{FF2B5EF4-FFF2-40B4-BE49-F238E27FC236}">
                <a16:creationId xmlns:a16="http://schemas.microsoft.com/office/drawing/2014/main" id="{C456D88F-3AB5-9FD2-AE5B-3974817E6B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82753" y="4443373"/>
            <a:ext cx="1821853" cy="1879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9DE84-DF52-DA00-DE42-93F2B9431D7A}"/>
              </a:ext>
            </a:extLst>
          </p:cNvPr>
          <p:cNvSpPr txBox="1"/>
          <p:nvPr/>
        </p:nvSpPr>
        <p:spPr>
          <a:xfrm>
            <a:off x="3016770" y="21236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9EE14B71-78BB-0D48-AF0C-2D96083716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3804" y="1065308"/>
            <a:ext cx="1650695" cy="563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4A3553-97FA-B439-8BCC-2E0221F1A7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050" y="1696730"/>
            <a:ext cx="2403514" cy="765407"/>
          </a:xfrm>
          <a:prstGeom prst="rect">
            <a:avLst/>
          </a:prstGeom>
        </p:spPr>
      </p:pic>
      <p:pic>
        <p:nvPicPr>
          <p:cNvPr id="20" name="Picture 17" descr="Qr code&#10;&#10;Description automatically generated">
            <a:extLst>
              <a:ext uri="{FF2B5EF4-FFF2-40B4-BE49-F238E27FC236}">
                <a16:creationId xmlns:a16="http://schemas.microsoft.com/office/drawing/2014/main" id="{80B2AF69-D24D-4F68-98BA-14BF83ACE7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9858" y="2031331"/>
            <a:ext cx="235217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35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57F33C0E-0B9E-D93D-1C34-7545134E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4" y="2766"/>
            <a:ext cx="12194457" cy="6864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C58B36-6277-3348-70FE-5AC281C24EC2}"/>
              </a:ext>
            </a:extLst>
          </p:cNvPr>
          <p:cNvSpPr/>
          <p:nvPr/>
        </p:nvSpPr>
        <p:spPr>
          <a:xfrm>
            <a:off x="2663726" y="1000457"/>
            <a:ext cx="1641797" cy="6953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0D50C-C206-83C4-A75E-25B28F5F73BF}"/>
              </a:ext>
            </a:extLst>
          </p:cNvPr>
          <p:cNvSpPr/>
          <p:nvPr/>
        </p:nvSpPr>
        <p:spPr>
          <a:xfrm>
            <a:off x="7832074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D6A208-F169-EAC1-54D3-59CF80538881}"/>
              </a:ext>
            </a:extLst>
          </p:cNvPr>
          <p:cNvSpPr/>
          <p:nvPr/>
        </p:nvSpPr>
        <p:spPr>
          <a:xfrm>
            <a:off x="6109291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74B5F-0C39-8F3F-2B8B-F1753CEF3036}"/>
              </a:ext>
            </a:extLst>
          </p:cNvPr>
          <p:cNvSpPr/>
          <p:nvPr/>
        </p:nvSpPr>
        <p:spPr>
          <a:xfrm>
            <a:off x="4386509" y="1000456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F4BF0C-660F-FCAA-48CA-AFD82817FBE1}"/>
              </a:ext>
            </a:extLst>
          </p:cNvPr>
          <p:cNvSpPr/>
          <p:nvPr/>
        </p:nvSpPr>
        <p:spPr>
          <a:xfrm>
            <a:off x="9565900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Logo, company n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B66CAF24-65A6-74C9-E49C-56776AD57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611" y="1011372"/>
            <a:ext cx="1572592" cy="580885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E16940C-81EB-BBBC-C789-A4753AA5C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10" y="1003203"/>
            <a:ext cx="1572592" cy="584953"/>
          </a:xfrm>
          <a:prstGeom prst="rect">
            <a:avLst/>
          </a:prstGeom>
        </p:spPr>
      </p:pic>
      <p:pic>
        <p:nvPicPr>
          <p:cNvPr id="15" name="Picture 15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17253F5-FC63-646E-301B-0BED06211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801" y="1009336"/>
            <a:ext cx="1572592" cy="584953"/>
          </a:xfrm>
          <a:prstGeom prst="rect">
            <a:avLst/>
          </a:prstGeom>
        </p:spPr>
      </p:pic>
      <p:pic>
        <p:nvPicPr>
          <p:cNvPr id="16" name="Picture 16" descr="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1C5C2C82-9183-FCB2-BB43-6A583ABA3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600" y="1012609"/>
            <a:ext cx="1572592" cy="584953"/>
          </a:xfrm>
          <a:prstGeom prst="rect">
            <a:avLst/>
          </a:prstGeom>
        </p:spPr>
      </p:pic>
      <p:pic>
        <p:nvPicPr>
          <p:cNvPr id="17" name="Picture 17" descr="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18D8C910-6F34-380B-A382-AAB41E4B1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3036" y="1000607"/>
            <a:ext cx="1572592" cy="5835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2817A-B163-CE1A-FF62-0D49092CD6B8}"/>
              </a:ext>
            </a:extLst>
          </p:cNvPr>
          <p:cNvGrpSpPr/>
          <p:nvPr/>
        </p:nvGrpSpPr>
        <p:grpSpPr>
          <a:xfrm>
            <a:off x="171174" y="1013157"/>
            <a:ext cx="11882780" cy="5713976"/>
            <a:chOff x="171174" y="1000457"/>
            <a:chExt cx="11882780" cy="57139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990743-EAFD-5DB8-640C-6E3D7BA11F06}"/>
                </a:ext>
              </a:extLst>
            </p:cNvPr>
            <p:cNvSpPr/>
            <p:nvPr/>
          </p:nvSpPr>
          <p:spPr>
            <a:xfrm>
              <a:off x="940944" y="1000457"/>
              <a:ext cx="1641797" cy="6953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9EEFC3-81B8-FBBD-B9E4-62FC53A5F22B}"/>
                </a:ext>
              </a:extLst>
            </p:cNvPr>
            <p:cNvSpPr/>
            <p:nvPr/>
          </p:nvSpPr>
          <p:spPr>
            <a:xfrm>
              <a:off x="171174" y="1590259"/>
              <a:ext cx="11882780" cy="51241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CF609F-1B86-42ED-5948-548B95ACE675}"/>
              </a:ext>
            </a:extLst>
          </p:cNvPr>
          <p:cNvSpPr txBox="1"/>
          <p:nvPr/>
        </p:nvSpPr>
        <p:spPr>
          <a:xfrm>
            <a:off x="3058429" y="2065949"/>
            <a:ext cx="617248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8000" b="1">
              <a:latin typeface="Aharon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7D79F8-C34E-5C01-AD02-7B43609EA3A1}"/>
              </a:ext>
            </a:extLst>
          </p:cNvPr>
          <p:cNvSpPr txBox="1"/>
          <p:nvPr/>
        </p:nvSpPr>
        <p:spPr>
          <a:xfrm>
            <a:off x="5512741" y="5390444"/>
            <a:ext cx="5800606" cy="1021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91BDE-4EF3-F4D6-128A-A37133D6495B}"/>
              </a:ext>
            </a:extLst>
          </p:cNvPr>
          <p:cNvSpPr txBox="1"/>
          <p:nvPr/>
        </p:nvSpPr>
        <p:spPr>
          <a:xfrm flipV="1">
            <a:off x="-4351613" y="2955949"/>
            <a:ext cx="55740" cy="153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00">
              <a:latin typeface="Aharoni"/>
              <a:cs typeface="Aharon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38DFFA-813C-99A0-36FF-46BF091D4825}"/>
              </a:ext>
            </a:extLst>
          </p:cNvPr>
          <p:cNvSpPr txBox="1"/>
          <p:nvPr/>
        </p:nvSpPr>
        <p:spPr>
          <a:xfrm>
            <a:off x="583322" y="1856278"/>
            <a:ext cx="5109640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latin typeface="Aharoni"/>
                <a:cs typeface="Aharoni"/>
              </a:rPr>
              <a:t>How to run a Clothes Swap </a:t>
            </a:r>
            <a:endParaRPr lang="en-US" sz="1300">
              <a:cs typeface="Calibri"/>
            </a:endParaRPr>
          </a:p>
          <a:p>
            <a:endParaRPr lang="en-US" sz="1300">
              <a:latin typeface="Aharoni"/>
              <a:cs typeface="Aharoni"/>
            </a:endParaRPr>
          </a:p>
          <a:p>
            <a:pPr marL="285750" indent="-285750">
              <a:buFont typeface="Arial"/>
              <a:buChar char="•"/>
            </a:pPr>
            <a:r>
              <a:rPr lang="en-US" sz="1300">
                <a:latin typeface="Aharoni"/>
                <a:cs typeface="Aharoni"/>
              </a:rPr>
              <a:t>Choose a location​</a:t>
            </a:r>
            <a:endParaRPr lang="en-US" sz="1300">
              <a:cs typeface="Calibri"/>
            </a:endParaRPr>
          </a:p>
          <a:p>
            <a:r>
              <a:rPr lang="en-US" sz="1300">
                <a:latin typeface="Aharoni"/>
                <a:cs typeface="Aharoni"/>
              </a:rPr>
              <a:t>This has to be a place that everyone in the area knows and is easily accessible. For example, the sports hall. Alternatively, a venue could be booked; this has to be done with enough notice though.</a:t>
            </a:r>
          </a:p>
          <a:p>
            <a:endParaRPr lang="en-US" sz="1300">
              <a:latin typeface="Aharoni"/>
              <a:cs typeface="Aharon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300">
                <a:latin typeface="Aharoni"/>
                <a:ea typeface="+mn-lt"/>
                <a:cs typeface="+mn-lt"/>
              </a:rPr>
              <a:t>Spread the word</a:t>
            </a:r>
          </a:p>
          <a:p>
            <a:r>
              <a:rPr lang="en-US" sz="1300">
                <a:latin typeface="Aharoni"/>
                <a:ea typeface="+mn-lt"/>
                <a:cs typeface="+mn-lt"/>
              </a:rPr>
              <a:t>Start promoting the event  through   emails, posters and mention it during assemblies</a:t>
            </a:r>
          </a:p>
          <a:p>
            <a:endParaRPr lang="en-US" sz="1300">
              <a:latin typeface="Aharoni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300">
                <a:latin typeface="Aharoni"/>
                <a:ea typeface="+mn-lt"/>
                <a:cs typeface="+mn-lt"/>
              </a:rPr>
              <a:t>Start setting up and find volunteers</a:t>
            </a:r>
          </a:p>
          <a:p>
            <a:r>
              <a:rPr lang="en-US" sz="1300">
                <a:latin typeface="Aharoni"/>
                <a:ea typeface="+mn-lt"/>
                <a:cs typeface="+mn-lt"/>
              </a:rPr>
              <a:t> In the chosen location (preferably a large space) get volunteers to set up tables and clothes racks. Get them ready to also take donations.</a:t>
            </a:r>
          </a:p>
          <a:p>
            <a:endParaRPr lang="en-US" sz="1300">
              <a:latin typeface="Aharoni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300">
                <a:latin typeface="Aharoni"/>
                <a:ea typeface="+mn-lt"/>
                <a:cs typeface="+mn-lt"/>
              </a:rPr>
              <a:t>Start swapping</a:t>
            </a:r>
          </a:p>
          <a:p>
            <a:r>
              <a:rPr lang="en-US" sz="1300">
                <a:latin typeface="Aharoni"/>
                <a:ea typeface="+mn-lt"/>
                <a:cs typeface="+mn-lt"/>
              </a:rPr>
              <a:t>Once everything is ready, let people come in to start the swap    </a:t>
            </a:r>
          </a:p>
          <a:p>
            <a:r>
              <a:rPr lang="en-US" sz="1300">
                <a:latin typeface="Aharoni"/>
                <a:ea typeface="+mn-lt"/>
                <a:cs typeface="+mn-lt"/>
              </a:rPr>
              <a:t>     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1300">
                <a:latin typeface="Aharoni"/>
                <a:ea typeface="+mn-lt"/>
                <a:cs typeface="+mn-lt"/>
              </a:rPr>
              <a:t>Enjoy your swap ! </a:t>
            </a:r>
            <a:endParaRPr lang="en-US" sz="1300">
              <a:latin typeface="Aharoni"/>
              <a:cs typeface="Aharoni"/>
            </a:endParaRPr>
          </a:p>
          <a:p>
            <a:endParaRPr lang="en-US" sz="1200">
              <a:latin typeface="Aharoni"/>
              <a:cs typeface="Aharon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D893C8-5891-FE7D-F962-454DC93C44E6}"/>
              </a:ext>
            </a:extLst>
          </p:cNvPr>
          <p:cNvSpPr txBox="1"/>
          <p:nvPr/>
        </p:nvSpPr>
        <p:spPr>
          <a:xfrm>
            <a:off x="7832616" y="1988275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Resources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Tables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Clothes racks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Donation box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Clothes </a:t>
            </a:r>
          </a:p>
          <a:p>
            <a:endParaRPr lang="en-US">
              <a:solidFill>
                <a:srgbClr val="000000"/>
              </a:solidFill>
              <a:latin typeface="Aharoni"/>
              <a:cs typeface="Aharon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DB8BE-6763-5E4F-2ECC-4703F0C34C30}"/>
              </a:ext>
            </a:extLst>
          </p:cNvPr>
          <p:cNvSpPr txBox="1"/>
          <p:nvPr/>
        </p:nvSpPr>
        <p:spPr>
          <a:xfrm>
            <a:off x="7737662" y="3566742"/>
            <a:ext cx="390276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haroni"/>
                <a:cs typeface="Aharoni"/>
              </a:rPr>
              <a:t>Top tips</a:t>
            </a:r>
            <a:endParaRPr lang="en-US" sz="1600">
              <a:solidFill>
                <a:schemeClr val="accent6">
                  <a:lumMod val="50000"/>
                </a:schemeClr>
              </a:solidFill>
              <a:latin typeface="Aharoni"/>
              <a:cs typeface="Calibri" panose="020F0502020204030204"/>
            </a:endParaRPr>
          </a:p>
          <a:p>
            <a:endParaRPr lang="en-US" sz="1600">
              <a:solidFill>
                <a:schemeClr val="accent6">
                  <a:lumMod val="50000"/>
                </a:schemeClr>
              </a:solidFill>
              <a:latin typeface="Aharoni"/>
              <a:cs typeface="Aharon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Ensure the students know what is appropriate to bring in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Get people to also donate hangers and clothes racks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Have different sections so it's easier to find things – clearly label them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Gather feedback on the event </a:t>
            </a:r>
          </a:p>
        </p:txBody>
      </p:sp>
      <p:pic>
        <p:nvPicPr>
          <p:cNvPr id="24" name="Graphic 24" descr="Clothes hanger with solid fill">
            <a:extLst>
              <a:ext uri="{FF2B5EF4-FFF2-40B4-BE49-F238E27FC236}">
                <a16:creationId xmlns:a16="http://schemas.microsoft.com/office/drawing/2014/main" id="{8830EA0F-ED04-192C-A59D-E820B59786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22835" y="2029188"/>
            <a:ext cx="914400" cy="914400"/>
          </a:xfrm>
          <a:prstGeom prst="rect">
            <a:avLst/>
          </a:prstGeom>
        </p:spPr>
      </p:pic>
      <p:pic>
        <p:nvPicPr>
          <p:cNvPr id="3" name="Picture 24" descr="A picture containing group, crowd&#10;&#10;Description automatically generated">
            <a:extLst>
              <a:ext uri="{FF2B5EF4-FFF2-40B4-BE49-F238E27FC236}">
                <a16:creationId xmlns:a16="http://schemas.microsoft.com/office/drawing/2014/main" id="{8CE1A0EF-4DF7-F3FB-D0FC-1734D055A7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73769" y="4472989"/>
            <a:ext cx="1911928" cy="1428174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0B4B80DD-F3B2-4959-0376-3E605B9805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7711" y="2317087"/>
            <a:ext cx="1888837" cy="1428174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id="{65DF8269-EFBB-FF0C-ED18-4AC0DC5DF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219" y="1035718"/>
            <a:ext cx="1650695" cy="5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822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57F33C0E-0B9E-D93D-1C34-7545134E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4" y="2766"/>
            <a:ext cx="12194457" cy="6864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C58B36-6277-3348-70FE-5AC281C24EC2}"/>
              </a:ext>
            </a:extLst>
          </p:cNvPr>
          <p:cNvSpPr/>
          <p:nvPr/>
        </p:nvSpPr>
        <p:spPr>
          <a:xfrm>
            <a:off x="2663726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0D50C-C206-83C4-A75E-25B28F5F73BF}"/>
              </a:ext>
            </a:extLst>
          </p:cNvPr>
          <p:cNvSpPr/>
          <p:nvPr/>
        </p:nvSpPr>
        <p:spPr>
          <a:xfrm>
            <a:off x="7832074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D6A208-F169-EAC1-54D3-59CF80538881}"/>
              </a:ext>
            </a:extLst>
          </p:cNvPr>
          <p:cNvSpPr/>
          <p:nvPr/>
        </p:nvSpPr>
        <p:spPr>
          <a:xfrm>
            <a:off x="6109291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74B5F-0C39-8F3F-2B8B-F1753CEF3036}"/>
              </a:ext>
            </a:extLst>
          </p:cNvPr>
          <p:cNvSpPr/>
          <p:nvPr/>
        </p:nvSpPr>
        <p:spPr>
          <a:xfrm>
            <a:off x="4386509" y="1000456"/>
            <a:ext cx="1641797" cy="6953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F4BF0C-660F-FCAA-48CA-AFD82817FBE1}"/>
              </a:ext>
            </a:extLst>
          </p:cNvPr>
          <p:cNvSpPr/>
          <p:nvPr/>
        </p:nvSpPr>
        <p:spPr>
          <a:xfrm>
            <a:off x="9565900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Logo, company n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B66CAF24-65A6-74C9-E49C-56776AD57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611" y="1011372"/>
            <a:ext cx="1572592" cy="580885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E16940C-81EB-BBBC-C789-A4753AA5C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10" y="1012610"/>
            <a:ext cx="1572592" cy="584953"/>
          </a:xfrm>
          <a:prstGeom prst="rect">
            <a:avLst/>
          </a:prstGeom>
        </p:spPr>
      </p:pic>
      <p:pic>
        <p:nvPicPr>
          <p:cNvPr id="15" name="Picture 15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17253F5-FC63-646E-301B-0BED06211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801" y="1009336"/>
            <a:ext cx="1572592" cy="584953"/>
          </a:xfrm>
          <a:prstGeom prst="rect">
            <a:avLst/>
          </a:prstGeom>
        </p:spPr>
      </p:pic>
      <p:pic>
        <p:nvPicPr>
          <p:cNvPr id="16" name="Picture 16" descr="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1C5C2C82-9183-FCB2-BB43-6A583ABA3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600" y="1012609"/>
            <a:ext cx="1572592" cy="584953"/>
          </a:xfrm>
          <a:prstGeom prst="rect">
            <a:avLst/>
          </a:prstGeom>
        </p:spPr>
      </p:pic>
      <p:pic>
        <p:nvPicPr>
          <p:cNvPr id="17" name="Picture 17" descr="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18D8C910-6F34-380B-A382-AAB41E4B1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3036" y="1000607"/>
            <a:ext cx="1572592" cy="5835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2817A-B163-CE1A-FF62-0D49092CD6B8}"/>
              </a:ext>
            </a:extLst>
          </p:cNvPr>
          <p:cNvGrpSpPr/>
          <p:nvPr/>
        </p:nvGrpSpPr>
        <p:grpSpPr>
          <a:xfrm>
            <a:off x="171174" y="1000457"/>
            <a:ext cx="11882780" cy="5713976"/>
            <a:chOff x="171174" y="1000457"/>
            <a:chExt cx="11882780" cy="57139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990743-EAFD-5DB8-640C-6E3D7BA11F06}"/>
                </a:ext>
              </a:extLst>
            </p:cNvPr>
            <p:cNvSpPr/>
            <p:nvPr/>
          </p:nvSpPr>
          <p:spPr>
            <a:xfrm>
              <a:off x="940944" y="1000457"/>
              <a:ext cx="1641797" cy="6953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9EEFC3-81B8-FBBD-B9E4-62FC53A5F22B}"/>
                </a:ext>
              </a:extLst>
            </p:cNvPr>
            <p:cNvSpPr/>
            <p:nvPr/>
          </p:nvSpPr>
          <p:spPr>
            <a:xfrm>
              <a:off x="171174" y="1590259"/>
              <a:ext cx="11882780" cy="51241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49578A-D8AF-A700-D7B9-098C933635D4}"/>
              </a:ext>
            </a:extLst>
          </p:cNvPr>
          <p:cNvSpPr txBox="1"/>
          <p:nvPr/>
        </p:nvSpPr>
        <p:spPr>
          <a:xfrm>
            <a:off x="8220505" y="1717186"/>
            <a:ext cx="3066813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Resources</a:t>
            </a:r>
            <a:endParaRPr lang="en-US" sz="1600" b="1">
              <a:solidFill>
                <a:srgbClr val="00B050"/>
              </a:solidFill>
              <a:latin typeface="Aharoni"/>
              <a:cs typeface="Aharoni"/>
            </a:endParaRPr>
          </a:p>
          <a:p>
            <a:r>
              <a:rPr lang="en-US" sz="1600" b="1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Tables</a:t>
            </a:r>
            <a:endParaRPr lang="en-US" sz="1600" b="1">
              <a:solidFill>
                <a:srgbClr val="00B050"/>
              </a:solidFill>
              <a:latin typeface="Aharoni"/>
              <a:cs typeface="Aharoni"/>
            </a:endParaRPr>
          </a:p>
          <a:p>
            <a:r>
              <a:rPr lang="en-US" sz="1600" b="1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Refreshments</a:t>
            </a:r>
            <a:endParaRPr lang="en-US" sz="1600" b="1">
              <a:solidFill>
                <a:srgbClr val="00B050"/>
              </a:solidFill>
              <a:latin typeface="Aharoni"/>
              <a:cs typeface="Aharoni"/>
            </a:endParaRPr>
          </a:p>
          <a:p>
            <a:r>
              <a:rPr lang="en-US" sz="1600" b="1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Boxes to keep books</a:t>
            </a:r>
            <a:endParaRPr lang="en-US" sz="1600" b="1">
              <a:solidFill>
                <a:srgbClr val="00B050"/>
              </a:solidFill>
              <a:latin typeface="Aharoni"/>
              <a:cs typeface="Aharoni"/>
            </a:endParaRPr>
          </a:p>
          <a:p>
            <a:r>
              <a:rPr lang="en-US" sz="1600" b="1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Books</a:t>
            </a:r>
            <a:endParaRPr lang="en-US" sz="1600" b="1">
              <a:solidFill>
                <a:srgbClr val="00B050"/>
              </a:solidFill>
              <a:latin typeface="Aharoni"/>
              <a:cs typeface="Aharoni"/>
            </a:endParaRPr>
          </a:p>
          <a:p>
            <a:endParaRPr lang="en-US" b="1">
              <a:solidFill>
                <a:srgbClr val="00B050"/>
              </a:solidFill>
              <a:latin typeface="Aharoni"/>
              <a:cs typeface="Calibri"/>
            </a:endParaRPr>
          </a:p>
          <a:p>
            <a:endParaRPr lang="en-US" b="1">
              <a:solidFill>
                <a:srgbClr val="00B050"/>
              </a:solidFill>
              <a:latin typeface="Aharon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397DD-DEED-2677-B153-7D00E0075A85}"/>
              </a:ext>
            </a:extLst>
          </p:cNvPr>
          <p:cNvSpPr txBox="1"/>
          <p:nvPr/>
        </p:nvSpPr>
        <p:spPr>
          <a:xfrm>
            <a:off x="653834" y="1867073"/>
            <a:ext cx="5578838" cy="45627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haroni"/>
                <a:ea typeface="+mn-lt"/>
                <a:cs typeface="+mn-lt"/>
              </a:rPr>
              <a:t>How-to run a Book Swap </a:t>
            </a:r>
            <a:endParaRPr lang="en-US" sz="1200" b="1">
              <a:latin typeface="Aharoni"/>
              <a:cs typeface="Calibri"/>
            </a:endParaRP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>
                <a:latin typeface="Aharoni"/>
                <a:ea typeface="+mn-lt"/>
                <a:cs typeface="+mn-lt"/>
              </a:rPr>
              <a:t>Choose a location</a:t>
            </a:r>
            <a:endParaRPr lang="en-US" sz="1200" b="1">
              <a:latin typeface="Aharoni"/>
              <a:cs typeface="Aharoni"/>
            </a:endParaRPr>
          </a:p>
          <a:p>
            <a:r>
              <a:rPr lang="en-US" sz="1200" b="1">
                <a:latin typeface="Aharoni"/>
                <a:ea typeface="+mn-lt"/>
                <a:cs typeface="+mn-lt"/>
              </a:rPr>
              <a:t>This has to be a place that everyone in the area knows and is easily accessible. For example, the sports hall. Alternatively, a venue could be booked; this has to be done with enough notice though.</a:t>
            </a:r>
            <a:endParaRPr lang="en-US" sz="1200" b="1">
              <a:latin typeface="Aharoni"/>
              <a:cs typeface="Aharoni"/>
            </a:endParaRP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>
                <a:latin typeface="Aharoni"/>
                <a:ea typeface="+mn-lt"/>
                <a:cs typeface="+mn-lt"/>
              </a:rPr>
              <a:t>Find books</a:t>
            </a:r>
            <a:endParaRPr lang="en-US" sz="1200" b="1">
              <a:latin typeface="Aharoni"/>
              <a:cs typeface="Aharoni"/>
            </a:endParaRPr>
          </a:p>
          <a:p>
            <a:r>
              <a:rPr lang="en-US" sz="1200" b="1">
                <a:latin typeface="Aharoni"/>
                <a:ea typeface="+mn-lt"/>
                <a:cs typeface="+mn-lt"/>
              </a:rPr>
              <a:t>People attending the event can bring books they don’t like, don’t plan on reading or have just lying around. Depending on each school, they could be brought in a couple of days before the event or the day of.</a:t>
            </a:r>
            <a:endParaRPr lang="en-US" sz="1200" b="1">
              <a:latin typeface="Aharoni"/>
              <a:cs typeface="Calibri"/>
            </a:endParaRP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>
                <a:latin typeface="Aharoni"/>
                <a:ea typeface="+mn-lt"/>
                <a:cs typeface="+mn-lt"/>
              </a:rPr>
              <a:t>Get the word out</a:t>
            </a:r>
            <a:endParaRPr lang="en-US" sz="1200" b="1">
              <a:latin typeface="Aharoni"/>
              <a:cs typeface="Aharoni"/>
            </a:endParaRPr>
          </a:p>
          <a:p>
            <a:r>
              <a:rPr lang="en-US" sz="1200" b="1">
                <a:latin typeface="Aharoni"/>
                <a:ea typeface="+mn-lt"/>
                <a:cs typeface="+mn-lt"/>
              </a:rPr>
              <a:t>This can be done through posters around the school, advertisements on the school’s social media accounts, giving letters to students, notices during lesson or sending announcements out.</a:t>
            </a:r>
            <a:endParaRPr lang="en-US" sz="1200" b="1">
              <a:latin typeface="Aharoni"/>
              <a:cs typeface="Calibri"/>
            </a:endParaRP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>
                <a:latin typeface="Aharoni"/>
                <a:ea typeface="+mn-lt"/>
                <a:cs typeface="+mn-lt"/>
              </a:rPr>
              <a:t>Arrange the books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r>
              <a:rPr lang="en-US" sz="1200" b="1">
                <a:latin typeface="Aharoni"/>
                <a:ea typeface="+mn-lt"/>
                <a:cs typeface="+mn-lt"/>
              </a:rPr>
              <a:t>In a room, put the books on display. Alternatively, a station could be set up outside. The books should be arranged in categories (when possible) to make it easier for people to find what they are looking for. </a:t>
            </a: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>
                <a:latin typeface="Aharoni"/>
                <a:ea typeface="+mn-lt"/>
                <a:cs typeface="+mn-lt"/>
              </a:rPr>
              <a:t>Enjoy your swap!</a:t>
            </a:r>
            <a:endParaRPr lang="en-US" sz="1200" b="1">
              <a:latin typeface="Aharoni"/>
              <a:cs typeface="Aharoni"/>
            </a:endParaRPr>
          </a:p>
          <a:p>
            <a:pPr algn="l"/>
            <a:endParaRPr lang="en-US" sz="1450" b="1">
              <a:latin typeface="Aharon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4783C-5145-14D1-FC39-D618BF568E54}"/>
              </a:ext>
            </a:extLst>
          </p:cNvPr>
          <p:cNvSpPr txBox="1"/>
          <p:nvPr/>
        </p:nvSpPr>
        <p:spPr>
          <a:xfrm>
            <a:off x="8220208" y="3427931"/>
            <a:ext cx="3260606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Top tips</a:t>
            </a:r>
          </a:p>
          <a:p>
            <a:endParaRPr lang="en-US" sz="1600" b="1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· The entry to get books could be either free or through a ticket, depending on the school</a:t>
            </a:r>
            <a:endParaRPr lang="en-US" sz="1600" b="1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endParaRPr lang="en-US" sz="1600" b="1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· If a location cannot be found, an alternative would be to put the books into a trolley and carry them around – this could get even more people involved</a:t>
            </a:r>
            <a:endParaRPr lang="en-US" sz="1600" b="1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</p:txBody>
      </p:sp>
      <p:pic>
        <p:nvPicPr>
          <p:cNvPr id="2" name="Graphic 10" descr="Storytelling with solid fill">
            <a:extLst>
              <a:ext uri="{FF2B5EF4-FFF2-40B4-BE49-F238E27FC236}">
                <a16:creationId xmlns:a16="http://schemas.microsoft.com/office/drawing/2014/main" id="{7FC93962-E83A-C265-F5F9-C54656F70C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40278" y="2283333"/>
            <a:ext cx="892313" cy="881270"/>
          </a:xfrm>
          <a:prstGeom prst="rect">
            <a:avLst/>
          </a:prstGeom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0E37FC2D-F32E-F796-6EA3-186BE09F75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6337041" y="2162987"/>
            <a:ext cx="1765200" cy="1294554"/>
          </a:xfrm>
          <a:prstGeom prst="rect">
            <a:avLst/>
          </a:prstGeom>
        </p:spPr>
      </p:pic>
      <p:pic>
        <p:nvPicPr>
          <p:cNvPr id="19" name="Picture 22" descr="A picture containing person, ground, outdoor, people&#10;&#10;Description automatically generated">
            <a:extLst>
              <a:ext uri="{FF2B5EF4-FFF2-40B4-BE49-F238E27FC236}">
                <a16:creationId xmlns:a16="http://schemas.microsoft.com/office/drawing/2014/main" id="{45FB8E7B-D317-7362-F09B-2D7DAAA2ACB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-281" r="-260" b="22886"/>
          <a:stretch/>
        </p:blipFill>
        <p:spPr>
          <a:xfrm>
            <a:off x="6592336" y="4261425"/>
            <a:ext cx="1270588" cy="1762649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116B03F1-491F-7469-8E03-7F1E794FC1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219" y="1035718"/>
            <a:ext cx="1650695" cy="5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89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57F33C0E-0B9E-D93D-1C34-7545134E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4" y="2766"/>
            <a:ext cx="12194457" cy="6864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C58B36-6277-3348-70FE-5AC281C24EC2}"/>
              </a:ext>
            </a:extLst>
          </p:cNvPr>
          <p:cNvSpPr/>
          <p:nvPr/>
        </p:nvSpPr>
        <p:spPr>
          <a:xfrm>
            <a:off x="2663726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0D50C-C206-83C4-A75E-25B28F5F73BF}"/>
              </a:ext>
            </a:extLst>
          </p:cNvPr>
          <p:cNvSpPr/>
          <p:nvPr/>
        </p:nvSpPr>
        <p:spPr>
          <a:xfrm>
            <a:off x="7832074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D6A208-F169-EAC1-54D3-59CF80538881}"/>
              </a:ext>
            </a:extLst>
          </p:cNvPr>
          <p:cNvSpPr/>
          <p:nvPr/>
        </p:nvSpPr>
        <p:spPr>
          <a:xfrm>
            <a:off x="6109291" y="1000457"/>
            <a:ext cx="1641797" cy="6953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74B5F-0C39-8F3F-2B8B-F1753CEF3036}"/>
              </a:ext>
            </a:extLst>
          </p:cNvPr>
          <p:cNvSpPr/>
          <p:nvPr/>
        </p:nvSpPr>
        <p:spPr>
          <a:xfrm>
            <a:off x="4386509" y="1000456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F4BF0C-660F-FCAA-48CA-AFD82817FBE1}"/>
              </a:ext>
            </a:extLst>
          </p:cNvPr>
          <p:cNvSpPr/>
          <p:nvPr/>
        </p:nvSpPr>
        <p:spPr>
          <a:xfrm>
            <a:off x="9565900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Logo, company n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B66CAF24-65A6-74C9-E49C-56776AD57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611" y="1011372"/>
            <a:ext cx="1572592" cy="580885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E16940C-81EB-BBBC-C789-A4753AA5C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10" y="1003203"/>
            <a:ext cx="1572592" cy="584953"/>
          </a:xfrm>
          <a:prstGeom prst="rect">
            <a:avLst/>
          </a:prstGeom>
        </p:spPr>
      </p:pic>
      <p:pic>
        <p:nvPicPr>
          <p:cNvPr id="15" name="Picture 15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17253F5-FC63-646E-301B-0BED06211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801" y="1009336"/>
            <a:ext cx="1572592" cy="584953"/>
          </a:xfrm>
          <a:prstGeom prst="rect">
            <a:avLst/>
          </a:prstGeom>
        </p:spPr>
      </p:pic>
      <p:pic>
        <p:nvPicPr>
          <p:cNvPr id="16" name="Picture 16" descr="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1C5C2C82-9183-FCB2-BB43-6A583ABA3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2504" y="1039778"/>
            <a:ext cx="1572592" cy="584953"/>
          </a:xfrm>
          <a:prstGeom prst="rect">
            <a:avLst/>
          </a:prstGeom>
        </p:spPr>
      </p:pic>
      <p:pic>
        <p:nvPicPr>
          <p:cNvPr id="17" name="Picture 17" descr="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18D8C910-6F34-380B-A382-AAB41E4B1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3036" y="1010015"/>
            <a:ext cx="1572592" cy="5835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2817A-B163-CE1A-FF62-0D49092CD6B8}"/>
              </a:ext>
            </a:extLst>
          </p:cNvPr>
          <p:cNvGrpSpPr/>
          <p:nvPr/>
        </p:nvGrpSpPr>
        <p:grpSpPr>
          <a:xfrm>
            <a:off x="171174" y="1000457"/>
            <a:ext cx="11882780" cy="5713976"/>
            <a:chOff x="171174" y="1000457"/>
            <a:chExt cx="11882780" cy="57139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990743-EAFD-5DB8-640C-6E3D7BA11F06}"/>
                </a:ext>
              </a:extLst>
            </p:cNvPr>
            <p:cNvSpPr/>
            <p:nvPr/>
          </p:nvSpPr>
          <p:spPr>
            <a:xfrm>
              <a:off x="940944" y="1000457"/>
              <a:ext cx="1641797" cy="6953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9EEFC3-81B8-FBBD-B9E4-62FC53A5F22B}"/>
                </a:ext>
              </a:extLst>
            </p:cNvPr>
            <p:cNvSpPr/>
            <p:nvPr/>
          </p:nvSpPr>
          <p:spPr>
            <a:xfrm>
              <a:off x="171174" y="1590259"/>
              <a:ext cx="11882780" cy="51241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379552-0531-1931-A459-7EA5A82F3977}"/>
              </a:ext>
            </a:extLst>
          </p:cNvPr>
          <p:cNvSpPr txBox="1"/>
          <p:nvPr/>
        </p:nvSpPr>
        <p:spPr>
          <a:xfrm>
            <a:off x="3146777" y="1900297"/>
            <a:ext cx="21637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Aharoni"/>
              <a:cs typeface="Calibri"/>
            </a:endParaRPr>
          </a:p>
          <a:p>
            <a:endParaRPr lang="en-US" b="1">
              <a:latin typeface="Aharon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48F50-08BA-13E5-1085-67DE4CFF48D0}"/>
              </a:ext>
            </a:extLst>
          </p:cNvPr>
          <p:cNvSpPr txBox="1"/>
          <p:nvPr/>
        </p:nvSpPr>
        <p:spPr>
          <a:xfrm>
            <a:off x="5503333" y="1890889"/>
            <a:ext cx="5813777" cy="3287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49767-52D3-A5AF-F07F-1B81F326E44D}"/>
              </a:ext>
            </a:extLst>
          </p:cNvPr>
          <p:cNvSpPr txBox="1"/>
          <p:nvPr/>
        </p:nvSpPr>
        <p:spPr>
          <a:xfrm>
            <a:off x="5512741" y="5390444"/>
            <a:ext cx="5800606" cy="1021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E12B7-59B1-A51E-6F40-B15E5A655DA5}"/>
              </a:ext>
            </a:extLst>
          </p:cNvPr>
          <p:cNvSpPr txBox="1"/>
          <p:nvPr/>
        </p:nvSpPr>
        <p:spPr>
          <a:xfrm>
            <a:off x="3058429" y="2065949"/>
            <a:ext cx="617248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8000" b="1">
              <a:latin typeface="Aharoni"/>
              <a:cs typeface="Calibri"/>
            </a:endParaRPr>
          </a:p>
          <a:p>
            <a:pPr algn="ctr"/>
            <a:endParaRPr lang="en-US" b="1">
              <a:latin typeface="Aharon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EEC47-152C-F10B-36E8-6B94B4CD8540}"/>
              </a:ext>
            </a:extLst>
          </p:cNvPr>
          <p:cNvSpPr txBox="1"/>
          <p:nvPr/>
        </p:nvSpPr>
        <p:spPr>
          <a:xfrm>
            <a:off x="645216" y="1898811"/>
            <a:ext cx="5840467" cy="52783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haroni"/>
                <a:cs typeface="Aharoni"/>
              </a:rPr>
              <a:t>How-to​ </a:t>
            </a:r>
            <a:r>
              <a:rPr lang="en-US" sz="1200" err="1">
                <a:latin typeface="Aharoni"/>
                <a:cs typeface="Aharoni"/>
              </a:rPr>
              <a:t>Organise</a:t>
            </a:r>
            <a:r>
              <a:rPr lang="en-US" sz="1200">
                <a:latin typeface="Aharoni"/>
                <a:cs typeface="Aharoni"/>
              </a:rPr>
              <a:t> a Revive Workshop</a:t>
            </a:r>
          </a:p>
          <a:p>
            <a:r>
              <a:rPr lang="en-US" sz="1200">
                <a:latin typeface="Aharoni"/>
                <a:cs typeface="Aharoni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Aharoni"/>
              </a:rPr>
              <a:t>Choose a location​</a:t>
            </a:r>
          </a:p>
          <a:p>
            <a:r>
              <a:rPr lang="en-US" sz="1200">
                <a:latin typeface="Aharoni"/>
                <a:cs typeface="Aharoni"/>
              </a:rPr>
              <a:t>This has to be a place that everyone in the area knows and is easily accessible. For example, the sports hall. Alternatively, a venue could be booked; this has to be done with enough notice though.​</a:t>
            </a:r>
          </a:p>
          <a:p>
            <a:endParaRPr lang="en-US" sz="1200">
              <a:latin typeface="Aharoni"/>
              <a:cs typeface="Aharon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Aharoni"/>
              </a:rPr>
              <a:t>Look for volunteers</a:t>
            </a:r>
          </a:p>
          <a:p>
            <a:r>
              <a:rPr lang="en-US" sz="1200">
                <a:latin typeface="Aharoni"/>
                <a:cs typeface="Aharoni"/>
              </a:rPr>
              <a:t>Ask around to find people who can embroider or are keen crafters to help at the event </a:t>
            </a:r>
          </a:p>
          <a:p>
            <a:endParaRPr lang="en-US" sz="1200">
              <a:latin typeface="Aharoni"/>
              <a:cs typeface="Aharon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Aharoni"/>
              </a:rPr>
              <a:t>Spread the word </a:t>
            </a:r>
          </a:p>
          <a:p>
            <a:r>
              <a:rPr lang="en-US" sz="1200">
                <a:latin typeface="Aharoni"/>
                <a:cs typeface="Aharoni"/>
              </a:rPr>
              <a:t>Start promoting the event through posters, announcements or notices during lessons</a:t>
            </a:r>
          </a:p>
          <a:p>
            <a:endParaRPr lang="en-US" sz="1200">
              <a:latin typeface="Aharoni"/>
              <a:cs typeface="Aharon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Aharoni"/>
              </a:rPr>
              <a:t>Start collecting what will be needed</a:t>
            </a:r>
          </a:p>
          <a:p>
            <a:r>
              <a:rPr lang="en-US" sz="1200">
                <a:latin typeface="Aharoni"/>
                <a:cs typeface="Aharoni"/>
              </a:rPr>
              <a:t>For example, large quantities of glue and beads. These can be either from donations or school-provided </a:t>
            </a:r>
          </a:p>
          <a:p>
            <a:endParaRPr lang="en-US" sz="1200">
              <a:latin typeface="Aharoni"/>
              <a:cs typeface="Aharon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Aharoni"/>
              </a:rPr>
              <a:t>Set the event up</a:t>
            </a:r>
          </a:p>
          <a:p>
            <a:r>
              <a:rPr lang="en-US" sz="1200">
                <a:latin typeface="Aharoni"/>
                <a:cs typeface="Aharoni"/>
              </a:rPr>
              <a:t>Set up tables and chairs. In each station, there should be volunteers to help</a:t>
            </a:r>
          </a:p>
          <a:p>
            <a:endParaRPr lang="en-US" sz="1200">
              <a:latin typeface="Aharoni"/>
              <a:cs typeface="Aharon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Aharoni"/>
              </a:rPr>
              <a:t>Enjoy your </a:t>
            </a:r>
            <a:r>
              <a:rPr lang="en-US" sz="1200" err="1">
                <a:latin typeface="Aharoni"/>
                <a:cs typeface="Aharoni"/>
              </a:rPr>
              <a:t>customisation</a:t>
            </a:r>
            <a:r>
              <a:rPr lang="en-US" sz="1200">
                <a:latin typeface="Aharoni"/>
                <a:cs typeface="Aharoni"/>
              </a:rPr>
              <a:t>! </a:t>
            </a:r>
          </a:p>
          <a:p>
            <a:endParaRPr lang="en-US" sz="1550">
              <a:latin typeface="Aharoni"/>
              <a:cs typeface="Aharoni"/>
            </a:endParaRPr>
          </a:p>
          <a:p>
            <a:endParaRPr lang="en-US" sz="1550">
              <a:latin typeface="Aharoni"/>
              <a:cs typeface="Aharoni"/>
            </a:endParaRPr>
          </a:p>
          <a:p>
            <a:r>
              <a:rPr lang="en-US"/>
              <a:t>​</a:t>
            </a:r>
            <a:endParaRPr lang="en-US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33BFC-3279-D7E7-8878-BCE7F0EEFECD}"/>
              </a:ext>
            </a:extLst>
          </p:cNvPr>
          <p:cNvSpPr txBox="1"/>
          <p:nvPr/>
        </p:nvSpPr>
        <p:spPr>
          <a:xfrm>
            <a:off x="8195164" y="1754558"/>
            <a:ext cx="341283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Resources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Glue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Beads 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Fabric pens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Chairs 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Tables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Needles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latin typeface="Aharoni"/>
                <a:cs typeface="Aharoni"/>
              </a:rPr>
              <a:t>Thread</a:t>
            </a:r>
            <a:r>
              <a:rPr lang="en-US">
                <a:latin typeface="Aharoni"/>
                <a:cs typeface="Aharoni"/>
              </a:rPr>
              <a:t> 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Aharoni"/>
              <a:cs typeface="Aharon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BFAC7A-36A9-B607-80B3-E52E9A930DE9}"/>
              </a:ext>
            </a:extLst>
          </p:cNvPr>
          <p:cNvSpPr txBox="1"/>
          <p:nvPr/>
        </p:nvSpPr>
        <p:spPr>
          <a:xfrm>
            <a:off x="8227341" y="4166552"/>
            <a:ext cx="365759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Top tips</a:t>
            </a:r>
          </a:p>
          <a:p>
            <a:endParaRPr lang="en-US" sz="140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Play an embroidery tutorial on a screen or clearly display steps (so less help is needed)</a:t>
            </a:r>
          </a:p>
          <a:p>
            <a:pPr marL="285750" indent="-285750">
              <a:buFont typeface="Arial"/>
              <a:buChar char="•"/>
            </a:pPr>
            <a:endParaRPr lang="en-US" sz="140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Let different year groups go in at different times</a:t>
            </a:r>
          </a:p>
          <a:p>
            <a:pPr marL="285750" indent="-285750">
              <a:buFont typeface="Arial"/>
              <a:buChar char="•"/>
            </a:pPr>
            <a:endParaRPr lang="en-US" sz="140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Aharoni"/>
                <a:cs typeface="Calibri"/>
              </a:rPr>
              <a:t>Make sure the stations are labelled</a:t>
            </a:r>
          </a:p>
        </p:txBody>
      </p:sp>
      <p:pic>
        <p:nvPicPr>
          <p:cNvPr id="24" name="Graphic 24" descr="Alterations &amp; Tailoring with solid fill">
            <a:extLst>
              <a:ext uri="{FF2B5EF4-FFF2-40B4-BE49-F238E27FC236}">
                <a16:creationId xmlns:a16="http://schemas.microsoft.com/office/drawing/2014/main" id="{75336607-E3D2-A7E7-7090-2800F5BC4A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84660" y="1957892"/>
            <a:ext cx="1064490" cy="10644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022C2B-3974-D32B-BCBE-E41037B2ED5A}"/>
              </a:ext>
            </a:extLst>
          </p:cNvPr>
          <p:cNvSpPr txBox="1"/>
          <p:nvPr/>
        </p:nvSpPr>
        <p:spPr>
          <a:xfrm>
            <a:off x="6109854" y="33158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B050"/>
              </a:solidFill>
              <a:latin typeface="Aharoni"/>
              <a:cs typeface="Aharoni"/>
            </a:endParaRP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8AD913EF-CF6B-5234-D169-9FBA95DEAA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6190504" y="2275105"/>
            <a:ext cx="1980540" cy="1501280"/>
          </a:xfrm>
          <a:prstGeom prst="rect">
            <a:avLst/>
          </a:prstGeom>
        </p:spPr>
      </p:pic>
      <p:pic>
        <p:nvPicPr>
          <p:cNvPr id="27" name="Picture 27" descr="A picture containing indoor&#10;&#10;Description automatically generated">
            <a:extLst>
              <a:ext uri="{FF2B5EF4-FFF2-40B4-BE49-F238E27FC236}">
                <a16:creationId xmlns:a16="http://schemas.microsoft.com/office/drawing/2014/main" id="{89AC7CF7-BA7D-C138-3F8C-9B04B3CEA5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5798" y="4349523"/>
            <a:ext cx="1855434" cy="1650839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C4B17C0C-5229-5F16-7310-F1D707C6F67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219" y="1035718"/>
            <a:ext cx="1650695" cy="5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80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57F33C0E-0B9E-D93D-1C34-7545134E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4" y="2766"/>
            <a:ext cx="12194457" cy="6864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C58B36-6277-3348-70FE-5AC281C24EC2}"/>
              </a:ext>
            </a:extLst>
          </p:cNvPr>
          <p:cNvSpPr/>
          <p:nvPr/>
        </p:nvSpPr>
        <p:spPr>
          <a:xfrm>
            <a:off x="2663726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0D50C-C206-83C4-A75E-25B28F5F73BF}"/>
              </a:ext>
            </a:extLst>
          </p:cNvPr>
          <p:cNvSpPr/>
          <p:nvPr/>
        </p:nvSpPr>
        <p:spPr>
          <a:xfrm>
            <a:off x="7832074" y="1000458"/>
            <a:ext cx="1641797" cy="6953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D6A208-F169-EAC1-54D3-59CF80538881}"/>
              </a:ext>
            </a:extLst>
          </p:cNvPr>
          <p:cNvSpPr/>
          <p:nvPr/>
        </p:nvSpPr>
        <p:spPr>
          <a:xfrm>
            <a:off x="6109291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74B5F-0C39-8F3F-2B8B-F1753CEF3036}"/>
              </a:ext>
            </a:extLst>
          </p:cNvPr>
          <p:cNvSpPr/>
          <p:nvPr/>
        </p:nvSpPr>
        <p:spPr>
          <a:xfrm>
            <a:off x="4386509" y="1000456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F4BF0C-660F-FCAA-48CA-AFD82817FBE1}"/>
              </a:ext>
            </a:extLst>
          </p:cNvPr>
          <p:cNvSpPr/>
          <p:nvPr/>
        </p:nvSpPr>
        <p:spPr>
          <a:xfrm>
            <a:off x="9565900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Logo, company n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B66CAF24-65A6-74C9-E49C-56776AD57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611" y="1020780"/>
            <a:ext cx="1572592" cy="580885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E16940C-81EB-BBBC-C789-A4753AA5C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10" y="1003203"/>
            <a:ext cx="1572592" cy="584953"/>
          </a:xfrm>
          <a:prstGeom prst="rect">
            <a:avLst/>
          </a:prstGeom>
        </p:spPr>
      </p:pic>
      <p:pic>
        <p:nvPicPr>
          <p:cNvPr id="15" name="Picture 15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17253F5-FC63-646E-301B-0BED06211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801" y="1009336"/>
            <a:ext cx="1572592" cy="584953"/>
          </a:xfrm>
          <a:prstGeom prst="rect">
            <a:avLst/>
          </a:prstGeom>
        </p:spPr>
      </p:pic>
      <p:pic>
        <p:nvPicPr>
          <p:cNvPr id="16" name="Picture 16" descr="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1C5C2C82-9183-FCB2-BB43-6A583ABA3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600" y="1012609"/>
            <a:ext cx="1572592" cy="584953"/>
          </a:xfrm>
          <a:prstGeom prst="rect">
            <a:avLst/>
          </a:prstGeom>
        </p:spPr>
      </p:pic>
      <p:pic>
        <p:nvPicPr>
          <p:cNvPr id="17" name="Picture 17" descr="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18D8C910-6F34-380B-A382-AAB41E4B1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3036" y="1000607"/>
            <a:ext cx="1572592" cy="5835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2817A-B163-CE1A-FF62-0D49092CD6B8}"/>
              </a:ext>
            </a:extLst>
          </p:cNvPr>
          <p:cNvGrpSpPr/>
          <p:nvPr/>
        </p:nvGrpSpPr>
        <p:grpSpPr>
          <a:xfrm>
            <a:off x="171174" y="1000457"/>
            <a:ext cx="11882780" cy="5713976"/>
            <a:chOff x="171174" y="1000457"/>
            <a:chExt cx="11882780" cy="57139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990743-EAFD-5DB8-640C-6E3D7BA11F06}"/>
                </a:ext>
              </a:extLst>
            </p:cNvPr>
            <p:cNvSpPr/>
            <p:nvPr/>
          </p:nvSpPr>
          <p:spPr>
            <a:xfrm>
              <a:off x="940944" y="1000457"/>
              <a:ext cx="1641797" cy="6953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9EEFC3-81B8-FBBD-B9E4-62FC53A5F22B}"/>
                </a:ext>
              </a:extLst>
            </p:cNvPr>
            <p:cNvSpPr/>
            <p:nvPr/>
          </p:nvSpPr>
          <p:spPr>
            <a:xfrm>
              <a:off x="171174" y="1590259"/>
              <a:ext cx="11882780" cy="51241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3DCF31-ED43-A66A-E233-EB874B7CF56C}"/>
              </a:ext>
            </a:extLst>
          </p:cNvPr>
          <p:cNvSpPr txBox="1"/>
          <p:nvPr/>
        </p:nvSpPr>
        <p:spPr>
          <a:xfrm>
            <a:off x="7718778" y="1759186"/>
            <a:ext cx="3630030" cy="242374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Resources</a:t>
            </a:r>
            <a:endParaRPr lang="en-US" sz="2000" b="1">
              <a:solidFill>
                <a:srgbClr val="00B050"/>
              </a:solidFill>
              <a:latin typeface="Aharoni"/>
              <a:cs typeface="Aharoni"/>
            </a:endParaRPr>
          </a:p>
          <a:p>
            <a:endParaRPr lang="en-US" sz="1550">
              <a:solidFill>
                <a:srgbClr val="00B050"/>
              </a:solidFill>
              <a:latin typeface="Aharoni"/>
              <a:ea typeface="+mn-lt"/>
              <a:cs typeface="+mn-lt"/>
            </a:endParaRPr>
          </a:p>
          <a:p>
            <a:r>
              <a:rPr lang="en-US" sz="1550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Tables</a:t>
            </a:r>
            <a:endParaRPr lang="en-US" sz="1550">
              <a:solidFill>
                <a:srgbClr val="00B050"/>
              </a:solidFill>
              <a:latin typeface="Aharoni"/>
              <a:cs typeface="Calibri"/>
            </a:endParaRPr>
          </a:p>
          <a:p>
            <a:r>
              <a:rPr lang="en-US" sz="1550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Chairs</a:t>
            </a:r>
            <a:endParaRPr lang="en-US" sz="1550">
              <a:solidFill>
                <a:srgbClr val="00B050"/>
              </a:solidFill>
              <a:latin typeface="Aharoni"/>
              <a:cs typeface="Calibri"/>
            </a:endParaRPr>
          </a:p>
          <a:p>
            <a:r>
              <a:rPr lang="en-US" sz="1550">
                <a:solidFill>
                  <a:srgbClr val="00B050"/>
                </a:solidFill>
                <a:latin typeface="Aharoni"/>
                <a:cs typeface="Calibri"/>
              </a:rPr>
              <a:t>· Tools for Repurposing</a:t>
            </a:r>
          </a:p>
          <a:p>
            <a:r>
              <a:rPr lang="en-US" sz="1550">
                <a:solidFill>
                  <a:srgbClr val="00B050"/>
                </a:solidFill>
                <a:latin typeface="Aharoni"/>
                <a:cs typeface="Calibri"/>
              </a:rPr>
              <a:t>· Materials for Repurposing</a:t>
            </a:r>
            <a:endParaRPr lang="en-US" sz="1550">
              <a:solidFill>
                <a:srgbClr val="00B050"/>
              </a:solidFill>
              <a:latin typeface="Aharoni"/>
              <a:cs typeface="Aharoni"/>
            </a:endParaRPr>
          </a:p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b="1">
              <a:solidFill>
                <a:srgbClr val="00B050"/>
              </a:solidFill>
              <a:latin typeface="Aharoni"/>
              <a:cs typeface="Calibri"/>
            </a:endParaRPr>
          </a:p>
          <a:p>
            <a:endParaRPr lang="en-US" b="1">
              <a:solidFill>
                <a:srgbClr val="00B050"/>
              </a:solidFill>
              <a:latin typeface="Aharoni"/>
              <a:cs typeface="Calibri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EBC3185-D86F-1958-9549-D179DFEA25F8}"/>
              </a:ext>
            </a:extLst>
          </p:cNvPr>
          <p:cNvSpPr txBox="1"/>
          <p:nvPr/>
        </p:nvSpPr>
        <p:spPr>
          <a:xfrm>
            <a:off x="766328" y="1630293"/>
            <a:ext cx="4822125" cy="510909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Aharoni"/>
                <a:ea typeface="+mn-lt"/>
                <a:cs typeface="+mn-lt"/>
              </a:rPr>
              <a:t>How-to </a:t>
            </a:r>
            <a:r>
              <a:rPr lang="en-GB" sz="1200" b="1">
                <a:latin typeface="Aharoni"/>
                <a:ea typeface="+mn-lt"/>
                <a:cs typeface="+mn-lt"/>
              </a:rPr>
              <a:t>organise</a:t>
            </a:r>
            <a:r>
              <a:rPr lang="en-US" sz="1200" b="1">
                <a:latin typeface="Aharoni"/>
                <a:ea typeface="+mn-lt"/>
                <a:cs typeface="+mn-lt"/>
              </a:rPr>
              <a:t> a Re-purposing Event</a:t>
            </a:r>
            <a:endParaRPr lang="en-US" sz="1200" b="1">
              <a:latin typeface="Aharoni"/>
              <a:cs typeface="Calibri"/>
            </a:endParaRP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Calibri"/>
              </a:rPr>
              <a:t>Choose a location</a:t>
            </a:r>
          </a:p>
          <a:p>
            <a:r>
              <a:rPr lang="en-US" sz="1200">
                <a:latin typeface="Aharoni"/>
                <a:cs typeface="Calibri"/>
              </a:rPr>
              <a:t>This has to be a well-known location. Preferably, it should be inside so it’s easier to move around as well as to clean afterwards.</a:t>
            </a:r>
            <a:endParaRPr lang="en-US" sz="1200">
              <a:latin typeface="Aharoni"/>
              <a:cs typeface="Aharoni"/>
            </a:endParaRPr>
          </a:p>
          <a:p>
            <a:endParaRPr lang="en-US" sz="1200"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Calibri"/>
              </a:rPr>
              <a:t>Find things to repurpose</a:t>
            </a:r>
            <a:endParaRPr lang="en-US" sz="1200">
              <a:latin typeface="Aharoni"/>
              <a:cs typeface="Aharoni"/>
            </a:endParaRPr>
          </a:p>
          <a:p>
            <a:r>
              <a:rPr lang="en-US" sz="1200">
                <a:latin typeface="Aharoni"/>
                <a:cs typeface="Calibri"/>
              </a:rPr>
              <a:t>For example, books or clothes. These could be brought in by students on the day of or could be collected a couple of days prior to the event. Students may decide to donate their things and repurpose someone else’s or bring them in to repurpose themselves.</a:t>
            </a:r>
          </a:p>
          <a:p>
            <a:endParaRPr lang="en-US" sz="1200"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Calibri"/>
              </a:rPr>
              <a:t>Spread the word</a:t>
            </a:r>
            <a:endParaRPr lang="en-US" sz="1200">
              <a:latin typeface="Aharoni"/>
              <a:cs typeface="Aharoni"/>
            </a:endParaRPr>
          </a:p>
          <a:p>
            <a:r>
              <a:rPr lang="en-US" sz="1200">
                <a:latin typeface="Aharoni"/>
                <a:cs typeface="Calibri"/>
              </a:rPr>
              <a:t>This could be done through letters given to students, posters around the school, advertisements on the school’s social media accounts, announcements or notices during lesson.</a:t>
            </a:r>
          </a:p>
          <a:p>
            <a:endParaRPr lang="en-US" sz="1200"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Calibri"/>
              </a:rPr>
              <a:t>Set up the stations</a:t>
            </a:r>
            <a:endParaRPr lang="en-US" sz="1200">
              <a:latin typeface="Aharoni"/>
              <a:cs typeface="Aharoni"/>
            </a:endParaRPr>
          </a:p>
          <a:p>
            <a:r>
              <a:rPr lang="en-US" sz="1200">
                <a:latin typeface="Aharoni"/>
                <a:cs typeface="Calibri"/>
              </a:rPr>
              <a:t>In different zones, different items will be repurposed. Make sure they are all clearly labelled so that students can easily decide where to go or what to repurpose.</a:t>
            </a:r>
            <a:endParaRPr lang="en-US" sz="1200">
              <a:latin typeface="Aharoni"/>
              <a:cs typeface="Aharoni"/>
            </a:endParaRPr>
          </a:p>
          <a:p>
            <a:endParaRPr lang="en-US" sz="1200">
              <a:latin typeface="Aharon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cs typeface="Calibri"/>
              </a:rPr>
              <a:t>Enjoy your crafting!</a:t>
            </a:r>
            <a:endParaRPr lang="en-US" sz="1200">
              <a:latin typeface="Aharoni"/>
              <a:cs typeface="Aharoni"/>
            </a:endParaRPr>
          </a:p>
          <a:p>
            <a:endParaRPr lang="en-US" sz="1300" b="1">
              <a:latin typeface="Aharoni"/>
              <a:cs typeface="Calibri"/>
            </a:endParaRPr>
          </a:p>
          <a:p>
            <a:endParaRPr lang="en-US" sz="1300" b="1">
              <a:latin typeface="Aharoni"/>
              <a:cs typeface="Calibri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0A56E204-A161-923F-AD3B-BC4F639B6B78}"/>
              </a:ext>
            </a:extLst>
          </p:cNvPr>
          <p:cNvSpPr txBox="1"/>
          <p:nvPr/>
        </p:nvSpPr>
        <p:spPr>
          <a:xfrm>
            <a:off x="7723481" y="3433704"/>
            <a:ext cx="3260606" cy="35779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Top tips</a:t>
            </a:r>
          </a:p>
          <a:p>
            <a:endParaRPr lang="en-US" sz="1550" b="1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r>
              <a:rPr lang="en-US" sz="1550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· Make sure the stations are clearly labelled</a:t>
            </a:r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r>
              <a:rPr lang="en-US" sz="1550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· If students are to bring in things to donate, make sure to specify they need to be clean and/or have minimal damage</a:t>
            </a:r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r>
              <a:rPr lang="en-US" sz="1550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· Have plenty of spare needles, glues and thread</a:t>
            </a:r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endParaRPr lang="en-US" b="1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algn="l"/>
            <a:endParaRPr lang="en-US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3" name="Graphic 23" descr="Arrow circle with solid fill">
            <a:extLst>
              <a:ext uri="{FF2B5EF4-FFF2-40B4-BE49-F238E27FC236}">
                <a16:creationId xmlns:a16="http://schemas.microsoft.com/office/drawing/2014/main" id="{CA6D2B33-397C-3ADD-0A4A-130A469A63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7148" y="1823278"/>
            <a:ext cx="914400" cy="914400"/>
          </a:xfrm>
          <a:prstGeom prst="rect">
            <a:avLst/>
          </a:prstGeom>
        </p:spPr>
      </p:pic>
      <p:pic>
        <p:nvPicPr>
          <p:cNvPr id="18" name="Picture 20" descr="Hands holding a watermelon&#10;&#10;Description automatically generated">
            <a:extLst>
              <a:ext uri="{FF2B5EF4-FFF2-40B4-BE49-F238E27FC236}">
                <a16:creationId xmlns:a16="http://schemas.microsoft.com/office/drawing/2014/main" id="{845E4A78-0020-1B88-707D-96CA28CCEB9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3988" r="14869" b="518"/>
          <a:stretch/>
        </p:blipFill>
        <p:spPr>
          <a:xfrm>
            <a:off x="5582276" y="4328504"/>
            <a:ext cx="2070980" cy="1639076"/>
          </a:xfrm>
          <a:prstGeom prst="rect">
            <a:avLst/>
          </a:prstGeom>
        </p:spPr>
      </p:pic>
      <p:pic>
        <p:nvPicPr>
          <p:cNvPr id="21" name="Picture 23" descr="A picture containing yellow&#10;&#10;Description automatically generated">
            <a:extLst>
              <a:ext uri="{FF2B5EF4-FFF2-40B4-BE49-F238E27FC236}">
                <a16:creationId xmlns:a16="http://schemas.microsoft.com/office/drawing/2014/main" id="{2768B85A-4CD9-6555-5D9B-2BCC49F62E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08594" y="2133970"/>
            <a:ext cx="2217938" cy="1657905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9C8832CF-2EDB-656D-3C82-89C34A1627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219" y="1035718"/>
            <a:ext cx="1650695" cy="5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78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57F33C0E-0B9E-D93D-1C34-7545134E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4" y="2766"/>
            <a:ext cx="12194457" cy="6864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C58B36-6277-3348-70FE-5AC281C24EC2}"/>
              </a:ext>
            </a:extLst>
          </p:cNvPr>
          <p:cNvSpPr/>
          <p:nvPr/>
        </p:nvSpPr>
        <p:spPr>
          <a:xfrm>
            <a:off x="2663726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0D50C-C206-83C4-A75E-25B28F5F73BF}"/>
              </a:ext>
            </a:extLst>
          </p:cNvPr>
          <p:cNvSpPr/>
          <p:nvPr/>
        </p:nvSpPr>
        <p:spPr>
          <a:xfrm>
            <a:off x="7832074" y="1000458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D6A208-F169-EAC1-54D3-59CF80538881}"/>
              </a:ext>
            </a:extLst>
          </p:cNvPr>
          <p:cNvSpPr/>
          <p:nvPr/>
        </p:nvSpPr>
        <p:spPr>
          <a:xfrm>
            <a:off x="6109291" y="1000457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74B5F-0C39-8F3F-2B8B-F1753CEF3036}"/>
              </a:ext>
            </a:extLst>
          </p:cNvPr>
          <p:cNvSpPr/>
          <p:nvPr/>
        </p:nvSpPr>
        <p:spPr>
          <a:xfrm>
            <a:off x="4386509" y="1000456"/>
            <a:ext cx="1641797" cy="695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F4BF0C-660F-FCAA-48CA-AFD82817FBE1}"/>
              </a:ext>
            </a:extLst>
          </p:cNvPr>
          <p:cNvSpPr/>
          <p:nvPr/>
        </p:nvSpPr>
        <p:spPr>
          <a:xfrm>
            <a:off x="9565900" y="1000458"/>
            <a:ext cx="1641797" cy="6953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Logo, company n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B66CAF24-65A6-74C9-E49C-56776AD57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611" y="1011372"/>
            <a:ext cx="1572592" cy="580885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E16940C-81EB-BBBC-C789-A4753AA5C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10" y="1003203"/>
            <a:ext cx="1572592" cy="584953"/>
          </a:xfrm>
          <a:prstGeom prst="rect">
            <a:avLst/>
          </a:prstGeom>
        </p:spPr>
      </p:pic>
      <p:pic>
        <p:nvPicPr>
          <p:cNvPr id="15" name="Picture 15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17253F5-FC63-646E-301B-0BED06211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801" y="1009336"/>
            <a:ext cx="1572592" cy="584953"/>
          </a:xfrm>
          <a:prstGeom prst="rect">
            <a:avLst/>
          </a:prstGeom>
        </p:spPr>
      </p:pic>
      <p:pic>
        <p:nvPicPr>
          <p:cNvPr id="16" name="Picture 16" descr="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1C5C2C82-9183-FCB2-BB43-6A583ABA3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600" y="1012609"/>
            <a:ext cx="1572592" cy="584953"/>
          </a:xfrm>
          <a:prstGeom prst="rect">
            <a:avLst/>
          </a:prstGeom>
        </p:spPr>
      </p:pic>
      <p:pic>
        <p:nvPicPr>
          <p:cNvPr id="17" name="Picture 17" descr="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18D8C910-6F34-380B-A382-AAB41E4B1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3036" y="1010015"/>
            <a:ext cx="1572592" cy="5835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2817A-B163-CE1A-FF62-0D49092CD6B8}"/>
              </a:ext>
            </a:extLst>
          </p:cNvPr>
          <p:cNvGrpSpPr/>
          <p:nvPr/>
        </p:nvGrpSpPr>
        <p:grpSpPr>
          <a:xfrm>
            <a:off x="171174" y="1000457"/>
            <a:ext cx="11882780" cy="5713976"/>
            <a:chOff x="171174" y="1000457"/>
            <a:chExt cx="11882780" cy="57139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990743-EAFD-5DB8-640C-6E3D7BA11F06}"/>
                </a:ext>
              </a:extLst>
            </p:cNvPr>
            <p:cNvSpPr/>
            <p:nvPr/>
          </p:nvSpPr>
          <p:spPr>
            <a:xfrm>
              <a:off x="940944" y="1000457"/>
              <a:ext cx="1641797" cy="6953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9EEFC3-81B8-FBBD-B9E4-62FC53A5F22B}"/>
                </a:ext>
              </a:extLst>
            </p:cNvPr>
            <p:cNvSpPr/>
            <p:nvPr/>
          </p:nvSpPr>
          <p:spPr>
            <a:xfrm>
              <a:off x="171174" y="1590259"/>
              <a:ext cx="11882780" cy="51241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3DCF31-ED43-A66A-E233-EB874B7CF56C}"/>
              </a:ext>
            </a:extLst>
          </p:cNvPr>
          <p:cNvSpPr txBox="1"/>
          <p:nvPr/>
        </p:nvSpPr>
        <p:spPr>
          <a:xfrm>
            <a:off x="7718778" y="1759186"/>
            <a:ext cx="6666985" cy="242374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Resources</a:t>
            </a:r>
            <a:endParaRPr lang="en-US" sz="2000" b="1">
              <a:solidFill>
                <a:srgbClr val="00B050"/>
              </a:solidFill>
              <a:latin typeface="Aharoni"/>
              <a:cs typeface="Aharoni"/>
            </a:endParaRPr>
          </a:p>
          <a:p>
            <a:endParaRPr lang="en-US" sz="1550" b="1">
              <a:solidFill>
                <a:srgbClr val="00B050"/>
              </a:solidFill>
              <a:latin typeface="Aharoni"/>
              <a:ea typeface="+mn-lt"/>
              <a:cs typeface="+mn-lt"/>
            </a:endParaRPr>
          </a:p>
          <a:p>
            <a:r>
              <a:rPr lang="en-US" sz="1550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Tables</a:t>
            </a:r>
            <a:endParaRPr lang="en-US" sz="1550">
              <a:solidFill>
                <a:srgbClr val="00B050"/>
              </a:solidFill>
              <a:latin typeface="Aharoni"/>
              <a:cs typeface="Calibri"/>
            </a:endParaRPr>
          </a:p>
          <a:p>
            <a:r>
              <a:rPr lang="en-US" sz="1550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Games</a:t>
            </a:r>
            <a:endParaRPr lang="en-US" sz="1550">
              <a:solidFill>
                <a:srgbClr val="00B050"/>
              </a:solidFill>
              <a:latin typeface="Aharoni"/>
              <a:cs typeface="Calibri"/>
            </a:endParaRPr>
          </a:p>
          <a:p>
            <a:r>
              <a:rPr lang="en-US" sz="1550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Refreshments</a:t>
            </a:r>
            <a:endParaRPr lang="en-US" sz="1550">
              <a:solidFill>
                <a:srgbClr val="00B050"/>
              </a:solidFill>
              <a:latin typeface="Aharoni"/>
              <a:cs typeface="Calibri"/>
            </a:endParaRPr>
          </a:p>
          <a:p>
            <a:r>
              <a:rPr lang="en-US" sz="1550">
                <a:solidFill>
                  <a:srgbClr val="00B050"/>
                </a:solidFill>
                <a:latin typeface="Aharoni"/>
                <a:ea typeface="+mn-lt"/>
                <a:cs typeface="+mn-lt"/>
              </a:rPr>
              <a:t>· Labels to show the different categories</a:t>
            </a:r>
            <a:endParaRPr lang="en-US" sz="1550" err="1">
              <a:solidFill>
                <a:srgbClr val="00B050"/>
              </a:solidFill>
              <a:latin typeface="Aharoni"/>
              <a:cs typeface="Calibri"/>
            </a:endParaRPr>
          </a:p>
          <a:p>
            <a:endParaRPr lang="en-US" b="1">
              <a:solidFill>
                <a:srgbClr val="00B050"/>
              </a:solidFill>
              <a:latin typeface="Aharoni"/>
              <a:cs typeface="Calibri"/>
            </a:endParaRPr>
          </a:p>
          <a:p>
            <a:endParaRPr lang="en-US" b="1">
              <a:solidFill>
                <a:srgbClr val="00B050"/>
              </a:solidFill>
              <a:latin typeface="Aharoni"/>
              <a:cs typeface="Calibri"/>
            </a:endParaRPr>
          </a:p>
          <a:p>
            <a:endParaRPr lang="en-US" b="1">
              <a:solidFill>
                <a:srgbClr val="00B050"/>
              </a:solidFill>
              <a:latin typeface="Aharoni"/>
              <a:cs typeface="Calibri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EBC3185-D86F-1958-9549-D179DFEA25F8}"/>
              </a:ext>
            </a:extLst>
          </p:cNvPr>
          <p:cNvSpPr txBox="1"/>
          <p:nvPr/>
        </p:nvSpPr>
        <p:spPr>
          <a:xfrm>
            <a:off x="797451" y="2015828"/>
            <a:ext cx="4506503" cy="41981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Aharoni"/>
                <a:ea typeface="+mn-lt"/>
                <a:cs typeface="+mn-lt"/>
              </a:rPr>
              <a:t>How-to run a Games Swap </a:t>
            </a:r>
            <a:endParaRPr lang="en-US" sz="1200" b="1">
              <a:latin typeface="Aharoni"/>
              <a:cs typeface="Calibri"/>
            </a:endParaRP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ea typeface="+mn-lt"/>
                <a:cs typeface="+mn-lt"/>
              </a:rPr>
              <a:t>Choose a location</a:t>
            </a:r>
            <a:endParaRPr lang="en-US" sz="1200">
              <a:latin typeface="Aharoni"/>
              <a:cs typeface="Aharoni"/>
            </a:endParaRPr>
          </a:p>
          <a:p>
            <a:r>
              <a:rPr lang="en-US" sz="1200">
                <a:latin typeface="Aharoni"/>
                <a:ea typeface="+mn-lt"/>
                <a:cs typeface="+mn-lt"/>
              </a:rPr>
              <a:t>This has to be a place that everyone in the area knows and is easily accessible. For example, the sports hall. Alternatively, a venue could be booked; this has to be done with enough notice though.</a:t>
            </a:r>
            <a:endParaRPr lang="en-US" sz="1200">
              <a:latin typeface="Aharoni"/>
              <a:cs typeface="Aharoni"/>
            </a:endParaRPr>
          </a:p>
          <a:p>
            <a:endParaRPr lang="en-US" sz="1200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ea typeface="+mn-lt"/>
                <a:cs typeface="+mn-lt"/>
              </a:rPr>
              <a:t>Find games</a:t>
            </a:r>
            <a:endParaRPr lang="en-US" sz="1200">
              <a:latin typeface="Aharoni"/>
              <a:cs typeface="Aharoni"/>
            </a:endParaRPr>
          </a:p>
          <a:p>
            <a:r>
              <a:rPr lang="en-US" sz="1200">
                <a:latin typeface="Aharoni"/>
                <a:ea typeface="+mn-lt"/>
                <a:cs typeface="+mn-lt"/>
              </a:rPr>
              <a:t>These could be table games or video games. If young children are involved, having toys could be a good idea as well. People can bring games in on the day of or a couple of days before the event, depending on each school.</a:t>
            </a:r>
            <a:endParaRPr lang="en-US" sz="1200">
              <a:latin typeface="Aharoni"/>
              <a:cs typeface="Aharoni"/>
            </a:endParaRPr>
          </a:p>
          <a:p>
            <a:endParaRPr lang="en-US" sz="1200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ea typeface="+mn-lt"/>
                <a:cs typeface="+mn-lt"/>
              </a:rPr>
              <a:t>Spread the word</a:t>
            </a:r>
            <a:endParaRPr lang="en-US" sz="1200">
              <a:latin typeface="Aharoni"/>
              <a:cs typeface="Aharoni"/>
            </a:endParaRPr>
          </a:p>
          <a:p>
            <a:r>
              <a:rPr lang="en-US" sz="1200">
                <a:latin typeface="Aharoni"/>
                <a:ea typeface="+mn-lt"/>
                <a:cs typeface="+mn-lt"/>
              </a:rPr>
              <a:t>This could be done through letters given to students, posters around the school, advertisements on the school’s social media accounts, announcements or notices during lesson.</a:t>
            </a:r>
            <a:endParaRPr lang="en-US" sz="1200">
              <a:latin typeface="Aharoni"/>
              <a:cs typeface="Aharoni"/>
            </a:endParaRPr>
          </a:p>
          <a:p>
            <a:endParaRPr lang="en-US" sz="1200">
              <a:latin typeface="Aharo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Aharoni"/>
                <a:ea typeface="+mn-lt"/>
                <a:cs typeface="+mn-lt"/>
              </a:rPr>
              <a:t>Enjoy your swap!</a:t>
            </a:r>
            <a:endParaRPr lang="en-US" sz="1200">
              <a:latin typeface="Aharoni"/>
              <a:cs typeface="Aharoni"/>
            </a:endParaRPr>
          </a:p>
          <a:p>
            <a:endParaRPr lang="en-US" sz="1200" b="1">
              <a:latin typeface="Aharoni"/>
              <a:ea typeface="+mn-lt"/>
              <a:cs typeface="+mn-lt"/>
            </a:endParaRPr>
          </a:p>
          <a:p>
            <a:endParaRPr lang="en-US" sz="1200" b="1">
              <a:latin typeface="Aharoni"/>
              <a:cs typeface="Aharoni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0A56E204-A161-923F-AD3B-BC4F639B6B78}"/>
              </a:ext>
            </a:extLst>
          </p:cNvPr>
          <p:cNvSpPr txBox="1"/>
          <p:nvPr/>
        </p:nvSpPr>
        <p:spPr>
          <a:xfrm>
            <a:off x="7723481" y="3433704"/>
            <a:ext cx="3260606" cy="40934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Top tips</a:t>
            </a:r>
          </a:p>
          <a:p>
            <a:endParaRPr lang="en-US" sz="1550" b="1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r>
              <a:rPr lang="en-US" sz="1550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· Divide the area into different parts depending on what type of game visitors can get</a:t>
            </a:r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r>
              <a:rPr lang="en-US" sz="1550">
                <a:solidFill>
                  <a:schemeClr val="accent6">
                    <a:lumMod val="50000"/>
                  </a:schemeClr>
                </a:solidFill>
                <a:latin typeface="Aharoni"/>
                <a:ea typeface="+mn-lt"/>
                <a:cs typeface="+mn-lt"/>
              </a:rPr>
              <a:t>· Entry can be either free or through a ticket, although we feel like having a ticket would be better because it ensures that people who’ve donated their games can get something back too</a:t>
            </a:r>
            <a:endParaRPr lang="en-US" sz="1550">
              <a:solidFill>
                <a:schemeClr val="accent6">
                  <a:lumMod val="50000"/>
                </a:schemeClr>
              </a:solidFill>
              <a:latin typeface="Aharoni"/>
            </a:endParaRPr>
          </a:p>
          <a:p>
            <a:endParaRPr lang="en-US" b="1">
              <a:solidFill>
                <a:schemeClr val="accent6">
                  <a:lumMod val="50000"/>
                </a:schemeClr>
              </a:solidFill>
              <a:latin typeface="Aharoni"/>
              <a:ea typeface="+mn-lt"/>
              <a:cs typeface="+mn-lt"/>
            </a:endParaRPr>
          </a:p>
          <a:p>
            <a:endParaRPr lang="en-US" b="1">
              <a:solidFill>
                <a:schemeClr val="accent6">
                  <a:lumMod val="50000"/>
                </a:schemeClr>
              </a:solidFill>
              <a:latin typeface="Aharoni"/>
              <a:cs typeface="Calibri"/>
            </a:endParaRPr>
          </a:p>
          <a:p>
            <a:pPr algn="l"/>
            <a:endParaRPr lang="en-US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3" name="Graphic 23" descr="Game controller with solid fill">
            <a:extLst>
              <a:ext uri="{FF2B5EF4-FFF2-40B4-BE49-F238E27FC236}">
                <a16:creationId xmlns:a16="http://schemas.microsoft.com/office/drawing/2014/main" id="{F73BD639-C0E5-DDC7-E325-470370DD75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07756" y="1757017"/>
            <a:ext cx="914400" cy="914400"/>
          </a:xfrm>
          <a:prstGeom prst="rect">
            <a:avLst/>
          </a:prstGeom>
        </p:spPr>
      </p:pic>
      <p:pic>
        <p:nvPicPr>
          <p:cNvPr id="3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6D8C877-BB81-BAE3-6A79-8CCBDEA1CB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03520" y="2017395"/>
            <a:ext cx="2310384" cy="1293114"/>
          </a:xfrm>
          <a:prstGeom prst="rect">
            <a:avLst/>
          </a:prstGeom>
        </p:spPr>
      </p:pic>
      <p:pic>
        <p:nvPicPr>
          <p:cNvPr id="18" name="Picture 20" descr="A picture containing text, queen, items, set&#10;&#10;Description automatically generated">
            <a:extLst>
              <a:ext uri="{FF2B5EF4-FFF2-40B4-BE49-F238E27FC236}">
                <a16:creationId xmlns:a16="http://schemas.microsoft.com/office/drawing/2014/main" id="{FFE99120-9F2B-FA80-0CBE-F543E9FBB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09272" y="3438144"/>
            <a:ext cx="1692783" cy="3011424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E8996B39-0DD1-F053-C6F7-022F4E94F4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219" y="1035718"/>
            <a:ext cx="1650695" cy="5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80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Pezzolato</dc:creator>
  <cp:revision>1</cp:revision>
  <dcterms:created xsi:type="dcterms:W3CDTF">2023-02-22T18:54:57Z</dcterms:created>
  <dcterms:modified xsi:type="dcterms:W3CDTF">2023-05-24T08:01:54Z</dcterms:modified>
</cp:coreProperties>
</file>